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57" r:id="rId4"/>
    <p:sldId id="259" r:id="rId5"/>
    <p:sldId id="260" r:id="rId6"/>
    <p:sldId id="265" r:id="rId7"/>
    <p:sldId id="261" r:id="rId8"/>
    <p:sldId id="275" r:id="rId9"/>
    <p:sldId id="276" r:id="rId10"/>
    <p:sldId id="277" r:id="rId11"/>
    <p:sldId id="258" r:id="rId12"/>
    <p:sldId id="263" r:id="rId13"/>
    <p:sldId id="278" r:id="rId14"/>
    <p:sldId id="262" r:id="rId15"/>
    <p:sldId id="264" r:id="rId16"/>
    <p:sldId id="267" r:id="rId17"/>
    <p:sldId id="268" r:id="rId18"/>
    <p:sldId id="269" r:id="rId19"/>
    <p:sldId id="271" r:id="rId20"/>
    <p:sldId id="279" r:id="rId21"/>
    <p:sldId id="281" r:id="rId22"/>
    <p:sldId id="272" r:id="rId23"/>
    <p:sldId id="270" r:id="rId24"/>
    <p:sldId id="280" r:id="rId25"/>
    <p:sldId id="274" r:id="rId26"/>
    <p:sldId id="273"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E1A"/>
    <a:srgbClr val="CCFF66"/>
    <a:srgbClr val="FFCC66"/>
    <a:srgbClr val="FF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3348D-FAE1-40A8-9F25-A41BAE73FE44}" v="135" dt="2025-08-05T22:31:22.44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5"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D503348D-FAE1-40A8-9F25-A41BAE73FE44}"/>
    <pc:docChg chg="undo custSel modSld sldOrd">
      <pc:chgData name="Lilia Dieguez" userId="fe6e7e7479d2ae01" providerId="LiveId" clId="{D503348D-FAE1-40A8-9F25-A41BAE73FE44}" dt="2025-08-05T22:32:36.434" v="216" actId="26606"/>
      <pc:docMkLst>
        <pc:docMk/>
      </pc:docMkLst>
      <pc:sldChg chg="addSp modSp mod">
        <pc:chgData name="Lilia Dieguez" userId="fe6e7e7479d2ae01" providerId="LiveId" clId="{D503348D-FAE1-40A8-9F25-A41BAE73FE44}" dt="2025-08-05T22:19:52.932" v="189" actId="1076"/>
        <pc:sldMkLst>
          <pc:docMk/>
          <pc:sldMk cId="1366472610" sldId="259"/>
        </pc:sldMkLst>
        <pc:spChg chg="mod">
          <ac:chgData name="Lilia Dieguez" userId="fe6e7e7479d2ae01" providerId="LiveId" clId="{D503348D-FAE1-40A8-9F25-A41BAE73FE44}" dt="2025-08-05T22:19:29.818" v="186" actId="1076"/>
          <ac:spMkLst>
            <pc:docMk/>
            <pc:sldMk cId="1366472610" sldId="259"/>
            <ac:spMk id="3" creationId="{00000000-0000-0000-0000-000000000000}"/>
          </ac:spMkLst>
        </pc:spChg>
        <pc:picChg chg="add mod">
          <ac:chgData name="Lilia Dieguez" userId="fe6e7e7479d2ae01" providerId="LiveId" clId="{D503348D-FAE1-40A8-9F25-A41BAE73FE44}" dt="2025-08-05T22:19:52.932" v="189" actId="1076"/>
          <ac:picMkLst>
            <pc:docMk/>
            <pc:sldMk cId="1366472610" sldId="259"/>
            <ac:picMk id="4" creationId="{83C76B5A-0E1E-66F2-C520-218035C8F981}"/>
          </ac:picMkLst>
        </pc:picChg>
        <pc:picChg chg="add mod">
          <ac:chgData name="Lilia Dieguez" userId="fe6e7e7479d2ae01" providerId="LiveId" clId="{D503348D-FAE1-40A8-9F25-A41BAE73FE44}" dt="2025-08-05T22:19:29.818" v="186" actId="1076"/>
          <ac:picMkLst>
            <pc:docMk/>
            <pc:sldMk cId="1366472610" sldId="259"/>
            <ac:picMk id="2050" creationId="{9F2B8AD9-6927-2990-E241-901074E16C7B}"/>
          </ac:picMkLst>
        </pc:picChg>
      </pc:sldChg>
      <pc:sldChg chg="addSp modSp mod modAnim">
        <pc:chgData name="Lilia Dieguez" userId="fe6e7e7479d2ae01" providerId="LiveId" clId="{D503348D-FAE1-40A8-9F25-A41BAE73FE44}" dt="2025-08-05T22:22:18.122" v="198"/>
        <pc:sldMkLst>
          <pc:docMk/>
          <pc:sldMk cId="1203304399" sldId="260"/>
        </pc:sldMkLst>
        <pc:spChg chg="mod">
          <ac:chgData name="Lilia Dieguez" userId="fe6e7e7479d2ae01" providerId="LiveId" clId="{D503348D-FAE1-40A8-9F25-A41BAE73FE44}" dt="2025-08-05T22:21:28.307" v="193" actId="1076"/>
          <ac:spMkLst>
            <pc:docMk/>
            <pc:sldMk cId="1203304399" sldId="260"/>
            <ac:spMk id="5" creationId="{00000000-0000-0000-0000-000000000000}"/>
          </ac:spMkLst>
        </pc:spChg>
        <pc:picChg chg="add mod">
          <ac:chgData name="Lilia Dieguez" userId="fe6e7e7479d2ae01" providerId="LiveId" clId="{D503348D-FAE1-40A8-9F25-A41BAE73FE44}" dt="2025-08-05T22:21:40.494" v="195" actId="1076"/>
          <ac:picMkLst>
            <pc:docMk/>
            <pc:sldMk cId="1203304399" sldId="260"/>
            <ac:picMk id="2" creationId="{F0567B65-A314-C6EA-E648-88BC1EE7B02E}"/>
          </ac:picMkLst>
        </pc:picChg>
        <pc:picChg chg="add mod">
          <ac:chgData name="Lilia Dieguez" userId="fe6e7e7479d2ae01" providerId="LiveId" clId="{D503348D-FAE1-40A8-9F25-A41BAE73FE44}" dt="2025-08-05T22:21:28.307" v="193" actId="1076"/>
          <ac:picMkLst>
            <pc:docMk/>
            <pc:sldMk cId="1203304399" sldId="260"/>
            <ac:picMk id="3074" creationId="{E8F1F2E4-19FD-CCA5-F356-D714A5EFFEB5}"/>
          </ac:picMkLst>
        </pc:picChg>
      </pc:sldChg>
      <pc:sldChg chg="modSp">
        <pc:chgData name="Lilia Dieguez" userId="fe6e7e7479d2ae01" providerId="LiveId" clId="{D503348D-FAE1-40A8-9F25-A41BAE73FE44}" dt="2025-08-01T19:23:03.768" v="6" actId="20577"/>
        <pc:sldMkLst>
          <pc:docMk/>
          <pc:sldMk cId="390680604" sldId="261"/>
        </pc:sldMkLst>
        <pc:graphicFrameChg chg="mod">
          <ac:chgData name="Lilia Dieguez" userId="fe6e7e7479d2ae01" providerId="LiveId" clId="{D503348D-FAE1-40A8-9F25-A41BAE73FE44}" dt="2025-08-01T19:23:03.768" v="6" actId="20577"/>
          <ac:graphicFrameMkLst>
            <pc:docMk/>
            <pc:sldMk cId="390680604" sldId="261"/>
            <ac:graphicFrameMk id="12" creationId="{00000000-0000-0000-0000-000000000000}"/>
          </ac:graphicFrameMkLst>
        </pc:graphicFrameChg>
      </pc:sldChg>
      <pc:sldChg chg="addSp delSp modSp mod">
        <pc:chgData name="Lilia Dieguez" userId="fe6e7e7479d2ae01" providerId="LiveId" clId="{D503348D-FAE1-40A8-9F25-A41BAE73FE44}" dt="2025-08-05T19:43:17.230" v="73" actId="478"/>
        <pc:sldMkLst>
          <pc:docMk/>
          <pc:sldMk cId="3643103585" sldId="262"/>
        </pc:sldMkLst>
        <pc:spChg chg="del">
          <ac:chgData name="Lilia Dieguez" userId="fe6e7e7479d2ae01" providerId="LiveId" clId="{D503348D-FAE1-40A8-9F25-A41BAE73FE44}" dt="2025-08-05T19:43:17.230" v="73" actId="478"/>
          <ac:spMkLst>
            <pc:docMk/>
            <pc:sldMk cId="3643103585" sldId="262"/>
            <ac:spMk id="2" creationId="{00000000-0000-0000-0000-000000000000}"/>
          </ac:spMkLst>
        </pc:spChg>
        <pc:spChg chg="add mod">
          <ac:chgData name="Lilia Dieguez" userId="fe6e7e7479d2ae01" providerId="LiveId" clId="{D503348D-FAE1-40A8-9F25-A41BAE73FE44}" dt="2025-08-05T19:43:17.230" v="73" actId="478"/>
          <ac:spMkLst>
            <pc:docMk/>
            <pc:sldMk cId="3643103585" sldId="262"/>
            <ac:spMk id="6" creationId="{9F2810AC-1883-EDCE-368B-A3A88797120B}"/>
          </ac:spMkLst>
        </pc:spChg>
      </pc:sldChg>
      <pc:sldChg chg="modSp mod">
        <pc:chgData name="Lilia Dieguez" userId="fe6e7e7479d2ae01" providerId="LiveId" clId="{D503348D-FAE1-40A8-9F25-A41BAE73FE44}" dt="2025-08-05T20:06:15.064" v="153" actId="14100"/>
        <pc:sldMkLst>
          <pc:docMk/>
          <pc:sldMk cId="1742116270" sldId="263"/>
        </pc:sldMkLst>
        <pc:spChg chg="mod">
          <ac:chgData name="Lilia Dieguez" userId="fe6e7e7479d2ae01" providerId="LiveId" clId="{D503348D-FAE1-40A8-9F25-A41BAE73FE44}" dt="2025-08-05T20:06:15.064" v="153" actId="14100"/>
          <ac:spMkLst>
            <pc:docMk/>
            <pc:sldMk cId="1742116270" sldId="263"/>
            <ac:spMk id="4" creationId="{00000000-0000-0000-0000-000000000000}"/>
          </ac:spMkLst>
        </pc:spChg>
      </pc:sldChg>
      <pc:sldChg chg="addSp modSp mod modAnim">
        <pc:chgData name="Lilia Dieguez" userId="fe6e7e7479d2ae01" providerId="LiveId" clId="{D503348D-FAE1-40A8-9F25-A41BAE73FE44}" dt="2025-08-05T22:25:23.510" v="204"/>
        <pc:sldMkLst>
          <pc:docMk/>
          <pc:sldMk cId="3362631989" sldId="267"/>
        </pc:sldMkLst>
        <pc:picChg chg="add mod">
          <ac:chgData name="Lilia Dieguez" userId="fe6e7e7479d2ae01" providerId="LiveId" clId="{D503348D-FAE1-40A8-9F25-A41BAE73FE44}" dt="2025-08-05T22:24:37.193" v="200" actId="1076"/>
          <ac:picMkLst>
            <pc:docMk/>
            <pc:sldMk cId="3362631989" sldId="267"/>
            <ac:picMk id="5" creationId="{580EDB83-7AC5-25C1-A675-7781A5862D32}"/>
          </ac:picMkLst>
        </pc:picChg>
      </pc:sldChg>
      <pc:sldChg chg="modSp">
        <pc:chgData name="Lilia Dieguez" userId="fe6e7e7479d2ae01" providerId="LiveId" clId="{D503348D-FAE1-40A8-9F25-A41BAE73FE44}" dt="2025-08-05T19:44:58.410" v="77" actId="6549"/>
        <pc:sldMkLst>
          <pc:docMk/>
          <pc:sldMk cId="2569958668" sldId="268"/>
        </pc:sldMkLst>
        <pc:spChg chg="mod">
          <ac:chgData name="Lilia Dieguez" userId="fe6e7e7479d2ae01" providerId="LiveId" clId="{D503348D-FAE1-40A8-9F25-A41BAE73FE44}" dt="2025-08-05T19:44:58.410" v="77" actId="6549"/>
          <ac:spMkLst>
            <pc:docMk/>
            <pc:sldMk cId="2569958668" sldId="268"/>
            <ac:spMk id="3" creationId="{00000000-0000-0000-0000-000000000000}"/>
          </ac:spMkLst>
        </pc:spChg>
      </pc:sldChg>
      <pc:sldChg chg="modSp mod">
        <pc:chgData name="Lilia Dieguez" userId="fe6e7e7479d2ae01" providerId="LiveId" clId="{D503348D-FAE1-40A8-9F25-A41BAE73FE44}" dt="2025-08-05T22:27:28.883" v="206" actId="14100"/>
        <pc:sldMkLst>
          <pc:docMk/>
          <pc:sldMk cId="2796216651" sldId="271"/>
        </pc:sldMkLst>
        <pc:spChg chg="mod">
          <ac:chgData name="Lilia Dieguez" userId="fe6e7e7479d2ae01" providerId="LiveId" clId="{D503348D-FAE1-40A8-9F25-A41BAE73FE44}" dt="2025-08-05T22:27:28.883" v="206" actId="14100"/>
          <ac:spMkLst>
            <pc:docMk/>
            <pc:sldMk cId="2796216651" sldId="271"/>
            <ac:spMk id="2" creationId="{00000000-0000-0000-0000-000000000000}"/>
          </ac:spMkLst>
        </pc:spChg>
      </pc:sldChg>
      <pc:sldChg chg="modSp modAnim">
        <pc:chgData name="Lilia Dieguez" userId="fe6e7e7479d2ae01" providerId="LiveId" clId="{D503348D-FAE1-40A8-9F25-A41BAE73FE44}" dt="2025-08-01T20:03:30.557" v="69" actId="20577"/>
        <pc:sldMkLst>
          <pc:docMk/>
          <pc:sldMk cId="1050966833" sldId="275"/>
        </pc:sldMkLst>
        <pc:spChg chg="mod">
          <ac:chgData name="Lilia Dieguez" userId="fe6e7e7479d2ae01" providerId="LiveId" clId="{D503348D-FAE1-40A8-9F25-A41BAE73FE44}" dt="2025-08-01T20:03:30.557" v="69" actId="20577"/>
          <ac:spMkLst>
            <pc:docMk/>
            <pc:sldMk cId="1050966833" sldId="275"/>
            <ac:spMk id="10" creationId="{00000000-0000-0000-0000-000000000000}"/>
          </ac:spMkLst>
        </pc:spChg>
      </pc:sldChg>
      <pc:sldChg chg="addSp modSp mod modAnim">
        <pc:chgData name="Lilia Dieguez" userId="fe6e7e7479d2ae01" providerId="LiveId" clId="{D503348D-FAE1-40A8-9F25-A41BAE73FE44}" dt="2025-08-05T22:14:03.401" v="179"/>
        <pc:sldMkLst>
          <pc:docMk/>
          <pc:sldMk cId="1633041215" sldId="276"/>
        </pc:sldMkLst>
        <pc:spChg chg="mod">
          <ac:chgData name="Lilia Dieguez" userId="fe6e7e7479d2ae01" providerId="LiveId" clId="{D503348D-FAE1-40A8-9F25-A41BAE73FE44}" dt="2025-08-05T19:53:05.961" v="79" actId="1076"/>
          <ac:spMkLst>
            <pc:docMk/>
            <pc:sldMk cId="1633041215" sldId="276"/>
            <ac:spMk id="2" creationId="{00000000-0000-0000-0000-000000000000}"/>
          </ac:spMkLst>
        </pc:spChg>
        <pc:spChg chg="mod">
          <ac:chgData name="Lilia Dieguez" userId="fe6e7e7479d2ae01" providerId="LiveId" clId="{D503348D-FAE1-40A8-9F25-A41BAE73FE44}" dt="2025-08-05T19:54:51.378" v="92" actId="14100"/>
          <ac:spMkLst>
            <pc:docMk/>
            <pc:sldMk cId="1633041215" sldId="276"/>
            <ac:spMk id="4" creationId="{00000000-0000-0000-0000-000000000000}"/>
          </ac:spMkLst>
        </pc:spChg>
        <pc:picChg chg="add mod">
          <ac:chgData name="Lilia Dieguez" userId="fe6e7e7479d2ae01" providerId="LiveId" clId="{D503348D-FAE1-40A8-9F25-A41BAE73FE44}" dt="2025-08-05T20:15:43.208" v="173" actId="1076"/>
          <ac:picMkLst>
            <pc:docMk/>
            <pc:sldMk cId="1633041215" sldId="276"/>
            <ac:picMk id="3" creationId="{5A698DA9-8439-9130-AA1A-2C0B0B667D6C}"/>
          </ac:picMkLst>
        </pc:picChg>
        <pc:picChg chg="add mod">
          <ac:chgData name="Lilia Dieguez" userId="fe6e7e7479d2ae01" providerId="LiveId" clId="{D503348D-FAE1-40A8-9F25-A41BAE73FE44}" dt="2025-08-05T22:13:32.036" v="175" actId="1076"/>
          <ac:picMkLst>
            <pc:docMk/>
            <pc:sldMk cId="1633041215" sldId="276"/>
            <ac:picMk id="5" creationId="{7081CA22-DE93-E79F-8C88-5194A29D54FC}"/>
          </ac:picMkLst>
        </pc:picChg>
      </pc:sldChg>
      <pc:sldChg chg="addSp modSp mod modAnim">
        <pc:chgData name="Lilia Dieguez" userId="fe6e7e7479d2ae01" providerId="LiveId" clId="{D503348D-FAE1-40A8-9F25-A41BAE73FE44}" dt="2025-08-05T20:13:37.508" v="171"/>
        <pc:sldMkLst>
          <pc:docMk/>
          <pc:sldMk cId="2262952933" sldId="277"/>
        </pc:sldMkLst>
        <pc:spChg chg="mod">
          <ac:chgData name="Lilia Dieguez" userId="fe6e7e7479d2ae01" providerId="LiveId" clId="{D503348D-FAE1-40A8-9F25-A41BAE73FE44}" dt="2025-08-05T20:13:01.634" v="165" actId="14100"/>
          <ac:spMkLst>
            <pc:docMk/>
            <pc:sldMk cId="2262952933" sldId="277"/>
            <ac:spMk id="4" creationId="{00000000-0000-0000-0000-000000000000}"/>
          </ac:spMkLst>
        </pc:spChg>
        <pc:picChg chg="add mod">
          <ac:chgData name="Lilia Dieguez" userId="fe6e7e7479d2ae01" providerId="LiveId" clId="{D503348D-FAE1-40A8-9F25-A41BAE73FE44}" dt="2025-08-05T20:12:06.997" v="164" actId="1076"/>
          <ac:picMkLst>
            <pc:docMk/>
            <pc:sldMk cId="2262952933" sldId="277"/>
            <ac:picMk id="3" creationId="{7DDB4BC7-99DA-B5F7-E5C4-4733B870698D}"/>
          </ac:picMkLst>
        </pc:picChg>
        <pc:picChg chg="add mod">
          <ac:chgData name="Lilia Dieguez" userId="fe6e7e7479d2ae01" providerId="LiveId" clId="{D503348D-FAE1-40A8-9F25-A41BAE73FE44}" dt="2025-08-05T20:13:07.672" v="167" actId="1076"/>
          <ac:picMkLst>
            <pc:docMk/>
            <pc:sldMk cId="2262952933" sldId="277"/>
            <ac:picMk id="5" creationId="{5307FBF7-D3B4-1EE2-D719-B2E13266A356}"/>
          </ac:picMkLst>
        </pc:picChg>
        <pc:picChg chg="add mod">
          <ac:chgData name="Lilia Dieguez" userId="fe6e7e7479d2ae01" providerId="LiveId" clId="{D503348D-FAE1-40A8-9F25-A41BAE73FE44}" dt="2025-08-05T20:11:04.928" v="156" actId="14100"/>
          <ac:picMkLst>
            <pc:docMk/>
            <pc:sldMk cId="2262952933" sldId="277"/>
            <ac:picMk id="1026" creationId="{BB0A575F-1399-68C2-8B91-1A3A7AAF1E90}"/>
          </ac:picMkLst>
        </pc:picChg>
        <pc:picChg chg="add mod">
          <ac:chgData name="Lilia Dieguez" userId="fe6e7e7479d2ae01" providerId="LiveId" clId="{D503348D-FAE1-40A8-9F25-A41BAE73FE44}" dt="2025-08-05T20:11:33.335" v="159" actId="14100"/>
          <ac:picMkLst>
            <pc:docMk/>
            <pc:sldMk cId="2262952933" sldId="277"/>
            <ac:picMk id="1028" creationId="{CB863A89-CAFA-2FC7-F2A3-DB2F6BC2C9BB}"/>
          </ac:picMkLst>
        </pc:picChg>
      </pc:sldChg>
      <pc:sldChg chg="addSp modSp mod ord">
        <pc:chgData name="Lilia Dieguez" userId="fe6e7e7479d2ae01" providerId="LiveId" clId="{D503348D-FAE1-40A8-9F25-A41BAE73FE44}" dt="2025-08-05T19:43:31.326" v="75" actId="1076"/>
        <pc:sldMkLst>
          <pc:docMk/>
          <pc:sldMk cId="541307590" sldId="278"/>
        </pc:sldMkLst>
        <pc:spChg chg="add mod">
          <ac:chgData name="Lilia Dieguez" userId="fe6e7e7479d2ae01" providerId="LiveId" clId="{D503348D-FAE1-40A8-9F25-A41BAE73FE44}" dt="2025-08-05T19:43:26.586" v="74"/>
          <ac:spMkLst>
            <pc:docMk/>
            <pc:sldMk cId="541307590" sldId="278"/>
            <ac:spMk id="2" creationId="{29DDD7C5-12CC-15A8-81DE-B91DCFCEA17B}"/>
          </ac:spMkLst>
        </pc:spChg>
        <pc:spChg chg="mod">
          <ac:chgData name="Lilia Dieguez" userId="fe6e7e7479d2ae01" providerId="LiveId" clId="{D503348D-FAE1-40A8-9F25-A41BAE73FE44}" dt="2025-08-05T19:43:31.326" v="75" actId="1076"/>
          <ac:spMkLst>
            <pc:docMk/>
            <pc:sldMk cId="541307590" sldId="278"/>
            <ac:spMk id="3" creationId="{00000000-0000-0000-0000-000000000000}"/>
          </ac:spMkLst>
        </pc:spChg>
      </pc:sldChg>
      <pc:sldChg chg="modSp mod">
        <pc:chgData name="Lilia Dieguez" userId="fe6e7e7479d2ae01" providerId="LiveId" clId="{D503348D-FAE1-40A8-9F25-A41BAE73FE44}" dt="2025-08-05T19:45:51.610" v="78" actId="207"/>
        <pc:sldMkLst>
          <pc:docMk/>
          <pc:sldMk cId="3281838339" sldId="279"/>
        </pc:sldMkLst>
        <pc:spChg chg="mod">
          <ac:chgData name="Lilia Dieguez" userId="fe6e7e7479d2ae01" providerId="LiveId" clId="{D503348D-FAE1-40A8-9F25-A41BAE73FE44}" dt="2025-08-05T19:45:51.610" v="78" actId="207"/>
          <ac:spMkLst>
            <pc:docMk/>
            <pc:sldMk cId="3281838339" sldId="279"/>
            <ac:spMk id="3" creationId="{00000000-0000-0000-0000-000000000000}"/>
          </ac:spMkLst>
        </pc:spChg>
      </pc:sldChg>
      <pc:sldChg chg="addSp delSp modSp mod setBg setClrOvrMap">
        <pc:chgData name="Lilia Dieguez" userId="fe6e7e7479d2ae01" providerId="LiveId" clId="{D503348D-FAE1-40A8-9F25-A41BAE73FE44}" dt="2025-08-05T22:32:36.434" v="216" actId="26606"/>
        <pc:sldMkLst>
          <pc:docMk/>
          <pc:sldMk cId="161316242" sldId="280"/>
        </pc:sldMkLst>
        <pc:spChg chg="mod">
          <ac:chgData name="Lilia Dieguez" userId="fe6e7e7479d2ae01" providerId="LiveId" clId="{D503348D-FAE1-40A8-9F25-A41BAE73FE44}" dt="2025-08-05T22:32:36.434" v="216" actId="26606"/>
          <ac:spMkLst>
            <pc:docMk/>
            <pc:sldMk cId="161316242" sldId="280"/>
            <ac:spMk id="2" creationId="{2996C65F-F4C8-5FFB-81D0-72F8F5D3A51C}"/>
          </ac:spMkLst>
        </pc:spChg>
        <pc:spChg chg="add del">
          <ac:chgData name="Lilia Dieguez" userId="fe6e7e7479d2ae01" providerId="LiveId" clId="{D503348D-FAE1-40A8-9F25-A41BAE73FE44}" dt="2025-08-05T22:32:36.434" v="216" actId="26606"/>
          <ac:spMkLst>
            <pc:docMk/>
            <pc:sldMk cId="161316242" sldId="280"/>
            <ac:spMk id="3" creationId="{0F4347FB-8B6A-B40F-D43F-88776242EDD7}"/>
          </ac:spMkLst>
        </pc:spChg>
        <pc:spChg chg="add del">
          <ac:chgData name="Lilia Dieguez" userId="fe6e7e7479d2ae01" providerId="LiveId" clId="{D503348D-FAE1-40A8-9F25-A41BAE73FE44}" dt="2025-08-05T22:32:09.990" v="212" actId="26606"/>
          <ac:spMkLst>
            <pc:docMk/>
            <pc:sldMk cId="161316242" sldId="280"/>
            <ac:spMk id="9" creationId="{FE4EC82A-4C8C-4C89-84E5-F167F921BB24}"/>
          </ac:spMkLst>
        </pc:spChg>
        <pc:spChg chg="add del">
          <ac:chgData name="Lilia Dieguez" userId="fe6e7e7479d2ae01" providerId="LiveId" clId="{D503348D-FAE1-40A8-9F25-A41BAE73FE44}" dt="2025-08-05T22:32:09.990" v="212" actId="26606"/>
          <ac:spMkLst>
            <pc:docMk/>
            <pc:sldMk cId="161316242" sldId="280"/>
            <ac:spMk id="11" creationId="{20274AE2-B8C3-42B7-A71C-2E111FA46057}"/>
          </ac:spMkLst>
        </pc:spChg>
        <pc:spChg chg="add del">
          <ac:chgData name="Lilia Dieguez" userId="fe6e7e7479d2ae01" providerId="LiveId" clId="{D503348D-FAE1-40A8-9F25-A41BAE73FE44}" dt="2025-08-05T22:32:09.990" v="212" actId="26606"/>
          <ac:spMkLst>
            <pc:docMk/>
            <pc:sldMk cId="161316242" sldId="280"/>
            <ac:spMk id="13" creationId="{B1C4F06D-9A48-4DB4-BB8C-E7FD6E58D748}"/>
          </ac:spMkLst>
        </pc:spChg>
        <pc:spChg chg="add del">
          <ac:chgData name="Lilia Dieguez" userId="fe6e7e7479d2ae01" providerId="LiveId" clId="{D503348D-FAE1-40A8-9F25-A41BAE73FE44}" dt="2025-08-05T22:32:09.990" v="212" actId="26606"/>
          <ac:spMkLst>
            <pc:docMk/>
            <pc:sldMk cId="161316242" sldId="280"/>
            <ac:spMk id="15" creationId="{998CBEAC-6AB1-4AD1-AD3D-FF124A71AF2F}"/>
          </ac:spMkLst>
        </pc:spChg>
        <pc:spChg chg="add del">
          <ac:chgData name="Lilia Dieguez" userId="fe6e7e7479d2ae01" providerId="LiveId" clId="{D503348D-FAE1-40A8-9F25-A41BAE73FE44}" dt="2025-08-05T22:32:36.434" v="216" actId="26606"/>
          <ac:spMkLst>
            <pc:docMk/>
            <pc:sldMk cId="161316242" sldId="280"/>
            <ac:spMk id="19" creationId="{FE4EC82A-4C8C-4C89-84E5-F167F921BB24}"/>
          </ac:spMkLst>
        </pc:spChg>
        <pc:spChg chg="add del">
          <ac:chgData name="Lilia Dieguez" userId="fe6e7e7479d2ae01" providerId="LiveId" clId="{D503348D-FAE1-40A8-9F25-A41BAE73FE44}" dt="2025-08-05T22:32:36.434" v="216" actId="26606"/>
          <ac:spMkLst>
            <pc:docMk/>
            <pc:sldMk cId="161316242" sldId="280"/>
            <ac:spMk id="20" creationId="{20274AE2-B8C3-42B7-A71C-2E111FA46057}"/>
          </ac:spMkLst>
        </pc:spChg>
        <pc:spChg chg="add del">
          <ac:chgData name="Lilia Dieguez" userId="fe6e7e7479d2ae01" providerId="LiveId" clId="{D503348D-FAE1-40A8-9F25-A41BAE73FE44}" dt="2025-08-05T22:32:36.434" v="216" actId="26606"/>
          <ac:spMkLst>
            <pc:docMk/>
            <pc:sldMk cId="161316242" sldId="280"/>
            <ac:spMk id="21" creationId="{B1C4F06D-9A48-4DB4-BB8C-E7FD6E58D748}"/>
          </ac:spMkLst>
        </pc:spChg>
        <pc:spChg chg="add del">
          <ac:chgData name="Lilia Dieguez" userId="fe6e7e7479d2ae01" providerId="LiveId" clId="{D503348D-FAE1-40A8-9F25-A41BAE73FE44}" dt="2025-08-05T22:32:36.434" v="216" actId="26606"/>
          <ac:spMkLst>
            <pc:docMk/>
            <pc:sldMk cId="161316242" sldId="280"/>
            <ac:spMk id="22" creationId="{998CBEAC-6AB1-4AD1-AD3D-FF124A71AF2F}"/>
          </ac:spMkLst>
        </pc:spChg>
        <pc:graphicFrameChg chg="add del">
          <ac:chgData name="Lilia Dieguez" userId="fe6e7e7479d2ae01" providerId="LiveId" clId="{D503348D-FAE1-40A8-9F25-A41BAE73FE44}" dt="2025-08-05T22:32:09.990" v="212" actId="26606"/>
          <ac:graphicFrameMkLst>
            <pc:docMk/>
            <pc:sldMk cId="161316242" sldId="280"/>
            <ac:graphicFrameMk id="5" creationId="{AAC3B497-4864-63B4-4885-11B73F3B9BAB}"/>
          </ac:graphicFrameMkLst>
        </pc:graphicFrameChg>
        <pc:graphicFrameChg chg="add del">
          <ac:chgData name="Lilia Dieguez" userId="fe6e7e7479d2ae01" providerId="LiveId" clId="{D503348D-FAE1-40A8-9F25-A41BAE73FE44}" dt="2025-08-05T22:32:16.898" v="214" actId="26606"/>
          <ac:graphicFrameMkLst>
            <pc:docMk/>
            <pc:sldMk cId="161316242" sldId="280"/>
            <ac:graphicFrameMk id="17" creationId="{2A664B43-62EB-ACDF-45FC-0381BC71C66A}"/>
          </ac:graphicFrameMkLst>
        </pc:graphicFrameChg>
        <pc:graphicFrameChg chg="add del">
          <ac:chgData name="Lilia Dieguez" userId="fe6e7e7479d2ae01" providerId="LiveId" clId="{D503348D-FAE1-40A8-9F25-A41BAE73FE44}" dt="2025-08-05T22:32:36.434" v="216" actId="26606"/>
          <ac:graphicFrameMkLst>
            <pc:docMk/>
            <pc:sldMk cId="161316242" sldId="280"/>
            <ac:graphicFrameMk id="23" creationId="{5281632F-C6EF-C54F-7FC7-5B696F136A10}"/>
          </ac:graphicFrameMkLst>
        </pc:graphicFrameChg>
      </pc:sldChg>
      <pc:sldChg chg="addSp modSp mod">
        <pc:chgData name="Lilia Dieguez" userId="fe6e7e7479d2ae01" providerId="LiveId" clId="{D503348D-FAE1-40A8-9F25-A41BAE73FE44}" dt="2025-08-05T22:31:25.362" v="210" actId="1076"/>
        <pc:sldMkLst>
          <pc:docMk/>
          <pc:sldMk cId="607806251" sldId="281"/>
        </pc:sldMkLst>
        <pc:picChg chg="add mod">
          <ac:chgData name="Lilia Dieguez" userId="fe6e7e7479d2ae01" providerId="LiveId" clId="{D503348D-FAE1-40A8-9F25-A41BAE73FE44}" dt="2025-08-05T22:29:52.959" v="208" actId="1076"/>
          <ac:picMkLst>
            <pc:docMk/>
            <pc:sldMk cId="607806251" sldId="281"/>
            <ac:picMk id="2" creationId="{373B6760-6CFC-91C3-54D0-1E08A3A7E34C}"/>
          </ac:picMkLst>
        </pc:picChg>
        <pc:picChg chg="add mod">
          <ac:chgData name="Lilia Dieguez" userId="fe6e7e7479d2ae01" providerId="LiveId" clId="{D503348D-FAE1-40A8-9F25-A41BAE73FE44}" dt="2025-08-05T22:31:25.362" v="210" actId="1076"/>
          <ac:picMkLst>
            <pc:docMk/>
            <pc:sldMk cId="607806251" sldId="281"/>
            <ac:picMk id="4" creationId="{D9984D2E-F92A-5B47-1B17-8267F6953002}"/>
          </ac:picMkLst>
        </pc:picChg>
      </pc:sldChg>
      <pc:sldChg chg="modSp mod">
        <pc:chgData name="Lilia Dieguez" userId="fe6e7e7479d2ae01" providerId="LiveId" clId="{D503348D-FAE1-40A8-9F25-A41BAE73FE44}" dt="2025-08-05T19:40:15.006" v="70" actId="113"/>
        <pc:sldMkLst>
          <pc:docMk/>
          <pc:sldMk cId="632223925" sldId="282"/>
        </pc:sldMkLst>
        <pc:spChg chg="mod">
          <ac:chgData name="Lilia Dieguez" userId="fe6e7e7479d2ae01" providerId="LiveId" clId="{D503348D-FAE1-40A8-9F25-A41BAE73FE44}" dt="2025-08-05T19:40:15.006" v="70" actId="113"/>
          <ac:spMkLst>
            <pc:docMk/>
            <pc:sldMk cId="632223925" sldId="282"/>
            <ac:spMk id="2" creationId="{5CEDDD7C-7C5F-FBB5-9DC1-3C33A2C2584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BF27A-6486-421E-8D92-EF7B1EDAD76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87215FC-AC2D-4431-9567-C522DACBFD6F}">
      <dgm:prSet phldrT="[Texto]"/>
      <dgm:spPr/>
      <dgm:t>
        <a:bodyPr/>
        <a:lstStyle/>
        <a:p>
          <a:r>
            <a:rPr lang="en-GB" b="1" dirty="0" err="1">
              <a:solidFill>
                <a:srgbClr val="92D050"/>
              </a:solidFill>
            </a:rPr>
            <a:t>Premodificador</a:t>
          </a:r>
          <a:r>
            <a:rPr lang="en-GB" b="1" dirty="0">
              <a:solidFill>
                <a:srgbClr val="92D050"/>
              </a:solidFill>
            </a:rPr>
            <a:t> del </a:t>
          </a:r>
          <a:r>
            <a:rPr lang="en-GB" b="1" dirty="0" err="1">
              <a:solidFill>
                <a:srgbClr val="92D050"/>
              </a:solidFill>
            </a:rPr>
            <a:t>núcleo</a:t>
          </a:r>
          <a:r>
            <a:rPr lang="en-GB" b="1" dirty="0">
              <a:solidFill>
                <a:srgbClr val="92D050"/>
              </a:solidFill>
            </a:rPr>
            <a:t>(</a:t>
          </a:r>
          <a:r>
            <a:rPr lang="en-GB" b="1" dirty="0" err="1">
              <a:solidFill>
                <a:srgbClr val="92D050"/>
              </a:solidFill>
            </a:rPr>
            <a:t>función</a:t>
          </a:r>
          <a:r>
            <a:rPr lang="en-GB" b="1" dirty="0">
              <a:solidFill>
                <a:srgbClr val="92D050"/>
              </a:solidFill>
            </a:rPr>
            <a:t> </a:t>
          </a:r>
          <a:r>
            <a:rPr lang="en-GB" b="1" dirty="0" err="1">
              <a:solidFill>
                <a:srgbClr val="92D050"/>
              </a:solidFill>
            </a:rPr>
            <a:t>adjetiva</a:t>
          </a:r>
          <a:r>
            <a:rPr lang="en-GB" b="1" dirty="0">
              <a:solidFill>
                <a:srgbClr val="92D050"/>
              </a:solidFill>
            </a:rPr>
            <a:t>)</a:t>
          </a:r>
          <a:endParaRPr lang="en-GB" dirty="0">
            <a:solidFill>
              <a:srgbClr val="92D050"/>
            </a:solidFill>
          </a:endParaRPr>
        </a:p>
      </dgm:t>
    </dgm:pt>
    <dgm:pt modelId="{F08F2CAB-D905-401F-83C2-8103E7A364C5}" type="parTrans" cxnId="{07336D3F-7FDA-488A-833E-85AF3B34AED2}">
      <dgm:prSet/>
      <dgm:spPr/>
      <dgm:t>
        <a:bodyPr/>
        <a:lstStyle/>
        <a:p>
          <a:endParaRPr lang="en-GB"/>
        </a:p>
      </dgm:t>
    </dgm:pt>
    <dgm:pt modelId="{E9C404D9-80D9-4367-8AF7-303FD3FCB232}" type="sibTrans" cxnId="{07336D3F-7FDA-488A-833E-85AF3B34AED2}">
      <dgm:prSet/>
      <dgm:spPr/>
      <dgm:t>
        <a:bodyPr/>
        <a:lstStyle/>
        <a:p>
          <a:endParaRPr lang="en-GB"/>
        </a:p>
      </dgm:t>
    </dgm:pt>
    <dgm:pt modelId="{E9835C67-34A2-43D0-AEC3-65196979EC83}">
      <dgm:prSet phldrT="[Texto]" phldr="1"/>
      <dgm:spPr>
        <a:blipFill rotWithShape="0">
          <a:blip xmlns:r="http://schemas.openxmlformats.org/officeDocument/2006/relationships" r:embed="rId1"/>
          <a:stretch>
            <a:fillRect/>
          </a:stretch>
        </a:blipFill>
      </dgm:spPr>
      <dgm:t>
        <a:bodyPr/>
        <a:lstStyle/>
        <a:p>
          <a:endParaRPr lang="en-GB" dirty="0"/>
        </a:p>
      </dgm:t>
    </dgm:pt>
    <dgm:pt modelId="{E2CAFCFC-20F4-4544-B93F-FA197B73A5A5}" type="parTrans" cxnId="{B7D3AEBD-B20E-48DE-B4C6-222F5F0D529A}">
      <dgm:prSet/>
      <dgm:spPr/>
      <dgm:t>
        <a:bodyPr/>
        <a:lstStyle/>
        <a:p>
          <a:endParaRPr lang="en-GB"/>
        </a:p>
      </dgm:t>
    </dgm:pt>
    <dgm:pt modelId="{1810A7FA-6C58-420E-8EEF-C03B61EC54CF}" type="sibTrans" cxnId="{B7D3AEBD-B20E-48DE-B4C6-222F5F0D529A}">
      <dgm:prSet/>
      <dgm:spPr/>
      <dgm:t>
        <a:bodyPr/>
        <a:lstStyle/>
        <a:p>
          <a:endParaRPr lang="en-GB"/>
        </a:p>
      </dgm:t>
    </dgm:pt>
    <dgm:pt modelId="{ED07FD6B-317A-442A-A3A2-1704AA076993}">
      <dgm:prSet phldrT="[Texto]" phldr="1"/>
      <dgm:spPr>
        <a:blipFill rotWithShape="0">
          <a:blip xmlns:r="http://schemas.openxmlformats.org/officeDocument/2006/relationships" r:embed="rId2"/>
          <a:stretch>
            <a:fillRect/>
          </a:stretch>
        </a:blipFill>
      </dgm:spPr>
      <dgm:t>
        <a:bodyPr/>
        <a:lstStyle/>
        <a:p>
          <a:endParaRPr lang="en-GB" dirty="0"/>
        </a:p>
      </dgm:t>
    </dgm:pt>
    <dgm:pt modelId="{A659E66B-945A-451C-83C6-C8FF8F3CB6A7}" type="parTrans" cxnId="{84818D19-E61C-4456-A3B8-F41C3330AC2C}">
      <dgm:prSet/>
      <dgm:spPr/>
      <dgm:t>
        <a:bodyPr/>
        <a:lstStyle/>
        <a:p>
          <a:endParaRPr lang="en-GB"/>
        </a:p>
      </dgm:t>
    </dgm:pt>
    <dgm:pt modelId="{13A926D2-3138-4788-A8B2-FD24AB2E56DE}" type="sibTrans" cxnId="{84818D19-E61C-4456-A3B8-F41C3330AC2C}">
      <dgm:prSet/>
      <dgm:spPr/>
      <dgm:t>
        <a:bodyPr/>
        <a:lstStyle/>
        <a:p>
          <a:endParaRPr lang="en-GB"/>
        </a:p>
      </dgm:t>
    </dgm:pt>
    <dgm:pt modelId="{4263C072-A52A-4C30-9F28-948F30E89A6C}">
      <dgm:prSet phldrT="[Texto]"/>
      <dgm:spPr>
        <a:blipFill rotWithShape="0">
          <a:blip xmlns:r="http://schemas.openxmlformats.org/officeDocument/2006/relationships" r:embed="rId3"/>
          <a:stretch>
            <a:fillRect/>
          </a:stretch>
        </a:blipFill>
      </dgm:spPr>
      <dgm:t>
        <a:bodyPr/>
        <a:lstStyle/>
        <a:p>
          <a:endParaRPr lang="en-GB" dirty="0"/>
        </a:p>
      </dgm:t>
    </dgm:pt>
    <dgm:pt modelId="{644338F5-C988-4D11-AC25-CD4F4BB5FA52}" type="sibTrans" cxnId="{020B69DF-63C2-4696-A917-3E0502EF0C98}">
      <dgm:prSet/>
      <dgm:spPr/>
      <dgm:t>
        <a:bodyPr/>
        <a:lstStyle/>
        <a:p>
          <a:endParaRPr lang="en-GB"/>
        </a:p>
      </dgm:t>
    </dgm:pt>
    <dgm:pt modelId="{1E12CEF6-10FD-4A47-B700-F444675E80E1}" type="parTrans" cxnId="{020B69DF-63C2-4696-A917-3E0502EF0C98}">
      <dgm:prSet/>
      <dgm:spPr/>
      <dgm:t>
        <a:bodyPr/>
        <a:lstStyle/>
        <a:p>
          <a:endParaRPr lang="en-GB"/>
        </a:p>
      </dgm:t>
    </dgm:pt>
    <dgm:pt modelId="{8BEBD44A-7724-4A26-952F-F3EE9650EF4F}" type="pres">
      <dgm:prSet presAssocID="{AF2BF27A-6486-421E-8D92-EF7B1EDAD764}" presName="Name0" presStyleCnt="0">
        <dgm:presLayoutVars>
          <dgm:chPref val="1"/>
          <dgm:dir/>
          <dgm:animOne val="branch"/>
          <dgm:animLvl val="lvl"/>
          <dgm:resizeHandles val="exact"/>
        </dgm:presLayoutVars>
      </dgm:prSet>
      <dgm:spPr/>
    </dgm:pt>
    <dgm:pt modelId="{3CBE44D7-0480-4481-91BD-EE266E7CE4B1}" type="pres">
      <dgm:prSet presAssocID="{287215FC-AC2D-4431-9567-C522DACBFD6F}" presName="root1" presStyleCnt="0"/>
      <dgm:spPr/>
    </dgm:pt>
    <dgm:pt modelId="{95485DFB-563F-460E-897D-F2FA58C50E01}" type="pres">
      <dgm:prSet presAssocID="{287215FC-AC2D-4431-9567-C522DACBFD6F}" presName="LevelOneTextNode" presStyleLbl="node0" presStyleIdx="0" presStyleCnt="1">
        <dgm:presLayoutVars>
          <dgm:chPref val="3"/>
        </dgm:presLayoutVars>
      </dgm:prSet>
      <dgm:spPr/>
    </dgm:pt>
    <dgm:pt modelId="{CE99FDE2-BC52-4005-93C0-C97CBA7B337E}" type="pres">
      <dgm:prSet presAssocID="{287215FC-AC2D-4431-9567-C522DACBFD6F}" presName="level2hierChild" presStyleCnt="0"/>
      <dgm:spPr/>
    </dgm:pt>
    <dgm:pt modelId="{A924E440-F414-4ACD-9C17-BFEFA8EC60C8}" type="pres">
      <dgm:prSet presAssocID="{E2CAFCFC-20F4-4544-B93F-FA197B73A5A5}" presName="conn2-1" presStyleLbl="parChTrans1D2" presStyleIdx="0" presStyleCnt="3"/>
      <dgm:spPr/>
    </dgm:pt>
    <dgm:pt modelId="{6E5F90D8-506C-435A-99F7-ABC945861FE2}" type="pres">
      <dgm:prSet presAssocID="{E2CAFCFC-20F4-4544-B93F-FA197B73A5A5}" presName="connTx" presStyleLbl="parChTrans1D2" presStyleIdx="0" presStyleCnt="3"/>
      <dgm:spPr/>
    </dgm:pt>
    <dgm:pt modelId="{63B1A34E-68DE-419F-84E0-8C58D3FF5DF3}" type="pres">
      <dgm:prSet presAssocID="{E9835C67-34A2-43D0-AEC3-65196979EC83}" presName="root2" presStyleCnt="0"/>
      <dgm:spPr/>
    </dgm:pt>
    <dgm:pt modelId="{A771DA6F-FC34-4281-B297-5F046B43B6DF}" type="pres">
      <dgm:prSet presAssocID="{E9835C67-34A2-43D0-AEC3-65196979EC83}" presName="LevelTwoTextNode" presStyleLbl="node2" presStyleIdx="0" presStyleCnt="3" custScaleX="149685" custScaleY="128329" custLinFactNeighborX="-284" custLinFactNeighborY="-18620">
        <dgm:presLayoutVars>
          <dgm:chPref val="3"/>
        </dgm:presLayoutVars>
      </dgm:prSet>
      <dgm:spPr/>
    </dgm:pt>
    <dgm:pt modelId="{224743AD-3126-479A-BCBA-46B45ACC38BC}" type="pres">
      <dgm:prSet presAssocID="{E9835C67-34A2-43D0-AEC3-65196979EC83}" presName="level3hierChild" presStyleCnt="0"/>
      <dgm:spPr/>
    </dgm:pt>
    <dgm:pt modelId="{EDE2B1BD-AA64-44ED-91E3-F49E2B532C94}" type="pres">
      <dgm:prSet presAssocID="{1E12CEF6-10FD-4A47-B700-F444675E80E1}" presName="conn2-1" presStyleLbl="parChTrans1D2" presStyleIdx="1" presStyleCnt="3"/>
      <dgm:spPr/>
    </dgm:pt>
    <dgm:pt modelId="{6431B2C7-C9AE-4B16-BA04-C91C47740DA3}" type="pres">
      <dgm:prSet presAssocID="{1E12CEF6-10FD-4A47-B700-F444675E80E1}" presName="connTx" presStyleLbl="parChTrans1D2" presStyleIdx="1" presStyleCnt="3"/>
      <dgm:spPr/>
    </dgm:pt>
    <dgm:pt modelId="{2E9367F1-7E2B-42D5-927B-2E828C480AA2}" type="pres">
      <dgm:prSet presAssocID="{4263C072-A52A-4C30-9F28-948F30E89A6C}" presName="root2" presStyleCnt="0"/>
      <dgm:spPr/>
    </dgm:pt>
    <dgm:pt modelId="{FD96C3E4-6EC7-423E-AC66-8033CB864E53}" type="pres">
      <dgm:prSet presAssocID="{4263C072-A52A-4C30-9F28-948F30E89A6C}" presName="LevelTwoTextNode" presStyleLbl="node2" presStyleIdx="1" presStyleCnt="3" custScaleX="158832" custScaleY="143769">
        <dgm:presLayoutVars>
          <dgm:chPref val="3"/>
        </dgm:presLayoutVars>
      </dgm:prSet>
      <dgm:spPr/>
    </dgm:pt>
    <dgm:pt modelId="{252429FF-977F-49DC-828C-6C03B3BFD86B}" type="pres">
      <dgm:prSet presAssocID="{4263C072-A52A-4C30-9F28-948F30E89A6C}" presName="level3hierChild" presStyleCnt="0"/>
      <dgm:spPr/>
    </dgm:pt>
    <dgm:pt modelId="{5E4A6577-26E9-477E-8CC3-43643AFA6922}" type="pres">
      <dgm:prSet presAssocID="{A659E66B-945A-451C-83C6-C8FF8F3CB6A7}" presName="conn2-1" presStyleLbl="parChTrans1D2" presStyleIdx="2" presStyleCnt="3"/>
      <dgm:spPr/>
    </dgm:pt>
    <dgm:pt modelId="{3D37A6DB-376F-42BA-B3E3-5B4954FEF73E}" type="pres">
      <dgm:prSet presAssocID="{A659E66B-945A-451C-83C6-C8FF8F3CB6A7}" presName="connTx" presStyleLbl="parChTrans1D2" presStyleIdx="2" presStyleCnt="3"/>
      <dgm:spPr/>
    </dgm:pt>
    <dgm:pt modelId="{01F83312-CCCC-43B2-825B-AD8154CE8766}" type="pres">
      <dgm:prSet presAssocID="{ED07FD6B-317A-442A-A3A2-1704AA076993}" presName="root2" presStyleCnt="0"/>
      <dgm:spPr/>
    </dgm:pt>
    <dgm:pt modelId="{63A41B22-7231-4C98-BAAB-8891120CD88D}" type="pres">
      <dgm:prSet presAssocID="{ED07FD6B-317A-442A-A3A2-1704AA076993}" presName="LevelTwoTextNode" presStyleLbl="node2" presStyleIdx="2" presStyleCnt="3" custScaleX="160673" custScaleY="141672">
        <dgm:presLayoutVars>
          <dgm:chPref val="3"/>
        </dgm:presLayoutVars>
      </dgm:prSet>
      <dgm:spPr/>
    </dgm:pt>
    <dgm:pt modelId="{18615011-4CD0-462A-9F45-EA70BBAD350C}" type="pres">
      <dgm:prSet presAssocID="{ED07FD6B-317A-442A-A3A2-1704AA076993}" presName="level3hierChild" presStyleCnt="0"/>
      <dgm:spPr/>
    </dgm:pt>
  </dgm:ptLst>
  <dgm:cxnLst>
    <dgm:cxn modelId="{4AA79F04-E47C-4812-9118-DC57AC955E43}" type="presOf" srcId="{E9835C67-34A2-43D0-AEC3-65196979EC83}" destId="{A771DA6F-FC34-4281-B297-5F046B43B6DF}" srcOrd="0" destOrd="0" presId="urn:microsoft.com/office/officeart/2008/layout/HorizontalMultiLevelHierarchy"/>
    <dgm:cxn modelId="{84818D19-E61C-4456-A3B8-F41C3330AC2C}" srcId="{287215FC-AC2D-4431-9567-C522DACBFD6F}" destId="{ED07FD6B-317A-442A-A3A2-1704AA076993}" srcOrd="2" destOrd="0" parTransId="{A659E66B-945A-451C-83C6-C8FF8F3CB6A7}" sibTransId="{13A926D2-3138-4788-A8B2-FD24AB2E56DE}"/>
    <dgm:cxn modelId="{AD20EC3A-A920-41A9-8D57-B53562606D64}" type="presOf" srcId="{A659E66B-945A-451C-83C6-C8FF8F3CB6A7}" destId="{5E4A6577-26E9-477E-8CC3-43643AFA6922}" srcOrd="0" destOrd="0" presId="urn:microsoft.com/office/officeart/2008/layout/HorizontalMultiLevelHierarchy"/>
    <dgm:cxn modelId="{07336D3F-7FDA-488A-833E-85AF3B34AED2}" srcId="{AF2BF27A-6486-421E-8D92-EF7B1EDAD764}" destId="{287215FC-AC2D-4431-9567-C522DACBFD6F}" srcOrd="0" destOrd="0" parTransId="{F08F2CAB-D905-401F-83C2-8103E7A364C5}" sibTransId="{E9C404D9-80D9-4367-8AF7-303FD3FCB232}"/>
    <dgm:cxn modelId="{9ED75D76-B93C-4D47-9042-A706A88D29A4}" type="presOf" srcId="{1E12CEF6-10FD-4A47-B700-F444675E80E1}" destId="{EDE2B1BD-AA64-44ED-91E3-F49E2B532C94}" srcOrd="0" destOrd="0" presId="urn:microsoft.com/office/officeart/2008/layout/HorizontalMultiLevelHierarchy"/>
    <dgm:cxn modelId="{8C2A1596-817E-42C7-9EC6-0A3D81949B78}" type="presOf" srcId="{AF2BF27A-6486-421E-8D92-EF7B1EDAD764}" destId="{8BEBD44A-7724-4A26-952F-F3EE9650EF4F}" srcOrd="0" destOrd="0" presId="urn:microsoft.com/office/officeart/2008/layout/HorizontalMultiLevelHierarchy"/>
    <dgm:cxn modelId="{83385099-ACBB-4687-9DFC-E3C66EF80E5B}" type="presOf" srcId="{E2CAFCFC-20F4-4544-B93F-FA197B73A5A5}" destId="{A924E440-F414-4ACD-9C17-BFEFA8EC60C8}" srcOrd="0" destOrd="0" presId="urn:microsoft.com/office/officeart/2008/layout/HorizontalMultiLevelHierarchy"/>
    <dgm:cxn modelId="{4F9139A4-781D-4618-A915-3C4A50DBECC1}" type="presOf" srcId="{A659E66B-945A-451C-83C6-C8FF8F3CB6A7}" destId="{3D37A6DB-376F-42BA-B3E3-5B4954FEF73E}" srcOrd="1" destOrd="0" presId="urn:microsoft.com/office/officeart/2008/layout/HorizontalMultiLevelHierarchy"/>
    <dgm:cxn modelId="{A6A38EA6-04E4-42CE-9C5D-6DCB5657261C}" type="presOf" srcId="{1E12CEF6-10FD-4A47-B700-F444675E80E1}" destId="{6431B2C7-C9AE-4B16-BA04-C91C47740DA3}" srcOrd="1" destOrd="0" presId="urn:microsoft.com/office/officeart/2008/layout/HorizontalMultiLevelHierarchy"/>
    <dgm:cxn modelId="{9BC426A9-5E39-47F4-BEE3-A7624857568B}" type="presOf" srcId="{ED07FD6B-317A-442A-A3A2-1704AA076993}" destId="{63A41B22-7231-4C98-BAAB-8891120CD88D}" srcOrd="0" destOrd="0" presId="urn:microsoft.com/office/officeart/2008/layout/HorizontalMultiLevelHierarchy"/>
    <dgm:cxn modelId="{CF6A84AD-CD62-46CA-BBA0-0E4232ED6802}" type="presOf" srcId="{E2CAFCFC-20F4-4544-B93F-FA197B73A5A5}" destId="{6E5F90D8-506C-435A-99F7-ABC945861FE2}" srcOrd="1" destOrd="0" presId="urn:microsoft.com/office/officeart/2008/layout/HorizontalMultiLevelHierarchy"/>
    <dgm:cxn modelId="{66E1BABA-C140-4ECD-8D65-359E05E39E2B}" type="presOf" srcId="{287215FC-AC2D-4431-9567-C522DACBFD6F}" destId="{95485DFB-563F-460E-897D-F2FA58C50E01}" srcOrd="0" destOrd="0" presId="urn:microsoft.com/office/officeart/2008/layout/HorizontalMultiLevelHierarchy"/>
    <dgm:cxn modelId="{B7D3AEBD-B20E-48DE-B4C6-222F5F0D529A}" srcId="{287215FC-AC2D-4431-9567-C522DACBFD6F}" destId="{E9835C67-34A2-43D0-AEC3-65196979EC83}" srcOrd="0" destOrd="0" parTransId="{E2CAFCFC-20F4-4544-B93F-FA197B73A5A5}" sibTransId="{1810A7FA-6C58-420E-8EEF-C03B61EC54CF}"/>
    <dgm:cxn modelId="{3B18ABDB-DDFB-407E-981F-7C57628DB148}" type="presOf" srcId="{4263C072-A52A-4C30-9F28-948F30E89A6C}" destId="{FD96C3E4-6EC7-423E-AC66-8033CB864E53}" srcOrd="0" destOrd="0" presId="urn:microsoft.com/office/officeart/2008/layout/HorizontalMultiLevelHierarchy"/>
    <dgm:cxn modelId="{020B69DF-63C2-4696-A917-3E0502EF0C98}" srcId="{287215FC-AC2D-4431-9567-C522DACBFD6F}" destId="{4263C072-A52A-4C30-9F28-948F30E89A6C}" srcOrd="1" destOrd="0" parTransId="{1E12CEF6-10FD-4A47-B700-F444675E80E1}" sibTransId="{644338F5-C988-4D11-AC25-CD4F4BB5FA52}"/>
    <dgm:cxn modelId="{99F441E8-2E44-484E-991A-2205F6957681}" type="presParOf" srcId="{8BEBD44A-7724-4A26-952F-F3EE9650EF4F}" destId="{3CBE44D7-0480-4481-91BD-EE266E7CE4B1}" srcOrd="0" destOrd="0" presId="urn:microsoft.com/office/officeart/2008/layout/HorizontalMultiLevelHierarchy"/>
    <dgm:cxn modelId="{CDB9E989-C086-434D-9607-5C99D75605C0}" type="presParOf" srcId="{3CBE44D7-0480-4481-91BD-EE266E7CE4B1}" destId="{95485DFB-563F-460E-897D-F2FA58C50E01}" srcOrd="0" destOrd="0" presId="urn:microsoft.com/office/officeart/2008/layout/HorizontalMultiLevelHierarchy"/>
    <dgm:cxn modelId="{4939EF42-9BA3-497A-A384-FAD946E7107E}" type="presParOf" srcId="{3CBE44D7-0480-4481-91BD-EE266E7CE4B1}" destId="{CE99FDE2-BC52-4005-93C0-C97CBA7B337E}" srcOrd="1" destOrd="0" presId="urn:microsoft.com/office/officeart/2008/layout/HorizontalMultiLevelHierarchy"/>
    <dgm:cxn modelId="{42196572-6795-4AE8-A5CF-A18C8C88E96D}" type="presParOf" srcId="{CE99FDE2-BC52-4005-93C0-C97CBA7B337E}" destId="{A924E440-F414-4ACD-9C17-BFEFA8EC60C8}" srcOrd="0" destOrd="0" presId="urn:microsoft.com/office/officeart/2008/layout/HorizontalMultiLevelHierarchy"/>
    <dgm:cxn modelId="{9068DA28-04CC-4C3C-A668-8FC7B9663CB5}" type="presParOf" srcId="{A924E440-F414-4ACD-9C17-BFEFA8EC60C8}" destId="{6E5F90D8-506C-435A-99F7-ABC945861FE2}" srcOrd="0" destOrd="0" presId="urn:microsoft.com/office/officeart/2008/layout/HorizontalMultiLevelHierarchy"/>
    <dgm:cxn modelId="{8CE8481E-064D-4D2A-AB12-AB0372E50962}" type="presParOf" srcId="{CE99FDE2-BC52-4005-93C0-C97CBA7B337E}" destId="{63B1A34E-68DE-419F-84E0-8C58D3FF5DF3}" srcOrd="1" destOrd="0" presId="urn:microsoft.com/office/officeart/2008/layout/HorizontalMultiLevelHierarchy"/>
    <dgm:cxn modelId="{ADBC865A-9D11-4B8E-AAE7-0D505C31CF10}" type="presParOf" srcId="{63B1A34E-68DE-419F-84E0-8C58D3FF5DF3}" destId="{A771DA6F-FC34-4281-B297-5F046B43B6DF}" srcOrd="0" destOrd="0" presId="urn:microsoft.com/office/officeart/2008/layout/HorizontalMultiLevelHierarchy"/>
    <dgm:cxn modelId="{FDC26074-7937-401F-BB26-8F5E0AA7C10D}" type="presParOf" srcId="{63B1A34E-68DE-419F-84E0-8C58D3FF5DF3}" destId="{224743AD-3126-479A-BCBA-46B45ACC38BC}" srcOrd="1" destOrd="0" presId="urn:microsoft.com/office/officeart/2008/layout/HorizontalMultiLevelHierarchy"/>
    <dgm:cxn modelId="{A38DF9D2-DEE2-4F63-8B21-0071A78E90E3}" type="presParOf" srcId="{CE99FDE2-BC52-4005-93C0-C97CBA7B337E}" destId="{EDE2B1BD-AA64-44ED-91E3-F49E2B532C94}" srcOrd="2" destOrd="0" presId="urn:microsoft.com/office/officeart/2008/layout/HorizontalMultiLevelHierarchy"/>
    <dgm:cxn modelId="{7E479469-51D3-4E0E-9DA6-0A4591DA1BB0}" type="presParOf" srcId="{EDE2B1BD-AA64-44ED-91E3-F49E2B532C94}" destId="{6431B2C7-C9AE-4B16-BA04-C91C47740DA3}" srcOrd="0" destOrd="0" presId="urn:microsoft.com/office/officeart/2008/layout/HorizontalMultiLevelHierarchy"/>
    <dgm:cxn modelId="{F78699D1-5ADB-49B0-9590-AE36F1B96469}" type="presParOf" srcId="{CE99FDE2-BC52-4005-93C0-C97CBA7B337E}" destId="{2E9367F1-7E2B-42D5-927B-2E828C480AA2}" srcOrd="3" destOrd="0" presId="urn:microsoft.com/office/officeart/2008/layout/HorizontalMultiLevelHierarchy"/>
    <dgm:cxn modelId="{E1650C39-29EF-44F0-94C1-428FE211EAA0}" type="presParOf" srcId="{2E9367F1-7E2B-42D5-927B-2E828C480AA2}" destId="{FD96C3E4-6EC7-423E-AC66-8033CB864E53}" srcOrd="0" destOrd="0" presId="urn:microsoft.com/office/officeart/2008/layout/HorizontalMultiLevelHierarchy"/>
    <dgm:cxn modelId="{04916672-31E1-46B5-BAB6-86C1C6B3C7DD}" type="presParOf" srcId="{2E9367F1-7E2B-42D5-927B-2E828C480AA2}" destId="{252429FF-977F-49DC-828C-6C03B3BFD86B}" srcOrd="1" destOrd="0" presId="urn:microsoft.com/office/officeart/2008/layout/HorizontalMultiLevelHierarchy"/>
    <dgm:cxn modelId="{1EB56542-4F35-4CB0-A9A3-756EF8079B35}" type="presParOf" srcId="{CE99FDE2-BC52-4005-93C0-C97CBA7B337E}" destId="{5E4A6577-26E9-477E-8CC3-43643AFA6922}" srcOrd="4" destOrd="0" presId="urn:microsoft.com/office/officeart/2008/layout/HorizontalMultiLevelHierarchy"/>
    <dgm:cxn modelId="{AC1DBC3C-9CBA-4002-B53B-5D7FF3E3BDBD}" type="presParOf" srcId="{5E4A6577-26E9-477E-8CC3-43643AFA6922}" destId="{3D37A6DB-376F-42BA-B3E3-5B4954FEF73E}" srcOrd="0" destOrd="0" presId="urn:microsoft.com/office/officeart/2008/layout/HorizontalMultiLevelHierarchy"/>
    <dgm:cxn modelId="{87976D4A-7C9F-4403-A76D-4D10575A86C5}" type="presParOf" srcId="{CE99FDE2-BC52-4005-93C0-C97CBA7B337E}" destId="{01F83312-CCCC-43B2-825B-AD8154CE8766}" srcOrd="5" destOrd="0" presId="urn:microsoft.com/office/officeart/2008/layout/HorizontalMultiLevelHierarchy"/>
    <dgm:cxn modelId="{F573577F-54A3-4683-8455-65DFD127516E}" type="presParOf" srcId="{01F83312-CCCC-43B2-825B-AD8154CE8766}" destId="{63A41B22-7231-4C98-BAAB-8891120CD88D}" srcOrd="0" destOrd="0" presId="urn:microsoft.com/office/officeart/2008/layout/HorizontalMultiLevelHierarchy"/>
    <dgm:cxn modelId="{37FAA620-28FC-4A93-9BFA-BF8D2739DFFD}" type="presParOf" srcId="{01F83312-CCCC-43B2-825B-AD8154CE8766}" destId="{18615011-4CD0-462A-9F45-EA70BBAD350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6577-26E9-477E-8CC3-43643AFA6922}">
      <dsp:nvSpPr>
        <dsp:cNvPr id="0" name=""/>
        <dsp:cNvSpPr/>
      </dsp:nvSpPr>
      <dsp:spPr>
        <a:xfrm>
          <a:off x="3052886" y="2937158"/>
          <a:ext cx="732174" cy="1797500"/>
        </a:xfrm>
        <a:custGeom>
          <a:avLst/>
          <a:gdLst/>
          <a:ahLst/>
          <a:cxnLst/>
          <a:rect l="0" t="0" r="0" b="0"/>
          <a:pathLst>
            <a:path>
              <a:moveTo>
                <a:pt x="0" y="0"/>
              </a:moveTo>
              <a:lnTo>
                <a:pt x="366087" y="0"/>
              </a:lnTo>
              <a:lnTo>
                <a:pt x="366087" y="1797500"/>
              </a:lnTo>
              <a:lnTo>
                <a:pt x="732174" y="17975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3370451" y="3787386"/>
        <a:ext cx="97044" cy="97044"/>
      </dsp:txXfrm>
    </dsp:sp>
    <dsp:sp modelId="{EDE2B1BD-AA64-44ED-91E3-F49E2B532C94}">
      <dsp:nvSpPr>
        <dsp:cNvPr id="0" name=""/>
        <dsp:cNvSpPr/>
      </dsp:nvSpPr>
      <dsp:spPr>
        <a:xfrm>
          <a:off x="3052886" y="2816976"/>
          <a:ext cx="732174" cy="91440"/>
        </a:xfrm>
        <a:custGeom>
          <a:avLst/>
          <a:gdLst/>
          <a:ahLst/>
          <a:cxnLst/>
          <a:rect l="0" t="0" r="0" b="0"/>
          <a:pathLst>
            <a:path>
              <a:moveTo>
                <a:pt x="0" y="120181"/>
              </a:moveTo>
              <a:lnTo>
                <a:pt x="366087" y="120181"/>
              </a:lnTo>
              <a:lnTo>
                <a:pt x="366087" y="45720"/>
              </a:lnTo>
              <a:lnTo>
                <a:pt x="732174"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00575" y="2844297"/>
        <a:ext cx="36797" cy="36797"/>
      </dsp:txXfrm>
    </dsp:sp>
    <dsp:sp modelId="{A924E440-F414-4ACD-9C17-BFEFA8EC60C8}">
      <dsp:nvSpPr>
        <dsp:cNvPr id="0" name=""/>
        <dsp:cNvSpPr/>
      </dsp:nvSpPr>
      <dsp:spPr>
        <a:xfrm>
          <a:off x="3052886" y="857374"/>
          <a:ext cx="721777" cy="2079784"/>
        </a:xfrm>
        <a:custGeom>
          <a:avLst/>
          <a:gdLst/>
          <a:ahLst/>
          <a:cxnLst/>
          <a:rect l="0" t="0" r="0" b="0"/>
          <a:pathLst>
            <a:path>
              <a:moveTo>
                <a:pt x="0" y="2079784"/>
              </a:moveTo>
              <a:lnTo>
                <a:pt x="360888" y="2079784"/>
              </a:lnTo>
              <a:lnTo>
                <a:pt x="360888" y="0"/>
              </a:lnTo>
              <a:lnTo>
                <a:pt x="72177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3358739" y="1842229"/>
        <a:ext cx="110073" cy="110073"/>
      </dsp:txXfrm>
    </dsp:sp>
    <dsp:sp modelId="{95485DFB-563F-460E-897D-F2FA58C50E01}">
      <dsp:nvSpPr>
        <dsp:cNvPr id="0" name=""/>
        <dsp:cNvSpPr/>
      </dsp:nvSpPr>
      <dsp:spPr>
        <a:xfrm rot="16200000">
          <a:off x="-442331" y="2379098"/>
          <a:ext cx="5874317" cy="11161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b="1" kern="1200" dirty="0" err="1">
              <a:solidFill>
                <a:srgbClr val="92D050"/>
              </a:solidFill>
            </a:rPr>
            <a:t>Premodificador</a:t>
          </a:r>
          <a:r>
            <a:rPr lang="en-GB" sz="3800" b="1" kern="1200" dirty="0">
              <a:solidFill>
                <a:srgbClr val="92D050"/>
              </a:solidFill>
            </a:rPr>
            <a:t> del </a:t>
          </a:r>
          <a:r>
            <a:rPr lang="en-GB" sz="3800" b="1" kern="1200" dirty="0" err="1">
              <a:solidFill>
                <a:srgbClr val="92D050"/>
              </a:solidFill>
            </a:rPr>
            <a:t>núcleo</a:t>
          </a:r>
          <a:r>
            <a:rPr lang="en-GB" sz="3800" b="1" kern="1200" dirty="0">
              <a:solidFill>
                <a:srgbClr val="92D050"/>
              </a:solidFill>
            </a:rPr>
            <a:t>(</a:t>
          </a:r>
          <a:r>
            <a:rPr lang="en-GB" sz="3800" b="1" kern="1200" dirty="0" err="1">
              <a:solidFill>
                <a:srgbClr val="92D050"/>
              </a:solidFill>
            </a:rPr>
            <a:t>función</a:t>
          </a:r>
          <a:r>
            <a:rPr lang="en-GB" sz="3800" b="1" kern="1200" dirty="0">
              <a:solidFill>
                <a:srgbClr val="92D050"/>
              </a:solidFill>
            </a:rPr>
            <a:t> </a:t>
          </a:r>
          <a:r>
            <a:rPr lang="en-GB" sz="3800" b="1" kern="1200" dirty="0" err="1">
              <a:solidFill>
                <a:srgbClr val="92D050"/>
              </a:solidFill>
            </a:rPr>
            <a:t>adjetiva</a:t>
          </a:r>
          <a:r>
            <a:rPr lang="en-GB" sz="3800" b="1" kern="1200" dirty="0">
              <a:solidFill>
                <a:srgbClr val="92D050"/>
              </a:solidFill>
            </a:rPr>
            <a:t>)</a:t>
          </a:r>
          <a:endParaRPr lang="en-GB" sz="3800" kern="1200" dirty="0">
            <a:solidFill>
              <a:srgbClr val="92D050"/>
            </a:solidFill>
          </a:endParaRPr>
        </a:p>
      </dsp:txBody>
      <dsp:txXfrm>
        <a:off x="-442331" y="2379098"/>
        <a:ext cx="5874317" cy="1116120"/>
      </dsp:txXfrm>
    </dsp:sp>
    <dsp:sp modelId="{A771DA6F-FC34-4281-B297-5F046B43B6DF}">
      <dsp:nvSpPr>
        <dsp:cNvPr id="0" name=""/>
        <dsp:cNvSpPr/>
      </dsp:nvSpPr>
      <dsp:spPr>
        <a:xfrm>
          <a:off x="3774664" y="141221"/>
          <a:ext cx="5479779" cy="1432305"/>
        </a:xfrm>
        <a:prstGeom prst="rect">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3774664" y="141221"/>
        <a:ext cx="5479779" cy="1432305"/>
      </dsp:txXfrm>
    </dsp:sp>
    <dsp:sp modelId="{FD96C3E4-6EC7-423E-AC66-8033CB864E53}">
      <dsp:nvSpPr>
        <dsp:cNvPr id="0" name=""/>
        <dsp:cNvSpPr/>
      </dsp:nvSpPr>
      <dsp:spPr>
        <a:xfrm>
          <a:off x="3785061" y="2060379"/>
          <a:ext cx="5814639" cy="1604634"/>
        </a:xfrm>
        <a:prstGeom prst="rect">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3785061" y="2060379"/>
        <a:ext cx="5814639" cy="1604634"/>
      </dsp:txXfrm>
    </dsp:sp>
    <dsp:sp modelId="{63A41B22-7231-4C98-BAAB-8891120CD88D}">
      <dsp:nvSpPr>
        <dsp:cNvPr id="0" name=""/>
        <dsp:cNvSpPr/>
      </dsp:nvSpPr>
      <dsp:spPr>
        <a:xfrm>
          <a:off x="3785061" y="3944044"/>
          <a:ext cx="5882036" cy="1581229"/>
        </a:xfrm>
        <a:prstGeom prst="rect">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3785061" y="3944044"/>
        <a:ext cx="5882036" cy="158122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192.168.9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esla.com/support/installation-manuals-wall-connecto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GB" dirty="0"/>
              <a:t>-ING</a:t>
            </a:r>
          </a:p>
        </p:txBody>
      </p:sp>
      <p:sp>
        <p:nvSpPr>
          <p:cNvPr id="3" name="Subtítulo 2"/>
          <p:cNvSpPr>
            <a:spLocks noGrp="1"/>
          </p:cNvSpPr>
          <p:nvPr>
            <p:ph type="subTitle" idx="1"/>
          </p:nvPr>
        </p:nvSpPr>
        <p:spPr/>
        <p:txBody>
          <a:bodyPr/>
          <a:lstStyle/>
          <a:p>
            <a:r>
              <a:rPr lang="en-GB" dirty="0" err="1"/>
              <a:t>Multifuncional</a:t>
            </a:r>
            <a:endParaRPr lang="en-GB" dirty="0"/>
          </a:p>
        </p:txBody>
      </p:sp>
    </p:spTree>
    <p:extLst>
      <p:ext uri="{BB962C8B-B14F-4D97-AF65-F5344CB8AC3E}">
        <p14:creationId xmlns:p14="http://schemas.microsoft.com/office/powerpoint/2010/main" val="307873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944875" cy="770775"/>
          </a:xfrm>
        </p:spPr>
        <p:txBody>
          <a:bodyPr/>
          <a:lstStyle/>
          <a:p>
            <a:r>
              <a:rPr lang="en-GB" sz="4800" dirty="0" err="1"/>
              <a:t>Gerundio</a:t>
            </a:r>
            <a:r>
              <a:rPr lang="en-GB" sz="4800" dirty="0"/>
              <a:t> (</a:t>
            </a:r>
            <a:r>
              <a:rPr lang="en-GB" sz="4800" dirty="0" err="1"/>
              <a:t>Sustantivo</a:t>
            </a:r>
            <a:r>
              <a:rPr lang="en-GB" sz="4800" dirty="0"/>
              <a:t>)</a:t>
            </a:r>
          </a:p>
        </p:txBody>
      </p:sp>
      <p:sp>
        <p:nvSpPr>
          <p:cNvPr id="4" name="Marcador de texto 3"/>
          <p:cNvSpPr>
            <a:spLocks noGrp="1"/>
          </p:cNvSpPr>
          <p:nvPr>
            <p:ph idx="1"/>
          </p:nvPr>
        </p:nvSpPr>
        <p:spPr>
          <a:xfrm>
            <a:off x="488950" y="1403350"/>
            <a:ext cx="11534884" cy="5022850"/>
          </a:xfrm>
        </p:spPr>
        <p:txBody>
          <a:bodyPr>
            <a:normAutofit/>
          </a:bodyPr>
          <a:lstStyle/>
          <a:p>
            <a:pPr marL="0" indent="0">
              <a:buNone/>
            </a:pPr>
            <a:r>
              <a:rPr lang="es-ES" sz="5000" b="1" dirty="0">
                <a:solidFill>
                  <a:schemeClr val="accent2">
                    <a:lumMod val="60000"/>
                    <a:lumOff val="40000"/>
                  </a:schemeClr>
                </a:solidFill>
              </a:rPr>
              <a:t>- </a:t>
            </a:r>
            <a:r>
              <a:rPr lang="es-ES" sz="5000" b="1" dirty="0" err="1">
                <a:solidFill>
                  <a:schemeClr val="accent2">
                    <a:lumMod val="60000"/>
                    <a:lumOff val="40000"/>
                  </a:schemeClr>
                </a:solidFill>
              </a:rPr>
              <a:t>Wiring</a:t>
            </a:r>
            <a:r>
              <a:rPr lang="es-ES" sz="5000" dirty="0"/>
              <a:t> </a:t>
            </a:r>
            <a:r>
              <a:rPr lang="es-ES" sz="5000" dirty="0" err="1"/>
              <a:t>techniques</a:t>
            </a:r>
            <a:r>
              <a:rPr lang="es-ES" sz="5000" dirty="0"/>
              <a:t> (v- cablear)</a:t>
            </a:r>
          </a:p>
          <a:p>
            <a:pPr marL="0" indent="0">
              <a:buNone/>
            </a:pPr>
            <a:r>
              <a:rPr lang="es-ES" sz="5000" dirty="0"/>
              <a:t>				Técnicas </a:t>
            </a:r>
            <a:r>
              <a:rPr lang="es-ES" sz="5000" b="1" dirty="0">
                <a:solidFill>
                  <a:schemeClr val="accent2">
                    <a:lumMod val="60000"/>
                    <a:lumOff val="40000"/>
                  </a:schemeClr>
                </a:solidFill>
              </a:rPr>
              <a:t>de cableado</a:t>
            </a:r>
            <a:endParaRPr lang="es-AR" sz="5000" b="1" dirty="0">
              <a:solidFill>
                <a:schemeClr val="accent2">
                  <a:lumMod val="60000"/>
                  <a:lumOff val="40000"/>
                </a:schemeClr>
              </a:solidFill>
            </a:endParaRPr>
          </a:p>
          <a:p>
            <a:pPr marL="0" indent="0">
              <a:buNone/>
            </a:pPr>
            <a:r>
              <a:rPr lang="en-GB" sz="5000" b="1" dirty="0">
                <a:solidFill>
                  <a:schemeClr val="accent2">
                    <a:lumMod val="60000"/>
                    <a:lumOff val="40000"/>
                  </a:schemeClr>
                </a:solidFill>
              </a:rPr>
              <a:t>- Working</a:t>
            </a:r>
            <a:r>
              <a:rPr lang="en-GB" sz="5000" dirty="0"/>
              <a:t> environment</a:t>
            </a:r>
          </a:p>
          <a:p>
            <a:pPr marL="0" indent="0">
              <a:buNone/>
            </a:pPr>
            <a:r>
              <a:rPr lang="en-GB" sz="5000" dirty="0"/>
              <a:t>				</a:t>
            </a:r>
            <a:r>
              <a:rPr lang="en-GB" sz="5000" dirty="0" err="1"/>
              <a:t>Ambiente</a:t>
            </a:r>
            <a:r>
              <a:rPr lang="en-GB" sz="5000" dirty="0"/>
              <a:t> </a:t>
            </a:r>
            <a:r>
              <a:rPr lang="en-GB" sz="5000" b="1" dirty="0">
                <a:solidFill>
                  <a:schemeClr val="accent2">
                    <a:lumMod val="40000"/>
                    <a:lumOff val="60000"/>
                  </a:schemeClr>
                </a:solidFill>
              </a:rPr>
              <a:t>de </a:t>
            </a:r>
            <a:r>
              <a:rPr lang="en-GB" sz="5000" b="1" dirty="0" err="1">
                <a:solidFill>
                  <a:schemeClr val="accent2">
                    <a:lumMod val="40000"/>
                    <a:lumOff val="60000"/>
                  </a:schemeClr>
                </a:solidFill>
              </a:rPr>
              <a:t>trabajo</a:t>
            </a:r>
            <a:endParaRPr lang="en-GB" sz="5000" b="1" dirty="0">
              <a:solidFill>
                <a:schemeClr val="accent2">
                  <a:lumMod val="40000"/>
                  <a:lumOff val="60000"/>
                </a:schemeClr>
              </a:solidFill>
            </a:endParaRPr>
          </a:p>
        </p:txBody>
      </p:sp>
      <p:pic>
        <p:nvPicPr>
          <p:cNvPr id="3" name="Picture 2">
            <a:extLst>
              <a:ext uri="{FF2B5EF4-FFF2-40B4-BE49-F238E27FC236}">
                <a16:creationId xmlns:a16="http://schemas.microsoft.com/office/drawing/2014/main" id="{7DDB4BC7-99DA-B5F7-E5C4-4733B870698D}"/>
              </a:ext>
            </a:extLst>
          </p:cNvPr>
          <p:cNvPicPr>
            <a:picLocks noChangeAspect="1"/>
          </p:cNvPicPr>
          <p:nvPr/>
        </p:nvPicPr>
        <p:blipFill>
          <a:blip r:embed="rId2"/>
          <a:stretch>
            <a:fillRect/>
          </a:stretch>
        </p:blipFill>
        <p:spPr>
          <a:xfrm>
            <a:off x="8547929" y="4754586"/>
            <a:ext cx="3155121" cy="2103414"/>
          </a:xfrm>
          <a:prstGeom prst="rect">
            <a:avLst/>
          </a:prstGeom>
        </p:spPr>
      </p:pic>
      <p:pic>
        <p:nvPicPr>
          <p:cNvPr id="5" name="Picture 4">
            <a:extLst>
              <a:ext uri="{FF2B5EF4-FFF2-40B4-BE49-F238E27FC236}">
                <a16:creationId xmlns:a16="http://schemas.microsoft.com/office/drawing/2014/main" id="{5307FBF7-D3B4-1EE2-D719-B2E13266A356}"/>
              </a:ext>
            </a:extLst>
          </p:cNvPr>
          <p:cNvPicPr>
            <a:picLocks noChangeAspect="1"/>
          </p:cNvPicPr>
          <p:nvPr/>
        </p:nvPicPr>
        <p:blipFill>
          <a:blip r:embed="rId3"/>
          <a:stretch>
            <a:fillRect/>
          </a:stretch>
        </p:blipFill>
        <p:spPr>
          <a:xfrm>
            <a:off x="9404459" y="2305213"/>
            <a:ext cx="2619375" cy="1743075"/>
          </a:xfrm>
          <a:prstGeom prst="rect">
            <a:avLst/>
          </a:prstGeom>
        </p:spPr>
      </p:pic>
    </p:spTree>
    <p:extLst>
      <p:ext uri="{BB962C8B-B14F-4D97-AF65-F5344CB8AC3E}">
        <p14:creationId xmlns:p14="http://schemas.microsoft.com/office/powerpoint/2010/main" val="22629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anim calcmode="lin" valueType="num">
                                      <p:cBhvr>
                                        <p:cTn id="21"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851" y="220898"/>
            <a:ext cx="11719774" cy="616228"/>
          </a:xfrm>
        </p:spPr>
        <p:txBody>
          <a:bodyPr/>
          <a:lstStyle/>
          <a:p>
            <a:r>
              <a:rPr lang="en-GB" dirty="0" err="1"/>
              <a:t>Premodificador</a:t>
            </a:r>
            <a:r>
              <a:rPr lang="en-GB" dirty="0"/>
              <a:t> del </a:t>
            </a:r>
            <a:r>
              <a:rPr lang="en-GB" dirty="0" err="1"/>
              <a:t>núcleo</a:t>
            </a:r>
            <a:r>
              <a:rPr lang="en-GB" dirty="0"/>
              <a:t>(</a:t>
            </a:r>
            <a:r>
              <a:rPr lang="en-GB" dirty="0" err="1"/>
              <a:t>función</a:t>
            </a:r>
            <a:r>
              <a:rPr lang="en-GB" dirty="0"/>
              <a:t> </a:t>
            </a:r>
            <a:r>
              <a:rPr lang="en-GB" dirty="0" err="1"/>
              <a:t>adjetiva</a:t>
            </a:r>
            <a:r>
              <a:rPr lang="en-GB" dirty="0"/>
              <a:t>)</a:t>
            </a:r>
          </a:p>
        </p:txBody>
      </p:sp>
      <p:sp>
        <p:nvSpPr>
          <p:cNvPr id="3" name="Marcador de contenido 2"/>
          <p:cNvSpPr>
            <a:spLocks noGrp="1"/>
          </p:cNvSpPr>
          <p:nvPr>
            <p:ph idx="1"/>
          </p:nvPr>
        </p:nvSpPr>
        <p:spPr>
          <a:xfrm>
            <a:off x="605307" y="1030311"/>
            <a:ext cx="12003110" cy="5383370"/>
          </a:xfrm>
        </p:spPr>
        <p:txBody>
          <a:bodyPr>
            <a:noAutofit/>
          </a:bodyPr>
          <a:lstStyle/>
          <a:p>
            <a:pPr marL="0" indent="0">
              <a:buNone/>
            </a:pPr>
            <a:r>
              <a:rPr lang="en-GB" sz="5000" dirty="0">
                <a:solidFill>
                  <a:schemeClr val="tx2">
                    <a:lumMod val="75000"/>
                  </a:schemeClr>
                </a:solidFill>
              </a:rPr>
              <a:t>En </a:t>
            </a:r>
            <a:r>
              <a:rPr lang="en-GB" sz="5000" dirty="0" err="1">
                <a:solidFill>
                  <a:schemeClr val="tx2">
                    <a:lumMod val="75000"/>
                  </a:schemeClr>
                </a:solidFill>
              </a:rPr>
              <a:t>resumen</a:t>
            </a:r>
            <a:r>
              <a:rPr lang="en-GB" sz="5000" dirty="0">
                <a:solidFill>
                  <a:schemeClr val="tx2">
                    <a:lumMod val="75000"/>
                  </a:schemeClr>
                </a:solidFill>
              </a:rPr>
              <a:t>:</a:t>
            </a:r>
          </a:p>
          <a:p>
            <a:pPr marL="0" indent="0">
              <a:buNone/>
            </a:pPr>
            <a:r>
              <a:rPr lang="en-GB" sz="5000" dirty="0" err="1"/>
              <a:t>Tres</a:t>
            </a:r>
            <a:r>
              <a:rPr lang="en-GB" sz="5000" dirty="0"/>
              <a:t> </a:t>
            </a:r>
            <a:r>
              <a:rPr lang="en-GB" sz="5000" dirty="0" err="1"/>
              <a:t>posibles</a:t>
            </a:r>
            <a:r>
              <a:rPr lang="en-GB" sz="5000" dirty="0"/>
              <a:t> </a:t>
            </a:r>
            <a:r>
              <a:rPr lang="en-GB" sz="5000" dirty="0" err="1"/>
              <a:t>traducciones</a:t>
            </a:r>
            <a:r>
              <a:rPr lang="en-GB" sz="5000" dirty="0"/>
              <a:t> de </a:t>
            </a:r>
            <a:r>
              <a:rPr lang="en-GB" sz="5000" dirty="0" err="1"/>
              <a:t>acuerdo</a:t>
            </a:r>
            <a:r>
              <a:rPr lang="en-GB" sz="5000" dirty="0"/>
              <a:t> al </a:t>
            </a:r>
            <a:r>
              <a:rPr lang="en-GB" sz="5000" dirty="0" err="1"/>
              <a:t>significado</a:t>
            </a:r>
            <a:r>
              <a:rPr lang="en-GB" sz="5000" dirty="0"/>
              <a:t> </a:t>
            </a:r>
            <a:r>
              <a:rPr lang="en-GB" sz="5000" dirty="0" err="1"/>
              <a:t>que</a:t>
            </a:r>
            <a:r>
              <a:rPr lang="en-GB" sz="5000" dirty="0"/>
              <a:t> </a:t>
            </a:r>
            <a:r>
              <a:rPr lang="en-GB" sz="5000" dirty="0" err="1"/>
              <a:t>necesito</a:t>
            </a:r>
            <a:r>
              <a:rPr lang="en-GB" sz="5000" dirty="0"/>
              <a:t> </a:t>
            </a:r>
            <a:r>
              <a:rPr lang="en-GB" sz="5000" dirty="0" err="1"/>
              <a:t>expresar</a:t>
            </a:r>
            <a:r>
              <a:rPr lang="en-GB" sz="5000" dirty="0"/>
              <a:t>:</a:t>
            </a:r>
          </a:p>
          <a:p>
            <a:pPr>
              <a:buFontTx/>
              <a:buChar char="-"/>
            </a:pPr>
            <a:r>
              <a:rPr lang="en-GB" sz="5000" b="1" dirty="0" err="1">
                <a:solidFill>
                  <a:schemeClr val="tx2">
                    <a:lumMod val="75000"/>
                  </a:schemeClr>
                </a:solidFill>
              </a:rPr>
              <a:t>Adjetivo</a:t>
            </a:r>
            <a:endParaRPr lang="en-GB" sz="5000" b="1" dirty="0">
              <a:solidFill>
                <a:schemeClr val="tx2">
                  <a:lumMod val="75000"/>
                </a:schemeClr>
              </a:solidFill>
            </a:endParaRPr>
          </a:p>
          <a:p>
            <a:pPr>
              <a:buFontTx/>
              <a:buChar char="-"/>
            </a:pPr>
            <a:r>
              <a:rPr lang="en-GB" sz="5000" b="1" dirty="0" err="1">
                <a:solidFill>
                  <a:schemeClr val="tx2">
                    <a:lumMod val="75000"/>
                  </a:schemeClr>
                </a:solidFill>
              </a:rPr>
              <a:t>Preposición</a:t>
            </a:r>
            <a:r>
              <a:rPr lang="en-GB" sz="5000" b="1" dirty="0">
                <a:solidFill>
                  <a:schemeClr val="tx2">
                    <a:lumMod val="75000"/>
                  </a:schemeClr>
                </a:solidFill>
              </a:rPr>
              <a:t> + </a:t>
            </a:r>
            <a:r>
              <a:rPr lang="en-GB" sz="5000" b="1" dirty="0" err="1">
                <a:solidFill>
                  <a:schemeClr val="tx2">
                    <a:lumMod val="75000"/>
                  </a:schemeClr>
                </a:solidFill>
              </a:rPr>
              <a:t>sustantivo</a:t>
            </a:r>
            <a:endParaRPr lang="en-GB" sz="5000" b="1" dirty="0">
              <a:solidFill>
                <a:schemeClr val="tx2">
                  <a:lumMod val="75000"/>
                </a:schemeClr>
              </a:solidFill>
            </a:endParaRPr>
          </a:p>
          <a:p>
            <a:pPr>
              <a:buFontTx/>
              <a:buChar char="-"/>
            </a:pPr>
            <a:r>
              <a:rPr lang="en-GB" sz="5000" b="1" dirty="0" err="1">
                <a:solidFill>
                  <a:schemeClr val="tx2">
                    <a:lumMod val="75000"/>
                  </a:schemeClr>
                </a:solidFill>
              </a:rPr>
              <a:t>Que</a:t>
            </a:r>
            <a:r>
              <a:rPr lang="en-GB" sz="5000" b="1" dirty="0">
                <a:solidFill>
                  <a:schemeClr val="tx2">
                    <a:lumMod val="75000"/>
                  </a:schemeClr>
                </a:solidFill>
              </a:rPr>
              <a:t> + </a:t>
            </a:r>
            <a:r>
              <a:rPr lang="en-GB" sz="5000" b="1" dirty="0" err="1">
                <a:solidFill>
                  <a:schemeClr val="tx2">
                    <a:lumMod val="75000"/>
                  </a:schemeClr>
                </a:solidFill>
              </a:rPr>
              <a:t>verbo</a:t>
            </a:r>
            <a:r>
              <a:rPr lang="en-GB" sz="5000" b="1" dirty="0">
                <a:solidFill>
                  <a:schemeClr val="tx2">
                    <a:lumMod val="75000"/>
                  </a:schemeClr>
                </a:solidFill>
              </a:rPr>
              <a:t> </a:t>
            </a:r>
            <a:r>
              <a:rPr lang="en-GB" sz="5000" b="1" dirty="0" err="1">
                <a:solidFill>
                  <a:schemeClr val="tx2">
                    <a:lumMod val="75000"/>
                  </a:schemeClr>
                </a:solidFill>
              </a:rPr>
              <a:t>conjugado</a:t>
            </a:r>
            <a:endParaRPr lang="en-GB" sz="5000" b="1" dirty="0">
              <a:solidFill>
                <a:schemeClr val="tx2">
                  <a:lumMod val="75000"/>
                </a:schemeClr>
              </a:solidFill>
            </a:endParaRPr>
          </a:p>
        </p:txBody>
      </p:sp>
    </p:spTree>
    <p:extLst>
      <p:ext uri="{BB962C8B-B14F-4D97-AF65-F5344CB8AC3E}">
        <p14:creationId xmlns:p14="http://schemas.microsoft.com/office/powerpoint/2010/main" val="36644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3127" y="180305"/>
            <a:ext cx="12469091" cy="6532222"/>
          </a:xfrm>
        </p:spPr>
        <p:txBody>
          <a:bodyPr>
            <a:noAutofit/>
          </a:bodyPr>
          <a:lstStyle/>
          <a:p>
            <a:pPr marL="609600" indent="-609600">
              <a:buFont typeface="+mj-lt"/>
              <a:buAutoNum type="arabicPeriod" startAt="7"/>
            </a:pPr>
            <a:r>
              <a:rPr lang="en-US" sz="3600" b="1" dirty="0"/>
              <a:t>all engineer</a:t>
            </a:r>
            <a:r>
              <a:rPr lang="en-US" sz="3600" b="1" dirty="0">
                <a:effectLst>
                  <a:outerShdw blurRad="38100" dist="38100" dir="2700000" algn="tl">
                    <a:srgbClr val="000000">
                      <a:alpha val="43137"/>
                    </a:srgbClr>
                  </a:outerShdw>
                </a:effectLst>
              </a:rPr>
              <a:t>ing</a:t>
            </a:r>
            <a:r>
              <a:rPr lang="en-US" sz="3600" b="1" dirty="0"/>
              <a:t> </a:t>
            </a:r>
            <a:r>
              <a:rPr lang="en-US" sz="3600" b="1" u="sng" dirty="0"/>
              <a:t>disciplines </a:t>
            </a:r>
          </a:p>
          <a:p>
            <a:pPr marL="609600" indent="-609600">
              <a:buFont typeface="+mj-lt"/>
              <a:buAutoNum type="arabicPeriod" startAt="7"/>
            </a:pPr>
            <a:r>
              <a:rPr lang="en-US" sz="3600" b="1" dirty="0"/>
              <a:t>Melting </a:t>
            </a:r>
            <a:r>
              <a:rPr lang="en-US" sz="3600" b="1" u="sng" dirty="0"/>
              <a:t>ice</a:t>
            </a:r>
            <a:endParaRPr lang="es-ES" sz="3600" b="1" u="sng" dirty="0"/>
          </a:p>
          <a:p>
            <a:pPr marL="609600" indent="-609600">
              <a:buFont typeface="+mj-lt"/>
              <a:buAutoNum type="arabicPeriod" startAt="7"/>
            </a:pPr>
            <a:r>
              <a:rPr lang="en-US" sz="3600" b="1" dirty="0"/>
              <a:t>signal-condition</a:t>
            </a:r>
            <a:r>
              <a:rPr lang="en-US" sz="3600" b="1" dirty="0">
                <a:effectLst>
                  <a:outerShdw blurRad="38100" dist="38100" dir="2700000" algn="tl">
                    <a:srgbClr val="000000">
                      <a:alpha val="43137"/>
                    </a:srgbClr>
                  </a:outerShdw>
                </a:effectLst>
              </a:rPr>
              <a:t>ing</a:t>
            </a:r>
            <a:r>
              <a:rPr lang="en-US" sz="3600" b="1" dirty="0"/>
              <a:t> </a:t>
            </a:r>
            <a:r>
              <a:rPr lang="en-US" sz="3600" b="1" u="sng" dirty="0"/>
              <a:t>circuits </a:t>
            </a:r>
            <a:endParaRPr lang="es-ES" sz="3600" b="1" u="sng" dirty="0"/>
          </a:p>
          <a:p>
            <a:pPr marL="609600" indent="-609600">
              <a:buFont typeface="+mj-lt"/>
              <a:buAutoNum type="arabicPeriod" startAt="7"/>
            </a:pPr>
            <a:r>
              <a:rPr lang="en-US" sz="3600" b="1" dirty="0"/>
              <a:t>record</a:t>
            </a:r>
            <a:r>
              <a:rPr lang="en-US" sz="3600" b="1" dirty="0">
                <a:effectLst>
                  <a:outerShdw blurRad="38100" dist="38100" dir="2700000" algn="tl">
                    <a:srgbClr val="000000">
                      <a:alpha val="43137"/>
                    </a:srgbClr>
                  </a:outerShdw>
                </a:effectLst>
              </a:rPr>
              <a:t>ing</a:t>
            </a:r>
            <a:r>
              <a:rPr lang="en-US" sz="3600" b="1" dirty="0"/>
              <a:t> or display </a:t>
            </a:r>
            <a:r>
              <a:rPr lang="en-US" sz="3600" b="1" u="sng" dirty="0"/>
              <a:t>devices</a:t>
            </a:r>
            <a:endParaRPr lang="es-ES" sz="3600" b="1" u="sng" dirty="0"/>
          </a:p>
          <a:p>
            <a:pPr marL="609600" indent="-609600">
              <a:buFont typeface="+mj-lt"/>
              <a:buAutoNum type="arabicPeriod" startAt="7"/>
            </a:pPr>
            <a:r>
              <a:rPr lang="en-US" sz="3600" b="1" dirty="0"/>
              <a:t>the correspond</a:t>
            </a:r>
            <a:r>
              <a:rPr lang="en-US" sz="3600" b="1" dirty="0">
                <a:effectLst>
                  <a:outerShdw blurRad="38100" dist="38100" dir="2700000" algn="tl">
                    <a:srgbClr val="000000">
                      <a:alpha val="43137"/>
                    </a:srgbClr>
                  </a:outerShdw>
                </a:effectLst>
              </a:rPr>
              <a:t>ing</a:t>
            </a:r>
            <a:r>
              <a:rPr lang="en-US" sz="3600" b="1" dirty="0"/>
              <a:t> </a:t>
            </a:r>
            <a:r>
              <a:rPr lang="en-US" sz="3600" b="1" u="sng" dirty="0"/>
              <a:t>change</a:t>
            </a:r>
            <a:r>
              <a:rPr lang="en-US" sz="3600" b="1" dirty="0"/>
              <a:t> in an electrical variable</a:t>
            </a:r>
            <a:endParaRPr lang="es-ES" sz="3600" b="1" dirty="0"/>
          </a:p>
          <a:p>
            <a:pPr marL="609600" indent="-609600">
              <a:buFont typeface="+mj-lt"/>
              <a:buAutoNum type="arabicPeriod" startAt="7"/>
            </a:pPr>
            <a:r>
              <a:rPr lang="en-US" sz="3600" b="1" dirty="0"/>
              <a:t>A cold welding </a:t>
            </a:r>
            <a:r>
              <a:rPr lang="en-US" sz="3600" b="1" u="sng" dirty="0"/>
              <a:t>machine</a:t>
            </a:r>
            <a:endParaRPr lang="es-ES" sz="3600" b="1" u="sng" dirty="0"/>
          </a:p>
          <a:p>
            <a:pPr marL="609600" indent="-609600">
              <a:buFont typeface="+mj-lt"/>
              <a:buAutoNum type="arabicPeriod" startAt="7"/>
            </a:pPr>
            <a:r>
              <a:rPr lang="en-US" sz="3600" b="1" dirty="0"/>
              <a:t>This computer runs in two operat</a:t>
            </a:r>
            <a:r>
              <a:rPr lang="en-US" sz="3600" b="1" dirty="0">
                <a:effectLst>
                  <a:outerShdw blurRad="38100" dist="38100" dir="2700000" algn="tl">
                    <a:srgbClr val="000000">
                      <a:alpha val="43137"/>
                    </a:srgbClr>
                  </a:outerShdw>
                </a:effectLst>
              </a:rPr>
              <a:t>ing</a:t>
            </a:r>
            <a:r>
              <a:rPr lang="en-US" sz="3600" b="1" dirty="0"/>
              <a:t> </a:t>
            </a:r>
            <a:r>
              <a:rPr lang="en-US" sz="3600" b="1" u="sng" dirty="0"/>
              <a:t>modes</a:t>
            </a:r>
            <a:r>
              <a:rPr lang="en-US" sz="3600" b="1" dirty="0"/>
              <a:t>.</a:t>
            </a:r>
          </a:p>
          <a:p>
            <a:pPr marL="609600" indent="-609600">
              <a:buFont typeface="+mj-lt"/>
              <a:buAutoNum type="arabicPeriod" startAt="7"/>
            </a:pPr>
            <a:r>
              <a:rPr lang="en-US" sz="3600" b="1" dirty="0"/>
              <a:t>This is a time-consuming </a:t>
            </a:r>
            <a:r>
              <a:rPr lang="en-US" sz="3600" b="1" u="sng" dirty="0"/>
              <a:t>method</a:t>
            </a:r>
            <a:r>
              <a:rPr lang="en-US" sz="3600" b="1" dirty="0"/>
              <a:t>.</a:t>
            </a:r>
            <a:r>
              <a:rPr lang="en-US" sz="3600" dirty="0"/>
              <a:t> </a:t>
            </a:r>
          </a:p>
          <a:p>
            <a:pPr marL="609600" indent="-609600">
              <a:buFont typeface="+mj-lt"/>
              <a:buAutoNum type="arabicPeriod" startAt="7"/>
            </a:pPr>
            <a:r>
              <a:rPr lang="en-US" sz="3600" b="1" dirty="0"/>
              <a:t>Stori</a:t>
            </a:r>
            <a:r>
              <a:rPr lang="en-US" sz="3600" b="1" dirty="0">
                <a:effectLst>
                  <a:outerShdw blurRad="38100" dist="38100" dir="2700000" algn="tl">
                    <a:srgbClr val="000000">
                      <a:alpha val="43137"/>
                    </a:srgbClr>
                  </a:outerShdw>
                </a:effectLst>
              </a:rPr>
              <a:t>ng</a:t>
            </a:r>
            <a:r>
              <a:rPr lang="en-US" sz="3600" b="1" dirty="0"/>
              <a:t> operations are difficult to carry out if you cannot handle the machine.</a:t>
            </a:r>
            <a:endParaRPr lang="es-ES" sz="5000" b="1" dirty="0"/>
          </a:p>
        </p:txBody>
      </p:sp>
    </p:spTree>
    <p:extLst>
      <p:ext uri="{BB962C8B-B14F-4D97-AF65-F5344CB8AC3E}">
        <p14:creationId xmlns:p14="http://schemas.microsoft.com/office/powerpoint/2010/main" val="174211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465" y="802974"/>
            <a:ext cx="12170535" cy="5859886"/>
          </a:xfrm>
        </p:spPr>
        <p:txBody>
          <a:bodyPr>
            <a:normAutofit/>
          </a:bodyPr>
          <a:lstStyle/>
          <a:p>
            <a:pPr>
              <a:buFont typeface="Arial" panose="020B0604020202020204" pitchFamily="34" charset="0"/>
              <a:buChar char="•"/>
            </a:pPr>
            <a:r>
              <a:rPr lang="en-US" sz="4800" dirty="0"/>
              <a:t>These are the </a:t>
            </a:r>
            <a:r>
              <a:rPr lang="en-US" sz="4800" b="1" u="sng" dirty="0"/>
              <a:t>equations</a:t>
            </a:r>
            <a:r>
              <a:rPr lang="en-US" sz="4800" b="1" dirty="0"/>
              <a:t> </a:t>
            </a:r>
            <a:r>
              <a:rPr lang="en-US" sz="4800" b="1" dirty="0">
                <a:solidFill>
                  <a:srgbClr val="92D050"/>
                </a:solidFill>
                <a:effectLst>
                  <a:outerShdw blurRad="38100" dist="38100" dir="2700000" algn="tl">
                    <a:srgbClr val="000000">
                      <a:alpha val="43137"/>
                    </a:srgbClr>
                  </a:outerShdw>
                </a:effectLst>
              </a:rPr>
              <a:t>describing</a:t>
            </a:r>
            <a:r>
              <a:rPr lang="en-US" sz="4800" dirty="0"/>
              <a:t> the </a:t>
            </a:r>
            <a:r>
              <a:rPr lang="en-US" sz="4800" dirty="0" err="1"/>
              <a:t>behaviour</a:t>
            </a:r>
            <a:r>
              <a:rPr lang="en-US" sz="4800" dirty="0"/>
              <a:t> of fundamental particles.</a:t>
            </a:r>
          </a:p>
          <a:p>
            <a:pPr marL="0" indent="0">
              <a:buNone/>
            </a:pPr>
            <a:endParaRPr lang="en-US" sz="4800" dirty="0"/>
          </a:p>
          <a:p>
            <a:pPr marL="0" indent="0">
              <a:buNone/>
            </a:pPr>
            <a:r>
              <a:rPr lang="en-US" sz="4800" dirty="0" err="1"/>
              <a:t>Estas</a:t>
            </a:r>
            <a:r>
              <a:rPr lang="en-US" sz="4800" dirty="0"/>
              <a:t> son </a:t>
            </a:r>
            <a:r>
              <a:rPr lang="en-US" sz="4800" dirty="0" err="1"/>
              <a:t>las</a:t>
            </a:r>
            <a:r>
              <a:rPr lang="en-US" sz="4800" dirty="0"/>
              <a:t> </a:t>
            </a:r>
            <a:r>
              <a:rPr lang="en-US" sz="4800" b="1" u="sng" dirty="0" err="1"/>
              <a:t>ecuaciones</a:t>
            </a:r>
            <a:r>
              <a:rPr lang="en-US" sz="4800" dirty="0"/>
              <a:t> </a:t>
            </a:r>
            <a:r>
              <a:rPr lang="en-US" sz="4800" b="1" dirty="0" err="1">
                <a:solidFill>
                  <a:srgbClr val="92D050"/>
                </a:solidFill>
              </a:rPr>
              <a:t>que</a:t>
            </a:r>
            <a:r>
              <a:rPr lang="en-US" sz="4800" b="1" dirty="0">
                <a:solidFill>
                  <a:srgbClr val="92D050"/>
                </a:solidFill>
              </a:rPr>
              <a:t> </a:t>
            </a:r>
            <a:r>
              <a:rPr lang="en-US" sz="4800" b="1" dirty="0" err="1">
                <a:solidFill>
                  <a:srgbClr val="92D050"/>
                </a:solidFill>
              </a:rPr>
              <a:t>describen</a:t>
            </a:r>
            <a:r>
              <a:rPr lang="en-US" sz="4800" dirty="0">
                <a:solidFill>
                  <a:srgbClr val="92D050"/>
                </a:solidFill>
              </a:rPr>
              <a:t> </a:t>
            </a:r>
            <a:r>
              <a:rPr lang="en-US" sz="4800" dirty="0"/>
              <a:t>la </a:t>
            </a:r>
            <a:r>
              <a:rPr lang="en-US" sz="4800" dirty="0" err="1"/>
              <a:t>conducta</a:t>
            </a:r>
            <a:r>
              <a:rPr lang="en-US" sz="4800" dirty="0"/>
              <a:t> de </a:t>
            </a:r>
            <a:r>
              <a:rPr lang="en-US" sz="4800" dirty="0" err="1"/>
              <a:t>partículas</a:t>
            </a:r>
            <a:r>
              <a:rPr lang="en-US" sz="4800" dirty="0"/>
              <a:t> fundamentals.</a:t>
            </a:r>
          </a:p>
          <a:p>
            <a:pPr marL="0" indent="0">
              <a:buNone/>
            </a:pPr>
            <a:r>
              <a:rPr lang="en-US" sz="4800" dirty="0"/>
              <a:t>	</a:t>
            </a:r>
            <a:endParaRPr lang="en-GB" sz="4800" dirty="0"/>
          </a:p>
          <a:p>
            <a:endParaRPr lang="en-GB" dirty="0"/>
          </a:p>
        </p:txBody>
      </p:sp>
      <p:sp>
        <p:nvSpPr>
          <p:cNvPr id="2" name="Título 1">
            <a:extLst>
              <a:ext uri="{FF2B5EF4-FFF2-40B4-BE49-F238E27FC236}">
                <a16:creationId xmlns:a16="http://schemas.microsoft.com/office/drawing/2014/main" id="{29DDD7C5-12CC-15A8-81DE-B91DCFCEA17B}"/>
              </a:ext>
            </a:extLst>
          </p:cNvPr>
          <p:cNvSpPr>
            <a:spLocks noGrp="1"/>
          </p:cNvSpPr>
          <p:nvPr>
            <p:ph type="title"/>
          </p:nvPr>
        </p:nvSpPr>
        <p:spPr>
          <a:xfrm>
            <a:off x="574940" y="195140"/>
            <a:ext cx="9404723" cy="577592"/>
          </a:xfrm>
        </p:spPr>
        <p:txBody>
          <a:bodyPr/>
          <a:lstStyle/>
          <a:p>
            <a:r>
              <a:rPr lang="en-GB" dirty="0"/>
              <a:t>Post </a:t>
            </a:r>
            <a:r>
              <a:rPr lang="en-GB" dirty="0" err="1"/>
              <a:t>modificador</a:t>
            </a:r>
            <a:endParaRPr lang="en-GB" dirty="0"/>
          </a:p>
        </p:txBody>
      </p:sp>
    </p:spTree>
    <p:extLst>
      <p:ext uri="{BB962C8B-B14F-4D97-AF65-F5344CB8AC3E}">
        <p14:creationId xmlns:p14="http://schemas.microsoft.com/office/powerpoint/2010/main" val="5413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547" y="1004552"/>
            <a:ext cx="11732654" cy="5422006"/>
          </a:xfrm>
        </p:spPr>
        <p:txBody>
          <a:bodyPr>
            <a:normAutofit/>
          </a:bodyPr>
          <a:lstStyle/>
          <a:p>
            <a:pPr>
              <a:buFont typeface="Arial" panose="020B0604020202020204" pitchFamily="34" charset="0"/>
              <a:buChar char="•"/>
            </a:pPr>
            <a:r>
              <a:rPr lang="en-US" sz="4800" dirty="0"/>
              <a:t>This is a composite </a:t>
            </a:r>
            <a:r>
              <a:rPr lang="en-US" sz="5400" b="1" u="sng" dirty="0"/>
              <a:t>material</a:t>
            </a:r>
            <a:r>
              <a:rPr lang="en-US" sz="5400" b="1" dirty="0"/>
              <a:t> </a:t>
            </a:r>
            <a:r>
              <a:rPr lang="en-US" sz="5400" b="1" dirty="0">
                <a:solidFill>
                  <a:srgbClr val="92D050"/>
                </a:solidFill>
                <a:effectLst>
                  <a:outerShdw blurRad="38100" dist="38100" dir="2700000" algn="tl">
                    <a:srgbClr val="000000">
                      <a:alpha val="43137"/>
                    </a:srgbClr>
                  </a:outerShdw>
                </a:effectLst>
              </a:rPr>
              <a:t>having</a:t>
            </a:r>
            <a:r>
              <a:rPr lang="en-US" sz="4800" dirty="0">
                <a:solidFill>
                  <a:srgbClr val="92D050"/>
                </a:solidFill>
              </a:rPr>
              <a:t> </a:t>
            </a:r>
            <a:r>
              <a:rPr lang="en-US" sz="4800" dirty="0"/>
              <a:t>a high thermal conductivity and a small thermal expansion coefficient.  </a:t>
            </a:r>
          </a:p>
          <a:p>
            <a:pPr marL="0" indent="0">
              <a:buNone/>
            </a:pPr>
            <a:r>
              <a:rPr lang="es-ES" sz="4800" dirty="0"/>
              <a:t>Este es un </a:t>
            </a:r>
            <a:r>
              <a:rPr lang="es-ES" sz="4800" b="1" dirty="0"/>
              <a:t>material</a:t>
            </a:r>
            <a:r>
              <a:rPr lang="es-ES" sz="4800" dirty="0"/>
              <a:t> compuesto </a:t>
            </a:r>
            <a:r>
              <a:rPr lang="es-ES" sz="4800" b="1" dirty="0">
                <a:solidFill>
                  <a:srgbClr val="92D050"/>
                </a:solidFill>
              </a:rPr>
              <a:t>que tiene</a:t>
            </a:r>
            <a:r>
              <a:rPr lang="es-ES" sz="4800" dirty="0"/>
              <a:t> una conductividad térmica y un coeficiente de expansión térmica.</a:t>
            </a:r>
          </a:p>
          <a:p>
            <a:pPr marL="0" indent="0">
              <a:buNone/>
            </a:pPr>
            <a:endParaRPr lang="en-US" sz="2600" dirty="0"/>
          </a:p>
        </p:txBody>
      </p:sp>
      <p:sp>
        <p:nvSpPr>
          <p:cNvPr id="4" name="Rectángulo 3"/>
          <p:cNvSpPr/>
          <p:nvPr/>
        </p:nvSpPr>
        <p:spPr>
          <a:xfrm>
            <a:off x="1886418" y="5362805"/>
            <a:ext cx="816441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que</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 </a:t>
            </a:r>
            <a:r>
              <a:rPr lang="en-US"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verbo</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conjugado</a:t>
            </a:r>
            <a:endPar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Title 5">
            <a:extLst>
              <a:ext uri="{FF2B5EF4-FFF2-40B4-BE49-F238E27FC236}">
                <a16:creationId xmlns:a16="http://schemas.microsoft.com/office/drawing/2014/main" id="{9F2810AC-1883-EDCE-368B-A3A88797120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6431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302" y="-103298"/>
            <a:ext cx="11151918" cy="706381"/>
          </a:xfrm>
        </p:spPr>
        <p:txBody>
          <a:bodyPr/>
          <a:lstStyle/>
          <a:p>
            <a:r>
              <a:rPr lang="en-GB" sz="4800" dirty="0" err="1">
                <a:solidFill>
                  <a:schemeClr val="accent2">
                    <a:lumMod val="20000"/>
                    <a:lumOff val="80000"/>
                  </a:schemeClr>
                </a:solidFill>
              </a:rPr>
              <a:t>Después</a:t>
            </a:r>
            <a:r>
              <a:rPr lang="en-GB" sz="4800" dirty="0">
                <a:solidFill>
                  <a:schemeClr val="accent2">
                    <a:lumMod val="20000"/>
                    <a:lumOff val="80000"/>
                  </a:schemeClr>
                </a:solidFill>
              </a:rPr>
              <a:t> de </a:t>
            </a:r>
            <a:r>
              <a:rPr lang="en-GB" sz="4800" dirty="0" err="1">
                <a:solidFill>
                  <a:schemeClr val="accent2">
                    <a:lumMod val="20000"/>
                    <a:lumOff val="80000"/>
                  </a:schemeClr>
                </a:solidFill>
              </a:rPr>
              <a:t>verbos</a:t>
            </a:r>
            <a:r>
              <a:rPr lang="en-GB" sz="4800" dirty="0">
                <a:solidFill>
                  <a:schemeClr val="accent2">
                    <a:lumMod val="20000"/>
                    <a:lumOff val="80000"/>
                  </a:schemeClr>
                </a:solidFill>
              </a:rPr>
              <a:t> o </a:t>
            </a:r>
            <a:r>
              <a:rPr lang="en-GB" sz="4800" dirty="0" err="1">
                <a:solidFill>
                  <a:schemeClr val="accent2">
                    <a:lumMod val="20000"/>
                    <a:lumOff val="80000"/>
                  </a:schemeClr>
                </a:solidFill>
              </a:rPr>
              <a:t>preposiciones</a:t>
            </a:r>
            <a:endParaRPr lang="en-GB" sz="4800" dirty="0">
              <a:solidFill>
                <a:schemeClr val="accent2">
                  <a:lumMod val="20000"/>
                  <a:lumOff val="80000"/>
                </a:schemeClr>
              </a:solidFill>
            </a:endParaRPr>
          </a:p>
        </p:txBody>
      </p:sp>
      <p:sp>
        <p:nvSpPr>
          <p:cNvPr id="3" name="Marcador de contenido 2"/>
          <p:cNvSpPr>
            <a:spLocks noGrp="1"/>
          </p:cNvSpPr>
          <p:nvPr>
            <p:ph idx="1"/>
          </p:nvPr>
        </p:nvSpPr>
        <p:spPr>
          <a:xfrm>
            <a:off x="1" y="966355"/>
            <a:ext cx="12093262" cy="5133110"/>
          </a:xfrm>
        </p:spPr>
        <p:txBody>
          <a:bodyPr>
            <a:normAutofit fontScale="92500" lnSpcReduction="20000"/>
          </a:bodyPr>
          <a:lstStyle/>
          <a:p>
            <a:pPr>
              <a:buFont typeface="Arial" panose="020B0604020202020204" pitchFamily="34" charset="0"/>
              <a:buChar char="•"/>
            </a:pPr>
            <a:r>
              <a:rPr lang="en-US" sz="4300" dirty="0"/>
              <a:t>When a Mobile Connector is not in use, we </a:t>
            </a:r>
            <a:r>
              <a:rPr lang="en-US" sz="4300" b="1" dirty="0"/>
              <a:t>recommend</a:t>
            </a:r>
            <a:r>
              <a:rPr lang="en-US" sz="4300" dirty="0"/>
              <a:t> </a:t>
            </a:r>
            <a:r>
              <a:rPr lang="en-US" sz="4300" b="1" dirty="0">
                <a:solidFill>
                  <a:schemeClr val="accent5">
                    <a:lumMod val="60000"/>
                    <a:lumOff val="40000"/>
                  </a:schemeClr>
                </a:solidFill>
              </a:rPr>
              <a:t>storing</a:t>
            </a:r>
            <a:r>
              <a:rPr lang="en-US" sz="4300" dirty="0"/>
              <a:t> it in the trunk for easy access.</a:t>
            </a:r>
          </a:p>
          <a:p>
            <a:pPr>
              <a:buFont typeface="Arial" panose="020B0604020202020204" pitchFamily="34" charset="0"/>
              <a:buChar char="•"/>
            </a:pPr>
            <a:endParaRPr lang="en-US" sz="4300" dirty="0"/>
          </a:p>
          <a:p>
            <a:pPr>
              <a:buFont typeface="Arial" panose="020B0604020202020204" pitchFamily="34" charset="0"/>
              <a:buChar char="•"/>
            </a:pPr>
            <a:r>
              <a:rPr lang="es-ES" sz="4300" dirty="0" err="1"/>
              <a:t>They</a:t>
            </a:r>
            <a:r>
              <a:rPr lang="es-ES" sz="4300" dirty="0"/>
              <a:t> </a:t>
            </a:r>
            <a:r>
              <a:rPr lang="es-ES" sz="4300" b="1" dirty="0" err="1"/>
              <a:t>stopped</a:t>
            </a:r>
            <a:r>
              <a:rPr lang="es-ES" sz="4300" dirty="0"/>
              <a:t> </a:t>
            </a:r>
            <a:r>
              <a:rPr lang="es-ES" sz="4300" b="1" dirty="0" err="1">
                <a:solidFill>
                  <a:schemeClr val="accent5">
                    <a:lumMod val="60000"/>
                    <a:lumOff val="40000"/>
                  </a:schemeClr>
                </a:solidFill>
              </a:rPr>
              <a:t>producing</a:t>
            </a:r>
            <a:r>
              <a:rPr lang="es-ES" sz="4300" dirty="0"/>
              <a:t> </a:t>
            </a:r>
            <a:r>
              <a:rPr lang="es-ES" sz="4300" dirty="0" err="1"/>
              <a:t>benzene</a:t>
            </a:r>
            <a:r>
              <a:rPr lang="es-ES" sz="4300" dirty="0"/>
              <a:t> a </a:t>
            </a:r>
            <a:r>
              <a:rPr lang="es-ES" sz="4300" dirty="0" err="1"/>
              <a:t>month</a:t>
            </a:r>
            <a:r>
              <a:rPr lang="es-ES" sz="4300" dirty="0"/>
              <a:t> ago.</a:t>
            </a:r>
          </a:p>
          <a:p>
            <a:pPr>
              <a:buFont typeface="Arial" panose="020B0604020202020204" pitchFamily="34" charset="0"/>
              <a:buChar char="•"/>
            </a:pPr>
            <a:endParaRPr lang="es-ES" sz="4300" dirty="0"/>
          </a:p>
          <a:p>
            <a:pPr>
              <a:buFont typeface="Arial" panose="020B0604020202020204" pitchFamily="34" charset="0"/>
              <a:buChar char="•"/>
            </a:pPr>
            <a:r>
              <a:rPr lang="en-US" sz="4300" dirty="0"/>
              <a:t>Other methods </a:t>
            </a:r>
            <a:r>
              <a:rPr lang="en-US" sz="4300" b="1" dirty="0"/>
              <a:t>for</a:t>
            </a:r>
            <a:r>
              <a:rPr lang="en-US" sz="4300" dirty="0"/>
              <a:t> </a:t>
            </a:r>
            <a:r>
              <a:rPr lang="en-US" sz="4300" b="1" dirty="0">
                <a:solidFill>
                  <a:schemeClr val="accent5">
                    <a:lumMod val="60000"/>
                    <a:lumOff val="40000"/>
                  </a:schemeClr>
                </a:solidFill>
              </a:rPr>
              <a:t>performing</a:t>
            </a:r>
            <a:r>
              <a:rPr lang="en-US" sz="4300" dirty="0"/>
              <a:t> subsurface exploration include test pits and trenches.</a:t>
            </a:r>
            <a:endParaRPr lang="es-ES" sz="4300" b="1" dirty="0"/>
          </a:p>
          <a:p>
            <a:endParaRPr lang="en-GB" sz="2600" dirty="0"/>
          </a:p>
          <a:p>
            <a:endParaRPr lang="en-GB" sz="2600" dirty="0"/>
          </a:p>
          <a:p>
            <a:endParaRPr lang="en-GB" sz="2600" dirty="0"/>
          </a:p>
        </p:txBody>
      </p:sp>
      <p:sp>
        <p:nvSpPr>
          <p:cNvPr id="4" name="Rectángulo 3"/>
          <p:cNvSpPr/>
          <p:nvPr/>
        </p:nvSpPr>
        <p:spPr>
          <a:xfrm>
            <a:off x="2503033" y="5934670"/>
            <a:ext cx="7087198" cy="923330"/>
          </a:xfrm>
          <a:prstGeom prst="rect">
            <a:avLst/>
          </a:prstGeom>
          <a:noFill/>
        </p:spPr>
        <p:txBody>
          <a:bodyPr wrap="none" lIns="91440" tIns="45720" rIns="91440" bIns="45720">
            <a:spAutoFit/>
          </a:bodyPr>
          <a:lstStyle/>
          <a:p>
            <a:pPr algn="ct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Infinitivo</a:t>
            </a: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o </a:t>
            </a: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sustantivo</a:t>
            </a:r>
            <a:endPar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2056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8" y="452718"/>
            <a:ext cx="11900078" cy="835169"/>
          </a:xfrm>
        </p:spPr>
        <p:txBody>
          <a:bodyPr/>
          <a:lstStyle/>
          <a:p>
            <a:r>
              <a:rPr lang="en-GB" sz="4800" b="1" dirty="0" err="1"/>
              <a:t>Precedido</a:t>
            </a:r>
            <a:r>
              <a:rPr lang="en-GB" sz="4800" b="1" dirty="0"/>
              <a:t> </a:t>
            </a:r>
            <a:r>
              <a:rPr lang="en-GB" sz="4800" b="1" dirty="0" err="1"/>
              <a:t>por</a:t>
            </a:r>
            <a:r>
              <a:rPr lang="en-GB" sz="4800" b="1" dirty="0"/>
              <a:t> “by” (</a:t>
            </a:r>
            <a:r>
              <a:rPr lang="en-GB" sz="4800" b="1" dirty="0" err="1"/>
              <a:t>indicando</a:t>
            </a:r>
            <a:r>
              <a:rPr lang="en-GB" sz="4800" b="1" dirty="0"/>
              <a:t> </a:t>
            </a:r>
            <a:r>
              <a:rPr lang="en-GB" sz="4800" b="1" dirty="0" err="1"/>
              <a:t>modo</a:t>
            </a:r>
            <a:r>
              <a:rPr lang="en-GB" sz="4800" b="1" dirty="0"/>
              <a:t>)</a:t>
            </a:r>
          </a:p>
        </p:txBody>
      </p:sp>
      <p:sp>
        <p:nvSpPr>
          <p:cNvPr id="3" name="Marcador de contenido 2"/>
          <p:cNvSpPr>
            <a:spLocks noGrp="1"/>
          </p:cNvSpPr>
          <p:nvPr>
            <p:ph idx="1"/>
          </p:nvPr>
        </p:nvSpPr>
        <p:spPr>
          <a:xfrm>
            <a:off x="646111" y="1287888"/>
            <a:ext cx="10790327" cy="5112912"/>
          </a:xfrm>
        </p:spPr>
        <p:txBody>
          <a:bodyPr>
            <a:normAutofit lnSpcReduction="10000"/>
          </a:bodyPr>
          <a:lstStyle/>
          <a:p>
            <a:pPr marL="0" indent="0">
              <a:buNone/>
            </a:pPr>
            <a:endParaRPr lang="en-US" dirty="0"/>
          </a:p>
          <a:p>
            <a:pPr marL="0" indent="0">
              <a:buNone/>
            </a:pPr>
            <a:r>
              <a:rPr lang="en-US" sz="5000" dirty="0"/>
              <a:t>The hole is excavated </a:t>
            </a:r>
            <a:r>
              <a:rPr lang="en-US" sz="5000" b="1" dirty="0"/>
              <a:t>by</a:t>
            </a:r>
            <a:r>
              <a:rPr lang="en-US" sz="5000" b="1" dirty="0">
                <a:solidFill>
                  <a:srgbClr val="FFFF66"/>
                </a:solidFill>
              </a:rPr>
              <a:t> rotating</a:t>
            </a:r>
            <a:r>
              <a:rPr lang="en-US" sz="5000" dirty="0">
                <a:solidFill>
                  <a:srgbClr val="FF0000"/>
                </a:solidFill>
              </a:rPr>
              <a:t> </a:t>
            </a:r>
            <a:r>
              <a:rPr lang="en-US" sz="5000" dirty="0"/>
              <a:t>the auger. </a:t>
            </a:r>
          </a:p>
          <a:p>
            <a:pPr marL="0" indent="0">
              <a:buNone/>
            </a:pPr>
            <a:r>
              <a:rPr lang="en-US" sz="5000" dirty="0"/>
              <a:t>El </a:t>
            </a:r>
            <a:r>
              <a:rPr lang="en-US" sz="5000" dirty="0" err="1"/>
              <a:t>agujero</a:t>
            </a:r>
            <a:r>
              <a:rPr lang="en-US" sz="5000" dirty="0"/>
              <a:t> se </a:t>
            </a:r>
            <a:r>
              <a:rPr lang="en-US" sz="5000" dirty="0" err="1"/>
              <a:t>excava</a:t>
            </a:r>
            <a:r>
              <a:rPr lang="en-US" sz="5000" dirty="0"/>
              <a:t> </a:t>
            </a:r>
            <a:r>
              <a:rPr lang="en-US" sz="5000" b="1" dirty="0" err="1">
                <a:solidFill>
                  <a:srgbClr val="FFFF66"/>
                </a:solidFill>
              </a:rPr>
              <a:t>rotando</a:t>
            </a:r>
            <a:r>
              <a:rPr lang="en-US" sz="5000" dirty="0"/>
              <a:t> el </a:t>
            </a:r>
            <a:r>
              <a:rPr lang="en-US" sz="5000" dirty="0" err="1"/>
              <a:t>taladro</a:t>
            </a:r>
            <a:r>
              <a:rPr lang="en-US" sz="5000" dirty="0"/>
              <a:t>/al </a:t>
            </a:r>
            <a:r>
              <a:rPr lang="en-US" sz="5000" dirty="0" err="1"/>
              <a:t>rotar</a:t>
            </a:r>
            <a:r>
              <a:rPr lang="en-US" sz="5000" dirty="0"/>
              <a:t> el </a:t>
            </a:r>
            <a:r>
              <a:rPr lang="en-US" sz="5000" dirty="0" err="1"/>
              <a:t>taladro</a:t>
            </a:r>
            <a:r>
              <a:rPr lang="en-US" sz="5000" dirty="0"/>
              <a:t>.</a:t>
            </a:r>
            <a:endParaRPr lang="es-AR" sz="5000" dirty="0"/>
          </a:p>
          <a:p>
            <a:pPr marL="0" indent="0">
              <a:buNone/>
            </a:pPr>
            <a:endParaRPr lang="en-GB" sz="5000" dirty="0"/>
          </a:p>
          <a:p>
            <a:pPr lvl="3"/>
            <a:r>
              <a:rPr lang="en-GB" sz="5000" b="1" dirty="0">
                <a:solidFill>
                  <a:srgbClr val="FFFF66"/>
                </a:solidFill>
              </a:rPr>
              <a:t>By + </a:t>
            </a:r>
            <a:r>
              <a:rPr lang="en-GB" sz="5000" b="1" dirty="0" err="1">
                <a:solidFill>
                  <a:srgbClr val="FFFF66"/>
                </a:solidFill>
              </a:rPr>
              <a:t>ando</a:t>
            </a:r>
            <a:r>
              <a:rPr lang="en-GB" sz="5000" b="1" dirty="0">
                <a:solidFill>
                  <a:srgbClr val="FFFF66"/>
                </a:solidFill>
              </a:rPr>
              <a:t>/</a:t>
            </a:r>
            <a:r>
              <a:rPr lang="en-GB" sz="5000" b="1" dirty="0" err="1">
                <a:solidFill>
                  <a:srgbClr val="FFFF66"/>
                </a:solidFill>
              </a:rPr>
              <a:t>endo</a:t>
            </a:r>
            <a:endParaRPr lang="en-GB" sz="5000" b="1" dirty="0">
              <a:solidFill>
                <a:srgbClr val="FFFF66"/>
              </a:solidFill>
            </a:endParaRPr>
          </a:p>
        </p:txBody>
      </p:sp>
      <p:sp>
        <p:nvSpPr>
          <p:cNvPr id="4" name="Multiplicar 3"/>
          <p:cNvSpPr/>
          <p:nvPr/>
        </p:nvSpPr>
        <p:spPr>
          <a:xfrm>
            <a:off x="2485624" y="5434885"/>
            <a:ext cx="824248" cy="965915"/>
          </a:xfrm>
          <a:prstGeom prst="mathMultiply">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0EDB83-7AC5-25C1-A675-7781A5862D32}"/>
              </a:ext>
            </a:extLst>
          </p:cNvPr>
          <p:cNvPicPr>
            <a:picLocks noChangeAspect="1"/>
          </p:cNvPicPr>
          <p:nvPr/>
        </p:nvPicPr>
        <p:blipFill>
          <a:blip r:embed="rId2"/>
          <a:stretch>
            <a:fillRect/>
          </a:stretch>
        </p:blipFill>
        <p:spPr>
          <a:xfrm>
            <a:off x="9179935" y="3844344"/>
            <a:ext cx="1895475" cy="2409825"/>
          </a:xfrm>
          <a:prstGeom prst="rect">
            <a:avLst/>
          </a:prstGeom>
        </p:spPr>
      </p:pic>
    </p:spTree>
    <p:extLst>
      <p:ext uri="{BB962C8B-B14F-4D97-AF65-F5344CB8AC3E}">
        <p14:creationId xmlns:p14="http://schemas.microsoft.com/office/powerpoint/2010/main" val="33626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474" y="246656"/>
            <a:ext cx="9404723" cy="1400530"/>
          </a:xfrm>
        </p:spPr>
        <p:txBody>
          <a:bodyPr/>
          <a:lstStyle/>
          <a:p>
            <a:r>
              <a:rPr lang="en-GB" sz="4800" dirty="0"/>
              <a:t>En </a:t>
            </a:r>
            <a:r>
              <a:rPr lang="en-GB" sz="4800" dirty="0" err="1"/>
              <a:t>tiempos</a:t>
            </a:r>
            <a:r>
              <a:rPr lang="en-GB" sz="4800" dirty="0"/>
              <a:t> </a:t>
            </a:r>
            <a:r>
              <a:rPr lang="en-GB" sz="4800" dirty="0" err="1"/>
              <a:t>verbales</a:t>
            </a:r>
            <a:r>
              <a:rPr lang="en-GB" sz="4800" dirty="0"/>
              <a:t> </a:t>
            </a:r>
            <a:r>
              <a:rPr lang="en-GB" sz="4800" dirty="0" err="1"/>
              <a:t>continuos</a:t>
            </a:r>
            <a:r>
              <a:rPr lang="en-GB" sz="4800" dirty="0"/>
              <a:t> </a:t>
            </a:r>
          </a:p>
        </p:txBody>
      </p:sp>
      <p:sp>
        <p:nvSpPr>
          <p:cNvPr id="3" name="Marcador de contenido 2"/>
          <p:cNvSpPr>
            <a:spLocks noGrp="1"/>
          </p:cNvSpPr>
          <p:nvPr>
            <p:ph idx="1"/>
          </p:nvPr>
        </p:nvSpPr>
        <p:spPr>
          <a:xfrm>
            <a:off x="490377" y="1152983"/>
            <a:ext cx="11268034" cy="5389485"/>
          </a:xfrm>
        </p:spPr>
        <p:txBody>
          <a:bodyPr>
            <a:normAutofit fontScale="70000" lnSpcReduction="20000"/>
          </a:bodyPr>
          <a:lstStyle/>
          <a:p>
            <a:pPr marL="0" indent="0">
              <a:buNone/>
            </a:pPr>
            <a:r>
              <a:rPr lang="en-US" sz="4800" dirty="0"/>
              <a:t>Flammable liquids or gases </a:t>
            </a:r>
            <a:r>
              <a:rPr lang="en-US" sz="4800" b="1" dirty="0"/>
              <a:t>are</a:t>
            </a:r>
            <a:r>
              <a:rPr lang="en-US" sz="4800" b="1" dirty="0">
                <a:solidFill>
                  <a:srgbClr val="92D050"/>
                </a:solidFill>
              </a:rPr>
              <a:t> being </a:t>
            </a:r>
            <a:r>
              <a:rPr lang="en-US" sz="4800" b="1" dirty="0"/>
              <a:t>stored</a:t>
            </a:r>
            <a:r>
              <a:rPr lang="en-US" sz="4800" dirty="0"/>
              <a:t> here.</a:t>
            </a:r>
            <a:endParaRPr lang="es-AR" sz="4800" dirty="0"/>
          </a:p>
          <a:p>
            <a:pPr marL="0" indent="0">
              <a:buNone/>
            </a:pPr>
            <a:r>
              <a:rPr lang="es-ES" sz="4800" dirty="0" err="1"/>
              <a:t>The</a:t>
            </a:r>
            <a:r>
              <a:rPr lang="es-ES" sz="4800" dirty="0"/>
              <a:t> </a:t>
            </a:r>
            <a:r>
              <a:rPr lang="es-ES" sz="4800" dirty="0" err="1"/>
              <a:t>company</a:t>
            </a:r>
            <a:r>
              <a:rPr lang="es-ES" sz="4800" dirty="0"/>
              <a:t> </a:t>
            </a:r>
            <a:r>
              <a:rPr lang="es-ES" sz="4800" b="1" dirty="0"/>
              <a:t>has </a:t>
            </a:r>
            <a:r>
              <a:rPr lang="es-ES" sz="4800" b="1" dirty="0" err="1"/>
              <a:t>been</a:t>
            </a:r>
            <a:r>
              <a:rPr lang="es-ES" sz="4800" b="1" dirty="0"/>
              <a:t> </a:t>
            </a:r>
            <a:r>
              <a:rPr lang="es-ES" sz="4800" b="1" dirty="0" err="1">
                <a:solidFill>
                  <a:srgbClr val="92D050"/>
                </a:solidFill>
              </a:rPr>
              <a:t>providing</a:t>
            </a:r>
            <a:r>
              <a:rPr lang="es-ES" sz="4800" dirty="0">
                <a:solidFill>
                  <a:srgbClr val="92D050"/>
                </a:solidFill>
              </a:rPr>
              <a:t> </a:t>
            </a:r>
            <a:r>
              <a:rPr lang="es-ES" sz="4800" dirty="0"/>
              <a:t>a </a:t>
            </a:r>
            <a:r>
              <a:rPr lang="es-ES" sz="4800" dirty="0" err="1"/>
              <a:t>unique</a:t>
            </a:r>
            <a:r>
              <a:rPr lang="es-ES" sz="4800" dirty="0"/>
              <a:t> and </a:t>
            </a:r>
            <a:r>
              <a:rPr lang="es-ES" sz="4800" dirty="0" err="1"/>
              <a:t>specialized</a:t>
            </a:r>
            <a:r>
              <a:rPr lang="es-ES" sz="4800" dirty="0"/>
              <a:t> </a:t>
            </a:r>
            <a:r>
              <a:rPr lang="es-ES" sz="4800" dirty="0" err="1"/>
              <a:t>service</a:t>
            </a:r>
            <a:r>
              <a:rPr lang="es-ES" sz="4800" dirty="0"/>
              <a:t>.</a:t>
            </a:r>
            <a:endParaRPr lang="es-AR" sz="4800" dirty="0"/>
          </a:p>
          <a:p>
            <a:pPr marL="0" indent="0">
              <a:buNone/>
            </a:pPr>
            <a:endParaRPr lang="es-ES" sz="4800" dirty="0">
              <a:solidFill>
                <a:srgbClr val="FF6699"/>
              </a:solidFill>
            </a:endParaRPr>
          </a:p>
          <a:p>
            <a:pPr marL="0" indent="0">
              <a:buNone/>
            </a:pPr>
            <a:r>
              <a:rPr lang="es-ES" sz="4800" b="1" dirty="0">
                <a:solidFill>
                  <a:srgbClr val="FF6699"/>
                </a:solidFill>
              </a:rPr>
              <a:t>Complementos de ciertos verbos (perifrásticos): </a:t>
            </a:r>
            <a:r>
              <a:rPr lang="es-ES" sz="4800" b="1" dirty="0" err="1">
                <a:solidFill>
                  <a:srgbClr val="FF6699"/>
                </a:solidFill>
              </a:rPr>
              <a:t>go</a:t>
            </a:r>
            <a:r>
              <a:rPr lang="es-ES" sz="4800" b="1" dirty="0">
                <a:solidFill>
                  <a:srgbClr val="FF6699"/>
                </a:solidFill>
              </a:rPr>
              <a:t> </a:t>
            </a:r>
            <a:r>
              <a:rPr lang="es-ES" sz="4800" b="1" dirty="0" err="1">
                <a:solidFill>
                  <a:srgbClr val="FF6699"/>
                </a:solidFill>
              </a:rPr>
              <a:t>on</a:t>
            </a:r>
            <a:r>
              <a:rPr lang="es-ES" sz="4800" b="1" dirty="0">
                <a:solidFill>
                  <a:srgbClr val="FF6699"/>
                </a:solidFill>
              </a:rPr>
              <a:t>/continue.</a:t>
            </a:r>
          </a:p>
          <a:p>
            <a:pPr marL="0" indent="0">
              <a:buNone/>
            </a:pPr>
            <a:r>
              <a:rPr lang="es-ES" sz="4800" dirty="0"/>
              <a:t>He </a:t>
            </a:r>
            <a:r>
              <a:rPr lang="es-ES" sz="4800" dirty="0" err="1"/>
              <a:t>continued</a:t>
            </a:r>
            <a:r>
              <a:rPr lang="es-ES" sz="4800" dirty="0"/>
              <a:t> </a:t>
            </a:r>
            <a:r>
              <a:rPr lang="es-ES" sz="4800" b="1" dirty="0" err="1">
                <a:solidFill>
                  <a:srgbClr val="92D050"/>
                </a:solidFill>
              </a:rPr>
              <a:t>reading</a:t>
            </a:r>
            <a:r>
              <a:rPr lang="es-ES" sz="4800" dirty="0"/>
              <a:t>.</a:t>
            </a:r>
          </a:p>
          <a:p>
            <a:endParaRPr lang="en-GB" sz="3800" b="1" dirty="0">
              <a:solidFill>
                <a:srgbClr val="92D050"/>
              </a:solidFill>
            </a:endParaRPr>
          </a:p>
          <a:p>
            <a:pPr lvl="1"/>
            <a:r>
              <a:rPr lang="en-GB" sz="6500" b="1" dirty="0" err="1">
                <a:solidFill>
                  <a:srgbClr val="92D050"/>
                </a:solidFill>
              </a:rPr>
              <a:t>ando</a:t>
            </a:r>
            <a:r>
              <a:rPr lang="en-GB" sz="6500" b="1" dirty="0">
                <a:solidFill>
                  <a:srgbClr val="92D050"/>
                </a:solidFill>
              </a:rPr>
              <a:t>/</a:t>
            </a:r>
            <a:r>
              <a:rPr lang="en-GB" sz="6500" b="1" dirty="0" err="1">
                <a:solidFill>
                  <a:srgbClr val="92D050"/>
                </a:solidFill>
              </a:rPr>
              <a:t>endo</a:t>
            </a:r>
            <a:endParaRPr lang="en-GB" sz="6500" b="1" dirty="0">
              <a:solidFill>
                <a:srgbClr val="92D050"/>
              </a:solidFill>
            </a:endParaRPr>
          </a:p>
        </p:txBody>
      </p:sp>
    </p:spTree>
    <p:extLst>
      <p:ext uri="{BB962C8B-B14F-4D97-AF65-F5344CB8AC3E}">
        <p14:creationId xmlns:p14="http://schemas.microsoft.com/office/powerpoint/2010/main" val="256995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215331" cy="1400530"/>
          </a:xfrm>
        </p:spPr>
        <p:txBody>
          <a:bodyPr/>
          <a:lstStyle/>
          <a:p>
            <a:r>
              <a:rPr lang="en-GB" dirty="0"/>
              <a:t>En </a:t>
            </a:r>
            <a:r>
              <a:rPr lang="en-GB" dirty="0" err="1"/>
              <a:t>cláusulas</a:t>
            </a:r>
            <a:r>
              <a:rPr lang="en-GB" dirty="0"/>
              <a:t> </a:t>
            </a:r>
            <a:r>
              <a:rPr lang="en-GB" dirty="0" err="1"/>
              <a:t>elípticas</a:t>
            </a:r>
            <a:r>
              <a:rPr lang="en-GB" dirty="0"/>
              <a:t> </a:t>
            </a:r>
            <a:r>
              <a:rPr lang="en-GB" dirty="0" err="1"/>
              <a:t>precedidas</a:t>
            </a:r>
            <a:r>
              <a:rPr lang="en-GB" dirty="0"/>
              <a:t> </a:t>
            </a:r>
            <a:r>
              <a:rPr lang="en-GB" dirty="0" err="1"/>
              <a:t>por</a:t>
            </a:r>
            <a:r>
              <a:rPr lang="en-GB" dirty="0"/>
              <a:t> “when”/”on”/”in”</a:t>
            </a:r>
          </a:p>
        </p:txBody>
      </p:sp>
      <p:sp>
        <p:nvSpPr>
          <p:cNvPr id="3" name="Marcador de contenido 2"/>
          <p:cNvSpPr>
            <a:spLocks noGrp="1"/>
          </p:cNvSpPr>
          <p:nvPr>
            <p:ph idx="1"/>
          </p:nvPr>
        </p:nvSpPr>
        <p:spPr>
          <a:xfrm>
            <a:off x="437882" y="1853248"/>
            <a:ext cx="11603864" cy="4395151"/>
          </a:xfrm>
        </p:spPr>
        <p:txBody>
          <a:bodyPr>
            <a:normAutofit fontScale="70000" lnSpcReduction="20000"/>
          </a:bodyPr>
          <a:lstStyle/>
          <a:p>
            <a:pPr marL="0" indent="0">
              <a:buNone/>
            </a:pPr>
            <a:r>
              <a:rPr lang="en-US" sz="4800" b="1" dirty="0">
                <a:solidFill>
                  <a:srgbClr val="002060"/>
                </a:solidFill>
              </a:rPr>
              <a:t>When</a:t>
            </a:r>
            <a:r>
              <a:rPr lang="en-US" sz="4800" dirty="0"/>
              <a:t> </a:t>
            </a:r>
            <a:r>
              <a:rPr lang="en-US" sz="4800" b="1" dirty="0">
                <a:solidFill>
                  <a:srgbClr val="002060"/>
                </a:solidFill>
              </a:rPr>
              <a:t>defining</a:t>
            </a:r>
            <a:r>
              <a:rPr lang="en-US" sz="4800" dirty="0">
                <a:solidFill>
                  <a:srgbClr val="002060"/>
                </a:solidFill>
              </a:rPr>
              <a:t> </a:t>
            </a:r>
            <a:r>
              <a:rPr lang="en-US" sz="4800" dirty="0"/>
              <a:t>rigid body motions, these are generally considered .</a:t>
            </a:r>
            <a:endParaRPr lang="es-ES" sz="4800" dirty="0"/>
          </a:p>
          <a:p>
            <a:pPr marL="0" indent="0">
              <a:buNone/>
            </a:pPr>
            <a:r>
              <a:rPr lang="en-US" sz="4800" b="1" dirty="0">
                <a:solidFill>
                  <a:srgbClr val="002060"/>
                </a:solidFill>
              </a:rPr>
              <a:t>On</a:t>
            </a:r>
            <a:r>
              <a:rPr lang="en-US" sz="4800" dirty="0"/>
              <a:t> </a:t>
            </a:r>
            <a:r>
              <a:rPr lang="en-US" sz="4800" b="1" dirty="0">
                <a:solidFill>
                  <a:srgbClr val="002060"/>
                </a:solidFill>
              </a:rPr>
              <a:t>defining</a:t>
            </a:r>
            <a:r>
              <a:rPr lang="en-US" sz="4800" dirty="0"/>
              <a:t> rigid body motions, these are generally considered .</a:t>
            </a:r>
            <a:endParaRPr lang="es-ES" sz="4800" b="1" dirty="0"/>
          </a:p>
          <a:p>
            <a:endParaRPr lang="en-GB" sz="4800" dirty="0"/>
          </a:p>
          <a:p>
            <a:pPr marL="0" indent="0">
              <a:buNone/>
            </a:pPr>
            <a:r>
              <a:rPr lang="en-GB" sz="4800" b="1" dirty="0" err="1">
                <a:solidFill>
                  <a:srgbClr val="002060"/>
                </a:solidFill>
              </a:rPr>
              <a:t>Cuado</a:t>
            </a:r>
            <a:r>
              <a:rPr lang="en-GB" sz="4800" b="1" dirty="0">
                <a:solidFill>
                  <a:srgbClr val="002060"/>
                </a:solidFill>
              </a:rPr>
              <a:t> se</a:t>
            </a:r>
            <a:r>
              <a:rPr lang="en-GB" sz="4800" b="1" dirty="0"/>
              <a:t> </a:t>
            </a:r>
            <a:r>
              <a:rPr lang="en-GB" sz="4800" b="1" dirty="0" err="1"/>
              <a:t>definen</a:t>
            </a:r>
            <a:r>
              <a:rPr lang="en-GB" sz="4800" b="1" dirty="0"/>
              <a:t> </a:t>
            </a:r>
            <a:r>
              <a:rPr lang="en-GB" sz="4800" b="1" dirty="0" err="1"/>
              <a:t>movimientos</a:t>
            </a:r>
            <a:r>
              <a:rPr lang="en-GB" sz="4800" b="1" dirty="0"/>
              <a:t> de </a:t>
            </a:r>
            <a:r>
              <a:rPr lang="en-GB" sz="4800" b="1" dirty="0" err="1"/>
              <a:t>cuerpos</a:t>
            </a:r>
            <a:r>
              <a:rPr lang="en-GB" sz="4800" b="1" dirty="0"/>
              <a:t> </a:t>
            </a:r>
            <a:r>
              <a:rPr lang="en-GB" sz="4800" b="1" dirty="0" err="1"/>
              <a:t>rígidos</a:t>
            </a:r>
            <a:r>
              <a:rPr lang="en-GB" sz="4800" b="1" dirty="0"/>
              <a:t>, </a:t>
            </a:r>
            <a:r>
              <a:rPr lang="en-GB" sz="4800" b="1" dirty="0" err="1"/>
              <a:t>estas</a:t>
            </a:r>
            <a:r>
              <a:rPr lang="en-GB" sz="4800" b="1" dirty="0"/>
              <a:t> </a:t>
            </a:r>
            <a:r>
              <a:rPr lang="en-GB" sz="4800" b="1" dirty="0" err="1"/>
              <a:t>generalmente</a:t>
            </a:r>
            <a:r>
              <a:rPr lang="en-GB" sz="4800" b="1" dirty="0"/>
              <a:t> se </a:t>
            </a:r>
            <a:r>
              <a:rPr lang="en-GB" sz="4800" b="1" dirty="0" err="1"/>
              <a:t>tienen</a:t>
            </a:r>
            <a:r>
              <a:rPr lang="en-GB" sz="4800" b="1" dirty="0"/>
              <a:t> en </a:t>
            </a:r>
            <a:r>
              <a:rPr lang="en-GB" sz="4800" b="1" dirty="0" err="1"/>
              <a:t>cuenta</a:t>
            </a:r>
            <a:r>
              <a:rPr lang="en-GB" sz="4800" b="1" dirty="0"/>
              <a:t>.</a:t>
            </a:r>
          </a:p>
          <a:p>
            <a:pPr marL="0" indent="0">
              <a:buNone/>
            </a:pPr>
            <a:r>
              <a:rPr lang="en-GB" sz="3800" b="1" dirty="0">
                <a:solidFill>
                  <a:srgbClr val="002060"/>
                </a:solidFill>
              </a:rPr>
              <a:t>			</a:t>
            </a:r>
            <a:r>
              <a:rPr lang="en-GB" sz="6500" b="1" dirty="0" err="1">
                <a:solidFill>
                  <a:srgbClr val="002060"/>
                </a:solidFill>
              </a:rPr>
              <a:t>Cuando</a:t>
            </a:r>
            <a:r>
              <a:rPr lang="en-GB" sz="6500" b="1" dirty="0">
                <a:solidFill>
                  <a:srgbClr val="002060"/>
                </a:solidFill>
              </a:rPr>
              <a:t> se / Al + </a:t>
            </a:r>
            <a:r>
              <a:rPr lang="en-GB" sz="6500" b="1" dirty="0" err="1">
                <a:solidFill>
                  <a:srgbClr val="002060"/>
                </a:solidFill>
              </a:rPr>
              <a:t>infinitivo</a:t>
            </a:r>
            <a:r>
              <a:rPr lang="en-GB" sz="6500" b="1" dirty="0">
                <a:solidFill>
                  <a:srgbClr val="002060"/>
                </a:solidFill>
              </a:rPr>
              <a:t>(</a:t>
            </a:r>
            <a:r>
              <a:rPr lang="en-GB" sz="6500" b="1" dirty="0" err="1">
                <a:solidFill>
                  <a:srgbClr val="002060"/>
                </a:solidFill>
              </a:rPr>
              <a:t>ar-er-ir</a:t>
            </a:r>
            <a:r>
              <a:rPr lang="en-GB" sz="6500" b="1" dirty="0">
                <a:solidFill>
                  <a:srgbClr val="002060"/>
                </a:solidFill>
              </a:rPr>
              <a:t>)</a:t>
            </a:r>
          </a:p>
        </p:txBody>
      </p:sp>
    </p:spTree>
    <p:extLst>
      <p:ext uri="{BB962C8B-B14F-4D97-AF65-F5344CB8AC3E}">
        <p14:creationId xmlns:p14="http://schemas.microsoft.com/office/powerpoint/2010/main" val="27403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692" y="163885"/>
            <a:ext cx="11980717" cy="621725"/>
          </a:xfrm>
        </p:spPr>
        <p:txBody>
          <a:bodyPr/>
          <a:lstStyle/>
          <a:p>
            <a:r>
              <a:rPr lang="es-ES" sz="3000" b="1" dirty="0">
                <a:solidFill>
                  <a:srgbClr val="FFCC66"/>
                </a:solidFill>
              </a:rPr>
              <a:t>PRE Y POSTMODIFICACIÓN CON PASADO PARTICIPIO (-</a:t>
            </a:r>
            <a:r>
              <a:rPr lang="es-ES" sz="3000" b="1" dirty="0" err="1">
                <a:solidFill>
                  <a:srgbClr val="FFCC66"/>
                </a:solidFill>
              </a:rPr>
              <a:t>ed</a:t>
            </a:r>
            <a:r>
              <a:rPr lang="es-ES" sz="3000" b="1" dirty="0">
                <a:solidFill>
                  <a:srgbClr val="FFCC66"/>
                </a:solidFill>
              </a:rPr>
              <a:t>/3ra)</a:t>
            </a:r>
            <a:r>
              <a:rPr lang="es-ES" sz="3000" dirty="0">
                <a:solidFill>
                  <a:srgbClr val="FFCC66"/>
                </a:solidFill>
              </a:rPr>
              <a:t> </a:t>
            </a:r>
            <a:endParaRPr lang="en-GB" sz="3000" dirty="0">
              <a:solidFill>
                <a:srgbClr val="FFCC66"/>
              </a:solidFill>
            </a:endParaRPr>
          </a:p>
        </p:txBody>
      </p:sp>
      <p:sp>
        <p:nvSpPr>
          <p:cNvPr id="5" name="Rectángulo 4"/>
          <p:cNvSpPr/>
          <p:nvPr/>
        </p:nvSpPr>
        <p:spPr>
          <a:xfrm>
            <a:off x="124692" y="1527464"/>
            <a:ext cx="12198926" cy="6573018"/>
          </a:xfrm>
          <a:prstGeom prst="rect">
            <a:avLst/>
          </a:prstGeom>
        </p:spPr>
        <p:txBody>
          <a:bodyPr wrap="square">
            <a:spAutoFit/>
          </a:bodyPr>
          <a:lstStyle/>
          <a:p>
            <a:pPr marL="609600" indent="-609600">
              <a:lnSpc>
                <a:spcPct val="105000"/>
              </a:lnSpc>
              <a:buNone/>
            </a:pPr>
            <a:r>
              <a:rPr lang="en-US" sz="4200" dirty="0"/>
              <a:t>The </a:t>
            </a:r>
            <a:r>
              <a:rPr lang="en-US" sz="4200" b="1" dirty="0"/>
              <a:t>instrument</a:t>
            </a:r>
            <a:r>
              <a:rPr lang="en-US" sz="4200" dirty="0">
                <a:solidFill>
                  <a:schemeClr val="accent4">
                    <a:lumMod val="75000"/>
                  </a:schemeClr>
                </a:solidFill>
              </a:rPr>
              <a:t> </a:t>
            </a:r>
            <a:r>
              <a:rPr lang="en-US" sz="4200" b="1" dirty="0">
                <a:solidFill>
                  <a:schemeClr val="accent4">
                    <a:lumMod val="75000"/>
                  </a:schemeClr>
                </a:solidFill>
              </a:rPr>
              <a:t>used </a:t>
            </a:r>
            <a:r>
              <a:rPr lang="en-US" sz="4200" dirty="0"/>
              <a:t>in conducting the experiment is subject to the laws of nature.</a:t>
            </a:r>
          </a:p>
          <a:p>
            <a:pPr marL="609600" indent="-609600">
              <a:lnSpc>
                <a:spcPct val="105000"/>
              </a:lnSpc>
              <a:buNone/>
            </a:pPr>
            <a:endParaRPr lang="en-US" sz="4200" dirty="0"/>
          </a:p>
          <a:p>
            <a:pPr marL="609600" indent="-609600">
              <a:lnSpc>
                <a:spcPct val="105000"/>
              </a:lnSpc>
              <a:buNone/>
            </a:pPr>
            <a:r>
              <a:rPr lang="en-US" sz="4200" dirty="0"/>
              <a:t>The total </a:t>
            </a:r>
            <a:r>
              <a:rPr lang="en-US" sz="4200" b="1" dirty="0"/>
              <a:t>charge</a:t>
            </a:r>
            <a:r>
              <a:rPr lang="en-US" sz="4200" b="1" i="1" dirty="0"/>
              <a:t> </a:t>
            </a:r>
            <a:r>
              <a:rPr lang="en-US" sz="4200" b="1" dirty="0">
                <a:solidFill>
                  <a:schemeClr val="accent4">
                    <a:lumMod val="75000"/>
                  </a:schemeClr>
                </a:solidFill>
              </a:rPr>
              <a:t>associated</a:t>
            </a:r>
            <a:r>
              <a:rPr lang="en-US" sz="4200" b="1" dirty="0"/>
              <a:t> </a:t>
            </a:r>
            <a:r>
              <a:rPr lang="en-US" sz="4200" dirty="0"/>
              <a:t>with the motion of charge between two points is call</a:t>
            </a:r>
            <a:r>
              <a:rPr lang="en-US" sz="4200" b="1" dirty="0"/>
              <a:t>ed</a:t>
            </a:r>
            <a:r>
              <a:rPr lang="en-US" sz="4200" dirty="0"/>
              <a:t> voltage.  </a:t>
            </a:r>
          </a:p>
          <a:p>
            <a:pPr marL="609600" indent="-609600">
              <a:lnSpc>
                <a:spcPct val="105000"/>
              </a:lnSpc>
              <a:buNone/>
            </a:pPr>
            <a:endParaRPr lang="en-GB" sz="3800" dirty="0"/>
          </a:p>
          <a:p>
            <a:pPr marL="609600" indent="-609600">
              <a:lnSpc>
                <a:spcPct val="105000"/>
              </a:lnSpc>
              <a:buNone/>
            </a:pPr>
            <a:endParaRPr lang="en-GB" sz="3800" dirty="0"/>
          </a:p>
          <a:p>
            <a:pPr marL="609600" indent="-609600">
              <a:lnSpc>
                <a:spcPct val="105000"/>
              </a:lnSpc>
              <a:buNone/>
            </a:pPr>
            <a:endParaRPr lang="en-GB" sz="3800" dirty="0"/>
          </a:p>
          <a:p>
            <a:pPr marL="609600" indent="-609600">
              <a:lnSpc>
                <a:spcPct val="105000"/>
              </a:lnSpc>
              <a:buNone/>
            </a:pPr>
            <a:r>
              <a:rPr lang="en-GB" sz="3800" b="1" dirty="0">
                <a:solidFill>
                  <a:schemeClr val="accent4">
                    <a:lumMod val="75000"/>
                  </a:schemeClr>
                </a:solidFill>
              </a:rPr>
              <a:t>                            -ado/-</a:t>
            </a:r>
            <a:r>
              <a:rPr lang="en-GB" sz="3800" b="1" dirty="0" err="1">
                <a:solidFill>
                  <a:schemeClr val="accent4">
                    <a:lumMod val="75000"/>
                  </a:schemeClr>
                </a:solidFill>
              </a:rPr>
              <a:t>ido</a:t>
            </a:r>
            <a:endParaRPr lang="en-GB" sz="3800" b="1" dirty="0">
              <a:solidFill>
                <a:schemeClr val="accent4">
                  <a:lumMod val="75000"/>
                </a:schemeClr>
              </a:solidFill>
            </a:endParaRPr>
          </a:p>
        </p:txBody>
      </p:sp>
    </p:spTree>
    <p:extLst>
      <p:ext uri="{BB962C8B-B14F-4D97-AF65-F5344CB8AC3E}">
        <p14:creationId xmlns:p14="http://schemas.microsoft.com/office/powerpoint/2010/main" val="279621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DDD7C-7C5F-FBB5-9DC1-3C33A2C2584C}"/>
              </a:ext>
            </a:extLst>
          </p:cNvPr>
          <p:cNvSpPr>
            <a:spLocks noGrp="1"/>
          </p:cNvSpPr>
          <p:nvPr>
            <p:ph type="title"/>
          </p:nvPr>
        </p:nvSpPr>
        <p:spPr>
          <a:xfrm>
            <a:off x="646111" y="452718"/>
            <a:ext cx="9404723" cy="804582"/>
          </a:xfrm>
        </p:spPr>
        <p:txBody>
          <a:bodyPr/>
          <a:lstStyle/>
          <a:p>
            <a:r>
              <a:rPr lang="es-AR" b="1" dirty="0" err="1"/>
              <a:t>Translation</a:t>
            </a:r>
            <a:r>
              <a:rPr lang="es-AR" b="1" dirty="0"/>
              <a:t> </a:t>
            </a:r>
            <a:r>
              <a:rPr lang="es-AR" b="1" dirty="0" err="1"/>
              <a:t>principles</a:t>
            </a:r>
            <a:endParaRPr lang="es-AR" b="1" dirty="0"/>
          </a:p>
        </p:txBody>
      </p:sp>
      <p:sp>
        <p:nvSpPr>
          <p:cNvPr id="3" name="Marcador de contenido 2">
            <a:extLst>
              <a:ext uri="{FF2B5EF4-FFF2-40B4-BE49-F238E27FC236}">
                <a16:creationId xmlns:a16="http://schemas.microsoft.com/office/drawing/2014/main" id="{A7924196-182A-4C0E-B342-79C143D33055}"/>
              </a:ext>
            </a:extLst>
          </p:cNvPr>
          <p:cNvSpPr>
            <a:spLocks noGrp="1"/>
          </p:cNvSpPr>
          <p:nvPr>
            <p:ph idx="1"/>
          </p:nvPr>
        </p:nvSpPr>
        <p:spPr>
          <a:xfrm>
            <a:off x="457200" y="1257300"/>
            <a:ext cx="11430000" cy="5147982"/>
          </a:xfrm>
        </p:spPr>
        <p:txBody>
          <a:bodyPr>
            <a:normAutofit fontScale="92500"/>
          </a:bodyPr>
          <a:lstStyle/>
          <a:p>
            <a:r>
              <a:rPr lang="es-AR" sz="4000" dirty="0"/>
              <a:t>Tiene como raíz un verbo</a:t>
            </a:r>
          </a:p>
          <a:p>
            <a:endParaRPr lang="es-AR" sz="4000" dirty="0"/>
          </a:p>
          <a:p>
            <a:r>
              <a:rPr lang="es-AR" sz="4000" dirty="0"/>
              <a:t>La matriz verbal está presente en su significado</a:t>
            </a:r>
          </a:p>
          <a:p>
            <a:endParaRPr lang="es-AR" sz="4000" dirty="0"/>
          </a:p>
          <a:p>
            <a:r>
              <a:rPr lang="es-AR" sz="4000" dirty="0"/>
              <a:t>“Nunca” es -</a:t>
            </a:r>
            <a:r>
              <a:rPr lang="es-AR" sz="4000" dirty="0" err="1"/>
              <a:t>ado</a:t>
            </a:r>
            <a:r>
              <a:rPr lang="es-AR" sz="4000" dirty="0"/>
              <a:t> /-ido</a:t>
            </a:r>
          </a:p>
          <a:p>
            <a:pPr marL="0" indent="0">
              <a:buNone/>
            </a:pPr>
            <a:endParaRPr lang="es-AR" sz="4000" dirty="0"/>
          </a:p>
          <a:p>
            <a:r>
              <a:rPr lang="es-AR" sz="4000" dirty="0"/>
              <a:t>Pocas veces </a:t>
            </a:r>
            <a:r>
              <a:rPr lang="es-AR" sz="4000"/>
              <a:t>es -ando / -endo</a:t>
            </a:r>
            <a:endParaRPr lang="es-AR" sz="4000" dirty="0"/>
          </a:p>
          <a:p>
            <a:endParaRPr lang="es-AR" sz="4000" dirty="0"/>
          </a:p>
          <a:p>
            <a:endParaRPr lang="es-AR" dirty="0"/>
          </a:p>
        </p:txBody>
      </p:sp>
    </p:spTree>
    <p:extLst>
      <p:ext uri="{BB962C8B-B14F-4D97-AF65-F5344CB8AC3E}">
        <p14:creationId xmlns:p14="http://schemas.microsoft.com/office/powerpoint/2010/main" val="63222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0456" y="296214"/>
            <a:ext cx="11217499" cy="6181859"/>
          </a:xfrm>
        </p:spPr>
        <p:txBody>
          <a:bodyPr>
            <a:normAutofit fontScale="92500"/>
          </a:bodyPr>
          <a:lstStyle/>
          <a:p>
            <a:pPr marL="609600" indent="-609600">
              <a:lnSpc>
                <a:spcPct val="105000"/>
              </a:lnSpc>
              <a:buNone/>
            </a:pPr>
            <a:r>
              <a:rPr lang="en-US" sz="4800" dirty="0"/>
              <a:t>In </a:t>
            </a:r>
            <a:r>
              <a:rPr lang="en-US" sz="4800" b="1" dirty="0">
                <a:solidFill>
                  <a:schemeClr val="accent4">
                    <a:lumMod val="75000"/>
                  </a:schemeClr>
                </a:solidFill>
              </a:rPr>
              <a:t>protected</a:t>
            </a:r>
            <a:r>
              <a:rPr lang="en-US" sz="4800" b="1" dirty="0"/>
              <a:t> mode</a:t>
            </a:r>
            <a:r>
              <a:rPr lang="en-US" sz="4800" dirty="0"/>
              <a:t>, the computer reserves a </a:t>
            </a:r>
            <a:r>
              <a:rPr lang="en-US" sz="4800" b="1" dirty="0">
                <a:solidFill>
                  <a:schemeClr val="accent4">
                    <a:lumMod val="75000"/>
                  </a:schemeClr>
                </a:solidFill>
              </a:rPr>
              <a:t>predetermined </a:t>
            </a:r>
            <a:r>
              <a:rPr lang="en-US" sz="4800" b="1" dirty="0"/>
              <a:t>amount</a:t>
            </a:r>
            <a:r>
              <a:rPr lang="en-US" sz="4800" dirty="0">
                <a:solidFill>
                  <a:srgbClr val="FF0000"/>
                </a:solidFill>
              </a:rPr>
              <a:t> </a:t>
            </a:r>
            <a:r>
              <a:rPr lang="en-US" sz="4800" dirty="0"/>
              <a:t>of memory for an execut</a:t>
            </a:r>
            <a:r>
              <a:rPr lang="en-US" sz="4800" dirty="0">
                <a:effectLst>
                  <a:outerShdw blurRad="38100" dist="38100" dir="2700000" algn="tl">
                    <a:srgbClr val="000000">
                      <a:alpha val="43137"/>
                    </a:srgbClr>
                  </a:outerShdw>
                </a:effectLst>
              </a:rPr>
              <a:t>ing</a:t>
            </a:r>
            <a:r>
              <a:rPr lang="en-US" sz="4800" dirty="0"/>
              <a:t> program.</a:t>
            </a:r>
          </a:p>
          <a:p>
            <a:pPr marL="609600" indent="-609600">
              <a:lnSpc>
                <a:spcPct val="105000"/>
              </a:lnSpc>
              <a:buNone/>
            </a:pPr>
            <a:r>
              <a:rPr lang="en-US" sz="4800" dirty="0"/>
              <a:t>An operating system using </a:t>
            </a:r>
            <a:r>
              <a:rPr lang="en-US" sz="4800" b="1" dirty="0">
                <a:solidFill>
                  <a:schemeClr val="accent4">
                    <a:lumMod val="75000"/>
                  </a:schemeClr>
                </a:solidFill>
              </a:rPr>
              <a:t>protected </a:t>
            </a:r>
            <a:r>
              <a:rPr lang="en-US" sz="4800" b="1" dirty="0"/>
              <a:t>mode</a:t>
            </a:r>
            <a:r>
              <a:rPr lang="en-US" sz="4800" dirty="0">
                <a:solidFill>
                  <a:srgbClr val="FF0000"/>
                </a:solidFill>
              </a:rPr>
              <a:t> </a:t>
            </a:r>
            <a:r>
              <a:rPr lang="en-US" sz="4800" dirty="0"/>
              <a:t>allocates memory among several different tasks.</a:t>
            </a:r>
          </a:p>
          <a:p>
            <a:pPr marL="609600" indent="-609600">
              <a:lnSpc>
                <a:spcPct val="105000"/>
              </a:lnSpc>
              <a:buNone/>
            </a:pPr>
            <a:endParaRPr lang="en-GB" sz="1100" dirty="0"/>
          </a:p>
          <a:p>
            <a:pPr marL="609600" indent="-609600">
              <a:lnSpc>
                <a:spcPct val="105000"/>
              </a:lnSpc>
              <a:buNone/>
            </a:pPr>
            <a:endParaRPr lang="en-GB" sz="1100" dirty="0"/>
          </a:p>
          <a:p>
            <a:pPr marL="609600" indent="-609600">
              <a:lnSpc>
                <a:spcPct val="105000"/>
              </a:lnSpc>
              <a:buNone/>
            </a:pPr>
            <a:r>
              <a:rPr lang="en-GB" sz="5400" b="1" dirty="0">
                <a:solidFill>
                  <a:schemeClr val="accent4">
                    <a:lumMod val="75000"/>
                  </a:schemeClr>
                </a:solidFill>
              </a:rPr>
              <a:t>                           -ado/-</a:t>
            </a:r>
            <a:r>
              <a:rPr lang="en-GB" sz="5400" b="1" dirty="0" err="1">
                <a:solidFill>
                  <a:schemeClr val="accent4">
                    <a:lumMod val="75000"/>
                  </a:schemeClr>
                </a:solidFill>
              </a:rPr>
              <a:t>ido</a:t>
            </a:r>
            <a:endParaRPr lang="en-GB" sz="5400" b="1" dirty="0">
              <a:solidFill>
                <a:schemeClr val="accent4">
                  <a:lumMod val="75000"/>
                </a:schemeClr>
              </a:solidFill>
            </a:endParaRPr>
          </a:p>
        </p:txBody>
      </p:sp>
    </p:spTree>
    <p:extLst>
      <p:ext uri="{BB962C8B-B14F-4D97-AF65-F5344CB8AC3E}">
        <p14:creationId xmlns:p14="http://schemas.microsoft.com/office/powerpoint/2010/main" val="328183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5B2879-4A18-AE82-5EDC-C51581C51DD8}"/>
              </a:ext>
            </a:extLst>
          </p:cNvPr>
          <p:cNvSpPr>
            <a:spLocks noGrp="1"/>
          </p:cNvSpPr>
          <p:nvPr>
            <p:ph idx="1"/>
          </p:nvPr>
        </p:nvSpPr>
        <p:spPr>
          <a:xfrm>
            <a:off x="1103312" y="1049482"/>
            <a:ext cx="10253952" cy="5198917"/>
          </a:xfrm>
        </p:spPr>
        <p:txBody>
          <a:bodyPr>
            <a:normAutofit/>
          </a:bodyPr>
          <a:lstStyle/>
          <a:p>
            <a:r>
              <a:rPr lang="en-US" sz="3800" b="1" i="0" dirty="0">
                <a:effectLst/>
                <a:latin typeface="Arial" panose="020B0604020202020204" pitchFamily="34" charset="0"/>
              </a:rPr>
              <a:t>Gas-</a:t>
            </a:r>
            <a:r>
              <a:rPr lang="en-US" sz="3800" b="1" i="0" dirty="0">
                <a:solidFill>
                  <a:schemeClr val="accent4">
                    <a:lumMod val="75000"/>
                  </a:schemeClr>
                </a:solidFill>
                <a:effectLst/>
                <a:latin typeface="Arial" panose="020B0604020202020204" pitchFamily="34" charset="0"/>
              </a:rPr>
              <a:t>powered</a:t>
            </a:r>
            <a:r>
              <a:rPr lang="en-US" sz="3800" b="1" i="0" dirty="0">
                <a:effectLst/>
                <a:latin typeface="Arial" panose="020B0604020202020204" pitchFamily="34" charset="0"/>
              </a:rPr>
              <a:t> cars rely on an internal combustion engine to generate power</a:t>
            </a:r>
            <a:r>
              <a:rPr lang="en-US" sz="3800" b="0" i="0" dirty="0">
                <a:effectLst/>
                <a:latin typeface="Arial" panose="020B0604020202020204" pitchFamily="34" charset="0"/>
              </a:rPr>
              <a:t>.</a:t>
            </a:r>
          </a:p>
          <a:p>
            <a:endParaRPr lang="en-US" sz="3800" dirty="0">
              <a:latin typeface="Arial" panose="020B0604020202020204" pitchFamily="34" charset="0"/>
            </a:endParaRPr>
          </a:p>
          <a:p>
            <a:r>
              <a:rPr lang="en-US" sz="3800" b="0" i="0" dirty="0">
                <a:effectLst/>
                <a:latin typeface="Arial" panose="020B0604020202020204" pitchFamily="34" charset="0"/>
              </a:rPr>
              <a:t>Compression – </a:t>
            </a:r>
            <a:r>
              <a:rPr lang="en-US" sz="3800" b="0" i="0" dirty="0">
                <a:solidFill>
                  <a:schemeClr val="accent4">
                    <a:lumMod val="75000"/>
                  </a:schemeClr>
                </a:solidFill>
                <a:effectLst/>
                <a:latin typeface="Arial" panose="020B0604020202020204" pitchFamily="34" charset="0"/>
              </a:rPr>
              <a:t>ignited</a:t>
            </a:r>
          </a:p>
          <a:p>
            <a:r>
              <a:rPr lang="en-US" sz="3800" dirty="0">
                <a:latin typeface="Arial" panose="020B0604020202020204" pitchFamily="34" charset="0"/>
              </a:rPr>
              <a:t>Hand – </a:t>
            </a:r>
            <a:r>
              <a:rPr lang="en-US" sz="3800" dirty="0">
                <a:solidFill>
                  <a:schemeClr val="accent4">
                    <a:lumMod val="75000"/>
                  </a:schemeClr>
                </a:solidFill>
                <a:latin typeface="Arial" panose="020B0604020202020204" pitchFamily="34" charset="0"/>
              </a:rPr>
              <a:t>made</a:t>
            </a:r>
          </a:p>
          <a:p>
            <a:r>
              <a:rPr lang="en-US" sz="3800" b="0" i="0" dirty="0">
                <a:effectLst/>
                <a:latin typeface="Arial" panose="020B0604020202020204" pitchFamily="34" charset="0"/>
              </a:rPr>
              <a:t> </a:t>
            </a:r>
            <a:endParaRPr lang="es-AR" sz="3800" dirty="0"/>
          </a:p>
        </p:txBody>
      </p:sp>
      <p:pic>
        <p:nvPicPr>
          <p:cNvPr id="2" name="Picture 1">
            <a:extLst>
              <a:ext uri="{FF2B5EF4-FFF2-40B4-BE49-F238E27FC236}">
                <a16:creationId xmlns:a16="http://schemas.microsoft.com/office/drawing/2014/main" id="{373B6760-6CFC-91C3-54D0-1E08A3A7E34C}"/>
              </a:ext>
            </a:extLst>
          </p:cNvPr>
          <p:cNvPicPr>
            <a:picLocks noChangeAspect="1"/>
          </p:cNvPicPr>
          <p:nvPr/>
        </p:nvPicPr>
        <p:blipFill>
          <a:blip r:embed="rId2"/>
          <a:stretch>
            <a:fillRect/>
          </a:stretch>
        </p:blipFill>
        <p:spPr>
          <a:xfrm>
            <a:off x="7563716" y="2599025"/>
            <a:ext cx="3028950" cy="1514475"/>
          </a:xfrm>
          <a:prstGeom prst="rect">
            <a:avLst/>
          </a:prstGeom>
        </p:spPr>
      </p:pic>
      <p:pic>
        <p:nvPicPr>
          <p:cNvPr id="4" name="Picture 3">
            <a:extLst>
              <a:ext uri="{FF2B5EF4-FFF2-40B4-BE49-F238E27FC236}">
                <a16:creationId xmlns:a16="http://schemas.microsoft.com/office/drawing/2014/main" id="{D9984D2E-F92A-5B47-1B17-8267F6953002}"/>
              </a:ext>
            </a:extLst>
          </p:cNvPr>
          <p:cNvPicPr>
            <a:picLocks noChangeAspect="1"/>
          </p:cNvPicPr>
          <p:nvPr/>
        </p:nvPicPr>
        <p:blipFill>
          <a:blip r:embed="rId3"/>
          <a:stretch>
            <a:fillRect/>
          </a:stretch>
        </p:blipFill>
        <p:spPr>
          <a:xfrm>
            <a:off x="5343688" y="4406810"/>
            <a:ext cx="2828925" cy="1619250"/>
          </a:xfrm>
          <a:prstGeom prst="rect">
            <a:avLst/>
          </a:prstGeom>
        </p:spPr>
      </p:pic>
    </p:spTree>
    <p:extLst>
      <p:ext uri="{BB962C8B-B14F-4D97-AF65-F5344CB8AC3E}">
        <p14:creationId xmlns:p14="http://schemas.microsoft.com/office/powerpoint/2010/main" val="60780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565" y="195140"/>
            <a:ext cx="9404723" cy="1400530"/>
          </a:xfrm>
        </p:spPr>
        <p:txBody>
          <a:bodyPr/>
          <a:lstStyle/>
          <a:p>
            <a:r>
              <a:rPr lang="en-GB" dirty="0"/>
              <a:t>-</a:t>
            </a:r>
            <a:r>
              <a:rPr lang="en-GB" dirty="0" err="1"/>
              <a:t>ed</a:t>
            </a:r>
            <a:r>
              <a:rPr lang="en-GB" dirty="0"/>
              <a:t> </a:t>
            </a:r>
            <a:r>
              <a:rPr lang="en-GB" dirty="0" err="1"/>
              <a:t>vs</a:t>
            </a:r>
            <a:r>
              <a:rPr lang="en-GB" dirty="0"/>
              <a:t> -</a:t>
            </a:r>
            <a:r>
              <a:rPr lang="en-GB" dirty="0" err="1"/>
              <a:t>ing</a:t>
            </a:r>
            <a:endParaRPr lang="en-GB" dirty="0"/>
          </a:p>
        </p:txBody>
      </p:sp>
      <p:sp>
        <p:nvSpPr>
          <p:cNvPr id="4" name="2 Marcador de contenido"/>
          <p:cNvSpPr>
            <a:spLocks noGrp="1"/>
          </p:cNvSpPr>
          <p:nvPr>
            <p:ph idx="1"/>
          </p:nvPr>
        </p:nvSpPr>
        <p:spPr>
          <a:xfrm>
            <a:off x="656823" y="1017430"/>
            <a:ext cx="11397802" cy="5840569"/>
          </a:xfrm>
          <a:ln w="57150">
            <a:solidFill>
              <a:srgbClr val="FF0000"/>
            </a:solidFill>
          </a:ln>
        </p:spPr>
        <p:txBody>
          <a:bodyPr>
            <a:noAutofit/>
          </a:bodyPr>
          <a:lstStyle/>
          <a:p>
            <a:pPr marL="514350" indent="-514350">
              <a:buFont typeface="+mj-lt"/>
              <a:buAutoNum type="arabicPeriod"/>
            </a:pPr>
            <a:r>
              <a:rPr lang="es-AR" sz="4000" dirty="0" err="1"/>
              <a:t>Activat</a:t>
            </a:r>
            <a:r>
              <a:rPr lang="es-AR" sz="4000" b="1" dirty="0" err="1"/>
              <a:t>ing</a:t>
            </a:r>
            <a:r>
              <a:rPr lang="es-AR" sz="4000" dirty="0"/>
              <a:t> </a:t>
            </a:r>
            <a:r>
              <a:rPr lang="es-AR" sz="4000" dirty="0" err="1"/>
              <a:t>device</a:t>
            </a:r>
            <a:r>
              <a:rPr lang="es-AR" sz="4000" dirty="0"/>
              <a:t> 		   </a:t>
            </a:r>
            <a:r>
              <a:rPr lang="es-AR" sz="4000" dirty="0" err="1"/>
              <a:t>Activat</a:t>
            </a:r>
            <a:r>
              <a:rPr lang="es-AR" sz="4000" b="1" dirty="0" err="1"/>
              <a:t>ed</a:t>
            </a:r>
            <a:r>
              <a:rPr lang="es-AR" sz="4000" dirty="0"/>
              <a:t> </a:t>
            </a:r>
            <a:r>
              <a:rPr lang="es-AR" sz="4000" dirty="0" err="1"/>
              <a:t>device</a:t>
            </a:r>
            <a:endParaRPr lang="es-AR" sz="4000" dirty="0"/>
          </a:p>
          <a:p>
            <a:pPr marL="514350" indent="-514350">
              <a:buFont typeface="+mj-lt"/>
              <a:buAutoNum type="arabicPeriod"/>
            </a:pPr>
            <a:r>
              <a:rPr lang="es-AR" sz="4000" dirty="0" err="1"/>
              <a:t>Brush</a:t>
            </a:r>
            <a:r>
              <a:rPr lang="es-AR" sz="4000" b="1" dirty="0" err="1"/>
              <a:t>ing</a:t>
            </a:r>
            <a:r>
              <a:rPr lang="es-AR" sz="4000" dirty="0"/>
              <a:t> </a:t>
            </a:r>
            <a:r>
              <a:rPr lang="es-AR" sz="4000" dirty="0" err="1"/>
              <a:t>technique</a:t>
            </a:r>
            <a:r>
              <a:rPr lang="es-AR" sz="4000" dirty="0"/>
              <a:t>		   </a:t>
            </a:r>
            <a:r>
              <a:rPr lang="es-AR" sz="4000" dirty="0" err="1"/>
              <a:t>Brush</a:t>
            </a:r>
            <a:r>
              <a:rPr lang="es-AR" sz="4000" b="1" dirty="0" err="1"/>
              <a:t>ed</a:t>
            </a:r>
            <a:r>
              <a:rPr lang="es-AR" sz="4000" dirty="0"/>
              <a:t> </a:t>
            </a:r>
            <a:r>
              <a:rPr lang="es-AR" sz="4000" dirty="0" err="1"/>
              <a:t>surface</a:t>
            </a:r>
            <a:endParaRPr lang="es-AR" sz="4000" dirty="0"/>
          </a:p>
          <a:p>
            <a:pPr marL="514350" indent="-514350">
              <a:buFont typeface="+mj-lt"/>
              <a:buAutoNum type="arabicPeriod"/>
            </a:pPr>
            <a:r>
              <a:rPr lang="es-AR" sz="4000" dirty="0" err="1"/>
              <a:t>Cod</a:t>
            </a:r>
            <a:r>
              <a:rPr lang="es-AR" sz="4000" b="1" dirty="0" err="1"/>
              <a:t>ing</a:t>
            </a:r>
            <a:r>
              <a:rPr lang="es-AR" sz="4000" dirty="0"/>
              <a:t> </a:t>
            </a:r>
            <a:r>
              <a:rPr lang="es-AR" sz="4000" dirty="0" err="1"/>
              <a:t>sheets</a:t>
            </a:r>
            <a:r>
              <a:rPr lang="es-AR" sz="4000" dirty="0"/>
              <a:t> 		         	</a:t>
            </a:r>
            <a:r>
              <a:rPr lang="es-AR" sz="4000" dirty="0" err="1"/>
              <a:t>Cod</a:t>
            </a:r>
            <a:r>
              <a:rPr lang="es-AR" sz="4000" b="1" dirty="0" err="1"/>
              <a:t>ed</a:t>
            </a:r>
            <a:r>
              <a:rPr lang="es-AR" sz="4000" dirty="0"/>
              <a:t> </a:t>
            </a:r>
            <a:r>
              <a:rPr lang="es-AR" sz="4000" dirty="0" err="1"/>
              <a:t>sheets</a:t>
            </a:r>
            <a:endParaRPr lang="es-AR" sz="4000" dirty="0"/>
          </a:p>
          <a:p>
            <a:pPr marL="514350" indent="-514350">
              <a:buFont typeface="+mj-lt"/>
              <a:buAutoNum type="arabicPeriod"/>
            </a:pPr>
            <a:r>
              <a:rPr lang="es-AR" sz="4000" dirty="0" err="1"/>
              <a:t>Heat</a:t>
            </a:r>
            <a:r>
              <a:rPr lang="es-AR" sz="4000" b="1" dirty="0" err="1"/>
              <a:t>ing</a:t>
            </a:r>
            <a:r>
              <a:rPr lang="es-AR" sz="4000" b="1" dirty="0"/>
              <a:t> </a:t>
            </a:r>
            <a:r>
              <a:rPr lang="es-AR" sz="4000" dirty="0" err="1"/>
              <a:t>device</a:t>
            </a:r>
            <a:r>
              <a:rPr lang="es-AR" sz="4000" dirty="0"/>
              <a:t> 		       	</a:t>
            </a:r>
            <a:r>
              <a:rPr lang="es-AR" sz="4000" dirty="0" err="1"/>
              <a:t>Heat</a:t>
            </a:r>
            <a:r>
              <a:rPr lang="es-AR" sz="4000" b="1" dirty="0" err="1"/>
              <a:t>ed</a:t>
            </a:r>
            <a:r>
              <a:rPr lang="es-AR" sz="4000" dirty="0"/>
              <a:t> </a:t>
            </a:r>
            <a:r>
              <a:rPr lang="es-AR" sz="4000" dirty="0" err="1"/>
              <a:t>room</a:t>
            </a:r>
            <a:endParaRPr lang="es-AR" sz="4000" dirty="0"/>
          </a:p>
          <a:p>
            <a:pPr marL="514350" indent="-514350">
              <a:buFont typeface="+mj-lt"/>
              <a:buAutoNum type="arabicPeriod"/>
            </a:pPr>
            <a:r>
              <a:rPr lang="es-AR" sz="4000" dirty="0" err="1"/>
              <a:t>Limit</a:t>
            </a:r>
            <a:r>
              <a:rPr lang="es-AR" sz="4000" b="1" dirty="0" err="1"/>
              <a:t>ing</a:t>
            </a:r>
            <a:r>
              <a:rPr lang="es-AR" sz="4000" dirty="0"/>
              <a:t> factor		            	</a:t>
            </a:r>
            <a:r>
              <a:rPr lang="es-AR" sz="4000" dirty="0" err="1"/>
              <a:t>Limit</a:t>
            </a:r>
            <a:r>
              <a:rPr lang="es-AR" sz="4000" b="1" dirty="0" err="1"/>
              <a:t>ed</a:t>
            </a:r>
            <a:r>
              <a:rPr lang="es-AR" sz="4000" dirty="0"/>
              <a:t> </a:t>
            </a:r>
            <a:r>
              <a:rPr lang="es-AR" sz="4000" dirty="0" err="1"/>
              <a:t>capacity</a:t>
            </a:r>
            <a:endParaRPr lang="es-AR" sz="4000" dirty="0"/>
          </a:p>
          <a:p>
            <a:pPr marL="514350" indent="-514350">
              <a:buFont typeface="+mj-lt"/>
              <a:buAutoNum type="arabicPeriod"/>
            </a:pPr>
            <a:r>
              <a:rPr lang="es-AR" sz="4000" dirty="0" err="1"/>
              <a:t>Pip</a:t>
            </a:r>
            <a:r>
              <a:rPr lang="es-AR" sz="4000" b="1" dirty="0" err="1"/>
              <a:t>ing</a:t>
            </a:r>
            <a:r>
              <a:rPr lang="es-AR" sz="4000" dirty="0"/>
              <a:t> </a:t>
            </a:r>
            <a:r>
              <a:rPr lang="es-AR" sz="4000" dirty="0" err="1"/>
              <a:t>system</a:t>
            </a:r>
            <a:r>
              <a:rPr lang="es-AR" sz="4000" dirty="0"/>
              <a:t> 			         	</a:t>
            </a:r>
            <a:r>
              <a:rPr lang="es-AR" sz="4000" dirty="0" err="1"/>
              <a:t>Pip</a:t>
            </a:r>
            <a:r>
              <a:rPr lang="es-AR" sz="4000" b="1" dirty="0" err="1"/>
              <a:t>ed</a:t>
            </a:r>
            <a:r>
              <a:rPr lang="es-AR" sz="4000" dirty="0"/>
              <a:t> </a:t>
            </a:r>
            <a:r>
              <a:rPr lang="es-AR" sz="4000" dirty="0" err="1"/>
              <a:t>system</a:t>
            </a:r>
            <a:endParaRPr lang="es-AR" sz="4000" dirty="0"/>
          </a:p>
          <a:p>
            <a:pPr marL="514350" indent="-514350">
              <a:buFont typeface="+mj-lt"/>
              <a:buAutoNum type="arabicPeriod"/>
            </a:pPr>
            <a:r>
              <a:rPr lang="es-AR" sz="4000" dirty="0" err="1"/>
              <a:t>Process</a:t>
            </a:r>
            <a:r>
              <a:rPr lang="es-AR" sz="4000" b="1" dirty="0" err="1"/>
              <a:t>ing</a:t>
            </a:r>
            <a:r>
              <a:rPr lang="es-AR" sz="4000" dirty="0"/>
              <a:t> data 		      	</a:t>
            </a:r>
            <a:r>
              <a:rPr lang="es-AR" sz="4000" dirty="0" err="1"/>
              <a:t>Process</a:t>
            </a:r>
            <a:r>
              <a:rPr lang="es-AR" sz="4000" b="1" dirty="0" err="1"/>
              <a:t>ed</a:t>
            </a:r>
            <a:r>
              <a:rPr lang="es-AR" sz="4000" dirty="0"/>
              <a:t> data</a:t>
            </a:r>
          </a:p>
          <a:p>
            <a:pPr marL="514350" indent="-514350">
              <a:buFont typeface="+mj-lt"/>
              <a:buAutoNum type="arabicPeriod"/>
            </a:pPr>
            <a:r>
              <a:rPr lang="es-AR" sz="4000" dirty="0" err="1"/>
              <a:t>Water</a:t>
            </a:r>
            <a:r>
              <a:rPr lang="es-AR" sz="4000" b="1" dirty="0" err="1"/>
              <a:t>ing</a:t>
            </a:r>
            <a:r>
              <a:rPr lang="es-AR" sz="4000" b="1" dirty="0"/>
              <a:t> </a:t>
            </a:r>
            <a:r>
              <a:rPr lang="es-AR" sz="4000" dirty="0" err="1"/>
              <a:t>hose</a:t>
            </a:r>
            <a:r>
              <a:rPr lang="es-AR" sz="4000" dirty="0"/>
              <a:t> 		         	</a:t>
            </a:r>
            <a:r>
              <a:rPr lang="es-AR" sz="4000" dirty="0" err="1"/>
              <a:t>Water</a:t>
            </a:r>
            <a:r>
              <a:rPr lang="es-AR" sz="4000" b="1" dirty="0" err="1"/>
              <a:t>ed</a:t>
            </a:r>
            <a:r>
              <a:rPr lang="es-AR" sz="4000" dirty="0"/>
              <a:t> </a:t>
            </a:r>
            <a:r>
              <a:rPr lang="es-AR" sz="4000" dirty="0" err="1"/>
              <a:t>lands</a:t>
            </a:r>
            <a:endParaRPr lang="es-AR" sz="4000" dirty="0"/>
          </a:p>
        </p:txBody>
      </p:sp>
    </p:spTree>
    <p:extLst>
      <p:ext uri="{BB962C8B-B14F-4D97-AF65-F5344CB8AC3E}">
        <p14:creationId xmlns:p14="http://schemas.microsoft.com/office/powerpoint/2010/main" val="241352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33777"/>
            <a:ext cx="9404723" cy="822290"/>
          </a:xfrm>
        </p:spPr>
        <p:txBody>
          <a:bodyPr/>
          <a:lstStyle/>
          <a:p>
            <a:r>
              <a:rPr lang="en-GB" dirty="0" err="1"/>
              <a:t>Infinitivo</a:t>
            </a:r>
            <a:r>
              <a:rPr lang="en-GB" dirty="0"/>
              <a:t> con “to”</a:t>
            </a:r>
          </a:p>
        </p:txBody>
      </p:sp>
      <p:sp>
        <p:nvSpPr>
          <p:cNvPr id="3" name="Marcador de contenido 2"/>
          <p:cNvSpPr>
            <a:spLocks noGrp="1"/>
          </p:cNvSpPr>
          <p:nvPr>
            <p:ph idx="1"/>
          </p:nvPr>
        </p:nvSpPr>
        <p:spPr>
          <a:xfrm>
            <a:off x="218941" y="1056067"/>
            <a:ext cx="11835684" cy="5267459"/>
          </a:xfrm>
        </p:spPr>
        <p:txBody>
          <a:bodyPr>
            <a:noAutofit/>
          </a:bodyPr>
          <a:lstStyle/>
          <a:p>
            <a:pPr marL="0" indent="0">
              <a:buNone/>
            </a:pPr>
            <a:r>
              <a:rPr lang="en-GB" sz="4800" b="1" dirty="0" err="1">
                <a:solidFill>
                  <a:srgbClr val="FF66FF"/>
                </a:solidFill>
              </a:rPr>
              <a:t>Sujeto</a:t>
            </a:r>
            <a:endParaRPr lang="en-GB" sz="4800" b="1" dirty="0">
              <a:solidFill>
                <a:srgbClr val="FF66FF"/>
              </a:solidFill>
            </a:endParaRPr>
          </a:p>
          <a:p>
            <a:pPr marL="0" indent="0">
              <a:buNone/>
            </a:pPr>
            <a:r>
              <a:rPr lang="en-GB" sz="4800" b="1" dirty="0">
                <a:solidFill>
                  <a:srgbClr val="FF66FF"/>
                </a:solidFill>
              </a:rPr>
              <a:t>To charge</a:t>
            </a:r>
            <a:r>
              <a:rPr lang="en-GB" sz="4800" b="1" dirty="0"/>
              <a:t> the capacitor is fundamental.</a:t>
            </a:r>
          </a:p>
          <a:p>
            <a:pPr marL="514350" indent="-514350">
              <a:buNone/>
            </a:pPr>
            <a:r>
              <a:rPr lang="en-GB" sz="4800" b="1" dirty="0" err="1">
                <a:solidFill>
                  <a:srgbClr val="FF66FF"/>
                </a:solidFill>
              </a:rPr>
              <a:t>Cargar</a:t>
            </a:r>
            <a:r>
              <a:rPr lang="en-GB" sz="4800" b="1" dirty="0"/>
              <a:t> el capacitor es </a:t>
            </a:r>
            <a:r>
              <a:rPr lang="en-GB" sz="4800" b="1" dirty="0" err="1"/>
              <a:t>esencial</a:t>
            </a:r>
            <a:r>
              <a:rPr lang="en-GB" sz="4800" b="1" dirty="0"/>
              <a:t>.</a:t>
            </a:r>
          </a:p>
        </p:txBody>
      </p:sp>
    </p:spTree>
    <p:extLst>
      <p:ext uri="{BB962C8B-B14F-4D97-AF65-F5344CB8AC3E}">
        <p14:creationId xmlns:p14="http://schemas.microsoft.com/office/powerpoint/2010/main" val="402624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6C65F-F4C8-5FFB-81D0-72F8F5D3A51C}"/>
              </a:ext>
            </a:extLst>
          </p:cNvPr>
          <p:cNvSpPr>
            <a:spLocks noGrp="1"/>
          </p:cNvSpPr>
          <p:nvPr>
            <p:ph type="title"/>
          </p:nvPr>
        </p:nvSpPr>
        <p:spPr/>
        <p:txBody>
          <a:bodyPr/>
          <a:lstStyle/>
          <a:p>
            <a:r>
              <a:rPr lang="en-GB" sz="4400" b="1">
                <a:solidFill>
                  <a:srgbClr val="FFCC66"/>
                </a:solidFill>
              </a:rPr>
              <a:t>Propósito</a:t>
            </a:r>
            <a:endParaRPr lang="es-AR" dirty="0"/>
          </a:p>
        </p:txBody>
      </p:sp>
      <p:sp>
        <p:nvSpPr>
          <p:cNvPr id="3" name="Marcador de contenido 2">
            <a:extLst>
              <a:ext uri="{FF2B5EF4-FFF2-40B4-BE49-F238E27FC236}">
                <a16:creationId xmlns:a16="http://schemas.microsoft.com/office/drawing/2014/main" id="{0F4347FB-8B6A-B40F-D43F-88776242EDD7}"/>
              </a:ext>
            </a:extLst>
          </p:cNvPr>
          <p:cNvSpPr>
            <a:spLocks noGrp="1"/>
          </p:cNvSpPr>
          <p:nvPr>
            <p:ph idx="1"/>
          </p:nvPr>
        </p:nvSpPr>
        <p:spPr>
          <a:xfrm>
            <a:off x="477982" y="1392382"/>
            <a:ext cx="11149445" cy="4856017"/>
          </a:xfrm>
        </p:spPr>
        <p:txBody>
          <a:bodyPr>
            <a:noAutofit/>
          </a:bodyPr>
          <a:lstStyle/>
          <a:p>
            <a:pPr marL="514350" indent="-514350">
              <a:buNone/>
            </a:pPr>
            <a:endParaRPr lang="en-GB" sz="4400" b="1" dirty="0">
              <a:solidFill>
                <a:srgbClr val="FFCC66"/>
              </a:solidFill>
            </a:endParaRPr>
          </a:p>
          <a:p>
            <a:pPr marL="514350" indent="-514350">
              <a:buNone/>
            </a:pPr>
            <a:r>
              <a:rPr lang="en-GB" sz="4400" b="1" dirty="0">
                <a:solidFill>
                  <a:srgbClr val="FFCC66"/>
                </a:solidFill>
              </a:rPr>
              <a:t>To charge</a:t>
            </a:r>
            <a:r>
              <a:rPr lang="en-GB" sz="4400" b="1" dirty="0">
                <a:solidFill>
                  <a:srgbClr val="FF0000"/>
                </a:solidFill>
              </a:rPr>
              <a:t> </a:t>
            </a:r>
            <a:r>
              <a:rPr lang="en-GB" sz="4400" b="1" dirty="0"/>
              <a:t>the capacitor, </a:t>
            </a:r>
            <a:r>
              <a:rPr lang="en-GB" sz="4400" b="1" dirty="0">
                <a:solidFill>
                  <a:srgbClr val="FF6699"/>
                </a:solidFill>
              </a:rPr>
              <a:t>the operators</a:t>
            </a:r>
            <a:r>
              <a:rPr lang="en-GB" sz="4400" b="1" dirty="0"/>
              <a:t> had to work a whole day. </a:t>
            </a:r>
          </a:p>
          <a:p>
            <a:pPr marL="514350" indent="-514350">
              <a:buNone/>
            </a:pPr>
            <a:r>
              <a:rPr lang="en-GB" sz="4400" b="1" dirty="0">
                <a:solidFill>
                  <a:srgbClr val="FFCC66"/>
                </a:solidFill>
              </a:rPr>
              <a:t>Para </a:t>
            </a:r>
            <a:r>
              <a:rPr lang="en-GB" sz="4400" b="1" dirty="0" err="1">
                <a:solidFill>
                  <a:srgbClr val="FFCC66"/>
                </a:solidFill>
              </a:rPr>
              <a:t>cargar</a:t>
            </a:r>
            <a:r>
              <a:rPr lang="en-GB" sz="4400" b="1" dirty="0"/>
              <a:t> </a:t>
            </a:r>
            <a:r>
              <a:rPr lang="en-GB" sz="4400" b="1" dirty="0" err="1"/>
              <a:t>el</a:t>
            </a:r>
            <a:r>
              <a:rPr lang="en-GB" sz="4400" b="1" dirty="0"/>
              <a:t> capacitor, </a:t>
            </a:r>
            <a:r>
              <a:rPr lang="en-GB" sz="4400" b="1" dirty="0" err="1"/>
              <a:t>los</a:t>
            </a:r>
            <a:r>
              <a:rPr lang="en-GB" sz="4400" b="1" dirty="0"/>
              <a:t> </a:t>
            </a:r>
            <a:r>
              <a:rPr lang="en-GB" sz="4400" b="1" dirty="0" err="1"/>
              <a:t>operarios</a:t>
            </a:r>
            <a:r>
              <a:rPr lang="en-GB" sz="4400" b="1" dirty="0"/>
              <a:t> </a:t>
            </a:r>
            <a:r>
              <a:rPr lang="en-GB" sz="4400" b="1" dirty="0" err="1"/>
              <a:t>tuvieron</a:t>
            </a:r>
            <a:r>
              <a:rPr lang="en-GB" sz="4400" b="1" dirty="0"/>
              <a:t> que </a:t>
            </a:r>
            <a:r>
              <a:rPr lang="en-GB" sz="4400" b="1" dirty="0" err="1"/>
              <a:t>trabajar</a:t>
            </a:r>
            <a:r>
              <a:rPr lang="en-GB" sz="4400" b="1" dirty="0"/>
              <a:t> un día </a:t>
            </a:r>
            <a:r>
              <a:rPr lang="en-GB" sz="4400" b="1" dirty="0" err="1"/>
              <a:t>entero</a:t>
            </a:r>
            <a:r>
              <a:rPr lang="en-GB" sz="4400" b="1" dirty="0"/>
              <a:t>.</a:t>
            </a:r>
            <a:endParaRPr lang="es-ES" sz="4400" b="1" dirty="0"/>
          </a:p>
          <a:p>
            <a:endParaRPr lang="es-AR" sz="4400" dirty="0"/>
          </a:p>
        </p:txBody>
      </p:sp>
    </p:spTree>
    <p:extLst>
      <p:ext uri="{BB962C8B-B14F-4D97-AF65-F5344CB8AC3E}">
        <p14:creationId xmlns:p14="http://schemas.microsoft.com/office/powerpoint/2010/main" val="16131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noChangeAspect="1"/>
          </p:cNvGraphicFramePr>
          <p:nvPr>
            <p:ph idx="1"/>
            <p:extLst>
              <p:ext uri="{D42A27DB-BD31-4B8C-83A1-F6EECF244321}">
                <p14:modId xmlns:p14="http://schemas.microsoft.com/office/powerpoint/2010/main" val="3586877065"/>
              </p:ext>
            </p:extLst>
          </p:nvPr>
        </p:nvGraphicFramePr>
        <p:xfrm>
          <a:off x="39830" y="-124691"/>
          <a:ext cx="12152170" cy="7285618"/>
        </p:xfrm>
        <a:graphic>
          <a:graphicData uri="http://schemas.openxmlformats.org/drawingml/2006/table">
            <a:tbl>
              <a:tblPr firstRow="1" bandRow="1">
                <a:tableStyleId>{5C22544A-7EE6-4342-B048-85BDC9FD1C3A}</a:tableStyleId>
              </a:tblPr>
              <a:tblGrid>
                <a:gridCol w="1597949">
                  <a:extLst>
                    <a:ext uri="{9D8B030D-6E8A-4147-A177-3AD203B41FA5}">
                      <a16:colId xmlns:a16="http://schemas.microsoft.com/office/drawing/2014/main" val="20000"/>
                    </a:ext>
                  </a:extLst>
                </a:gridCol>
                <a:gridCol w="1326350">
                  <a:extLst>
                    <a:ext uri="{9D8B030D-6E8A-4147-A177-3AD203B41FA5}">
                      <a16:colId xmlns:a16="http://schemas.microsoft.com/office/drawing/2014/main" val="20001"/>
                    </a:ext>
                  </a:extLst>
                </a:gridCol>
                <a:gridCol w="2383261">
                  <a:extLst>
                    <a:ext uri="{9D8B030D-6E8A-4147-A177-3AD203B41FA5}">
                      <a16:colId xmlns:a16="http://schemas.microsoft.com/office/drawing/2014/main" val="20002"/>
                    </a:ext>
                  </a:extLst>
                </a:gridCol>
                <a:gridCol w="1718164">
                  <a:extLst>
                    <a:ext uri="{9D8B030D-6E8A-4147-A177-3AD203B41FA5}">
                      <a16:colId xmlns:a16="http://schemas.microsoft.com/office/drawing/2014/main" val="20003"/>
                    </a:ext>
                  </a:extLst>
                </a:gridCol>
                <a:gridCol w="3020646">
                  <a:extLst>
                    <a:ext uri="{9D8B030D-6E8A-4147-A177-3AD203B41FA5}">
                      <a16:colId xmlns:a16="http://schemas.microsoft.com/office/drawing/2014/main" val="20004"/>
                    </a:ext>
                  </a:extLst>
                </a:gridCol>
                <a:gridCol w="2105800">
                  <a:extLst>
                    <a:ext uri="{9D8B030D-6E8A-4147-A177-3AD203B41FA5}">
                      <a16:colId xmlns:a16="http://schemas.microsoft.com/office/drawing/2014/main" val="20005"/>
                    </a:ext>
                  </a:extLst>
                </a:gridCol>
              </a:tblGrid>
              <a:tr h="1068330">
                <a:tc>
                  <a:txBody>
                    <a:bodyPr/>
                    <a:lstStyle/>
                    <a:p>
                      <a:endParaRPr lang="en-GB" sz="2000" dirty="0"/>
                    </a:p>
                  </a:txBody>
                  <a:tcPr/>
                </a:tc>
                <a:tc>
                  <a:txBody>
                    <a:bodyPr/>
                    <a:lstStyle/>
                    <a:p>
                      <a:r>
                        <a:rPr lang="en-GB" sz="2000" dirty="0" err="1"/>
                        <a:t>Determinante</a:t>
                      </a:r>
                      <a:endParaRPr lang="en-GB" sz="2000" dirty="0"/>
                    </a:p>
                  </a:txBody>
                  <a:tcPr/>
                </a:tc>
                <a:tc>
                  <a:txBody>
                    <a:bodyPr/>
                    <a:lstStyle/>
                    <a:p>
                      <a:r>
                        <a:rPr lang="en-GB" sz="2000" dirty="0" err="1"/>
                        <a:t>Premodificadores</a:t>
                      </a:r>
                      <a:endParaRPr lang="en-GB" sz="2000" dirty="0"/>
                    </a:p>
                    <a:p>
                      <a:r>
                        <a:rPr lang="en-GB" sz="2000" dirty="0" err="1"/>
                        <a:t>descriptivos</a:t>
                      </a:r>
                      <a:endParaRPr lang="en-GB" sz="2000" dirty="0"/>
                    </a:p>
                  </a:txBody>
                  <a:tcPr/>
                </a:tc>
                <a:tc>
                  <a:txBody>
                    <a:bodyPr/>
                    <a:lstStyle/>
                    <a:p>
                      <a:r>
                        <a:rPr lang="en-GB" sz="2000" dirty="0" err="1"/>
                        <a:t>Núcleo</a:t>
                      </a:r>
                      <a:endParaRPr lang="en-GB" sz="2000" dirty="0"/>
                    </a:p>
                  </a:txBody>
                  <a:tcPr/>
                </a:tc>
                <a:tc>
                  <a:txBody>
                    <a:bodyPr/>
                    <a:lstStyle/>
                    <a:p>
                      <a:r>
                        <a:rPr lang="en-GB" sz="2000" dirty="0"/>
                        <a:t>Post </a:t>
                      </a:r>
                      <a:r>
                        <a:rPr lang="en-GB" sz="2000" dirty="0" err="1"/>
                        <a:t>modificadores</a:t>
                      </a:r>
                      <a:endParaRPr lang="en-GB" sz="2000" dirty="0"/>
                    </a:p>
                  </a:txBody>
                  <a:tcPr/>
                </a:tc>
                <a:tc>
                  <a:txBody>
                    <a:bodyPr/>
                    <a:lstStyle/>
                    <a:p>
                      <a:r>
                        <a:rPr lang="en-GB" sz="2000" dirty="0" err="1"/>
                        <a:t>Predicado</a:t>
                      </a:r>
                      <a:endParaRPr lang="en-GB" sz="2000" dirty="0"/>
                    </a:p>
                  </a:txBody>
                  <a:tcPr/>
                </a:tc>
                <a:extLst>
                  <a:ext uri="{0D108BD9-81ED-4DB2-BD59-A6C34878D82A}">
                    <a16:rowId xmlns:a16="http://schemas.microsoft.com/office/drawing/2014/main" val="10000"/>
                  </a:ext>
                </a:extLst>
              </a:tr>
              <a:tr h="697582">
                <a:tc>
                  <a:txBody>
                    <a:bodyPr/>
                    <a:lstStyle/>
                    <a:p>
                      <a:r>
                        <a:rPr lang="en-GB" sz="2000" dirty="0" err="1"/>
                        <a:t>Adjetivo</a:t>
                      </a:r>
                      <a:endParaRPr lang="en-GB" sz="2000" dirty="0"/>
                    </a:p>
                  </a:txBody>
                  <a:tcPr/>
                </a:tc>
                <a:tc>
                  <a:txBody>
                    <a:bodyPr/>
                    <a:lstStyle/>
                    <a:p>
                      <a:r>
                        <a:rPr lang="en-GB" sz="2000" dirty="0"/>
                        <a:t>This</a:t>
                      </a:r>
                    </a:p>
                  </a:txBody>
                  <a:tcPr/>
                </a:tc>
                <a:tc>
                  <a:txBody>
                    <a:bodyPr/>
                    <a:lstStyle/>
                    <a:p>
                      <a:r>
                        <a:rPr lang="en-GB" sz="2000" dirty="0"/>
                        <a:t>electric</a:t>
                      </a:r>
                    </a:p>
                  </a:txBody>
                  <a:tcPr/>
                </a:tc>
                <a:tc>
                  <a:txBody>
                    <a:bodyPr/>
                    <a:lstStyle/>
                    <a:p>
                      <a:r>
                        <a:rPr lang="en-GB" sz="2000" dirty="0"/>
                        <a:t>Charge</a:t>
                      </a:r>
                    </a:p>
                  </a:txBody>
                  <a:tcPr/>
                </a:tc>
                <a:tc>
                  <a:txBody>
                    <a:bodyPr/>
                    <a:lstStyle/>
                    <a:p>
                      <a:endParaRPr lang="en-GB" sz="2000" dirty="0"/>
                    </a:p>
                  </a:txBody>
                  <a:tcPr/>
                </a:tc>
                <a:tc>
                  <a:txBody>
                    <a:bodyPr/>
                    <a:lstStyle/>
                    <a:p>
                      <a:r>
                        <a:rPr lang="en-GB" sz="2000" dirty="0"/>
                        <a:t>is positive</a:t>
                      </a:r>
                    </a:p>
                  </a:txBody>
                  <a:tcPr/>
                </a:tc>
                <a:extLst>
                  <a:ext uri="{0D108BD9-81ED-4DB2-BD59-A6C34878D82A}">
                    <a16:rowId xmlns:a16="http://schemas.microsoft.com/office/drawing/2014/main" val="10001"/>
                  </a:ext>
                </a:extLst>
              </a:tr>
              <a:tr h="741896">
                <a:tc>
                  <a:txBody>
                    <a:bodyPr/>
                    <a:lstStyle/>
                    <a:p>
                      <a:r>
                        <a:rPr lang="en-GB" sz="2000" dirty="0" err="1"/>
                        <a:t>Sustantivo</a:t>
                      </a:r>
                      <a:endParaRPr lang="en-GB" sz="2000" dirty="0"/>
                    </a:p>
                  </a:txBody>
                  <a:tcPr/>
                </a:tc>
                <a:tc>
                  <a:txBody>
                    <a:bodyPr/>
                    <a:lstStyle/>
                    <a:p>
                      <a:r>
                        <a:rPr lang="en-GB" sz="2000" dirty="0"/>
                        <a:t>The</a:t>
                      </a:r>
                      <a:r>
                        <a:rPr lang="en-GB" sz="2000" baseline="0" dirty="0"/>
                        <a:t> </a:t>
                      </a:r>
                      <a:endParaRPr lang="en-GB" sz="2000" dirty="0"/>
                    </a:p>
                  </a:txBody>
                  <a:tcPr/>
                </a:tc>
                <a:tc>
                  <a:txBody>
                    <a:bodyPr/>
                    <a:lstStyle/>
                    <a:p>
                      <a:r>
                        <a:rPr lang="en-GB" sz="2000" dirty="0"/>
                        <a:t>capacitor</a:t>
                      </a:r>
                    </a:p>
                  </a:txBody>
                  <a:tcPr/>
                </a:tc>
                <a:tc>
                  <a:txBody>
                    <a:bodyPr/>
                    <a:lstStyle/>
                    <a:p>
                      <a:r>
                        <a:rPr lang="en-GB" sz="2000" dirty="0"/>
                        <a:t>Charge</a:t>
                      </a:r>
                    </a:p>
                  </a:txBody>
                  <a:tcPr/>
                </a:tc>
                <a:tc>
                  <a:txBody>
                    <a:bodyPr/>
                    <a:lstStyle/>
                    <a:p>
                      <a:endParaRPr lang="en-GB" sz="20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2"/>
                  </a:ext>
                </a:extLst>
              </a:tr>
              <a:tr h="741896">
                <a:tc>
                  <a:txBody>
                    <a:bodyPr/>
                    <a:lstStyle/>
                    <a:p>
                      <a:r>
                        <a:rPr lang="en-GB" sz="2000" dirty="0"/>
                        <a:t>-</a:t>
                      </a:r>
                      <a:r>
                        <a:rPr lang="en-GB" sz="2000" dirty="0" err="1"/>
                        <a:t>ed</a:t>
                      </a:r>
                      <a:endParaRPr lang="en-GB" sz="2000" dirty="0"/>
                    </a:p>
                  </a:txBody>
                  <a:tcPr/>
                </a:tc>
                <a:tc>
                  <a:txBody>
                    <a:bodyPr/>
                    <a:lstStyle/>
                    <a:p>
                      <a:r>
                        <a:rPr lang="en-GB" sz="2000" dirty="0"/>
                        <a:t>The</a:t>
                      </a:r>
                    </a:p>
                  </a:txBody>
                  <a:tcPr/>
                </a:tc>
                <a:tc>
                  <a:txBody>
                    <a:bodyPr/>
                    <a:lstStyle/>
                    <a:p>
                      <a:r>
                        <a:rPr lang="en-GB" sz="2000" dirty="0"/>
                        <a:t>described</a:t>
                      </a:r>
                    </a:p>
                  </a:txBody>
                  <a:tcPr/>
                </a:tc>
                <a:tc>
                  <a:txBody>
                    <a:bodyPr/>
                    <a:lstStyle/>
                    <a:p>
                      <a:r>
                        <a:rPr lang="en-GB" sz="2000" dirty="0"/>
                        <a:t>charge</a:t>
                      </a:r>
                    </a:p>
                  </a:txBody>
                  <a:tcPr/>
                </a:tc>
                <a:tc>
                  <a:txBody>
                    <a:bodyPr/>
                    <a:lstStyle/>
                    <a:p>
                      <a:endParaRPr lang="en-GB" sz="20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3"/>
                  </a:ext>
                </a:extLst>
              </a:tr>
              <a:tr h="741896">
                <a:tc>
                  <a:txBody>
                    <a:bodyPr/>
                    <a:lstStyle/>
                    <a:p>
                      <a:r>
                        <a:rPr lang="en-GB" sz="2000" dirty="0"/>
                        <a:t>-</a:t>
                      </a:r>
                      <a:r>
                        <a:rPr lang="en-GB" sz="2000" dirty="0" err="1"/>
                        <a:t>ing</a:t>
                      </a:r>
                      <a:endParaRPr lang="en-GB" sz="2000" dirty="0"/>
                    </a:p>
                  </a:txBody>
                  <a:tcPr/>
                </a:tc>
                <a:tc>
                  <a:txBody>
                    <a:bodyPr/>
                    <a:lstStyle/>
                    <a:p>
                      <a:r>
                        <a:rPr lang="en-GB" sz="2000" dirty="0"/>
                        <a:t>The</a:t>
                      </a:r>
                    </a:p>
                  </a:txBody>
                  <a:tcPr/>
                </a:tc>
                <a:tc>
                  <a:txBody>
                    <a:bodyPr/>
                    <a:lstStyle/>
                    <a:p>
                      <a:r>
                        <a:rPr lang="en-GB" sz="2000" dirty="0"/>
                        <a:t>resulting</a:t>
                      </a:r>
                    </a:p>
                  </a:txBody>
                  <a:tcPr/>
                </a:tc>
                <a:tc>
                  <a:txBody>
                    <a:bodyPr/>
                    <a:lstStyle/>
                    <a:p>
                      <a:r>
                        <a:rPr lang="en-GB" sz="2000" dirty="0"/>
                        <a:t>charge</a:t>
                      </a:r>
                    </a:p>
                  </a:txBody>
                  <a:tcPr/>
                </a:tc>
                <a:tc>
                  <a:txBody>
                    <a:bodyPr/>
                    <a:lstStyle/>
                    <a:p>
                      <a:endParaRPr lang="en-GB" sz="20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4"/>
                  </a:ext>
                </a:extLst>
              </a:tr>
              <a:tr h="1068330">
                <a:tc>
                  <a:txBody>
                    <a:bodyPr/>
                    <a:lstStyle/>
                    <a:p>
                      <a:r>
                        <a:rPr lang="en-GB" sz="2000" dirty="0"/>
                        <a:t>Frase</a:t>
                      </a:r>
                      <a:r>
                        <a:rPr lang="en-GB" sz="2000" baseline="0" dirty="0"/>
                        <a:t> prep.</a:t>
                      </a:r>
                      <a:endParaRPr lang="en-GB" sz="2000" dirty="0"/>
                    </a:p>
                  </a:txBody>
                  <a:tcPr/>
                </a:tc>
                <a:tc>
                  <a:txBody>
                    <a:bodyPr/>
                    <a:lstStyle/>
                    <a:p>
                      <a:r>
                        <a:rPr lang="en-GB" sz="2000" dirty="0"/>
                        <a:t>The</a:t>
                      </a:r>
                    </a:p>
                  </a:txBody>
                  <a:tcPr/>
                </a:tc>
                <a:tc>
                  <a:txBody>
                    <a:bodyPr/>
                    <a:lstStyle/>
                    <a:p>
                      <a:endParaRPr lang="en-GB" sz="2000" dirty="0"/>
                    </a:p>
                  </a:txBody>
                  <a:tcPr/>
                </a:tc>
                <a:tc>
                  <a:txBody>
                    <a:bodyPr/>
                    <a:lstStyle/>
                    <a:p>
                      <a:r>
                        <a:rPr lang="en-GB" sz="2000" dirty="0"/>
                        <a:t>charge</a:t>
                      </a:r>
                    </a:p>
                  </a:txBody>
                  <a:tcPr/>
                </a:tc>
                <a:tc>
                  <a:txBody>
                    <a:bodyPr/>
                    <a:lstStyle/>
                    <a:p>
                      <a:r>
                        <a:rPr lang="en-GB" sz="2000" dirty="0"/>
                        <a:t>in the capacitor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5"/>
                  </a:ext>
                </a:extLst>
              </a:tr>
              <a:tr h="741896">
                <a:tc>
                  <a:txBody>
                    <a:bodyPr/>
                    <a:lstStyle/>
                    <a:p>
                      <a:r>
                        <a:rPr lang="en-GB" sz="2000" dirty="0" err="1"/>
                        <a:t>Cláusula</a:t>
                      </a:r>
                      <a:r>
                        <a:rPr lang="en-GB" sz="2000" baseline="0" dirty="0"/>
                        <a:t> </a:t>
                      </a:r>
                      <a:r>
                        <a:rPr lang="en-GB" sz="2000" baseline="0" dirty="0" err="1"/>
                        <a:t>relativa</a:t>
                      </a:r>
                      <a:endParaRPr lang="en-GB" sz="2000" dirty="0"/>
                    </a:p>
                  </a:txBody>
                  <a:tcPr/>
                </a:tc>
                <a:tc>
                  <a:txBody>
                    <a:bodyPr/>
                    <a:lstStyle/>
                    <a:p>
                      <a:r>
                        <a:rPr lang="en-GB" sz="2000" dirty="0"/>
                        <a:t>The</a:t>
                      </a:r>
                    </a:p>
                  </a:txBody>
                  <a:tcPr/>
                </a:tc>
                <a:tc>
                  <a:txBody>
                    <a:bodyPr/>
                    <a:lstStyle/>
                    <a:p>
                      <a:endParaRPr lang="en-GB" sz="2000" dirty="0"/>
                    </a:p>
                  </a:txBody>
                  <a:tcPr/>
                </a:tc>
                <a:tc>
                  <a:txBody>
                    <a:bodyPr/>
                    <a:lstStyle/>
                    <a:p>
                      <a:r>
                        <a:rPr lang="en-GB" sz="2000" dirty="0"/>
                        <a:t>charge</a:t>
                      </a:r>
                    </a:p>
                  </a:txBody>
                  <a:tcPr/>
                </a:tc>
                <a:tc>
                  <a:txBody>
                    <a:bodyPr/>
                    <a:lstStyle/>
                    <a:p>
                      <a:r>
                        <a:rPr lang="en-GB" sz="2000" dirty="0"/>
                        <a:t>(that) the capacitor requires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6"/>
                  </a:ext>
                </a:extLst>
              </a:tr>
              <a:tr h="741896">
                <a:tc>
                  <a:txBody>
                    <a:bodyPr/>
                    <a:lstStyle/>
                    <a:p>
                      <a:r>
                        <a:rPr lang="en-GB" sz="2000" dirty="0"/>
                        <a:t>-</a:t>
                      </a:r>
                      <a:r>
                        <a:rPr lang="en-GB" sz="2000" dirty="0" err="1"/>
                        <a:t>ed</a:t>
                      </a:r>
                      <a:endParaRPr lang="en-GB" sz="2000" dirty="0"/>
                    </a:p>
                  </a:txBody>
                  <a:tcPr/>
                </a:tc>
                <a:tc>
                  <a:txBody>
                    <a:bodyPr/>
                    <a:lstStyle/>
                    <a:p>
                      <a:endParaRPr lang="en-GB" sz="2000" dirty="0"/>
                    </a:p>
                  </a:txBody>
                  <a:tcPr/>
                </a:tc>
                <a:tc>
                  <a:txBody>
                    <a:bodyPr/>
                    <a:lstStyle/>
                    <a:p>
                      <a:endParaRPr lang="en-GB" sz="2000"/>
                    </a:p>
                  </a:txBody>
                  <a:tcPr/>
                </a:tc>
                <a:tc>
                  <a:txBody>
                    <a:bodyPr/>
                    <a:lstStyle/>
                    <a:p>
                      <a:r>
                        <a:rPr lang="en-GB" sz="2000" dirty="0"/>
                        <a:t>charge</a:t>
                      </a:r>
                    </a:p>
                  </a:txBody>
                  <a:tcPr/>
                </a:tc>
                <a:tc>
                  <a:txBody>
                    <a:bodyPr/>
                    <a:lstStyle/>
                    <a:p>
                      <a:r>
                        <a:rPr lang="en-GB" sz="2000" dirty="0"/>
                        <a:t>required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7"/>
                  </a:ext>
                </a:extLst>
              </a:tr>
              <a:tr h="741896">
                <a:tc>
                  <a:txBody>
                    <a:bodyPr/>
                    <a:lstStyle/>
                    <a:p>
                      <a:r>
                        <a:rPr lang="en-GB" sz="2000" dirty="0"/>
                        <a:t>-</a:t>
                      </a:r>
                      <a:r>
                        <a:rPr lang="en-GB" sz="2000" dirty="0" err="1"/>
                        <a:t>ing</a:t>
                      </a:r>
                      <a:endParaRPr lang="en-GB" sz="2000" dirty="0"/>
                    </a:p>
                  </a:txBody>
                  <a:tcPr/>
                </a:tc>
                <a:tc>
                  <a:txBody>
                    <a:bodyPr/>
                    <a:lstStyle/>
                    <a:p>
                      <a:endParaRPr lang="en-GB" sz="2000" dirty="0"/>
                    </a:p>
                  </a:txBody>
                  <a:tcPr/>
                </a:tc>
                <a:tc>
                  <a:txBody>
                    <a:bodyPr/>
                    <a:lstStyle/>
                    <a:p>
                      <a:endParaRPr lang="en-GB" sz="2000" dirty="0"/>
                    </a:p>
                  </a:txBody>
                  <a:tcPr/>
                </a:tc>
                <a:tc>
                  <a:txBody>
                    <a:bodyPr/>
                    <a:lstStyle/>
                    <a:p>
                      <a:r>
                        <a:rPr lang="en-GB" sz="2000" dirty="0"/>
                        <a:t>charge</a:t>
                      </a:r>
                    </a:p>
                  </a:txBody>
                  <a:tcPr/>
                </a:tc>
                <a:tc>
                  <a:txBody>
                    <a:bodyPr/>
                    <a:lstStyle/>
                    <a:p>
                      <a:r>
                        <a:rPr lang="en-GB" sz="2000" dirty="0"/>
                        <a:t>flowing in the circuit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t>is positive</a:t>
                      </a:r>
                    </a:p>
                    <a:p>
                      <a:endParaRPr lang="en-GB" sz="20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9025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a:spLocks noGrp="1"/>
          </p:cNvSpPr>
          <p:nvPr>
            <p:ph idx="1"/>
          </p:nvPr>
        </p:nvSpPr>
        <p:spPr>
          <a:xfrm>
            <a:off x="437882" y="461115"/>
            <a:ext cx="11088710" cy="6063992"/>
          </a:xfrm>
          <a:ln w="38100">
            <a:solidFill>
              <a:srgbClr val="FF0000"/>
            </a:solidFill>
          </a:ln>
        </p:spPr>
        <p:txBody>
          <a:bodyPr>
            <a:noAutofit/>
          </a:bodyPr>
          <a:lstStyle/>
          <a:p>
            <a:pPr marL="0" indent="0">
              <a:buNone/>
            </a:pPr>
            <a:r>
              <a:rPr lang="en-US" sz="2800" dirty="0">
                <a:solidFill>
                  <a:schemeClr val="accent1">
                    <a:lumMod val="40000"/>
                    <a:lumOff val="60000"/>
                  </a:schemeClr>
                </a:solidFill>
              </a:rPr>
              <a:t>Artificial Life and Robotics is an international journal publishing original technical papers and authoritative state-of-the-art reviews on the development of new technologies concerning artificial life and robotics, especially computer-based simulation and hardware for the twenty-first century. </a:t>
            </a:r>
          </a:p>
          <a:p>
            <a:pPr marL="0" indent="0">
              <a:buNone/>
            </a:pPr>
            <a:r>
              <a:rPr lang="en-US" sz="2800" dirty="0">
                <a:solidFill>
                  <a:schemeClr val="accent1">
                    <a:lumMod val="40000"/>
                    <a:lumOff val="60000"/>
                  </a:schemeClr>
                </a:solidFill>
              </a:rPr>
              <a:t>This journal covers a broad multidisciplinary field including areas such as artificial brain research, artificial intelligence, artificial life, artificial living, artificial mind research, chaos, cognitive science complexity, evolutionary computations, fuzzy control,  genetic algorithms, innovative computations </a:t>
            </a:r>
            <a:r>
              <a:rPr lang="en-US" sz="2800" dirty="0" err="1">
                <a:solidFill>
                  <a:schemeClr val="accent1">
                    <a:lumMod val="40000"/>
                    <a:lumOff val="60000"/>
                  </a:schemeClr>
                </a:solidFill>
              </a:rPr>
              <a:t>micromachines</a:t>
            </a:r>
            <a:r>
              <a:rPr lang="en-US" sz="2800" dirty="0">
                <a:solidFill>
                  <a:schemeClr val="accent1">
                    <a:lumMod val="40000"/>
                    <a:lumOff val="60000"/>
                  </a:schemeClr>
                </a:solidFill>
              </a:rPr>
              <a:t>, mobile vehicles, neural networks, </a:t>
            </a:r>
            <a:r>
              <a:rPr lang="en-US" sz="2800" dirty="0" err="1">
                <a:solidFill>
                  <a:schemeClr val="accent1">
                    <a:lumMod val="40000"/>
                    <a:lumOff val="60000"/>
                  </a:schemeClr>
                </a:solidFill>
              </a:rPr>
              <a:t>neurocomputers</a:t>
            </a:r>
            <a:r>
              <a:rPr lang="en-US" sz="2800" dirty="0">
                <a:solidFill>
                  <a:schemeClr val="accent1">
                    <a:lumMod val="40000"/>
                    <a:lumOff val="60000"/>
                  </a:schemeClr>
                </a:solidFill>
              </a:rPr>
              <a:t>,  </a:t>
            </a:r>
            <a:r>
              <a:rPr lang="en-US" sz="2800" dirty="0" err="1">
                <a:solidFill>
                  <a:schemeClr val="accent1">
                    <a:lumMod val="40000"/>
                    <a:lumOff val="60000"/>
                  </a:schemeClr>
                </a:solidFill>
              </a:rPr>
              <a:t>neurocomputing</a:t>
            </a:r>
            <a:r>
              <a:rPr lang="en-US" sz="2800" dirty="0">
                <a:solidFill>
                  <a:schemeClr val="accent1">
                    <a:lumMod val="40000"/>
                    <a:lumOff val="60000"/>
                  </a:schemeClr>
                </a:solidFill>
              </a:rPr>
              <a:t>  technologies and applications, robotics and virtual reality. </a:t>
            </a:r>
            <a:r>
              <a:rPr lang="en-GB" sz="2800" dirty="0">
                <a:solidFill>
                  <a:schemeClr val="accent1">
                    <a:lumMod val="40000"/>
                    <a:lumOff val="60000"/>
                  </a:schemeClr>
                </a:solidFill>
              </a:rPr>
              <a:t>Hardware-oriented submissions are particularly welcome.</a:t>
            </a:r>
            <a:endParaRPr lang="es-AR" sz="2800" dirty="0">
              <a:solidFill>
                <a:schemeClr val="accent1">
                  <a:lumMod val="40000"/>
                  <a:lumOff val="60000"/>
                </a:schemeClr>
              </a:solidFill>
            </a:endParaRPr>
          </a:p>
        </p:txBody>
      </p:sp>
    </p:spTree>
    <p:extLst>
      <p:ext uri="{BB962C8B-B14F-4D97-AF65-F5344CB8AC3E}">
        <p14:creationId xmlns:p14="http://schemas.microsoft.com/office/powerpoint/2010/main" val="2633525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4851" y="712708"/>
            <a:ext cx="11153103" cy="5262979"/>
          </a:xfrm>
          <a:prstGeom prst="rect">
            <a:avLst/>
          </a:prstGeom>
        </p:spPr>
        <p:txBody>
          <a:bodyPr wrap="square">
            <a:spAutoFit/>
          </a:bodyPr>
          <a:lstStyle/>
          <a:p>
            <a:r>
              <a:rPr lang="en-US" sz="2400" b="1" dirty="0">
                <a:solidFill>
                  <a:schemeClr val="accent5">
                    <a:lumMod val="20000"/>
                    <a:lumOff val="80000"/>
                  </a:schemeClr>
                </a:solidFill>
                <a:latin typeface="var(--tds-font-combined--medium)"/>
              </a:rPr>
              <a:t>Wall Connector Commissioning</a:t>
            </a:r>
          </a:p>
          <a:p>
            <a:r>
              <a:rPr lang="en-US" sz="2400" dirty="0">
                <a:solidFill>
                  <a:schemeClr val="accent5">
                    <a:lumMod val="20000"/>
                    <a:lumOff val="80000"/>
                  </a:schemeClr>
                </a:solidFill>
                <a:latin typeface="Gotham Book"/>
              </a:rPr>
              <a:t>Wall Connector hosts a Wi-Fi network for easy configuration of breaker size, Wi-Fi connectivity, and power sharing. This Wi-Fi network is broadcast for five minutes after the Wall Connector is energized and can be re-enabled for an additional five minutes by holding the button on the handle of the charging cable.</a:t>
            </a:r>
          </a:p>
          <a:p>
            <a:r>
              <a:rPr lang="en-US" sz="2400" dirty="0">
                <a:solidFill>
                  <a:schemeClr val="accent5">
                    <a:lumMod val="20000"/>
                    <a:lumOff val="80000"/>
                  </a:schemeClr>
                </a:solidFill>
                <a:latin typeface="Gotham Book"/>
              </a:rPr>
              <a:t>The </a:t>
            </a:r>
            <a:r>
              <a:rPr lang="en-US" sz="2400" dirty="0" err="1">
                <a:solidFill>
                  <a:schemeClr val="accent5">
                    <a:lumMod val="20000"/>
                    <a:lumOff val="80000"/>
                  </a:schemeClr>
                </a:solidFill>
                <a:latin typeface="Gotham Book"/>
              </a:rPr>
              <a:t>Quickstart</a:t>
            </a:r>
            <a:r>
              <a:rPr lang="en-US" sz="2400" dirty="0">
                <a:solidFill>
                  <a:schemeClr val="accent5">
                    <a:lumMod val="20000"/>
                    <a:lumOff val="80000"/>
                  </a:schemeClr>
                </a:solidFill>
                <a:latin typeface="Gotham Book"/>
              </a:rPr>
              <a:t> Guide, included in the Wall Connector Box, has a sticker on the top of the front page with important information about this unique device, and should be retained by the installer after commissioning.</a:t>
            </a:r>
          </a:p>
          <a:p>
            <a:r>
              <a:rPr lang="en-US" sz="2400" dirty="0">
                <a:solidFill>
                  <a:schemeClr val="accent5">
                    <a:lumMod val="20000"/>
                    <a:lumOff val="80000"/>
                  </a:schemeClr>
                </a:solidFill>
                <a:latin typeface="Gotham Book"/>
              </a:rPr>
              <a:t>To connect to the Wall Connector’s access point with a smartphone or laptop, scan the QR code on the </a:t>
            </a:r>
            <a:r>
              <a:rPr lang="en-US" sz="2400" dirty="0" err="1">
                <a:solidFill>
                  <a:schemeClr val="accent5">
                    <a:lumMod val="20000"/>
                    <a:lumOff val="80000"/>
                  </a:schemeClr>
                </a:solidFill>
                <a:latin typeface="Gotham Book"/>
              </a:rPr>
              <a:t>Quickstart</a:t>
            </a:r>
            <a:r>
              <a:rPr lang="en-US" sz="2400" dirty="0">
                <a:solidFill>
                  <a:schemeClr val="accent5">
                    <a:lumMod val="20000"/>
                    <a:lumOff val="80000"/>
                  </a:schemeClr>
                </a:solidFill>
                <a:latin typeface="Gotham Book"/>
              </a:rPr>
              <a:t> Guide sticker, or manually connect to the Wi-Fi network with the SSID and Password provided.</a:t>
            </a:r>
          </a:p>
          <a:p>
            <a:r>
              <a:rPr lang="en-US" sz="2400" dirty="0">
                <a:solidFill>
                  <a:schemeClr val="accent5">
                    <a:lumMod val="20000"/>
                    <a:lumOff val="80000"/>
                  </a:schemeClr>
                </a:solidFill>
                <a:latin typeface="Gotham Book"/>
              </a:rPr>
              <a:t>After connecting to the Wall Connector access point, you may be automatically redirected to the commissioning wizard. If not, scan the QR code below or use your browser to navigate to </a:t>
            </a:r>
            <a:r>
              <a:rPr lang="en-US" sz="2400" dirty="0">
                <a:solidFill>
                  <a:schemeClr val="accent5">
                    <a:lumMod val="20000"/>
                    <a:lumOff val="80000"/>
                  </a:schemeClr>
                </a:solidFill>
                <a:latin typeface="var(--tds-font-combined)"/>
                <a:hlinkClick r:id="rId2"/>
              </a:rPr>
              <a:t>http://192.168.92.1</a:t>
            </a:r>
            <a:r>
              <a:rPr lang="en-US" sz="2400" dirty="0">
                <a:solidFill>
                  <a:schemeClr val="accent5">
                    <a:lumMod val="20000"/>
                    <a:lumOff val="80000"/>
                  </a:schemeClr>
                </a:solidFill>
                <a:latin typeface="Gotham Book"/>
              </a:rPr>
              <a:t>.24</a:t>
            </a:r>
            <a:endParaRPr lang="en-US" sz="2400" b="0" i="0" dirty="0">
              <a:solidFill>
                <a:schemeClr val="accent5">
                  <a:lumMod val="20000"/>
                  <a:lumOff val="80000"/>
                </a:schemeClr>
              </a:solidFill>
              <a:effectLst/>
              <a:latin typeface="Gotham Book"/>
            </a:endParaRPr>
          </a:p>
        </p:txBody>
      </p:sp>
    </p:spTree>
    <p:extLst>
      <p:ext uri="{BB962C8B-B14F-4D97-AF65-F5344CB8AC3E}">
        <p14:creationId xmlns:p14="http://schemas.microsoft.com/office/powerpoint/2010/main" val="204358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8" y="208020"/>
            <a:ext cx="11359165" cy="719259"/>
          </a:xfrm>
        </p:spPr>
        <p:txBody>
          <a:bodyPr/>
          <a:lstStyle/>
          <a:p>
            <a:r>
              <a:rPr lang="en-GB" sz="3600" dirty="0" err="1"/>
              <a:t>Núcleo</a:t>
            </a:r>
            <a:r>
              <a:rPr lang="en-GB" sz="3600" dirty="0"/>
              <a:t> de la </a:t>
            </a:r>
            <a:r>
              <a:rPr lang="en-GB" sz="3600" dirty="0" err="1"/>
              <a:t>Frase</a:t>
            </a:r>
            <a:r>
              <a:rPr lang="en-GB" sz="3600" dirty="0"/>
              <a:t> Nominal (</a:t>
            </a:r>
            <a:r>
              <a:rPr lang="en-GB" sz="3600" dirty="0" err="1"/>
              <a:t>función</a:t>
            </a:r>
            <a:r>
              <a:rPr lang="en-GB" sz="3600" b="1" dirty="0"/>
              <a:t> </a:t>
            </a:r>
            <a:r>
              <a:rPr lang="en-GB" sz="3600" b="1" dirty="0" err="1"/>
              <a:t>sustantiva</a:t>
            </a:r>
            <a:r>
              <a:rPr lang="en-GB" sz="3600" dirty="0"/>
              <a:t>)</a:t>
            </a:r>
            <a:br>
              <a:rPr lang="en-GB" dirty="0"/>
            </a:br>
            <a:endParaRPr lang="en-GB" dirty="0"/>
          </a:p>
        </p:txBody>
      </p:sp>
      <p:sp>
        <p:nvSpPr>
          <p:cNvPr id="3" name="Marcador de contenido 2"/>
          <p:cNvSpPr>
            <a:spLocks noGrp="1"/>
          </p:cNvSpPr>
          <p:nvPr>
            <p:ph idx="1"/>
          </p:nvPr>
        </p:nvSpPr>
        <p:spPr>
          <a:xfrm>
            <a:off x="360608" y="927280"/>
            <a:ext cx="11346288" cy="5615188"/>
          </a:xfrm>
        </p:spPr>
        <p:txBody>
          <a:bodyPr>
            <a:normAutofit/>
          </a:bodyPr>
          <a:lstStyle/>
          <a:p>
            <a:pPr marL="0" indent="0">
              <a:buNone/>
            </a:pPr>
            <a:r>
              <a:rPr lang="es-ES" sz="2800" b="1" dirty="0">
                <a:solidFill>
                  <a:schemeClr val="accent2">
                    <a:lumMod val="60000"/>
                    <a:lumOff val="40000"/>
                  </a:schemeClr>
                </a:solidFill>
              </a:rPr>
              <a:t>Comunes, ya establecidos (lexicalizados):</a:t>
            </a:r>
          </a:p>
          <a:p>
            <a:pPr>
              <a:buFontTx/>
              <a:buChar char="-"/>
            </a:pPr>
            <a:r>
              <a:rPr lang="es-ES" sz="2800" dirty="0" err="1"/>
              <a:t>Engineering</a:t>
            </a:r>
            <a:r>
              <a:rPr lang="es-ES" sz="2800" dirty="0"/>
              <a:t>, A </a:t>
            </a:r>
            <a:r>
              <a:rPr lang="es-ES" sz="2800" dirty="0" err="1"/>
              <a:t>building</a:t>
            </a:r>
            <a:r>
              <a:rPr lang="es-ES" sz="2800" dirty="0"/>
              <a:t>, a meeting, a </a:t>
            </a:r>
            <a:r>
              <a:rPr lang="es-ES" sz="2800" dirty="0" err="1"/>
              <a:t>warning</a:t>
            </a:r>
            <a:endParaRPr lang="es-ES" sz="2800" dirty="0"/>
          </a:p>
          <a:p>
            <a:pPr marL="0" indent="0">
              <a:buNone/>
            </a:pPr>
            <a:r>
              <a:rPr lang="es-ES" sz="2800" dirty="0"/>
              <a:t> - </a:t>
            </a:r>
            <a:r>
              <a:rPr lang="es-ES" sz="2800" dirty="0" err="1"/>
              <a:t>The</a:t>
            </a:r>
            <a:r>
              <a:rPr lang="es-ES" sz="2800" dirty="0"/>
              <a:t> </a:t>
            </a:r>
            <a:r>
              <a:rPr lang="es-ES" sz="2800" b="1" dirty="0"/>
              <a:t>meeting</a:t>
            </a:r>
            <a:r>
              <a:rPr lang="es-ES" sz="2800" dirty="0"/>
              <a:t> </a:t>
            </a:r>
            <a:r>
              <a:rPr lang="es-ES" sz="2800" dirty="0" err="1"/>
              <a:t>will</a:t>
            </a:r>
            <a:r>
              <a:rPr lang="es-ES" sz="2800" dirty="0"/>
              <a:t> be </a:t>
            </a:r>
            <a:r>
              <a:rPr lang="es-ES" sz="2800" dirty="0" err="1"/>
              <a:t>held</a:t>
            </a:r>
            <a:r>
              <a:rPr lang="es-ES" sz="2800" dirty="0"/>
              <a:t> </a:t>
            </a:r>
            <a:r>
              <a:rPr lang="es-ES" sz="2800" dirty="0" err="1"/>
              <a:t>next</a:t>
            </a:r>
            <a:r>
              <a:rPr lang="es-ES" sz="2800" dirty="0"/>
              <a:t> </a:t>
            </a:r>
            <a:r>
              <a:rPr lang="es-ES" sz="2800" dirty="0" err="1"/>
              <a:t>month</a:t>
            </a:r>
            <a:r>
              <a:rPr lang="es-ES" sz="2800" dirty="0"/>
              <a:t>.</a:t>
            </a:r>
          </a:p>
          <a:p>
            <a:pPr marL="0" indent="0">
              <a:buNone/>
            </a:pPr>
            <a:endParaRPr lang="es-ES" sz="2800" dirty="0"/>
          </a:p>
          <a:p>
            <a:pPr marL="0" indent="0">
              <a:buNone/>
            </a:pPr>
            <a:r>
              <a:rPr lang="es-ES" sz="2800" b="1" dirty="0">
                <a:solidFill>
                  <a:schemeClr val="accent2">
                    <a:lumMod val="60000"/>
                    <a:lumOff val="40000"/>
                  </a:schemeClr>
                </a:solidFill>
              </a:rPr>
              <a:t>Derivados</a:t>
            </a:r>
          </a:p>
          <a:p>
            <a:pPr marL="0" indent="0">
              <a:buNone/>
            </a:pPr>
            <a:r>
              <a:rPr lang="es-ES" sz="2800" dirty="0" err="1"/>
              <a:t>Dynamic</a:t>
            </a:r>
            <a:r>
              <a:rPr lang="es-ES" sz="2800" dirty="0"/>
              <a:t> </a:t>
            </a:r>
            <a:r>
              <a:rPr lang="es-ES" sz="2800" b="1" dirty="0" err="1"/>
              <a:t>loading</a:t>
            </a:r>
            <a:r>
              <a:rPr lang="es-ES" sz="2800" dirty="0"/>
              <a:t> (load: (s) carga, (v) cargar)</a:t>
            </a:r>
          </a:p>
        </p:txBody>
      </p:sp>
    </p:spTree>
    <p:extLst>
      <p:ext uri="{BB962C8B-B14F-4D97-AF65-F5344CB8AC3E}">
        <p14:creationId xmlns:p14="http://schemas.microsoft.com/office/powerpoint/2010/main" val="32761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220" y="182262"/>
            <a:ext cx="10626614" cy="667744"/>
          </a:xfrm>
        </p:spPr>
        <p:txBody>
          <a:bodyPr/>
          <a:lstStyle/>
          <a:p>
            <a:r>
              <a:rPr lang="en-GB" dirty="0"/>
              <a:t>“Gerunds </a:t>
            </a:r>
            <a:r>
              <a:rPr lang="en-GB" dirty="0" err="1"/>
              <a:t>en</a:t>
            </a:r>
            <a:r>
              <a:rPr lang="en-GB" dirty="0"/>
              <a:t> Inglés</a:t>
            </a:r>
          </a:p>
        </p:txBody>
      </p:sp>
      <p:sp>
        <p:nvSpPr>
          <p:cNvPr id="3" name="Marcador de contenido 2"/>
          <p:cNvSpPr>
            <a:spLocks noGrp="1"/>
          </p:cNvSpPr>
          <p:nvPr>
            <p:ph idx="1"/>
          </p:nvPr>
        </p:nvSpPr>
        <p:spPr>
          <a:xfrm>
            <a:off x="437882" y="965916"/>
            <a:ext cx="11204619" cy="5499278"/>
          </a:xfrm>
        </p:spPr>
        <p:txBody>
          <a:bodyPr>
            <a:normAutofit fontScale="92500" lnSpcReduction="20000"/>
          </a:bodyPr>
          <a:lstStyle/>
          <a:p>
            <a:pPr>
              <a:buNone/>
            </a:pPr>
            <a:r>
              <a:rPr lang="es-AR" sz="3400" dirty="0"/>
              <a:t>Se traduce como </a:t>
            </a:r>
            <a:r>
              <a:rPr lang="es-AR" sz="3400" b="1" dirty="0"/>
              <a:t>sustantivo</a:t>
            </a:r>
            <a:r>
              <a:rPr lang="es-AR" sz="3400" dirty="0"/>
              <a:t> o como </a:t>
            </a:r>
            <a:r>
              <a:rPr lang="es-AR" sz="3400" b="1" dirty="0"/>
              <a:t>infinitivo</a:t>
            </a:r>
          </a:p>
          <a:p>
            <a:pPr>
              <a:buNone/>
            </a:pPr>
            <a:r>
              <a:rPr lang="es-AR" sz="3000" dirty="0"/>
              <a:t>1. </a:t>
            </a:r>
            <a:r>
              <a:rPr lang="es-AR" sz="4000" dirty="0" err="1"/>
              <a:t>Water</a:t>
            </a:r>
            <a:r>
              <a:rPr lang="es-AR" sz="4000" dirty="0"/>
              <a:t> </a:t>
            </a:r>
            <a:r>
              <a:rPr lang="es-AR" sz="4000" b="1" dirty="0" err="1"/>
              <a:t>Handling</a:t>
            </a:r>
            <a:r>
              <a:rPr lang="es-AR" sz="4000" b="1" dirty="0"/>
              <a:t>  </a:t>
            </a:r>
          </a:p>
          <a:p>
            <a:pPr>
              <a:buNone/>
            </a:pPr>
            <a:endParaRPr lang="es-AR" sz="4000" dirty="0"/>
          </a:p>
          <a:p>
            <a:pPr>
              <a:buNone/>
            </a:pPr>
            <a:r>
              <a:rPr lang="es-AR" sz="4000" dirty="0"/>
              <a:t>2. </a:t>
            </a:r>
            <a:r>
              <a:rPr lang="es-AR" sz="4000" dirty="0" err="1"/>
              <a:t>Acoustic</a:t>
            </a:r>
            <a:r>
              <a:rPr lang="es-AR" sz="4000" dirty="0"/>
              <a:t> </a:t>
            </a:r>
            <a:r>
              <a:rPr lang="es-AR" sz="4000" dirty="0" err="1"/>
              <a:t>Signal</a:t>
            </a:r>
            <a:r>
              <a:rPr lang="es-AR" sz="4000" dirty="0"/>
              <a:t> </a:t>
            </a:r>
            <a:r>
              <a:rPr lang="es-AR" sz="4000" b="1" dirty="0" err="1"/>
              <a:t>Processing</a:t>
            </a:r>
            <a:endParaRPr lang="es-AR" sz="4000" b="1" dirty="0"/>
          </a:p>
          <a:p>
            <a:pPr>
              <a:buNone/>
            </a:pPr>
            <a:endParaRPr lang="es-AR" sz="4000" dirty="0"/>
          </a:p>
          <a:p>
            <a:pPr>
              <a:buNone/>
            </a:pPr>
            <a:r>
              <a:rPr lang="es-AR" sz="4000" dirty="0"/>
              <a:t>3. </a:t>
            </a:r>
            <a:r>
              <a:rPr lang="es-AR" sz="4000" dirty="0" err="1"/>
              <a:t>Electrical</a:t>
            </a:r>
            <a:r>
              <a:rPr lang="es-AR" sz="4000" dirty="0"/>
              <a:t> </a:t>
            </a:r>
            <a:r>
              <a:rPr lang="es-AR" sz="4000" b="1" dirty="0" err="1"/>
              <a:t>Engineering</a:t>
            </a:r>
            <a:endParaRPr lang="es-AR" sz="4000" b="1" dirty="0"/>
          </a:p>
          <a:p>
            <a:pPr>
              <a:buNone/>
            </a:pPr>
            <a:endParaRPr lang="en-US" sz="4000" dirty="0"/>
          </a:p>
          <a:p>
            <a:pPr>
              <a:buNone/>
            </a:pPr>
            <a:r>
              <a:rPr lang="en-US" sz="4000" dirty="0"/>
              <a:t>4. </a:t>
            </a:r>
            <a:r>
              <a:rPr lang="en-US" sz="4000" b="1" dirty="0"/>
              <a:t>Specifying</a:t>
            </a:r>
            <a:r>
              <a:rPr lang="en-US" sz="4000" dirty="0"/>
              <a:t> both the number of protons and the number of neutrons </a:t>
            </a:r>
            <a:r>
              <a:rPr lang="en-US" sz="4000" dirty="0">
                <a:solidFill>
                  <a:schemeClr val="accent4">
                    <a:lumMod val="60000"/>
                    <a:lumOff val="40000"/>
                  </a:schemeClr>
                </a:solidFill>
              </a:rPr>
              <a:t>is</a:t>
            </a:r>
            <a:r>
              <a:rPr lang="en-US" sz="4000" dirty="0"/>
              <a:t> necessary to identify the </a:t>
            </a:r>
            <a:r>
              <a:rPr lang="en-GB" sz="4000" dirty="0"/>
              <a:t>nucleus</a:t>
            </a:r>
            <a:r>
              <a:rPr lang="es-AR" sz="4000" dirty="0"/>
              <a:t>.</a:t>
            </a:r>
            <a:r>
              <a:rPr lang="en-US" sz="4000" dirty="0"/>
              <a:t> </a:t>
            </a:r>
          </a:p>
          <a:p>
            <a:endParaRPr lang="en-GB" dirty="0"/>
          </a:p>
        </p:txBody>
      </p:sp>
      <p:pic>
        <p:nvPicPr>
          <p:cNvPr id="4" name="Picture 3">
            <a:extLst>
              <a:ext uri="{FF2B5EF4-FFF2-40B4-BE49-F238E27FC236}">
                <a16:creationId xmlns:a16="http://schemas.microsoft.com/office/drawing/2014/main" id="{83C76B5A-0E1E-66F2-C520-218035C8F981}"/>
              </a:ext>
            </a:extLst>
          </p:cNvPr>
          <p:cNvPicPr>
            <a:picLocks noChangeAspect="1"/>
          </p:cNvPicPr>
          <p:nvPr/>
        </p:nvPicPr>
        <p:blipFill>
          <a:blip r:embed="rId2"/>
          <a:stretch>
            <a:fillRect/>
          </a:stretch>
        </p:blipFill>
        <p:spPr>
          <a:xfrm>
            <a:off x="8013476" y="1470313"/>
            <a:ext cx="3629025" cy="1257300"/>
          </a:xfrm>
          <a:prstGeom prst="rect">
            <a:avLst/>
          </a:prstGeom>
        </p:spPr>
      </p:pic>
    </p:spTree>
    <p:extLst>
      <p:ext uri="{BB962C8B-B14F-4D97-AF65-F5344CB8AC3E}">
        <p14:creationId xmlns:p14="http://schemas.microsoft.com/office/powerpoint/2010/main" val="136647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1341" y="918065"/>
            <a:ext cx="11449317" cy="5016758"/>
          </a:xfrm>
          <a:prstGeom prst="rect">
            <a:avLst/>
          </a:prstGeom>
        </p:spPr>
        <p:txBody>
          <a:bodyPr wrap="square">
            <a:spAutoFit/>
          </a:bodyPr>
          <a:lstStyle/>
          <a:p>
            <a:pPr>
              <a:buNone/>
            </a:pPr>
            <a:r>
              <a:rPr lang="en-US" sz="4000" dirty="0" err="1"/>
              <a:t>Sólo</a:t>
            </a:r>
            <a:r>
              <a:rPr lang="en-US" sz="4000" dirty="0"/>
              <a:t> </a:t>
            </a:r>
            <a:r>
              <a:rPr lang="en-US" sz="4000" dirty="0" err="1"/>
              <a:t>como</a:t>
            </a:r>
            <a:r>
              <a:rPr lang="en-US" sz="4000" dirty="0"/>
              <a:t> </a:t>
            </a:r>
            <a:r>
              <a:rPr lang="en-US" sz="4000" b="1" dirty="0" err="1"/>
              <a:t>sustantivo</a:t>
            </a:r>
            <a:r>
              <a:rPr lang="en-US" sz="4000" dirty="0"/>
              <a:t> </a:t>
            </a:r>
            <a:r>
              <a:rPr lang="en-US" sz="4000" dirty="0" err="1"/>
              <a:t>si</a:t>
            </a:r>
            <a:r>
              <a:rPr lang="en-US" sz="4000" dirty="0"/>
              <a:t> hay </a:t>
            </a:r>
            <a:r>
              <a:rPr lang="en-US" sz="4000" b="1" dirty="0" err="1">
                <a:solidFill>
                  <a:schemeClr val="accent1">
                    <a:lumMod val="60000"/>
                    <a:lumOff val="40000"/>
                  </a:schemeClr>
                </a:solidFill>
              </a:rPr>
              <a:t>determinantes</a:t>
            </a:r>
            <a:r>
              <a:rPr lang="en-US" sz="4000" b="1" dirty="0">
                <a:solidFill>
                  <a:schemeClr val="accent1">
                    <a:lumMod val="60000"/>
                    <a:lumOff val="40000"/>
                  </a:schemeClr>
                </a:solidFill>
              </a:rPr>
              <a:t> </a:t>
            </a:r>
            <a:r>
              <a:rPr lang="en-US" sz="4000" dirty="0"/>
              <a:t>y </a:t>
            </a:r>
            <a:r>
              <a:rPr lang="en-US" sz="4000" dirty="0" err="1"/>
              <a:t>si</a:t>
            </a:r>
            <a:r>
              <a:rPr lang="en-US" sz="4000" dirty="0"/>
              <a:t> lo precede</a:t>
            </a:r>
            <a:r>
              <a:rPr lang="en-US" sz="4000" b="1" dirty="0">
                <a:solidFill>
                  <a:schemeClr val="accent1">
                    <a:lumMod val="60000"/>
                    <a:lumOff val="40000"/>
                  </a:schemeClr>
                </a:solidFill>
              </a:rPr>
              <a:t> “of”</a:t>
            </a:r>
          </a:p>
          <a:p>
            <a:pPr>
              <a:buNone/>
            </a:pPr>
            <a:endParaRPr lang="en-US" sz="4000" b="1" dirty="0">
              <a:solidFill>
                <a:schemeClr val="accent1">
                  <a:lumMod val="60000"/>
                  <a:lumOff val="40000"/>
                </a:schemeClr>
              </a:solidFill>
            </a:endParaRPr>
          </a:p>
          <a:p>
            <a:pPr>
              <a:buNone/>
            </a:pPr>
            <a:r>
              <a:rPr lang="en-US" sz="4000" b="1" dirty="0">
                <a:solidFill>
                  <a:schemeClr val="accent1">
                    <a:lumMod val="60000"/>
                    <a:lumOff val="40000"/>
                  </a:schemeClr>
                </a:solidFill>
              </a:rPr>
              <a:t>The</a:t>
            </a:r>
            <a:r>
              <a:rPr lang="en-US" sz="4000" dirty="0"/>
              <a:t> </a:t>
            </a:r>
            <a:r>
              <a:rPr lang="en-US" sz="4000" b="1" dirty="0"/>
              <a:t>heating</a:t>
            </a:r>
            <a:r>
              <a:rPr lang="en-US" sz="4000" dirty="0"/>
              <a:t> </a:t>
            </a:r>
            <a:r>
              <a:rPr lang="en-US" sz="4000" b="1" dirty="0">
                <a:solidFill>
                  <a:schemeClr val="accent1">
                    <a:lumMod val="60000"/>
                    <a:lumOff val="40000"/>
                  </a:schemeClr>
                </a:solidFill>
              </a:rPr>
              <a:t>of</a:t>
            </a:r>
            <a:r>
              <a:rPr lang="en-US" sz="4000" dirty="0"/>
              <a:t> iron or steel to a high  temperature </a:t>
            </a:r>
            <a:r>
              <a:rPr lang="en-US" sz="4000" dirty="0">
                <a:solidFill>
                  <a:schemeClr val="accent4">
                    <a:lumMod val="60000"/>
                    <a:lumOff val="40000"/>
                  </a:schemeClr>
                </a:solidFill>
              </a:rPr>
              <a:t>causes</a:t>
            </a:r>
            <a:r>
              <a:rPr lang="en-US" sz="4000" dirty="0"/>
              <a:t> oxidation.</a:t>
            </a:r>
          </a:p>
          <a:p>
            <a:pPr>
              <a:buNone/>
            </a:pPr>
            <a:endParaRPr lang="en-US" sz="4000" dirty="0"/>
          </a:p>
          <a:p>
            <a:endParaRPr lang="en-US" sz="4000" b="1" dirty="0">
              <a:solidFill>
                <a:schemeClr val="accent1">
                  <a:lumMod val="60000"/>
                  <a:lumOff val="40000"/>
                </a:schemeClr>
              </a:solidFill>
            </a:endParaRPr>
          </a:p>
          <a:p>
            <a:r>
              <a:rPr lang="en-US" sz="4000" b="1" dirty="0">
                <a:solidFill>
                  <a:schemeClr val="accent1">
                    <a:lumMod val="60000"/>
                    <a:lumOff val="40000"/>
                  </a:schemeClr>
                </a:solidFill>
              </a:rPr>
              <a:t>Our</a:t>
            </a:r>
            <a:r>
              <a:rPr lang="en-US" sz="4000" dirty="0"/>
              <a:t> </a:t>
            </a:r>
            <a:r>
              <a:rPr lang="en-US" sz="4000" b="1" dirty="0"/>
              <a:t>understanding </a:t>
            </a:r>
            <a:r>
              <a:rPr lang="en-US" sz="4000" b="1" dirty="0">
                <a:solidFill>
                  <a:schemeClr val="accent1">
                    <a:lumMod val="60000"/>
                    <a:lumOff val="40000"/>
                  </a:schemeClr>
                </a:solidFill>
              </a:rPr>
              <a:t>of</a:t>
            </a:r>
            <a:r>
              <a:rPr lang="en-US" sz="4000" dirty="0"/>
              <a:t> the universe.</a:t>
            </a:r>
          </a:p>
        </p:txBody>
      </p:sp>
      <p:pic>
        <p:nvPicPr>
          <p:cNvPr id="2" name="Picture 1">
            <a:extLst>
              <a:ext uri="{FF2B5EF4-FFF2-40B4-BE49-F238E27FC236}">
                <a16:creationId xmlns:a16="http://schemas.microsoft.com/office/drawing/2014/main" id="{F0567B65-A314-C6EA-E648-88BC1EE7B02E}"/>
              </a:ext>
            </a:extLst>
          </p:cNvPr>
          <p:cNvPicPr>
            <a:picLocks noChangeAspect="1"/>
          </p:cNvPicPr>
          <p:nvPr/>
        </p:nvPicPr>
        <p:blipFill>
          <a:blip r:embed="rId2"/>
          <a:stretch>
            <a:fillRect/>
          </a:stretch>
        </p:blipFill>
        <p:spPr>
          <a:xfrm>
            <a:off x="8487267" y="3585341"/>
            <a:ext cx="2847975" cy="1600200"/>
          </a:xfrm>
          <a:prstGeom prst="rect">
            <a:avLst/>
          </a:prstGeom>
        </p:spPr>
      </p:pic>
    </p:spTree>
    <p:extLst>
      <p:ext uri="{BB962C8B-B14F-4D97-AF65-F5344CB8AC3E}">
        <p14:creationId xmlns:p14="http://schemas.microsoft.com/office/powerpoint/2010/main" val="12033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412" y="0"/>
            <a:ext cx="9404723" cy="1400530"/>
          </a:xfrm>
        </p:spPr>
        <p:txBody>
          <a:bodyPr/>
          <a:lstStyle/>
          <a:p>
            <a:r>
              <a:rPr lang="en-GB" b="1" dirty="0" err="1"/>
              <a:t>Pero</a:t>
            </a:r>
            <a:r>
              <a:rPr lang="en-GB" dirty="0"/>
              <a:t>….</a:t>
            </a:r>
          </a:p>
        </p:txBody>
      </p:sp>
      <p:sp>
        <p:nvSpPr>
          <p:cNvPr id="3" name="Marcador de contenido 2"/>
          <p:cNvSpPr>
            <a:spLocks noGrp="1"/>
          </p:cNvSpPr>
          <p:nvPr>
            <p:ph idx="1"/>
          </p:nvPr>
        </p:nvSpPr>
        <p:spPr>
          <a:xfrm>
            <a:off x="714631" y="700265"/>
            <a:ext cx="11249841" cy="5846008"/>
          </a:xfrm>
        </p:spPr>
        <p:txBody>
          <a:bodyPr>
            <a:noAutofit/>
          </a:bodyPr>
          <a:lstStyle/>
          <a:p>
            <a:pPr marL="0" indent="0">
              <a:buNone/>
            </a:pPr>
            <a:r>
              <a:rPr lang="es-ES" sz="4000" dirty="0"/>
              <a:t>En </a:t>
            </a:r>
            <a:r>
              <a:rPr lang="es-ES" sz="4000" b="1" dirty="0"/>
              <a:t>Títulos</a:t>
            </a:r>
            <a:r>
              <a:rPr lang="es-ES" sz="4000" dirty="0"/>
              <a:t> (libros, capítulos, trabajos de investigación) </a:t>
            </a:r>
          </a:p>
          <a:p>
            <a:pPr marL="457200" lvl="1" indent="0">
              <a:buNone/>
            </a:pPr>
            <a:r>
              <a:rPr lang="es-ES" sz="4000" b="1" dirty="0">
                <a:solidFill>
                  <a:srgbClr val="CCFF66"/>
                </a:solidFill>
              </a:rPr>
              <a:t>1)Cómo + infinitivo  </a:t>
            </a:r>
          </a:p>
          <a:p>
            <a:pPr marL="457200" lvl="1" indent="0">
              <a:buNone/>
            </a:pPr>
            <a:r>
              <a:rPr lang="es-ES" sz="4000" b="1" dirty="0">
                <a:solidFill>
                  <a:schemeClr val="accent5">
                    <a:lumMod val="40000"/>
                    <a:lumOff val="60000"/>
                  </a:schemeClr>
                </a:solidFill>
              </a:rPr>
              <a:t>2) sustantivo</a:t>
            </a:r>
          </a:p>
          <a:p>
            <a:pPr marL="0" indent="0">
              <a:buNone/>
            </a:pPr>
            <a:r>
              <a:rPr lang="es-AR" sz="4000" b="1" dirty="0" err="1">
                <a:hlinkClick r:id="rId2"/>
              </a:rPr>
              <a:t>Installing</a:t>
            </a:r>
            <a:r>
              <a:rPr lang="es-AR" sz="4000" b="1" dirty="0">
                <a:hlinkClick r:id="rId2"/>
              </a:rPr>
              <a:t> a Tesla Wall </a:t>
            </a:r>
            <a:r>
              <a:rPr lang="es-AR" sz="4000" b="1" dirty="0" err="1">
                <a:hlinkClick r:id="rId2"/>
              </a:rPr>
              <a:t>Connector</a:t>
            </a:r>
            <a:endParaRPr lang="es-AR" sz="4000" b="1" dirty="0">
              <a:hlinkClick r:id="rId2"/>
            </a:endParaRPr>
          </a:p>
          <a:p>
            <a:pPr marL="0" indent="0">
              <a:buNone/>
            </a:pPr>
            <a:endParaRPr lang="es-ES" sz="4000" dirty="0"/>
          </a:p>
          <a:p>
            <a:pPr marL="0" indent="0">
              <a:buNone/>
            </a:pPr>
            <a:r>
              <a:rPr lang="en-GB" sz="4000" dirty="0"/>
              <a:t>							  </a:t>
            </a:r>
            <a:r>
              <a:rPr lang="en-GB" sz="5000" dirty="0"/>
              <a:t>}</a:t>
            </a:r>
            <a:r>
              <a:rPr lang="en-GB" sz="4000" dirty="0"/>
              <a:t> un </a:t>
            </a:r>
            <a:r>
              <a:rPr lang="en-GB" sz="4000" dirty="0" err="1"/>
              <a:t>conector</a:t>
            </a:r>
            <a:r>
              <a:rPr lang="en-GB" sz="4000" dirty="0"/>
              <a:t> de pared Tesla</a:t>
            </a:r>
          </a:p>
        </p:txBody>
      </p:sp>
      <p:sp>
        <p:nvSpPr>
          <p:cNvPr id="5" name="Rectángulo 4"/>
          <p:cNvSpPr/>
          <p:nvPr/>
        </p:nvSpPr>
        <p:spPr>
          <a:xfrm>
            <a:off x="536223" y="4707368"/>
            <a:ext cx="3643946"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cap="none" spc="0" dirty="0">
                <a:ln/>
                <a:solidFill>
                  <a:srgbClr val="CCFF66"/>
                </a:solidFill>
                <a:effectLst/>
              </a:rPr>
              <a:t>Cómo instalar</a:t>
            </a:r>
          </a:p>
        </p:txBody>
      </p:sp>
      <p:sp>
        <p:nvSpPr>
          <p:cNvPr id="6" name="Rectángulo 5"/>
          <p:cNvSpPr/>
          <p:nvPr/>
        </p:nvSpPr>
        <p:spPr>
          <a:xfrm>
            <a:off x="468817" y="5449849"/>
            <a:ext cx="3778759"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cap="none" spc="0" dirty="0">
                <a:ln/>
                <a:solidFill>
                  <a:schemeClr val="accent5">
                    <a:lumMod val="40000"/>
                    <a:lumOff val="60000"/>
                  </a:schemeClr>
                </a:solidFill>
                <a:effectLst/>
              </a:rPr>
              <a:t>Instalación de </a:t>
            </a:r>
          </a:p>
        </p:txBody>
      </p:sp>
    </p:spTree>
    <p:extLst>
      <p:ext uri="{BB962C8B-B14F-4D97-AF65-F5344CB8AC3E}">
        <p14:creationId xmlns:p14="http://schemas.microsoft.com/office/powerpoint/2010/main" val="3099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578" y="123206"/>
            <a:ext cx="10844010" cy="629107"/>
          </a:xfrm>
        </p:spPr>
        <p:txBody>
          <a:bodyPr/>
          <a:lstStyle/>
          <a:p>
            <a:r>
              <a:rPr lang="en-GB" sz="3600" b="1" dirty="0" err="1">
                <a:solidFill>
                  <a:schemeClr val="accent1">
                    <a:lumMod val="60000"/>
                    <a:lumOff val="40000"/>
                  </a:schemeClr>
                </a:solidFill>
              </a:rPr>
              <a:t>Premodificador</a:t>
            </a:r>
            <a:r>
              <a:rPr lang="en-GB" sz="3600" b="1" dirty="0">
                <a:solidFill>
                  <a:schemeClr val="accent1">
                    <a:lumMod val="60000"/>
                    <a:lumOff val="40000"/>
                  </a:schemeClr>
                </a:solidFill>
              </a:rPr>
              <a:t> del </a:t>
            </a:r>
            <a:r>
              <a:rPr lang="en-GB" sz="3600" b="1" dirty="0" err="1">
                <a:solidFill>
                  <a:schemeClr val="accent1">
                    <a:lumMod val="60000"/>
                    <a:lumOff val="40000"/>
                  </a:schemeClr>
                </a:solidFill>
              </a:rPr>
              <a:t>núcleo</a:t>
            </a:r>
            <a:r>
              <a:rPr lang="en-GB" sz="3600" b="1" dirty="0">
                <a:solidFill>
                  <a:schemeClr val="accent1">
                    <a:lumMod val="60000"/>
                    <a:lumOff val="40000"/>
                  </a:schemeClr>
                </a:solidFill>
              </a:rPr>
              <a:t>(</a:t>
            </a:r>
            <a:r>
              <a:rPr lang="en-GB" sz="3600" b="1" dirty="0" err="1">
                <a:solidFill>
                  <a:schemeClr val="accent1">
                    <a:lumMod val="60000"/>
                    <a:lumOff val="40000"/>
                  </a:schemeClr>
                </a:solidFill>
              </a:rPr>
              <a:t>función</a:t>
            </a:r>
            <a:r>
              <a:rPr lang="en-GB" sz="3600" b="1" dirty="0">
                <a:solidFill>
                  <a:schemeClr val="accent1">
                    <a:lumMod val="60000"/>
                    <a:lumOff val="40000"/>
                  </a:schemeClr>
                </a:solidFill>
              </a:rPr>
              <a:t> </a:t>
            </a:r>
            <a:r>
              <a:rPr lang="en-GB" sz="3600" b="1" dirty="0" err="1">
                <a:solidFill>
                  <a:schemeClr val="accent1">
                    <a:lumMod val="60000"/>
                    <a:lumOff val="40000"/>
                  </a:schemeClr>
                </a:solidFill>
              </a:rPr>
              <a:t>adjetiva</a:t>
            </a:r>
            <a:r>
              <a:rPr lang="en-GB" sz="3600" b="1" dirty="0">
                <a:solidFill>
                  <a:schemeClr val="accent1">
                    <a:lumMod val="60000"/>
                    <a:lumOff val="40000"/>
                  </a:schemeClr>
                </a:solidFill>
              </a:rPr>
              <a:t>)</a:t>
            </a:r>
          </a:p>
        </p:txBody>
      </p:sp>
      <p:graphicFrame>
        <p:nvGraphicFramePr>
          <p:cNvPr id="12" name="Diagrama 11"/>
          <p:cNvGraphicFramePr/>
          <p:nvPr>
            <p:extLst>
              <p:ext uri="{D42A27DB-BD31-4B8C-83A1-F6EECF244321}">
                <p14:modId xmlns:p14="http://schemas.microsoft.com/office/powerpoint/2010/main" val="1359540195"/>
              </p:ext>
            </p:extLst>
          </p:nvPr>
        </p:nvGraphicFramePr>
        <p:xfrm>
          <a:off x="373487" y="719666"/>
          <a:ext cx="11603865" cy="5874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8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555959" y="220898"/>
            <a:ext cx="9404723" cy="899564"/>
          </a:xfrm>
        </p:spPr>
        <p:txBody>
          <a:bodyPr/>
          <a:lstStyle/>
          <a:p>
            <a:r>
              <a:rPr lang="en-GB" sz="5000" b="1" dirty="0" err="1">
                <a:solidFill>
                  <a:schemeClr val="accent1">
                    <a:lumMod val="40000"/>
                    <a:lumOff val="60000"/>
                  </a:schemeClr>
                </a:solidFill>
              </a:rPr>
              <a:t>Adjetivo</a:t>
            </a:r>
            <a:r>
              <a:rPr lang="en-GB" sz="5000" b="1" dirty="0">
                <a:solidFill>
                  <a:schemeClr val="accent1">
                    <a:lumMod val="40000"/>
                    <a:lumOff val="60000"/>
                  </a:schemeClr>
                </a:solidFill>
              </a:rPr>
              <a:t> </a:t>
            </a:r>
            <a:r>
              <a:rPr lang="en-GB" sz="5000" b="1" dirty="0" err="1">
                <a:solidFill>
                  <a:schemeClr val="accent1">
                    <a:lumMod val="40000"/>
                    <a:lumOff val="60000"/>
                  </a:schemeClr>
                </a:solidFill>
              </a:rPr>
              <a:t>lexicalizado</a:t>
            </a:r>
            <a:endParaRPr lang="en-GB" sz="5000" dirty="0"/>
          </a:p>
        </p:txBody>
      </p:sp>
      <p:sp>
        <p:nvSpPr>
          <p:cNvPr id="10" name="Marcador de contenido 9"/>
          <p:cNvSpPr>
            <a:spLocks noGrp="1"/>
          </p:cNvSpPr>
          <p:nvPr>
            <p:ph idx="1"/>
          </p:nvPr>
        </p:nvSpPr>
        <p:spPr>
          <a:xfrm>
            <a:off x="321973" y="1352282"/>
            <a:ext cx="10908404" cy="5177307"/>
          </a:xfrm>
        </p:spPr>
        <p:txBody>
          <a:bodyPr>
            <a:normAutofit/>
          </a:bodyPr>
          <a:lstStyle/>
          <a:p>
            <a:pPr marL="0" indent="0">
              <a:buNone/>
            </a:pPr>
            <a:r>
              <a:rPr lang="en-GB" sz="5000" b="1" dirty="0">
                <a:solidFill>
                  <a:schemeClr val="accent1">
                    <a:lumMod val="60000"/>
                    <a:lumOff val="40000"/>
                  </a:schemeClr>
                </a:solidFill>
              </a:rPr>
              <a:t>Interesting </a:t>
            </a:r>
            <a:r>
              <a:rPr lang="en-GB" sz="5000" b="1" dirty="0"/>
              <a:t>method</a:t>
            </a:r>
          </a:p>
          <a:p>
            <a:pPr marL="0" indent="0">
              <a:buNone/>
            </a:pPr>
            <a:r>
              <a:rPr lang="en-GB" sz="5000" b="1" dirty="0"/>
              <a:t>				</a:t>
            </a:r>
            <a:r>
              <a:rPr lang="en-GB" sz="5000" b="1" dirty="0" err="1"/>
              <a:t>Método</a:t>
            </a:r>
            <a:r>
              <a:rPr lang="en-GB" sz="5000" b="1" dirty="0">
                <a:solidFill>
                  <a:schemeClr val="accent1">
                    <a:lumMod val="40000"/>
                    <a:lumOff val="60000"/>
                  </a:schemeClr>
                </a:solidFill>
              </a:rPr>
              <a:t> </a:t>
            </a:r>
            <a:r>
              <a:rPr lang="en-GB" sz="5000" b="1" dirty="0" err="1">
                <a:solidFill>
                  <a:schemeClr val="accent1">
                    <a:lumMod val="60000"/>
                    <a:lumOff val="40000"/>
                  </a:schemeClr>
                </a:solidFill>
              </a:rPr>
              <a:t>interesante</a:t>
            </a:r>
            <a:endParaRPr lang="en-GB" sz="5000" b="1" dirty="0">
              <a:solidFill>
                <a:schemeClr val="accent1">
                  <a:lumMod val="60000"/>
                  <a:lumOff val="40000"/>
                </a:schemeClr>
              </a:solidFill>
            </a:endParaRPr>
          </a:p>
          <a:p>
            <a:pPr marL="0" indent="0">
              <a:buNone/>
            </a:pPr>
            <a:r>
              <a:rPr lang="en-GB" sz="5000" b="1" dirty="0">
                <a:solidFill>
                  <a:schemeClr val="accent1">
                    <a:lumMod val="60000"/>
                    <a:lumOff val="40000"/>
                  </a:schemeClr>
                </a:solidFill>
              </a:rPr>
              <a:t>Outstanding </a:t>
            </a:r>
            <a:r>
              <a:rPr lang="en-GB" sz="5000" b="1" dirty="0"/>
              <a:t>results</a:t>
            </a:r>
          </a:p>
          <a:p>
            <a:pPr marL="0" indent="0">
              <a:buNone/>
            </a:pPr>
            <a:r>
              <a:rPr lang="en-GB" sz="5000" b="1" dirty="0"/>
              <a:t>				</a:t>
            </a:r>
            <a:r>
              <a:rPr lang="en-GB" sz="5000" b="1" dirty="0" err="1"/>
              <a:t>Resultados</a:t>
            </a:r>
            <a:r>
              <a:rPr lang="en-GB" sz="5000" b="1" dirty="0"/>
              <a:t> </a:t>
            </a:r>
            <a:r>
              <a:rPr lang="en-GB" sz="5000" b="1" dirty="0" err="1">
                <a:solidFill>
                  <a:schemeClr val="accent1">
                    <a:lumMod val="60000"/>
                    <a:lumOff val="40000"/>
                  </a:schemeClr>
                </a:solidFill>
              </a:rPr>
              <a:t>sobresalientes</a:t>
            </a:r>
            <a:endParaRPr lang="en-GB" sz="5000" b="1" dirty="0">
              <a:solidFill>
                <a:schemeClr val="accent1">
                  <a:lumMod val="60000"/>
                  <a:lumOff val="40000"/>
                </a:schemeClr>
              </a:solidFill>
            </a:endParaRPr>
          </a:p>
        </p:txBody>
      </p:sp>
    </p:spTree>
    <p:extLst>
      <p:ext uri="{BB962C8B-B14F-4D97-AF65-F5344CB8AC3E}">
        <p14:creationId xmlns:p14="http://schemas.microsoft.com/office/powerpoint/2010/main" val="10509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284" y="217773"/>
            <a:ext cx="9404723" cy="783654"/>
          </a:xfrm>
        </p:spPr>
        <p:txBody>
          <a:bodyPr/>
          <a:lstStyle/>
          <a:p>
            <a:r>
              <a:rPr lang="en-GB" sz="5000" dirty="0" err="1"/>
              <a:t>Presente</a:t>
            </a:r>
            <a:r>
              <a:rPr lang="en-GB" sz="5000" dirty="0"/>
              <a:t> </a:t>
            </a:r>
            <a:r>
              <a:rPr lang="en-GB" sz="5000" dirty="0" err="1"/>
              <a:t>Participio</a:t>
            </a:r>
            <a:endParaRPr lang="en-GB" sz="5000" dirty="0"/>
          </a:p>
        </p:txBody>
      </p:sp>
      <p:sp>
        <p:nvSpPr>
          <p:cNvPr id="4" name="Marcador de texto 3"/>
          <p:cNvSpPr>
            <a:spLocks noGrp="1"/>
          </p:cNvSpPr>
          <p:nvPr>
            <p:ph idx="1"/>
          </p:nvPr>
        </p:nvSpPr>
        <p:spPr>
          <a:xfrm>
            <a:off x="228601" y="1001427"/>
            <a:ext cx="11722994" cy="5246973"/>
          </a:xfrm>
        </p:spPr>
        <p:txBody>
          <a:bodyPr>
            <a:noAutofit/>
          </a:bodyPr>
          <a:lstStyle/>
          <a:p>
            <a:pPr marL="0" indent="0">
              <a:buNone/>
            </a:pPr>
            <a:r>
              <a:rPr lang="es-AR" sz="4000" dirty="0"/>
              <a:t>A </a:t>
            </a:r>
            <a:r>
              <a:rPr lang="es-AR" sz="4000" b="1" dirty="0" err="1">
                <a:solidFill>
                  <a:schemeClr val="accent4">
                    <a:lumMod val="60000"/>
                    <a:lumOff val="40000"/>
                  </a:schemeClr>
                </a:solidFill>
              </a:rPr>
              <a:t>working</a:t>
            </a:r>
            <a:r>
              <a:rPr lang="es-AR" sz="4000" dirty="0"/>
              <a:t> </a:t>
            </a:r>
            <a:r>
              <a:rPr lang="es-AR" sz="4000" dirty="0" err="1"/>
              <a:t>man</a:t>
            </a:r>
            <a:r>
              <a:rPr lang="es-AR" sz="4000" dirty="0"/>
              <a:t> </a:t>
            </a:r>
            <a:r>
              <a:rPr lang="es-AR" sz="4000" dirty="0">
                <a:sym typeface="Wingdings" panose="05000000000000000000" pitchFamily="2" charset="2"/>
              </a:rPr>
              <a:t></a:t>
            </a:r>
            <a:r>
              <a:rPr lang="es-AR" sz="4000" dirty="0"/>
              <a:t>  </a:t>
            </a:r>
          </a:p>
          <a:p>
            <a:pPr marL="0" indent="0">
              <a:buNone/>
            </a:pPr>
            <a:r>
              <a:rPr lang="es-AR" sz="4000" dirty="0"/>
              <a:t>un hombre </a:t>
            </a:r>
            <a:r>
              <a:rPr lang="es-AR" sz="4000" b="1" dirty="0">
                <a:solidFill>
                  <a:schemeClr val="accent4">
                    <a:lumMod val="60000"/>
                    <a:lumOff val="40000"/>
                  </a:schemeClr>
                </a:solidFill>
              </a:rPr>
              <a:t>que trabaja/está trabajando/ un trabajador</a:t>
            </a:r>
          </a:p>
          <a:p>
            <a:pPr marL="0" indent="0">
              <a:buNone/>
            </a:pPr>
            <a:endParaRPr lang="en-US" sz="5000" dirty="0"/>
          </a:p>
          <a:p>
            <a:pPr marL="0" indent="0">
              <a:buNone/>
            </a:pPr>
            <a:r>
              <a:rPr lang="en-US" sz="4000" dirty="0"/>
              <a:t>In a properly </a:t>
            </a:r>
            <a:r>
              <a:rPr lang="en-US" sz="4000" b="1" dirty="0">
                <a:solidFill>
                  <a:schemeClr val="accent4">
                    <a:lumMod val="60000"/>
                    <a:lumOff val="40000"/>
                  </a:schemeClr>
                </a:solidFill>
              </a:rPr>
              <a:t>running</a:t>
            </a:r>
            <a:r>
              <a:rPr lang="en-US" sz="4000" b="1" dirty="0"/>
              <a:t> engine</a:t>
            </a:r>
            <a:r>
              <a:rPr lang="en-US" sz="4000" dirty="0"/>
              <a:t>, all of these factors are working fine.</a:t>
            </a:r>
          </a:p>
          <a:p>
            <a:pPr marL="0" indent="0">
              <a:buNone/>
            </a:pPr>
            <a:endParaRPr lang="en-US" sz="4000" dirty="0"/>
          </a:p>
          <a:p>
            <a:pPr marL="0" indent="0">
              <a:buNone/>
            </a:pPr>
            <a:r>
              <a:rPr lang="en-US" sz="4000" dirty="0"/>
              <a:t>Un </a:t>
            </a:r>
            <a:r>
              <a:rPr lang="en-US" sz="4000" b="1" dirty="0"/>
              <a:t>motor</a:t>
            </a:r>
            <a:r>
              <a:rPr lang="en-US" sz="4000" dirty="0"/>
              <a:t> </a:t>
            </a:r>
            <a:r>
              <a:rPr lang="en-US" sz="4000" b="1" dirty="0" err="1">
                <a:solidFill>
                  <a:schemeClr val="accent4">
                    <a:lumMod val="60000"/>
                    <a:lumOff val="40000"/>
                  </a:schemeClr>
                </a:solidFill>
              </a:rPr>
              <a:t>que</a:t>
            </a:r>
            <a:r>
              <a:rPr lang="en-US" sz="4000" b="1" dirty="0">
                <a:solidFill>
                  <a:schemeClr val="accent4">
                    <a:lumMod val="60000"/>
                    <a:lumOff val="40000"/>
                  </a:schemeClr>
                </a:solidFill>
              </a:rPr>
              <a:t> </a:t>
            </a:r>
            <a:r>
              <a:rPr lang="en-US" sz="4000" b="1" dirty="0" err="1">
                <a:solidFill>
                  <a:schemeClr val="accent4">
                    <a:lumMod val="60000"/>
                    <a:lumOff val="40000"/>
                  </a:schemeClr>
                </a:solidFill>
              </a:rPr>
              <a:t>funciona</a:t>
            </a:r>
            <a:r>
              <a:rPr lang="en-US" sz="4000" b="1" dirty="0">
                <a:solidFill>
                  <a:schemeClr val="accent4">
                    <a:lumMod val="60000"/>
                    <a:lumOff val="40000"/>
                  </a:schemeClr>
                </a:solidFill>
              </a:rPr>
              <a:t> </a:t>
            </a:r>
            <a:r>
              <a:rPr lang="en-US" sz="4000" dirty="0" err="1"/>
              <a:t>apropiadamente</a:t>
            </a:r>
            <a:r>
              <a:rPr lang="en-US" sz="4000" dirty="0"/>
              <a:t>…</a:t>
            </a:r>
            <a:endParaRPr lang="en-GB" sz="4000" dirty="0">
              <a:solidFill>
                <a:schemeClr val="accent4">
                  <a:lumMod val="60000"/>
                  <a:lumOff val="40000"/>
                </a:schemeClr>
              </a:solidFill>
            </a:endParaRPr>
          </a:p>
        </p:txBody>
      </p:sp>
      <p:pic>
        <p:nvPicPr>
          <p:cNvPr id="3" name="Picture 2">
            <a:extLst>
              <a:ext uri="{FF2B5EF4-FFF2-40B4-BE49-F238E27FC236}">
                <a16:creationId xmlns:a16="http://schemas.microsoft.com/office/drawing/2014/main" id="{5A698DA9-8439-9130-AA1A-2C0B0B667D6C}"/>
              </a:ext>
            </a:extLst>
          </p:cNvPr>
          <p:cNvPicPr>
            <a:picLocks noChangeAspect="1"/>
          </p:cNvPicPr>
          <p:nvPr/>
        </p:nvPicPr>
        <p:blipFill>
          <a:blip r:embed="rId2"/>
          <a:stretch>
            <a:fillRect/>
          </a:stretch>
        </p:blipFill>
        <p:spPr>
          <a:xfrm>
            <a:off x="7017133" y="2294868"/>
            <a:ext cx="2466975" cy="1847850"/>
          </a:xfrm>
          <a:prstGeom prst="rect">
            <a:avLst/>
          </a:prstGeom>
        </p:spPr>
      </p:pic>
      <p:pic>
        <p:nvPicPr>
          <p:cNvPr id="5" name="Picture 4">
            <a:extLst>
              <a:ext uri="{FF2B5EF4-FFF2-40B4-BE49-F238E27FC236}">
                <a16:creationId xmlns:a16="http://schemas.microsoft.com/office/drawing/2014/main" id="{7081CA22-DE93-E79F-8C88-5194A29D54FC}"/>
              </a:ext>
            </a:extLst>
          </p:cNvPr>
          <p:cNvPicPr>
            <a:picLocks noChangeAspect="1"/>
          </p:cNvPicPr>
          <p:nvPr/>
        </p:nvPicPr>
        <p:blipFill>
          <a:blip r:embed="rId3"/>
          <a:stretch>
            <a:fillRect/>
          </a:stretch>
        </p:blipFill>
        <p:spPr>
          <a:xfrm>
            <a:off x="8361143" y="4648200"/>
            <a:ext cx="2847975" cy="1600200"/>
          </a:xfrm>
          <a:prstGeom prst="rect">
            <a:avLst/>
          </a:prstGeom>
        </p:spPr>
      </p:pic>
    </p:spTree>
    <p:extLst>
      <p:ext uri="{BB962C8B-B14F-4D97-AF65-F5344CB8AC3E}">
        <p14:creationId xmlns:p14="http://schemas.microsoft.com/office/powerpoint/2010/main" val="16330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1258</TotalTime>
  <Words>1203</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Century Gothic</vt:lpstr>
      <vt:lpstr>Gotham Book</vt:lpstr>
      <vt:lpstr>var(--tds-font-combined)</vt:lpstr>
      <vt:lpstr>var(--tds-font-combined--medium)</vt:lpstr>
      <vt:lpstr>Wingdings</vt:lpstr>
      <vt:lpstr>Wingdings 3</vt:lpstr>
      <vt:lpstr>Ion</vt:lpstr>
      <vt:lpstr>-ING</vt:lpstr>
      <vt:lpstr>Translation principles</vt:lpstr>
      <vt:lpstr>Núcleo de la Frase Nominal (función sustantiva) </vt:lpstr>
      <vt:lpstr>“Gerunds en Inglés</vt:lpstr>
      <vt:lpstr>PowerPoint Presentation</vt:lpstr>
      <vt:lpstr>Pero….</vt:lpstr>
      <vt:lpstr>Premodificador del núcleo(función adjetiva)</vt:lpstr>
      <vt:lpstr>Adjetivo lexicalizado</vt:lpstr>
      <vt:lpstr>Presente Participio</vt:lpstr>
      <vt:lpstr>Gerundio (Sustantivo)</vt:lpstr>
      <vt:lpstr>Premodificador del núcleo(función adjetiva)</vt:lpstr>
      <vt:lpstr>PowerPoint Presentation</vt:lpstr>
      <vt:lpstr>Post modificador</vt:lpstr>
      <vt:lpstr>PowerPoint Presentation</vt:lpstr>
      <vt:lpstr>Después de verbos o preposiciones</vt:lpstr>
      <vt:lpstr>Precedido por “by” (indicando modo)</vt:lpstr>
      <vt:lpstr>En tiempos verbales continuos </vt:lpstr>
      <vt:lpstr>En cláusulas elípticas precedidas por “when”/”on”/”in”</vt:lpstr>
      <vt:lpstr>PRE Y POSTMODIFICACIÓN CON PASADO PARTICIPIO (-ed/3ra) </vt:lpstr>
      <vt:lpstr>PowerPoint Presentation</vt:lpstr>
      <vt:lpstr>PowerPoint Presentation</vt:lpstr>
      <vt:lpstr>-ed vs -ing</vt:lpstr>
      <vt:lpstr>Infinitivo con “to”</vt:lpstr>
      <vt:lpstr>Propósito</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dc:title>
  <dc:creator>Lily</dc:creator>
  <cp:lastModifiedBy>Lilia Dieguez</cp:lastModifiedBy>
  <cp:revision>38</cp:revision>
  <dcterms:created xsi:type="dcterms:W3CDTF">2023-08-12T15:59:20Z</dcterms:created>
  <dcterms:modified xsi:type="dcterms:W3CDTF">2025-08-05T22:32:45Z</dcterms:modified>
</cp:coreProperties>
</file>