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9892-7D02-4C53-AA4F-08638026949E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BC225-B1FE-4534-9512-A68FBE23085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C225-B1FE-4534-9512-A68FBE23085D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3EC0-0991-47FD-8657-0C540923B7D9}" type="datetimeFigureOut">
              <a:rPr lang="es-ES" smtClean="0"/>
              <a:t>01/05/2022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43A8-9DC2-425D-AB20-9330915F3B4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42844" y="2142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2">
                    <a:lumMod val="25000"/>
                  </a:schemeClr>
                </a:solidFill>
                <a:latin typeface="Myriad Pro" pitchFamily="34" charset="0"/>
              </a:rPr>
              <a:t>MORFOLOGÍA I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06" y="5000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Arq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.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Mónica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Elmelaj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b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</a:b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D.I.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Cecilia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De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Spirito</a:t>
            </a:r>
            <a:r>
              <a:rPr lang="es-A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86512" y="214311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2">
                    <a:lumMod val="25000"/>
                  </a:schemeClr>
                </a:solidFill>
                <a:latin typeface="Myriad Pro" pitchFamily="34" charset="0"/>
              </a:rPr>
              <a:t>ORIGAMI / KIRIGAMI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00958" y="24410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2">
                    <a:lumMod val="25000"/>
                  </a:schemeClr>
                </a:solidFill>
                <a:latin typeface="Myriad Pro" pitchFamily="34" charset="0"/>
              </a:rPr>
              <a:t>esquicio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 descr="Tutorial Grulla De Papel Origami Paso a Paso : 7 Steps - Instructa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714356"/>
            <a:ext cx="1984572" cy="1488793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000232" y="3357562"/>
            <a:ext cx="6572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latin typeface="Myriad Pro Cond" pitchFamily="34" charset="0"/>
              </a:rPr>
              <a:t>El </a:t>
            </a:r>
            <a:r>
              <a:rPr lang="es-ES" sz="2400" dirty="0" err="1">
                <a:latin typeface="Myriad Pro Cond" pitchFamily="34" charset="0"/>
              </a:rPr>
              <a:t>origami</a:t>
            </a:r>
            <a:r>
              <a:rPr lang="es-ES" sz="2400" dirty="0">
                <a:latin typeface="Myriad Pro Cond" pitchFamily="34" charset="0"/>
              </a:rPr>
              <a:t> o papiroflexia consiste en el plegado de una hoja de papel, sin utilizar tijeras o pegamento, para lograr figuras compuestas que representen objetos de la naturaleza. La arquitectura de formas plegadas, popularizada enormemente en los últimos años, nace inspirada por este arte</a:t>
            </a:r>
            <a:r>
              <a:rPr lang="es-ES" sz="2400" b="1" dirty="0">
                <a:latin typeface="Myriad Pro Cond" pitchFamily="34" charset="0"/>
              </a:rPr>
              <a:t>. La belleza de este tipo de diseño reside en crear elementos y espacios utilizando la menor cantidad de material posible, preferiblemente con objetos y materiales flexibles, y con movilidad.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19287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42844" y="2142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2">
                    <a:lumMod val="25000"/>
                  </a:schemeClr>
                </a:solidFill>
                <a:latin typeface="Myriad Pro" pitchFamily="34" charset="0"/>
              </a:rPr>
              <a:t>MORFOLOGÍA I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406" y="5000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Arq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.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Mónica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Elmelaj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b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</a:b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D.I.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Cecilia</a:t>
            </a:r>
            <a:r>
              <a:rPr lang="pt-B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De </a:t>
            </a:r>
            <a:r>
              <a:rPr lang="pt-BR" sz="900" b="1" dirty="0" err="1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Spirito</a:t>
            </a:r>
            <a:r>
              <a:rPr lang="es-AR" sz="9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 </a:t>
            </a:r>
            <a:endParaRPr lang="es-ES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La forma sigue a la función: Bauhaus en la decoración y arquitectura en  Méx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500330" cy="131267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1406" y="585789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b="1" dirty="0" err="1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  <a:t>b</a:t>
            </a:r>
            <a:r>
              <a:rPr lang="es-AR" sz="1600" b="1" dirty="0" err="1" smtClean="0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  <a:t>auhaus</a:t>
            </a:r>
            <a:r>
              <a:rPr lang="es-AR" sz="1600" b="1" dirty="0" smtClean="0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  <a:t/>
            </a:r>
            <a:br>
              <a:rPr lang="es-AR" sz="1600" b="1" dirty="0" smtClean="0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</a:br>
            <a:r>
              <a:rPr lang="es-AR" sz="1600" b="1" dirty="0" err="1" smtClean="0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  <a:t>Josef</a:t>
            </a:r>
            <a:r>
              <a:rPr lang="es-AR" sz="1600" b="1" dirty="0" smtClean="0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  <a:t> </a:t>
            </a:r>
            <a:r>
              <a:rPr lang="es-AR" sz="1600" b="1" dirty="0" err="1" smtClean="0">
                <a:solidFill>
                  <a:schemeClr val="bg2">
                    <a:lumMod val="25000"/>
                  </a:schemeClr>
                </a:solidFill>
                <a:latin typeface="Myriad Pro Cond" pitchFamily="34" charset="0"/>
              </a:rPr>
              <a:t>Albers</a:t>
            </a:r>
            <a:endParaRPr lang="es-ES" sz="1600" dirty="0">
              <a:solidFill>
                <a:schemeClr val="bg2">
                  <a:lumMod val="2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5124" name="Picture 4" descr="Josef Albers: Teaching Origami | Josef albers, Black mountain college,  Joseph alb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571745"/>
            <a:ext cx="1590271" cy="1143007"/>
          </a:xfrm>
          <a:prstGeom prst="rect">
            <a:avLst/>
          </a:prstGeom>
          <a:noFill/>
        </p:spPr>
      </p:pic>
      <p:pic>
        <p:nvPicPr>
          <p:cNvPr id="5126" name="Picture 6" descr="Bauhaus - Lost in Fabric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571744"/>
            <a:ext cx="6357982" cy="3941949"/>
          </a:xfrm>
          <a:prstGeom prst="rect">
            <a:avLst/>
          </a:prstGeom>
          <a:noFill/>
        </p:spPr>
      </p:pic>
      <p:pic>
        <p:nvPicPr>
          <p:cNvPr id="5130" name="Picture 10" descr="Image result for bauhaus origami | Origami architecture, Basic origami,  Origa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071546"/>
            <a:ext cx="2286017" cy="1285885"/>
          </a:xfrm>
          <a:prstGeom prst="rect">
            <a:avLst/>
          </a:prstGeom>
          <a:noFill/>
        </p:spPr>
      </p:pic>
      <p:pic>
        <p:nvPicPr>
          <p:cNvPr id="5132" name="Picture 12" descr="Ejercicios de papel doblado de la Escuela de Diseño, (New Bauhaus) dirigida  por László MOHOLY-NAGY (1895-1946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045213"/>
            <a:ext cx="1918023" cy="131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 origami de madera interviene festival de arquitectura y diseño en Españ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7830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l origami inspira propuestas arquitectónicas y decorativ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42900"/>
            <a:ext cx="10335874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rigami ruso - Luis Fernández-Galiano | Arquitectura V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857940"/>
            <a:ext cx="9644098" cy="14602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rigami en arquitectura - conoce los edificios más emblemát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802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noce cómo se construyó la impresionante “torre origami” en Francia |  FOTOS | CASA-Y-MAS | EL COMERCIO PER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9375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rigami Building - Manuelle Gautrand Architecture | Arquitectura V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6215130"/>
            <a:ext cx="22860000" cy="1286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Cecilia De Spirito\Downloads\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9286908" cy="898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100</Words>
  <Application>Microsoft Office PowerPoint</Application>
  <PresentationFormat>Presentación en pantalla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</dc:creator>
  <cp:lastModifiedBy>Cecilia</cp:lastModifiedBy>
  <cp:revision>1</cp:revision>
  <dcterms:created xsi:type="dcterms:W3CDTF">2022-05-01T19:28:37Z</dcterms:created>
  <dcterms:modified xsi:type="dcterms:W3CDTF">2022-05-01T20:07:57Z</dcterms:modified>
</cp:coreProperties>
</file>