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8" r:id="rId3"/>
    <p:sldId id="261" r:id="rId4"/>
    <p:sldId id="263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FINAL ORAL EXAM PRACTICE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44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PICTURE DESCRIPTION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0" y="1989843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These photographs show </a:t>
            </a:r>
            <a:r>
              <a:rPr lang="en-US" dirty="0"/>
              <a:t>various places where people live. I’d like you to compare the </a:t>
            </a:r>
            <a:r>
              <a:rPr lang="en-US" dirty="0" smtClean="0"/>
              <a:t>photographs (the landscapes, the structures), </a:t>
            </a:r>
            <a:r>
              <a:rPr lang="en-US" dirty="0"/>
              <a:t>and say why people might choose to live </a:t>
            </a:r>
            <a:r>
              <a:rPr lang="en-US" dirty="0" smtClean="0"/>
              <a:t>there.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23" y="3535539"/>
            <a:ext cx="57435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5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PICTURE DESCRIPTION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These photographs are about different jobs. </a:t>
            </a:r>
            <a:r>
              <a:rPr lang="en-US" dirty="0"/>
              <a:t>I’d like you to </a:t>
            </a:r>
            <a:r>
              <a:rPr lang="en-US" dirty="0" smtClean="0"/>
              <a:t>describe them </a:t>
            </a:r>
            <a:r>
              <a:rPr lang="en-US" dirty="0"/>
              <a:t>and </a:t>
            </a:r>
            <a:r>
              <a:rPr lang="en-US" dirty="0" smtClean="0"/>
              <a:t>talk about frequent qualities of people in these fields. Also, include information about the education of each of them.  </a:t>
            </a:r>
            <a:endParaRPr lang="es-ES" dirty="0"/>
          </a:p>
        </p:txBody>
      </p:sp>
      <p:pic>
        <p:nvPicPr>
          <p:cNvPr id="2050" name="Picture 2" descr="Claims against architects: the lowdown on protecting your profession -  eicinsurance.co.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64" y="3578577"/>
            <a:ext cx="4356101" cy="25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alities Your Land Surveyor Should H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65" y="3546827"/>
            <a:ext cx="4654902" cy="25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3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647031"/>
            <a:ext cx="9905999" cy="16779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photographs are about different </a:t>
            </a:r>
            <a:r>
              <a:rPr lang="en-US" dirty="0" smtClean="0"/>
              <a:t>structures. </a:t>
            </a:r>
            <a:r>
              <a:rPr lang="en-US" dirty="0"/>
              <a:t>I’d like you to describe </a:t>
            </a:r>
            <a:r>
              <a:rPr lang="en-US" dirty="0" smtClean="0"/>
              <a:t>them and to say where you would prefer to work, what your job would consist of and why you would do it.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681" y="4194176"/>
            <a:ext cx="4629150" cy="21050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831" y="3390900"/>
            <a:ext cx="2609850" cy="34671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s-ES" dirty="0" smtClean="0"/>
              <a:t>PICTURE DESCRIPTION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248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9992" y="248356"/>
            <a:ext cx="9905998" cy="764999"/>
          </a:xfrm>
        </p:spPr>
        <p:txBody>
          <a:bodyPr/>
          <a:lstStyle/>
          <a:p>
            <a:r>
              <a:rPr lang="es-ES" dirty="0" smtClean="0"/>
              <a:t>SITUATION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547813" y="2277710"/>
            <a:ext cx="9108898" cy="287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DIALOGUE: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SHOPPING CENTRE IN MENDOZA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AND YOUR PARTNERS ARE ABOUT TO BUILD A NEW SHOPPING CENTRE IN MENDOZA. TELEPHONE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ARCHITECT AND TELL HIM ABOUT YOUR IDEAS. ASK FOR A BUDGET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QUESTIONS ABOUT THE PLACE AND DESIRES FOR THE NEW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SHOPPING CENTRE.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A PROBLEM IN THE DESIGN PROPOSED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SUGGESTIONS ABOUT DIFFERENT WAYS TO SOLVE THE PROBLEM. MAKE 1 OR 2 CALCULATIONS.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22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135</TotalTime>
  <Words>197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Tw Cen MT</vt:lpstr>
      <vt:lpstr>Circuito</vt:lpstr>
      <vt:lpstr>FINAL ORAL EXAM PRACTICE</vt:lpstr>
      <vt:lpstr>PICTURE DESCRIPTION</vt:lpstr>
      <vt:lpstr>PICTURE DESCRIPTION</vt:lpstr>
      <vt:lpstr>PICTURE DESCRIPTION</vt:lpstr>
      <vt:lpstr>SITUATION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ORAL EXAM</dc:title>
  <dc:creator>Clara</dc:creator>
  <cp:lastModifiedBy>Clara</cp:lastModifiedBy>
  <cp:revision>11</cp:revision>
  <dcterms:created xsi:type="dcterms:W3CDTF">2020-11-17T17:08:21Z</dcterms:created>
  <dcterms:modified xsi:type="dcterms:W3CDTF">2020-11-18T18:52:00Z</dcterms:modified>
</cp:coreProperties>
</file>