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414" r:id="rId4"/>
    <p:sldId id="415" r:id="rId5"/>
    <p:sldId id="416" r:id="rId6"/>
    <p:sldId id="417" r:id="rId7"/>
    <p:sldId id="418" r:id="rId8"/>
    <p:sldId id="419" r:id="rId9"/>
    <p:sldId id="420" r:id="rId10"/>
    <p:sldId id="421" r:id="rId11"/>
    <p:sldId id="422" r:id="rId12"/>
    <p:sldId id="423" r:id="rId13"/>
    <p:sldId id="426" r:id="rId14"/>
    <p:sldId id="429" r:id="rId15"/>
    <p:sldId id="430" r:id="rId16"/>
    <p:sldId id="431" r:id="rId17"/>
    <p:sldId id="432" r:id="rId18"/>
    <p:sldId id="434" r:id="rId19"/>
    <p:sldId id="433" r:id="rId20"/>
    <p:sldId id="435" r:id="rId21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B000"/>
    <a:srgbClr val="FDB9F5"/>
    <a:srgbClr val="FF33CC"/>
    <a:srgbClr val="CC0099"/>
    <a:srgbClr val="FF0066"/>
    <a:srgbClr val="FF3399"/>
    <a:srgbClr val="6E3FF3"/>
    <a:srgbClr val="7F94B3"/>
    <a:srgbClr val="FFC819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9-11T18:06:33.6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15702 12824 0,'25'0'141,"24"25"-141,1-25 15,24 0 1,-24 0 0,99 25-1,-25-25 1,-75 0 15,50 24-15,-24-24-1,-26 0 1,-24 0-16,25 25 16,49-25 15,-74 0-16,25 0 1,24 0 0,-49 0-1,74 0 1,-49 0 15,24 0-15,-49 0-1,74 0 1,0 0-16,-49 0 16,49 0 15,25 0-15,-74 0-1,99 0 1,-25 0-16,-75 0 15,1-25-15,49 25 16,25-24 15,50 24-15,-150 0 0,51 0-1,-1 0 1,-49 0-1,49 0 17,1 0-17,-26 0 1,1-25-16,0 25 16,-1 0-1,1 0 32,-25 0-31,0 0-1,-1 0 32,1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5-05-08T00:37:52.57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25003 3175,'25'0,"0"0,0 0,-1 0,1 0,0 0,0 0,0 0,-1 0,1 0,0 0,0 0,0 0,-1 0,1 0,0 0,0 0,0 0,-1 0,1 0,0 0,0 0,0 0,-1 0,1 0,25 0,-25 0,-1 0,1 0,0 0,25 0,-26 0,1 0,0 0,0 0,25 0,-26 0,1 0,0 0,0 0,0 0,-1 0,1 0,0 0,0 0,0 0,-1 0,1 0,0 0,0 0,0 0,-1 0,1 0,0 0,0 0,0 0,-1 0,1 0,0 0,25 0,-26 0,1 0,0 0,0 0,0 0,-1 0,1 0,0 0,0 0,0 0,-1 0,1 0,0 0,0 0,24 0,-24 0,0 0,0 0,0 0,0 0,-1 0,1 0,25 0,-25 0,-1 0,1 0,0 0,0 0,0 0,-1 0,1 0,0 0,0 0,0 0,-1 0,1 0,0 0,0 0,0 0,-1 0,1 0,0 0,0 0,0 0,-1 0,1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5-05-08T00:37:57.0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23118 3274,'50'0,"-26"0,1 0,25 0,-1 25,-24-25,0 0,49 25,-49-25,25 0,-25 0,49 25,-49-25,0 0,-1 0,26 0,-25 0,0 0,-1 0,26 24,-25-24,25 0,-26 0,1 0,0 0,0 0,0 0,-1 0,1 0,0 0,0 0,0 0,-1 0,1 0,0 0,0 0,0 0,24 0,-24 0,0 0,0 0,-1 0,1 0,0 0,25 0,-26 0,1 0,0 0,0 0,0 0,24 0,-24 0,0 0,0 0,-1 0,1 0,0 0,0 0,0 0,24 0,-24 0,0 0,0 0,0 0,-1 25,1-25,0 0,25 0,-50 25,24-25,1 0,0 0,0 0,0 0,-1 0,1 0,0 0,0 0,0 0,-1 0,1 0,0 0,0 0,0 0,-1 0,1 0,0 0,0 0,0 0,-1 0,1 0,0 0,0 0,0 0,-1 0,26 0,-25 0,0 0,0 0,24 0,-24 0,0 0,24 0,-24 0,0 0,0 0,0 0,-1 0,1 0,0 0,0 0,0 0,-1-25,1 25,0 0,0 0,24 0,-24 0,25 0,-25-25,-1 25,1 0,0 0,0-24,0 24,24 0,-24 0,0 0,0 0,-1 0,1 0,0 0,0 0,24 0,-24 0,0 0,0 0,0 0,0 0,24 0,-24 0,0 0,0 0,-1 0,26 0,-25 0,0 0,-1 0,1 0,0 0,0 0,0 0,-1 0,1 0,0 0,0 0,0 0,-1 0,1 0,0 0,0 0,24 0,-24 0,0 0,0 0,0 0,-1 0,1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5-05-08T00:38:00.92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23118 3423,'0'0,"25"0,0 0,-1 0,1 0,0 0,0 0,0 0,-1 0,1 0,0 0,25 0,-26 0,26 0,-25 0,24 0,-24 0,0 0,0 0,0 0,-1 0,1 0,0 0,0 0,0 0,-1 0,1 0,0 0,0 0,0 0,0 0,-1 0,1 0,25 0,-25 25,-1-25,1 0,0 0,0 0,0 0,-1 0,1 0,0 0,0 0,0 0,-1 0,26 0,-25 0,0 0,-1 0,1 0,0 0,0 0,0 0,-1 0,1 0,0 0,25 0,-26 0,1 0,0 0,0 0,0 0,-1 0,1 0,0 0,0 0,0 0,0 25,-1-25,1 0,0 0,0 0,-25 24,25-24,-1 0,1 0,0 0,0 0,0 0,-1 0,1 0,0 0,0 0,0 25,-1-25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5-05-08T00:38:05.98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25425 3522,'25'0,"-1"0,1 0,25 0,-25 0,-1 0,1 0,25 0,-25 0,-1 0,26 0,-25 0,0 0,-1 0,1 0,0 0,0 0,0 0,0 0,24 0,-24 0,0 0,0 0,-1 0,1 0,0 0,0 0,0 0,-1 0,1 0,0 0,0 0,0 0,-1 0,1 0,0 0,0 0,24 0,-24 0,0 0,0 0,0 0,-1 0,1 0,0 0,0 0,0 0,24 0,-24 0,0 0,0 0,-1 0,1 0,0 0,0 0,0 0,-1 0,1 0,0 0,0-25,0 25,0 0,-1 0,1 0,25 0,-25 0,-1 0,1 0,0 0,-25-24,25 24,0 0,-1 0,1 0,0 0,0 0,0 0,-1 0,1 0,0-25,0 25,0 0,-1 0,1 0,0 0,0 0,0 0,-1 0,1 0,0 0,0 0,0 0,-1 0,1 0,0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5-05-08T00:38:35.85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19546 13295,'25'0,"0"0,0 0,-1-24,1 24,0 0,0 0,0 0,-1 0,1 0,0 0,0 0,49 0,-49 0,25 0,-1 0,26 0,-26 0,1 0,-1 0,26 0,-26 0,1 0,0 0,-1 0,-24 0,25 0,-26 0,1 0,25 24,-25-24,0 0,-1 0,1 0,25 0,-25 0,-1 0,1 0,0 0,0 0,24 0,-24 0,25 0,-25 0,-1 0,1 0,0 0,0 0,24 0,-24 0,0 0,0 0,0 0,-1 0,1 0,0 0,0 0,0 0,24 0,-24 0,0 0,0 0,-1 0,1 0,0 0,0 0,0 0,0 0,-1 0,1 0,0 0,25 0,-26 0,26 0,-25 0,24 0,-24 0,0 0,0 0,0 0,-1 0,26 0,-25 0,24 0,-24 0,0 0,0 0,0 0,-1 0,1 0,0-24,0 24,0 0,-1 0,1 0,0 0,0 0,0 0,-1 0,1-25,0 25,0 0,0 0,0 0,-1 0,1 0,0 0,0 0,0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5-05-08T00:38:40.52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19496 13469,'25'0,"0"0,0 0,0 0,0 0,-1 0,1 0,0 0,0 0,0 0,-1 0,1 0,0 0,0 0,0 0,-1 0,1 0,0 0,0 0,24 0,-24 0,25 0,-25 0,-1 0,1 0,0 0,0 0,24 0,-24 0,0 0,25 0,-26 0,1 0,0 0,0 0,0 0,-1 0,1 0,0 0,0 0,0 0,-1 0,1 0,0 0,0 0,0 0,0 0,-1 0,1 0,25 0,-25 0,-1 0,26 0,-25 0,0 0,-1 0,26 0,-25-25,0 25,24 0,-24 0,0 0,0 0,-1 0,1 0,0 0,0 0,0 0,-1 0,1 0,0 0,0 0,0 0,-1 0,1 0,0 0,0 0,0 0,-1 0,1 0,0 0,0 0,0 0,0 0,-1 0,1 0,0 0,0 0,0 0,-1 0,1 0,0 0,0 0,0 0,-1 0,1 0,0 0,0 0,0 0,-1 0,1 0,0 0,0 0,0 0,-1 0,1 0,0 0,0 0,0 0,-1 0,1 0,0 0,0 0,0 0,-25 25,24-25,1 0,0 0,0 0,0 0,-1 0,1 0,0 0,0 0,0 0,0 0,-1 0,1 0,0 0,0 0,0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F508804-9B09-45D5-BFE2-52CE5A689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45571DEB-EF00-49C7-8B44-C538A9508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7AD4D8DF-9494-4C70-BB72-47C81A3E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19/4/2026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3D8F7FA-9AF0-4A47-9ACE-5D8E0F3A5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8425E65-5E21-4662-93FB-0438278BB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28757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D229ED0-1E13-4149-9EE7-FA322FC62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2DDAE2C3-BCA3-411F-96E3-C717D3B4F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7F9B5DC3-E988-498A-8C10-47CF0460B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19/4/2026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6BBF14A-030A-41C5-8341-EA05D0D61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8F54598-5902-4376-9554-DF033328A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40338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3816B951-411B-4841-A800-675FB81DE4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1CBC915A-415E-4CF9-AB55-4AA6E15C5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7C87ED5B-4E61-4939-9116-A647569B7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19/4/2026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747666D-7D8C-4A46-AE37-6A56F2EBB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0D5EB48-6BB6-4510-96CF-380B7E456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43122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D3285EB-CB30-4118-BCB1-C126795F5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F4D6FB2-0D13-45F2-B3EB-C8C2C916E4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0F2E8EE-A818-4BB6-8062-82B80FFDD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1C83724-2737-40E5-9AD8-6340508C1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3343F13-B327-4F88-AA51-EE97F03E0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065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E998190-3685-4D0F-9F11-5383B2094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143AC88-59E3-4D98-966B-457BFD8B1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17226D1-C16C-4F82-85C3-927C98982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9B0FF03-E3C5-4BDF-9599-ADF17D19F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0FAF69E-7B1F-4E8E-B0B3-F4FEACEB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501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F9E876E-03A7-4298-975E-F937D3968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6B09AA6-1854-4F2B-BA6D-92A4E4567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9D983E8-B07F-4325-B505-B4C98BE7E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8C35289-AC8D-4479-A296-1E5E52F7B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BC766D8-3064-4D98-8424-F7E5F01CA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1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11448C3-E50D-438C-A375-7D78D0B45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8EED309-8963-439A-A258-F6441C5BAB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9BA601AE-695C-44DE-84F4-46874A942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9736D788-CFFB-470B-81E3-828559C96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BDE9B7DE-2400-4927-B696-89FCF12B0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D57081D-3770-49FB-B2E0-1FC67F9F3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618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8EC1D60-663D-439E-A5DB-6CCB68414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EB66070-B6F3-4971-9573-FFFC198D9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2FBC5094-7F5F-413A-9458-2DAB30D5D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233D466D-C7F5-433B-B20E-A9028C1130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B72D9830-0004-4298-9840-4D7C386D78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58133F52-CF52-4C89-8F91-5B2C2893B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1598EB38-1B4B-461E-A90E-4A9EEC835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9A5DD392-CD97-4039-8631-BC95B1B7C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403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21FBFD-1937-4FCE-BB07-8352D9A94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5D977EB5-71A5-42EE-A108-85982E1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3FE422C5-C0C6-4886-B410-9248DFCD6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50A29B43-A4DA-4D46-A9B5-1BDD40682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464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7315FA40-54AA-448F-85AF-CCFC3E8BB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3B0EA74C-F0A6-4284-8948-AAC3469CB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CA05726F-C2F5-4754-9756-376F7287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84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08A7C57-3195-49F6-8A87-92CACCDF1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7C1A55C-0022-4BFA-A0CF-EEF04B796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A8A37D19-3E07-4247-B313-246E5691F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74A72130-75EE-43C6-9C53-596BDAC75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1EC3EC9-5DFD-4189-A954-9BAA9EF39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1D427FE-D201-4CC6-8F45-C4E6E474F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54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8F65F80-231A-4A15-B379-824EA873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863C61F-7717-405C-BA33-C67AEF66B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20C9D5D-152E-4DFB-9908-CC83F4F8F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19/4/2026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07B3FD6-18E6-4DF2-8F68-4E8C2D0B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B9AADBC-9C2B-44C6-AA83-F090C62DE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160314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96E7934-B93D-42A9-91CE-D4C35AD6C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F0AF85C6-2E3E-45D1-8A90-BAE8D089F2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7032251-F2D6-44C6-902B-15153CD23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5AF4A742-B1F2-4B29-B209-B238AF2D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4F46569-896E-40D6-B676-63725CB8F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423C5B8-3A23-43F4-84A8-79E9FCA3B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102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BADA0DB-9680-4322-B85D-0083E141C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04E8440F-F8C2-4EF7-AEE6-50C11605FC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76AFF47-D219-4E10-96FB-A2DFF993E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5217901-287F-45A6-99A7-07EE065EC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2288E5B-A5C6-4E86-934C-B28F28E02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197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CB7068E9-2952-4A90-A970-47F5EDCD12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6F3E88B3-9C58-425C-97E3-7266F7BC3A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0B0298A-7FBD-4B2D-A9FF-E91A2254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F5C0-79E5-4589-B8FA-441AFAC60864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7682731-F881-4E0B-8B5A-7178C116F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A7FA967-2309-4AF8-A41E-BF6478606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7239-0064-4680-9B2E-E5F40A8E4B23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201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67F61D1-07C4-4686-94E0-DB88F54C1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1F89F6C-075A-4DE5-8B3B-C24F8A4F2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EDF2E2D-20E9-48F0-AF97-A24BDEF0B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19/4/2026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363592D-9CE9-4974-BD08-274F87C1A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01E1FC5-168B-4605-AB3D-5A14C7F36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49860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989FB74-9AA6-4FA2-891E-DA156C913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CB7E25C-D6B6-4418-95FB-FF2087514D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8EA4B5EF-BBE6-4188-B91A-2A9E6BEBA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86384911-7B6C-4165-8050-41A6FA3DA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19/4/2026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D8FC0CBC-DB20-41FA-BC7E-BCB064C14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C9D16370-61D0-4EE9-89B5-3F1D8269F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08430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44B9E2B-3C73-4103-858B-CB46E81A3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A574C67F-23D0-447C-A97C-95886C20D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9F09628E-8C1E-4D03-A5CB-AB5EF43AD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6D059971-3A4C-44E2-85EC-E03CD9C9DD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E98E92D0-C4AC-4737-8E2C-F36B90DDA8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C52AE64C-5725-427F-BB92-6EFE17A93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19/4/2026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E90D1CBF-C833-40F4-A550-67E0370CD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AFEAE40C-25EA-41BC-8395-5DD98C7D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52936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32389DF-A77A-440C-9608-0B74718A3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4A09AA70-DBCA-4DCB-BED1-B900C55F0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19/4/2026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DD5B14AB-C834-4C4F-B811-3107F4D1B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6A7EB36F-9EAD-40E0-9CFB-A545496E5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02294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F72889C8-5022-4420-9606-59A8EBB5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19/4/2026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C33DDB89-9A1D-4BFD-B85B-FCCE16AAA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DFE6A5F6-100B-419F-AA19-2615E5255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56028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A5BA2CB-B40F-4779-BE7E-17C1FCB2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03E6F76-AB81-4BAE-8BAC-06EB55659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20E67513-FDBC-416A-8392-A777346C3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848CFB50-DEC9-4DA0-91AD-CC04CB0D7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19/4/2026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0F52AB7F-7A81-4CA4-BC1B-9530A0B88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80120CF6-513B-4294-8D41-A573710C6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8807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D88AA7E-89FE-4C62-BDBB-D199FAF54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1687BE75-87D5-4AB6-A473-6007F64864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C96A1857-7FE0-4BFD-8510-F7D6EC816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67A47A46-C012-4F83-9B88-5356B9FA8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19/4/2026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39314073-DC3B-432B-9A86-019ED76C0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870DA69-535A-4BA3-BAE1-14A16BDFE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26976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1D19C8BB-DFC1-43CB-9167-59F97414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BA2771B-46CC-4B04-A1B6-96E1CE6B3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042CB2A-E39D-404A-BC85-3D9863B35F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F2917-79D2-4EEA-AE64-CAEA0F1B6F84}" type="datetimeFigureOut">
              <a:rPr lang="es-AR" smtClean="0"/>
              <a:t>19/4/2026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8065495-B96B-4D8C-81A9-6513D040DA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3F42D1F-425B-4249-AF3E-C272F9D92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0830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09667B28-F23C-429D-97C6-27D880BF1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DA9CB43-11A0-43A1-87A7-A16AF8D35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687FD4B-EAE7-4833-85CC-A90AA1EBD6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BF5C0-79E5-4589-B8FA-441AFAC60864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19/4/2026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273ED3A-A00C-4AE6-B7C4-F5C1A4FF3F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DBA6ACA-CDDF-4423-8BC6-892DEAE9C6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7239-0064-4680-9B2E-E5F40A8E4B23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955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7.mp3"/><Relationship Id="rId7" Type="http://schemas.openxmlformats.org/officeDocument/2006/relationships/image" Target="../media/image1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2" Type="http://schemas.openxmlformats.org/officeDocument/2006/relationships/image" Target="../media/image3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30.png"/><Relationship Id="rId10" Type="http://schemas.openxmlformats.org/officeDocument/2006/relationships/image" Target="../media/image23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customXml" Target="../ink/ink5.xml"/><Relationship Id="rId18" Type="http://schemas.openxmlformats.org/officeDocument/2006/relationships/image" Target="../media/image44.emf"/><Relationship Id="rId3" Type="http://schemas.openxmlformats.org/officeDocument/2006/relationships/image" Target="../media/image36.png"/><Relationship Id="rId21" Type="http://schemas.openxmlformats.org/officeDocument/2006/relationships/image" Target="../media/image41.png"/><Relationship Id="rId7" Type="http://schemas.openxmlformats.org/officeDocument/2006/relationships/customXml" Target="../ink/ink2.xml"/><Relationship Id="rId12" Type="http://schemas.openxmlformats.org/officeDocument/2006/relationships/image" Target="../media/image41.emf"/><Relationship Id="rId17" Type="http://schemas.openxmlformats.org/officeDocument/2006/relationships/customXml" Target="../ink/ink7.xml"/><Relationship Id="rId2" Type="http://schemas.openxmlformats.org/officeDocument/2006/relationships/image" Target="../media/image35.png"/><Relationship Id="rId16" Type="http://schemas.openxmlformats.org/officeDocument/2006/relationships/image" Target="../media/image43.emf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customXml" Target="../ink/ink4.xml"/><Relationship Id="rId5" Type="http://schemas.openxmlformats.org/officeDocument/2006/relationships/image" Target="../media/image38.png"/><Relationship Id="rId15" Type="http://schemas.openxmlformats.org/officeDocument/2006/relationships/customXml" Target="../ink/ink6.xml"/><Relationship Id="rId10" Type="http://schemas.openxmlformats.org/officeDocument/2006/relationships/image" Target="../media/image40.emf"/><Relationship Id="rId19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customXml" Target="../ink/ink3.xml"/><Relationship Id="rId14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.mp3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0" y="778747"/>
            <a:ext cx="11654215" cy="1924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929" y="3501189"/>
            <a:ext cx="4274968" cy="227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9348537" y="878305"/>
            <a:ext cx="102268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34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334164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03" y="192505"/>
            <a:ext cx="7857411" cy="624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502" y="451686"/>
            <a:ext cx="4057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9456821" y="2887579"/>
            <a:ext cx="1864895" cy="646331"/>
          </a:xfrm>
          <a:prstGeom prst="rect">
            <a:avLst/>
          </a:prstGeom>
          <a:solidFill>
            <a:srgbClr val="FDB9F5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MEMORIZE THE QUESTIONS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0389268" y="6069568"/>
            <a:ext cx="128737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104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155768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584442"/>
            <a:ext cx="7805738" cy="559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4.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22568" y="2005263"/>
            <a:ext cx="609600" cy="609600"/>
          </a:xfrm>
          <a:prstGeom prst="rect">
            <a:avLst/>
          </a:prstGeom>
        </p:spPr>
      </p:pic>
      <p:pic>
        <p:nvPicPr>
          <p:cNvPr id="5" name="EF4e_ElemSB_4.2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91011" y="4038600"/>
            <a:ext cx="609600" cy="609600"/>
          </a:xfrm>
          <a:prstGeom prst="rect">
            <a:avLst/>
          </a:prstGeom>
        </p:spPr>
      </p:pic>
      <p:sp>
        <p:nvSpPr>
          <p:cNvPr id="2" name="1 Elipse"/>
          <p:cNvSpPr/>
          <p:nvPr/>
        </p:nvSpPr>
        <p:spPr>
          <a:xfrm>
            <a:off x="4957011" y="5107405"/>
            <a:ext cx="685800" cy="397042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CuadroTexto"/>
          <p:cNvSpPr txBox="1"/>
          <p:nvPr/>
        </p:nvSpPr>
        <p:spPr>
          <a:xfrm>
            <a:off x="10106527" y="340531"/>
            <a:ext cx="128737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34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238271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61" y="902368"/>
            <a:ext cx="10766908" cy="373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1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PE_2.24">
            <a:hlinkClick r:id="" action="ppaction://media"/>
            <a:extLst>
              <a:ext uri="{FF2B5EF4-FFF2-40B4-BE49-F238E27FC236}">
                <a16:creationId xmlns:a16="http://schemas.microsoft.com/office/drawing/2014/main" xmlns="" id="{A62807B9-B721-434D-8271-A980F0943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62636" y="1307231"/>
            <a:ext cx="609600" cy="6096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A984372-C1B9-4A95-A95D-5E1B0FAC0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328" y="0"/>
            <a:ext cx="9276005" cy="42439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E6A295A-C3C3-430B-8ED5-F3F07C3015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3260" y="2445991"/>
            <a:ext cx="3416411" cy="3922315"/>
          </a:xfrm>
          <a:prstGeom prst="rect">
            <a:avLst/>
          </a:prstGeom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28" y="4041055"/>
            <a:ext cx="5539056" cy="273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361" y="492793"/>
            <a:ext cx="5238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143000" y="4993107"/>
            <a:ext cx="13595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3244516" y="4951796"/>
            <a:ext cx="13595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3751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CuadroTexto"/>
          <p:cNvSpPr txBox="1"/>
          <p:nvPr/>
        </p:nvSpPr>
        <p:spPr>
          <a:xfrm>
            <a:off x="10561320" y="3488174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</a:t>
            </a:r>
            <a:endParaRPr lang="es-AR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35280" y="3486388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endParaRPr lang="es-AR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623" y="2246260"/>
            <a:ext cx="3477577" cy="3379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Flecha curvada hacia la izquierda"/>
          <p:cNvSpPr/>
          <p:nvPr/>
        </p:nvSpPr>
        <p:spPr>
          <a:xfrm>
            <a:off x="6766560" y="1694319"/>
            <a:ext cx="3368040" cy="4876800"/>
          </a:xfrm>
          <a:prstGeom prst="curved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black"/>
              </a:solidFill>
            </a:endParaRPr>
          </a:p>
        </p:txBody>
      </p:sp>
      <p:sp>
        <p:nvSpPr>
          <p:cNvPr id="16" name="15 Flecha curvada hacia la derecha"/>
          <p:cNvSpPr/>
          <p:nvPr/>
        </p:nvSpPr>
        <p:spPr>
          <a:xfrm rot="10800000" flipH="1">
            <a:off x="1905000" y="1294953"/>
            <a:ext cx="3444240" cy="5029200"/>
          </a:xfrm>
          <a:prstGeom prst="curvedRightArrow">
            <a:avLst/>
          </a:prstGeom>
          <a:solidFill>
            <a:srgbClr val="34CC0A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black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547360" y="5924788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HALF</a:t>
            </a:r>
            <a:endParaRPr lang="es-AR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671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traso"/>
          <p:cNvSpPr/>
          <p:nvPr/>
        </p:nvSpPr>
        <p:spPr>
          <a:xfrm>
            <a:off x="8084820" y="1356360"/>
            <a:ext cx="3055620" cy="4655819"/>
          </a:xfrm>
          <a:prstGeom prst="flowChartDelay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829006" y="3661118"/>
            <a:ext cx="2622079" cy="208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9067800" y="3361103"/>
            <a:ext cx="2545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HALF</a:t>
            </a:r>
            <a:endParaRPr lang="es-AR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630679" y="4697843"/>
            <a:ext cx="2406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solidFill>
                  <a:srgbClr val="4472C4">
                    <a:lumMod val="75000"/>
                  </a:srgbClr>
                </a:solidFill>
              </a:rPr>
              <a:t>A QUARTER </a:t>
            </a:r>
            <a:endParaRPr lang="es-AR" sz="3600" b="1" dirty="0">
              <a:solidFill>
                <a:srgbClr val="4472C4">
                  <a:lumMod val="75000"/>
                </a:srgb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428" y="1356360"/>
            <a:ext cx="4481482" cy="465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259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xmlns="" id="{7BEEDF41-0157-406B-A585-0994A2DD3738}"/>
                  </a:ext>
                </a:extLst>
              </p14:cNvPr>
              <p14:cNvContentPartPr/>
              <p14:nvPr/>
            </p14:nvContentPartPr>
            <p14:xfrm>
              <a:off x="7176720" y="4616640"/>
              <a:ext cx="1214640" cy="3600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7BEEDF41-0157-406B-A585-0994A2DD373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160880" y="4553280"/>
                <a:ext cx="1245960" cy="1627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D93317A4-0165-4772-8734-926D6CC2AB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702" y="1579064"/>
            <a:ext cx="4242920" cy="407162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916C11B3-3067-432D-9B2A-EE082388C6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74794" y="1690688"/>
            <a:ext cx="7666485" cy="4784852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7647204" y="3310433"/>
            <a:ext cx="560832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prstClr val="black"/>
                </a:solidFill>
              </a:rPr>
              <a:t>in</a:t>
            </a:r>
            <a:endParaRPr lang="es-AR" sz="2000" b="1" dirty="0">
              <a:solidFill>
                <a:prstClr val="black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621536" y="4260044"/>
            <a:ext cx="560832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prstClr val="black"/>
                </a:solidFill>
              </a:rPr>
              <a:t>on</a:t>
            </a:r>
            <a:endParaRPr lang="es-AR" sz="2000" b="1" dirty="0">
              <a:solidFill>
                <a:prstClr val="black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743456" y="3883059"/>
            <a:ext cx="560832" cy="400110"/>
          </a:xfrm>
          <a:prstGeom prst="rect">
            <a:avLst/>
          </a:prstGeom>
          <a:solidFill>
            <a:srgbClr val="CCFDB9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prstClr val="black"/>
                </a:solidFill>
              </a:rPr>
              <a:t>at</a:t>
            </a:r>
            <a:endParaRPr lang="es-AR" sz="2000" b="1" dirty="0">
              <a:solidFill>
                <a:prstClr val="black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475232" y="2475281"/>
            <a:ext cx="560832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prstClr val="black"/>
                </a:solidFill>
              </a:rPr>
              <a:t>in</a:t>
            </a:r>
            <a:endParaRPr lang="es-AR" sz="2000" b="1" dirty="0">
              <a:solidFill>
                <a:prstClr val="black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475232" y="3214765"/>
            <a:ext cx="560832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prstClr val="black"/>
                </a:solidFill>
              </a:rPr>
              <a:t>in</a:t>
            </a:r>
            <a:endParaRPr lang="es-AR" sz="2000" b="1" dirty="0">
              <a:solidFill>
                <a:prstClr val="black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475232" y="5108753"/>
            <a:ext cx="560832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prstClr val="black"/>
                </a:solidFill>
              </a:rPr>
              <a:t>in</a:t>
            </a:r>
            <a:endParaRPr lang="es-AR" sz="2000" b="1" dirty="0">
              <a:solidFill>
                <a:prstClr val="black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766816" y="4774891"/>
            <a:ext cx="560832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prstClr val="black"/>
                </a:solidFill>
              </a:rPr>
              <a:t>in</a:t>
            </a:r>
            <a:endParaRPr lang="es-AR" sz="2000" b="1" dirty="0">
              <a:solidFill>
                <a:prstClr val="black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8391360" y="5650687"/>
            <a:ext cx="560832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prstClr val="black"/>
                </a:solidFill>
              </a:rPr>
              <a:t>in</a:t>
            </a:r>
            <a:endParaRPr lang="es-AR" sz="2000" b="1" dirty="0">
              <a:solidFill>
                <a:prstClr val="black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1633728" y="2837423"/>
            <a:ext cx="560832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prstClr val="black"/>
                </a:solidFill>
              </a:rPr>
              <a:t>on</a:t>
            </a:r>
            <a:endParaRPr lang="es-AR" sz="2000" b="1" dirty="0">
              <a:solidFill>
                <a:prstClr val="black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1755648" y="3558090"/>
            <a:ext cx="560832" cy="400110"/>
          </a:xfrm>
          <a:prstGeom prst="rect">
            <a:avLst/>
          </a:prstGeom>
          <a:solidFill>
            <a:srgbClr val="CCFDB9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prstClr val="black"/>
                </a:solidFill>
              </a:rPr>
              <a:t>at</a:t>
            </a:r>
            <a:endParaRPr lang="es-AR" sz="2000" b="1" dirty="0">
              <a:solidFill>
                <a:prstClr val="black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1743456" y="4660154"/>
            <a:ext cx="560832" cy="400110"/>
          </a:xfrm>
          <a:prstGeom prst="rect">
            <a:avLst/>
          </a:prstGeom>
          <a:solidFill>
            <a:srgbClr val="CCFDB9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prstClr val="black"/>
                </a:solidFill>
              </a:rPr>
              <a:t>at</a:t>
            </a:r>
            <a:endParaRPr lang="es-AR" sz="2000" b="1" dirty="0">
              <a:solidFill>
                <a:prstClr val="black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5892698" y="6050797"/>
            <a:ext cx="560832" cy="400110"/>
          </a:xfrm>
          <a:prstGeom prst="rect">
            <a:avLst/>
          </a:prstGeom>
          <a:solidFill>
            <a:srgbClr val="CCFDB9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prstClr val="black"/>
                </a:solidFill>
              </a:rPr>
              <a:t>at</a:t>
            </a:r>
            <a:endParaRPr lang="es-AR" sz="2000" b="1" dirty="0">
              <a:solidFill>
                <a:prstClr val="black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7830528" y="3710543"/>
            <a:ext cx="560832" cy="400110"/>
          </a:xfrm>
          <a:prstGeom prst="rect">
            <a:avLst/>
          </a:prstGeom>
          <a:solidFill>
            <a:srgbClr val="CCFDB9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prstClr val="black"/>
                </a:solidFill>
              </a:rPr>
              <a:t>at</a:t>
            </a:r>
            <a:endParaRPr lang="es-AR" sz="2000" b="1" dirty="0">
              <a:solidFill>
                <a:prstClr val="black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8208036" y="5236266"/>
            <a:ext cx="560832" cy="400110"/>
          </a:xfrm>
          <a:prstGeom prst="rect">
            <a:avLst/>
          </a:prstGeom>
          <a:solidFill>
            <a:srgbClr val="CCFDB9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prstClr val="black"/>
                </a:solidFill>
              </a:rPr>
              <a:t>at</a:t>
            </a:r>
            <a:endParaRPr lang="es-AR" sz="2000" b="1" dirty="0">
              <a:solidFill>
                <a:prstClr val="black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5331866" y="4083114"/>
            <a:ext cx="560832" cy="40011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prstClr val="black"/>
                </a:solidFill>
              </a:rPr>
              <a:t>to</a:t>
            </a:r>
            <a:endParaRPr lang="es-AR" sz="2000" b="1" dirty="0">
              <a:solidFill>
                <a:prstClr val="black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8022768" y="2570591"/>
            <a:ext cx="560832" cy="400110"/>
          </a:xfrm>
          <a:prstGeom prst="rect">
            <a:avLst/>
          </a:prstGeom>
          <a:solidFill>
            <a:srgbClr val="CCFDB9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prstClr val="black"/>
                </a:solidFill>
              </a:rPr>
              <a:t>at</a:t>
            </a:r>
            <a:endParaRPr lang="es-AR" sz="2000" b="1" dirty="0">
              <a:solidFill>
                <a:prstClr val="black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7638974" y="2875391"/>
            <a:ext cx="560832" cy="40011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prstClr val="black"/>
                </a:solidFill>
              </a:rPr>
              <a:t>to</a:t>
            </a:r>
            <a:endParaRPr lang="es-AR" sz="2000" b="1" dirty="0">
              <a:solidFill>
                <a:prstClr val="black"/>
              </a:solidFill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6928752" y="4489490"/>
            <a:ext cx="1654848" cy="418533"/>
          </a:xfrm>
          <a:prstGeom prst="roundRect">
            <a:avLst/>
          </a:prstGeom>
          <a:noFill/>
          <a:ln w="28575">
            <a:solidFill>
              <a:srgbClr val="FA94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28" name="27 Rectángulo redondeado"/>
          <p:cNvSpPr/>
          <p:nvPr/>
        </p:nvSpPr>
        <p:spPr>
          <a:xfrm>
            <a:off x="8671776" y="2152058"/>
            <a:ext cx="1654848" cy="418533"/>
          </a:xfrm>
          <a:prstGeom prst="roundRect">
            <a:avLst/>
          </a:prstGeom>
          <a:noFill/>
          <a:ln w="28575">
            <a:solidFill>
              <a:srgbClr val="FA94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68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894" y="2779295"/>
            <a:ext cx="8317397" cy="375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8" y="641200"/>
            <a:ext cx="6557966" cy="205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666827" y="263287"/>
            <a:ext cx="8983742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000" b="1" cap="all" dirty="0" err="1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Then</a:t>
            </a:r>
            <a:r>
              <a:rPr lang="es-ES" sz="30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es-ES" sz="3000" b="1" cap="all" dirty="0" err="1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After</a:t>
            </a:r>
            <a:r>
              <a:rPr lang="es-ES" sz="3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3000" b="1" cap="all" dirty="0" err="1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that</a:t>
            </a:r>
            <a:r>
              <a:rPr lang="es-ES" sz="30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es-ES" sz="3000" b="1" cap="all" dirty="0" err="1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before</a:t>
            </a:r>
            <a:r>
              <a:rPr lang="es-ES" sz="30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es-ES" sz="3000" b="1" cap="all" dirty="0" err="1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during</a:t>
            </a:r>
            <a:r>
              <a:rPr lang="es-ES" sz="30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es-ES" sz="3000" b="1" cap="all" dirty="0" err="1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from</a:t>
            </a:r>
            <a:r>
              <a:rPr lang="es-ES" sz="3000" b="1" cap="all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to, </a:t>
            </a:r>
            <a:r>
              <a:rPr lang="es-ES" sz="3000" b="1" cap="all" dirty="0" err="1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until</a:t>
            </a:r>
            <a:endParaRPr lang="es-ES" sz="3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504540" y="5906999"/>
            <a:ext cx="103810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500" b="1" dirty="0" err="1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until</a:t>
            </a:r>
            <a:endParaRPr lang="es-ES" sz="35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485281" y="2557806"/>
            <a:ext cx="111440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500" b="1" dirty="0" err="1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Then</a:t>
            </a:r>
            <a:endParaRPr lang="es-ES" sz="35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237683" y="3401761"/>
            <a:ext cx="2574103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500" b="1" u="sng" dirty="0" err="1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After</a:t>
            </a:r>
            <a:r>
              <a:rPr lang="es-ES" sz="3500" b="1" u="sng" dirty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3500" b="1" dirty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______</a:t>
            </a:r>
            <a:endParaRPr lang="es-ES" sz="35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5635433" y="3784735"/>
            <a:ext cx="1407052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500" b="1" dirty="0" err="1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before</a:t>
            </a:r>
            <a:endParaRPr lang="es-ES" sz="35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2237683" y="4253630"/>
            <a:ext cx="1591905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500" b="1" dirty="0" err="1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During</a:t>
            </a:r>
            <a:endParaRPr lang="es-ES" sz="35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6485281" y="4289725"/>
            <a:ext cx="1089722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500" b="1" dirty="0" err="1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from</a:t>
            </a:r>
            <a:endParaRPr lang="es-ES" sz="35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2413578" y="4684713"/>
            <a:ext cx="577850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500" b="1" dirty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</a:t>
            </a:r>
            <a:endParaRPr lang="es-ES" sz="35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1975902" y="5447376"/>
            <a:ext cx="251286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500" b="1" dirty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_______</a:t>
            </a:r>
            <a:r>
              <a:rPr lang="es-ES" sz="3500" b="1" u="sng" dirty="0" err="1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that</a:t>
            </a:r>
            <a:endParaRPr lang="es-ES" sz="3500" b="1" u="sng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231" y="378361"/>
            <a:ext cx="457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56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459" y="136859"/>
            <a:ext cx="5686425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84" y="2384258"/>
            <a:ext cx="553402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93" y="1103144"/>
            <a:ext cx="24003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58" y="1589018"/>
            <a:ext cx="4552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65" y="391528"/>
            <a:ext cx="457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1 Entrada de lápiz"/>
              <p14:cNvContentPartPr/>
              <p14:nvPr/>
            </p14:nvContentPartPr>
            <p14:xfrm>
              <a:off x="9001080" y="1143000"/>
              <a:ext cx="1000440" cy="360"/>
            </p14:xfrm>
          </p:contentPart>
        </mc:Choice>
        <mc:Fallback xmlns="">
          <p:pic>
            <p:nvPicPr>
              <p:cNvPr id="2" name="1 Entrada de lápiz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985240" y="1079640"/>
                <a:ext cx="10321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2 Entrada de lápiz"/>
              <p14:cNvContentPartPr/>
              <p14:nvPr/>
            </p14:nvContentPartPr>
            <p14:xfrm>
              <a:off x="8322480" y="1178640"/>
              <a:ext cx="1723680" cy="54000"/>
            </p14:xfrm>
          </p:contentPart>
        </mc:Choice>
        <mc:Fallback xmlns="">
          <p:pic>
            <p:nvPicPr>
              <p:cNvPr id="3" name="2 Entrada de lápiz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306640" y="1115280"/>
                <a:ext cx="175536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" name="3 Entrada de lápiz"/>
              <p14:cNvContentPartPr/>
              <p14:nvPr/>
            </p14:nvContentPartPr>
            <p14:xfrm>
              <a:off x="8322480" y="1232280"/>
              <a:ext cx="803880" cy="36000"/>
            </p14:xfrm>
          </p:contentPart>
        </mc:Choice>
        <mc:Fallback xmlns="">
          <p:pic>
            <p:nvPicPr>
              <p:cNvPr id="4" name="3 Entrada de lápiz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306640" y="1168920"/>
                <a:ext cx="83556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" name="4 Entrada de lápiz"/>
              <p14:cNvContentPartPr/>
              <p14:nvPr/>
            </p14:nvContentPartPr>
            <p14:xfrm>
              <a:off x="9153000" y="1241280"/>
              <a:ext cx="902160" cy="27000"/>
            </p14:xfrm>
          </p:contentPart>
        </mc:Choice>
        <mc:Fallback xmlns="">
          <p:pic>
            <p:nvPicPr>
              <p:cNvPr id="5" name="4 Entrada de lápiz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137160" y="1177560"/>
                <a:ext cx="93384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" name="5 Entrada de lápiz"/>
              <p14:cNvContentPartPr/>
              <p14:nvPr/>
            </p14:nvContentPartPr>
            <p14:xfrm>
              <a:off x="7036560" y="4768560"/>
              <a:ext cx="1215000" cy="18000"/>
            </p14:xfrm>
          </p:contentPart>
        </mc:Choice>
        <mc:Fallback xmlns="">
          <p:pic>
            <p:nvPicPr>
              <p:cNvPr id="6" name="5 Entrada de lápiz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020720" y="4704840"/>
                <a:ext cx="124668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" name="6 Entrada de lápiz"/>
              <p14:cNvContentPartPr/>
              <p14:nvPr/>
            </p14:nvContentPartPr>
            <p14:xfrm>
              <a:off x="7018560" y="4839840"/>
              <a:ext cx="1233000" cy="9360"/>
            </p14:xfrm>
          </p:contentPart>
        </mc:Choice>
        <mc:Fallback xmlns="">
          <p:pic>
            <p:nvPicPr>
              <p:cNvPr id="7" name="6 Entrada de lápiz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002720" y="4776480"/>
                <a:ext cx="1264680" cy="13608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8 Rectángulo"/>
          <p:cNvSpPr/>
          <p:nvPr/>
        </p:nvSpPr>
        <p:spPr>
          <a:xfrm>
            <a:off x="1294394" y="230287"/>
            <a:ext cx="47893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WRITTEN ASSIGNMENT </a:t>
            </a:r>
            <a:endParaRPr lang="es-E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6352674" y="1240076"/>
            <a:ext cx="866274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"/>
          <p:cNvSpPr/>
          <p:nvPr/>
        </p:nvSpPr>
        <p:spPr>
          <a:xfrm>
            <a:off x="7507706" y="1543299"/>
            <a:ext cx="938463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Rectángulo"/>
          <p:cNvSpPr/>
          <p:nvPr/>
        </p:nvSpPr>
        <p:spPr>
          <a:xfrm>
            <a:off x="9126360" y="1543298"/>
            <a:ext cx="2026914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16 Rectángulo"/>
          <p:cNvSpPr/>
          <p:nvPr/>
        </p:nvSpPr>
        <p:spPr>
          <a:xfrm>
            <a:off x="7644060" y="1861083"/>
            <a:ext cx="2751224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17 Rectángulo"/>
          <p:cNvSpPr/>
          <p:nvPr/>
        </p:nvSpPr>
        <p:spPr>
          <a:xfrm>
            <a:off x="8024263" y="6410222"/>
            <a:ext cx="423110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18 Rectángulo"/>
          <p:cNvSpPr/>
          <p:nvPr/>
        </p:nvSpPr>
        <p:spPr>
          <a:xfrm>
            <a:off x="8244511" y="4271210"/>
            <a:ext cx="372690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19 Rectángulo"/>
          <p:cNvSpPr/>
          <p:nvPr/>
        </p:nvSpPr>
        <p:spPr>
          <a:xfrm>
            <a:off x="8251559" y="4899260"/>
            <a:ext cx="3310787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20 Rectángulo"/>
          <p:cNvSpPr/>
          <p:nvPr/>
        </p:nvSpPr>
        <p:spPr>
          <a:xfrm>
            <a:off x="6176459" y="5221705"/>
            <a:ext cx="13595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21 Rectángulo"/>
          <p:cNvSpPr/>
          <p:nvPr/>
        </p:nvSpPr>
        <p:spPr>
          <a:xfrm>
            <a:off x="7824752" y="5740363"/>
            <a:ext cx="13595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22 Rectángulo"/>
          <p:cNvSpPr/>
          <p:nvPr/>
        </p:nvSpPr>
        <p:spPr>
          <a:xfrm>
            <a:off x="6617369" y="6087979"/>
            <a:ext cx="13595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23 Rectángulo"/>
          <p:cNvSpPr/>
          <p:nvPr/>
        </p:nvSpPr>
        <p:spPr>
          <a:xfrm>
            <a:off x="10732168" y="6065119"/>
            <a:ext cx="135956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24 Rectángulo"/>
          <p:cNvSpPr/>
          <p:nvPr/>
        </p:nvSpPr>
        <p:spPr>
          <a:xfrm flipV="1">
            <a:off x="6284492" y="6386360"/>
            <a:ext cx="154026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69" y="4282520"/>
            <a:ext cx="2380331" cy="169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533" y="4005326"/>
            <a:ext cx="2275250" cy="1262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992" y="5417304"/>
            <a:ext cx="1850607" cy="1242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29 Rectángulo"/>
          <p:cNvSpPr/>
          <p:nvPr/>
        </p:nvSpPr>
        <p:spPr>
          <a:xfrm>
            <a:off x="8024263" y="6455941"/>
            <a:ext cx="423110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1" name="30 Rectángulo"/>
          <p:cNvSpPr/>
          <p:nvPr/>
        </p:nvSpPr>
        <p:spPr>
          <a:xfrm flipV="1">
            <a:off x="6266430" y="6691965"/>
            <a:ext cx="154026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2" name="31 Rectángulo"/>
          <p:cNvSpPr/>
          <p:nvPr/>
        </p:nvSpPr>
        <p:spPr>
          <a:xfrm flipV="1">
            <a:off x="6284492" y="6737684"/>
            <a:ext cx="154026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2693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2590800"/>
            <a:ext cx="6935788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12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69" y="649705"/>
            <a:ext cx="10824948" cy="547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683042" y="1961145"/>
            <a:ext cx="14317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dirty="0" smtClean="0">
                <a:solidFill>
                  <a:srgbClr val="FF33CC"/>
                </a:solidFill>
              </a:rPr>
              <a:t>U A R Y</a:t>
            </a:r>
            <a:endParaRPr lang="es-AR" sz="2600" dirty="0">
              <a:solidFill>
                <a:srgbClr val="FF0066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109411" y="1961145"/>
            <a:ext cx="14317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dirty="0" smtClean="0">
                <a:solidFill>
                  <a:srgbClr val="FF33CC"/>
                </a:solidFill>
              </a:rPr>
              <a:t>RUARY</a:t>
            </a:r>
            <a:endParaRPr lang="es-AR" sz="2600" dirty="0">
              <a:solidFill>
                <a:srgbClr val="FF0066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696200" y="1961144"/>
            <a:ext cx="14317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dirty="0" smtClean="0">
                <a:solidFill>
                  <a:srgbClr val="FF33CC"/>
                </a:solidFill>
              </a:rPr>
              <a:t>CH</a:t>
            </a:r>
            <a:endParaRPr lang="es-AR" sz="2600" dirty="0">
              <a:solidFill>
                <a:srgbClr val="FF0066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650079" y="2797569"/>
            <a:ext cx="14317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dirty="0" smtClean="0">
                <a:solidFill>
                  <a:srgbClr val="FF0066"/>
                </a:solidFill>
              </a:rPr>
              <a:t>E</a:t>
            </a:r>
            <a:endParaRPr lang="es-AR" sz="2600" dirty="0">
              <a:solidFill>
                <a:srgbClr val="FF0066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535779" y="3641554"/>
            <a:ext cx="1860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dirty="0" smtClean="0">
                <a:solidFill>
                  <a:srgbClr val="FF33CC"/>
                </a:solidFill>
              </a:rPr>
              <a:t>T E M B E R </a:t>
            </a:r>
            <a:endParaRPr lang="es-AR" sz="2600" dirty="0">
              <a:solidFill>
                <a:srgbClr val="FF0066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650079" y="4482908"/>
            <a:ext cx="19751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dirty="0" smtClean="0">
                <a:solidFill>
                  <a:srgbClr val="FF33CC"/>
                </a:solidFill>
              </a:rPr>
              <a:t>E M B E R </a:t>
            </a:r>
            <a:endParaRPr lang="es-AR" sz="2600" dirty="0">
              <a:solidFill>
                <a:srgbClr val="FF0066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148801" y="4482908"/>
            <a:ext cx="1860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dirty="0" smtClean="0">
                <a:solidFill>
                  <a:srgbClr val="FF33CC"/>
                </a:solidFill>
              </a:rPr>
              <a:t> E M B E R </a:t>
            </a:r>
            <a:endParaRPr lang="es-AR" sz="2600" dirty="0">
              <a:solidFill>
                <a:srgbClr val="FF0066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148801" y="3656740"/>
            <a:ext cx="1860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dirty="0" smtClean="0">
                <a:solidFill>
                  <a:srgbClr val="FF33CC"/>
                </a:solidFill>
              </a:rPr>
              <a:t> U S T  </a:t>
            </a:r>
            <a:endParaRPr lang="es-AR" sz="2600" dirty="0">
              <a:solidFill>
                <a:srgbClr val="FF0066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779295" y="4482907"/>
            <a:ext cx="1860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dirty="0" smtClean="0">
                <a:solidFill>
                  <a:srgbClr val="FF33CC"/>
                </a:solidFill>
              </a:rPr>
              <a:t>O B E R </a:t>
            </a:r>
            <a:endParaRPr lang="es-AR" sz="2600" dirty="0">
              <a:solidFill>
                <a:srgbClr val="FF0066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683042" y="3656740"/>
            <a:ext cx="1860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dirty="0">
                <a:solidFill>
                  <a:srgbClr val="FF33CC"/>
                </a:solidFill>
              </a:rPr>
              <a:t>Y</a:t>
            </a:r>
            <a:r>
              <a:rPr lang="es-MX" sz="2600" dirty="0" smtClean="0">
                <a:solidFill>
                  <a:srgbClr val="FF33CC"/>
                </a:solidFill>
              </a:rPr>
              <a:t> </a:t>
            </a:r>
            <a:endParaRPr lang="es-AR" sz="2600" dirty="0">
              <a:solidFill>
                <a:srgbClr val="FF0066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683042" y="2789544"/>
            <a:ext cx="1860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dirty="0" smtClean="0">
                <a:solidFill>
                  <a:srgbClr val="FF33CC"/>
                </a:solidFill>
              </a:rPr>
              <a:t>I L  </a:t>
            </a:r>
            <a:endParaRPr lang="es-AR" sz="2600" dirty="0">
              <a:solidFill>
                <a:srgbClr val="FF0066"/>
              </a:solidFill>
            </a:endParaRPr>
          </a:p>
        </p:txBody>
      </p:sp>
      <p:pic>
        <p:nvPicPr>
          <p:cNvPr id="5" name="EF4e_ElemSB_4.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0242" y="368969"/>
            <a:ext cx="609600" cy="6096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3030301" y="5999294"/>
            <a:ext cx="64465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When</a:t>
            </a:r>
            <a:r>
              <a:rPr lang="es-E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is</a:t>
            </a:r>
            <a:r>
              <a:rPr lang="es-E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your</a:t>
            </a:r>
            <a:r>
              <a:rPr lang="es-E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s-E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birthday</a:t>
            </a:r>
            <a:r>
              <a:rPr lang="es-E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  <a:endParaRPr lang="es-E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00790" y="280373"/>
            <a:ext cx="102268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34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21257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765" y="543426"/>
            <a:ext cx="6381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263" y="299823"/>
            <a:ext cx="8343900" cy="643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549316" y="2362654"/>
            <a:ext cx="1672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  </a:t>
            </a:r>
            <a:r>
              <a:rPr lang="es-MX" sz="2400" dirty="0" err="1" smtClean="0"/>
              <a:t>eek</a:t>
            </a:r>
            <a:endParaRPr lang="es-AR" sz="2400" dirty="0"/>
          </a:p>
        </p:txBody>
      </p:sp>
      <p:sp>
        <p:nvSpPr>
          <p:cNvPr id="7" name="6 CuadroTexto"/>
          <p:cNvSpPr txBox="1"/>
          <p:nvPr/>
        </p:nvSpPr>
        <p:spPr>
          <a:xfrm>
            <a:off x="3549316" y="2774868"/>
            <a:ext cx="1672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  </a:t>
            </a:r>
            <a:r>
              <a:rPr lang="es-MX" sz="2400" dirty="0" err="1" smtClean="0"/>
              <a:t>onth</a:t>
            </a:r>
            <a:endParaRPr lang="es-AR" sz="2400" dirty="0"/>
          </a:p>
        </p:txBody>
      </p:sp>
      <p:sp>
        <p:nvSpPr>
          <p:cNvPr id="9" name="8 CuadroTexto"/>
          <p:cNvSpPr txBox="1"/>
          <p:nvPr/>
        </p:nvSpPr>
        <p:spPr>
          <a:xfrm>
            <a:off x="3316704" y="3516748"/>
            <a:ext cx="1672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  </a:t>
            </a:r>
            <a:r>
              <a:rPr lang="es-MX" sz="2400" dirty="0"/>
              <a:t> </a:t>
            </a:r>
            <a:r>
              <a:rPr lang="es-MX" sz="2400" dirty="0" smtClean="0"/>
              <a:t> </a:t>
            </a:r>
            <a:r>
              <a:rPr lang="es-MX" sz="2400" dirty="0" err="1" smtClean="0"/>
              <a:t>ear</a:t>
            </a:r>
            <a:endParaRPr lang="es-AR" sz="24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4537910" y="3891573"/>
            <a:ext cx="1672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 </a:t>
            </a:r>
            <a:r>
              <a:rPr lang="es-MX" sz="2400" dirty="0" err="1" smtClean="0"/>
              <a:t>week</a:t>
            </a:r>
            <a:endParaRPr lang="es-AR" sz="24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642183" y="4280632"/>
            <a:ext cx="1672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 </a:t>
            </a:r>
            <a:r>
              <a:rPr lang="es-MX" sz="2400" dirty="0" err="1" smtClean="0"/>
              <a:t>week</a:t>
            </a:r>
            <a:endParaRPr lang="es-AR" sz="24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385510" y="5102752"/>
            <a:ext cx="1672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 </a:t>
            </a:r>
            <a:r>
              <a:rPr lang="es-MX" sz="2400" dirty="0" err="1" smtClean="0"/>
              <a:t>week</a:t>
            </a:r>
            <a:endParaRPr lang="es-AR" sz="24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4346407" y="5860741"/>
            <a:ext cx="1672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 </a:t>
            </a:r>
            <a:r>
              <a:rPr lang="es-MX" sz="2400" dirty="0" err="1" smtClean="0"/>
              <a:t>year</a:t>
            </a:r>
            <a:endParaRPr lang="es-AR" sz="2400" dirty="0"/>
          </a:p>
        </p:txBody>
      </p:sp>
      <p:pic>
        <p:nvPicPr>
          <p:cNvPr id="5" name="EF4e_ElemSB_4.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84895" y="908384"/>
            <a:ext cx="609600" cy="60960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2177716" y="1612232"/>
            <a:ext cx="5233737" cy="36933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3" name="2 CuadroTexto"/>
          <p:cNvSpPr txBox="1"/>
          <p:nvPr/>
        </p:nvSpPr>
        <p:spPr>
          <a:xfrm>
            <a:off x="9968162" y="3367751"/>
            <a:ext cx="2027321" cy="29546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i="1" dirty="0" err="1" smtClean="0"/>
              <a:t>How</a:t>
            </a:r>
            <a:r>
              <a:rPr lang="es-MX" i="1" dirty="0" smtClean="0"/>
              <a:t> </a:t>
            </a:r>
            <a:r>
              <a:rPr lang="es-MX" i="1" dirty="0" err="1" smtClean="0"/>
              <a:t>often</a:t>
            </a:r>
            <a:r>
              <a:rPr lang="es-MX" i="1" dirty="0" smtClean="0"/>
              <a:t> do </a:t>
            </a:r>
            <a:r>
              <a:rPr lang="es-MX" i="1" dirty="0" err="1" smtClean="0"/>
              <a:t>have</a:t>
            </a:r>
            <a:r>
              <a:rPr lang="es-MX" i="1" dirty="0" smtClean="0"/>
              <a:t> English </a:t>
            </a:r>
            <a:r>
              <a:rPr lang="es-MX" i="1" dirty="0" err="1" smtClean="0"/>
              <a:t>classes</a:t>
            </a:r>
            <a:r>
              <a:rPr lang="es-MX" i="1" dirty="0" smtClean="0"/>
              <a:t>?</a:t>
            </a:r>
          </a:p>
          <a:p>
            <a:endParaRPr lang="es-MX" sz="800" i="1" dirty="0" smtClean="0"/>
          </a:p>
          <a:p>
            <a:r>
              <a:rPr lang="es-MX" i="1" dirty="0" err="1" smtClean="0"/>
              <a:t>How</a:t>
            </a:r>
            <a:r>
              <a:rPr lang="es-MX" i="1" dirty="0" smtClean="0"/>
              <a:t> </a:t>
            </a:r>
            <a:r>
              <a:rPr lang="es-MX" i="1" dirty="0" err="1" smtClean="0"/>
              <a:t>often</a:t>
            </a:r>
            <a:r>
              <a:rPr lang="es-MX" i="1" dirty="0" smtClean="0"/>
              <a:t> do yo come to </a:t>
            </a:r>
            <a:r>
              <a:rPr lang="es-MX" i="1" dirty="0" err="1" smtClean="0"/>
              <a:t>university</a:t>
            </a:r>
            <a:r>
              <a:rPr lang="es-MX" i="1" dirty="0" smtClean="0"/>
              <a:t>?</a:t>
            </a:r>
          </a:p>
          <a:p>
            <a:endParaRPr lang="es-MX" sz="800" i="1" dirty="0" smtClean="0"/>
          </a:p>
          <a:p>
            <a:r>
              <a:rPr lang="es-MX" i="1" dirty="0" err="1" smtClean="0"/>
              <a:t>How</a:t>
            </a:r>
            <a:r>
              <a:rPr lang="es-MX" i="1" dirty="0" smtClean="0"/>
              <a:t> </a:t>
            </a:r>
            <a:r>
              <a:rPr lang="es-MX" i="1" dirty="0" err="1" smtClean="0"/>
              <a:t>often</a:t>
            </a:r>
            <a:r>
              <a:rPr lang="es-MX" i="1" dirty="0" smtClean="0"/>
              <a:t> do </a:t>
            </a:r>
            <a:r>
              <a:rPr lang="es-MX" i="1" dirty="0" err="1" smtClean="0"/>
              <a:t>you</a:t>
            </a:r>
            <a:r>
              <a:rPr lang="es-MX" i="1" dirty="0" smtClean="0"/>
              <a:t> </a:t>
            </a:r>
            <a:r>
              <a:rPr lang="es-MX" i="1" dirty="0" err="1" smtClean="0"/>
              <a:t>visit</a:t>
            </a:r>
            <a:r>
              <a:rPr lang="es-MX" i="1" dirty="0" smtClean="0"/>
              <a:t> </a:t>
            </a:r>
            <a:r>
              <a:rPr lang="es-MX" i="1" dirty="0" err="1" smtClean="0"/>
              <a:t>your</a:t>
            </a:r>
            <a:r>
              <a:rPr lang="es-MX" i="1" dirty="0" smtClean="0"/>
              <a:t> </a:t>
            </a:r>
            <a:r>
              <a:rPr lang="es-MX" i="1" dirty="0" err="1" smtClean="0"/>
              <a:t>grandparents</a:t>
            </a:r>
            <a:r>
              <a:rPr lang="es-MX" i="1" dirty="0" smtClean="0"/>
              <a:t>?</a:t>
            </a:r>
          </a:p>
          <a:p>
            <a:endParaRPr lang="es-MX" sz="800" i="1" dirty="0" smtClean="0"/>
          </a:p>
          <a:p>
            <a:r>
              <a:rPr lang="es-MX" i="1" dirty="0" err="1" smtClean="0"/>
              <a:t>How</a:t>
            </a:r>
            <a:r>
              <a:rPr lang="es-MX" i="1" dirty="0" smtClean="0"/>
              <a:t> </a:t>
            </a:r>
            <a:r>
              <a:rPr lang="es-MX" i="1" dirty="0" err="1" smtClean="0"/>
              <a:t>often</a:t>
            </a:r>
            <a:r>
              <a:rPr lang="es-MX" i="1" dirty="0" smtClean="0"/>
              <a:t> do </a:t>
            </a:r>
            <a:r>
              <a:rPr lang="es-MX" i="1" dirty="0" err="1" smtClean="0"/>
              <a:t>you</a:t>
            </a:r>
            <a:r>
              <a:rPr lang="es-MX" i="1" dirty="0" smtClean="0"/>
              <a:t> </a:t>
            </a:r>
            <a:r>
              <a:rPr lang="es-MX" i="1" dirty="0" err="1" smtClean="0"/>
              <a:t>eat</a:t>
            </a:r>
            <a:r>
              <a:rPr lang="es-MX" i="1" dirty="0" smtClean="0"/>
              <a:t> </a:t>
            </a:r>
            <a:r>
              <a:rPr lang="es-MX" i="1" dirty="0" err="1" smtClean="0"/>
              <a:t>fish</a:t>
            </a:r>
            <a:r>
              <a:rPr lang="es-MX" i="1" dirty="0" smtClean="0"/>
              <a:t>?</a:t>
            </a:r>
            <a:endParaRPr lang="es-AR" i="1" dirty="0"/>
          </a:p>
        </p:txBody>
      </p:sp>
    </p:spTree>
    <p:extLst>
      <p:ext uri="{BB962C8B-B14F-4D97-AF65-F5344CB8AC3E}">
        <p14:creationId xmlns:p14="http://schemas.microsoft.com/office/powerpoint/2010/main" val="339043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90" y="427019"/>
            <a:ext cx="7304672" cy="620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ElemSB_4.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87326" y="2216838"/>
            <a:ext cx="609600" cy="60960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201" y="4996615"/>
            <a:ext cx="58102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407695" y="2261935"/>
            <a:ext cx="300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 smtClean="0"/>
              <a:t>a</a:t>
            </a:r>
            <a:endParaRPr lang="es-AR" sz="22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1407695" y="2623518"/>
            <a:ext cx="300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/>
              <a:t>c</a:t>
            </a:r>
            <a:endParaRPr lang="es-AR" sz="22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407695" y="3054405"/>
            <a:ext cx="300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/>
              <a:t>f</a:t>
            </a:r>
            <a:endParaRPr lang="es-AR" sz="2200" dirty="0"/>
          </a:p>
        </p:txBody>
      </p:sp>
      <p:sp>
        <p:nvSpPr>
          <p:cNvPr id="16" name="15 CuadroTexto"/>
          <p:cNvSpPr txBox="1"/>
          <p:nvPr/>
        </p:nvSpPr>
        <p:spPr>
          <a:xfrm>
            <a:off x="1407695" y="3411341"/>
            <a:ext cx="300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/>
              <a:t>e</a:t>
            </a:r>
            <a:endParaRPr lang="es-AR" sz="2200" dirty="0"/>
          </a:p>
        </p:txBody>
      </p:sp>
      <p:sp>
        <p:nvSpPr>
          <p:cNvPr id="17" name="16 CuadroTexto"/>
          <p:cNvSpPr txBox="1"/>
          <p:nvPr/>
        </p:nvSpPr>
        <p:spPr>
          <a:xfrm>
            <a:off x="1407695" y="3805987"/>
            <a:ext cx="3007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/>
              <a:t>d</a:t>
            </a:r>
            <a:endParaRPr lang="es-AR" sz="2200" dirty="0"/>
          </a:p>
        </p:txBody>
      </p:sp>
      <p:pic>
        <p:nvPicPr>
          <p:cNvPr id="11" name="EF4e_ElemSB_4.19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87326" y="3627274"/>
            <a:ext cx="609600" cy="6096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765" y="555458"/>
            <a:ext cx="6381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9968161" y="1466762"/>
            <a:ext cx="2027321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i="1" dirty="0" err="1" smtClean="0"/>
              <a:t>How</a:t>
            </a:r>
            <a:r>
              <a:rPr lang="es-MX" i="1" dirty="0" smtClean="0"/>
              <a:t> </a:t>
            </a:r>
            <a:r>
              <a:rPr lang="es-MX" i="1" dirty="0" err="1" smtClean="0"/>
              <a:t>often</a:t>
            </a:r>
            <a:r>
              <a:rPr lang="es-MX" i="1" dirty="0" smtClean="0"/>
              <a:t> do </a:t>
            </a:r>
            <a:r>
              <a:rPr lang="es-MX" i="1" dirty="0" err="1" smtClean="0"/>
              <a:t>you</a:t>
            </a:r>
            <a:r>
              <a:rPr lang="es-MX" i="1" dirty="0" smtClean="0"/>
              <a:t> </a:t>
            </a:r>
            <a:r>
              <a:rPr lang="es-MX" i="1" dirty="0" err="1" smtClean="0"/>
              <a:t>go</a:t>
            </a:r>
            <a:r>
              <a:rPr lang="es-MX" i="1" dirty="0" smtClean="0"/>
              <a:t> to </a:t>
            </a:r>
            <a:r>
              <a:rPr lang="es-MX" i="1" dirty="0" err="1" smtClean="0"/>
              <a:t>the</a:t>
            </a:r>
            <a:r>
              <a:rPr lang="es-MX" i="1" dirty="0" smtClean="0"/>
              <a:t> cinema?</a:t>
            </a:r>
          </a:p>
          <a:p>
            <a:endParaRPr lang="es-MX" sz="800" i="1" dirty="0" smtClean="0"/>
          </a:p>
          <a:p>
            <a:r>
              <a:rPr lang="es-MX" i="1" dirty="0" err="1" smtClean="0"/>
              <a:t>How</a:t>
            </a:r>
            <a:r>
              <a:rPr lang="es-MX" i="1" dirty="0" smtClean="0"/>
              <a:t> </a:t>
            </a:r>
            <a:r>
              <a:rPr lang="es-MX" i="1" dirty="0" err="1" smtClean="0"/>
              <a:t>often</a:t>
            </a:r>
            <a:r>
              <a:rPr lang="es-MX" i="1" dirty="0" smtClean="0"/>
              <a:t> do </a:t>
            </a:r>
            <a:r>
              <a:rPr lang="es-MX" i="1" dirty="0" err="1" smtClean="0"/>
              <a:t>you</a:t>
            </a:r>
            <a:r>
              <a:rPr lang="es-MX" i="1" dirty="0" smtClean="0"/>
              <a:t> </a:t>
            </a:r>
            <a:r>
              <a:rPr lang="es-MX" i="1" dirty="0" err="1" smtClean="0"/>
              <a:t>drink</a:t>
            </a:r>
            <a:r>
              <a:rPr lang="es-MX" i="1" dirty="0" smtClean="0"/>
              <a:t> </a:t>
            </a:r>
            <a:r>
              <a:rPr lang="es-MX" i="1" dirty="0" err="1" smtClean="0"/>
              <a:t>alcochol</a:t>
            </a:r>
            <a:r>
              <a:rPr lang="es-MX" i="1" dirty="0" smtClean="0"/>
              <a:t>?</a:t>
            </a:r>
          </a:p>
          <a:p>
            <a:endParaRPr lang="es-MX" sz="800" i="1" dirty="0" smtClean="0"/>
          </a:p>
          <a:p>
            <a:r>
              <a:rPr lang="es-MX" i="1" dirty="0" err="1" smtClean="0"/>
              <a:t>How</a:t>
            </a:r>
            <a:r>
              <a:rPr lang="es-MX" i="1" dirty="0" smtClean="0"/>
              <a:t> </a:t>
            </a:r>
            <a:r>
              <a:rPr lang="es-MX" i="1" dirty="0" err="1" smtClean="0"/>
              <a:t>often</a:t>
            </a:r>
            <a:r>
              <a:rPr lang="es-MX" i="1" dirty="0" smtClean="0"/>
              <a:t> do </a:t>
            </a:r>
            <a:r>
              <a:rPr lang="es-MX" i="1" dirty="0" err="1" smtClean="0"/>
              <a:t>you</a:t>
            </a:r>
            <a:r>
              <a:rPr lang="es-MX" i="1" dirty="0" smtClean="0"/>
              <a:t> </a:t>
            </a:r>
            <a:r>
              <a:rPr lang="es-MX" i="1" dirty="0" err="1" smtClean="0"/>
              <a:t>wear</a:t>
            </a:r>
            <a:r>
              <a:rPr lang="es-MX" i="1" dirty="0" smtClean="0"/>
              <a:t> </a:t>
            </a:r>
            <a:r>
              <a:rPr lang="es-MX" i="1" dirty="0" err="1" smtClean="0"/>
              <a:t>make</a:t>
            </a:r>
            <a:r>
              <a:rPr lang="es-MX" i="1" dirty="0" smtClean="0"/>
              <a:t>-up?</a:t>
            </a:r>
          </a:p>
          <a:p>
            <a:endParaRPr lang="es-MX" sz="800" i="1" dirty="0" smtClean="0"/>
          </a:p>
          <a:p>
            <a:r>
              <a:rPr lang="es-MX" i="1" dirty="0" err="1" smtClean="0"/>
              <a:t>How</a:t>
            </a:r>
            <a:r>
              <a:rPr lang="es-MX" i="1" dirty="0" smtClean="0"/>
              <a:t> </a:t>
            </a:r>
            <a:r>
              <a:rPr lang="es-MX" i="1" dirty="0" err="1" smtClean="0"/>
              <a:t>often</a:t>
            </a:r>
            <a:r>
              <a:rPr lang="es-MX" i="1" dirty="0" smtClean="0"/>
              <a:t> do </a:t>
            </a:r>
            <a:r>
              <a:rPr lang="es-MX" i="1" dirty="0" err="1" smtClean="0"/>
              <a:t>you</a:t>
            </a:r>
            <a:r>
              <a:rPr lang="es-MX" i="1" dirty="0"/>
              <a:t> </a:t>
            </a:r>
            <a:r>
              <a:rPr lang="es-MX" i="1" dirty="0" err="1" smtClean="0"/>
              <a:t>study</a:t>
            </a:r>
            <a:r>
              <a:rPr lang="es-MX" i="1" dirty="0" smtClean="0"/>
              <a:t> at </a:t>
            </a:r>
            <a:r>
              <a:rPr lang="es-MX" i="1" dirty="0" err="1" smtClean="0"/>
              <a:t>weekends</a:t>
            </a:r>
            <a:r>
              <a:rPr lang="es-MX" i="1" dirty="0" smtClean="0"/>
              <a:t>?</a:t>
            </a:r>
            <a:endParaRPr lang="es-AR" i="1" dirty="0"/>
          </a:p>
        </p:txBody>
      </p:sp>
    </p:spTree>
    <p:extLst>
      <p:ext uri="{BB962C8B-B14F-4D97-AF65-F5344CB8AC3E}">
        <p14:creationId xmlns:p14="http://schemas.microsoft.com/office/powerpoint/2010/main" val="269326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1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68" y="1203157"/>
            <a:ext cx="4092206" cy="372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32" y="421104"/>
            <a:ext cx="7198646" cy="600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Elipse"/>
          <p:cNvSpPr/>
          <p:nvPr/>
        </p:nvSpPr>
        <p:spPr>
          <a:xfrm>
            <a:off x="5181601" y="2502568"/>
            <a:ext cx="1050758" cy="4090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Elipse"/>
          <p:cNvSpPr/>
          <p:nvPr/>
        </p:nvSpPr>
        <p:spPr>
          <a:xfrm>
            <a:off x="7810376" y="4038600"/>
            <a:ext cx="1203157" cy="7101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Elipse"/>
          <p:cNvSpPr/>
          <p:nvPr/>
        </p:nvSpPr>
        <p:spPr>
          <a:xfrm>
            <a:off x="9013533" y="4592053"/>
            <a:ext cx="1044867" cy="6055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Elipse"/>
          <p:cNvSpPr/>
          <p:nvPr/>
        </p:nvSpPr>
        <p:spPr>
          <a:xfrm>
            <a:off x="6232359" y="276725"/>
            <a:ext cx="1578017" cy="5978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Elipse"/>
          <p:cNvSpPr/>
          <p:nvPr/>
        </p:nvSpPr>
        <p:spPr>
          <a:xfrm>
            <a:off x="8332809" y="757989"/>
            <a:ext cx="1203157" cy="4331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Elipse"/>
          <p:cNvSpPr/>
          <p:nvPr/>
        </p:nvSpPr>
        <p:spPr>
          <a:xfrm>
            <a:off x="8411955" y="1191126"/>
            <a:ext cx="298195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CuadroTexto"/>
          <p:cNvSpPr txBox="1"/>
          <p:nvPr/>
        </p:nvSpPr>
        <p:spPr>
          <a:xfrm>
            <a:off x="300790" y="280373"/>
            <a:ext cx="102268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34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160669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92" y="1179420"/>
            <a:ext cx="10037646" cy="3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Elipse"/>
          <p:cNvSpPr/>
          <p:nvPr/>
        </p:nvSpPr>
        <p:spPr>
          <a:xfrm>
            <a:off x="3533273" y="3200401"/>
            <a:ext cx="1086853" cy="7101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Elipse"/>
          <p:cNvSpPr/>
          <p:nvPr/>
        </p:nvSpPr>
        <p:spPr>
          <a:xfrm>
            <a:off x="2330116" y="2727158"/>
            <a:ext cx="1203157" cy="7101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Elipse"/>
          <p:cNvSpPr/>
          <p:nvPr/>
        </p:nvSpPr>
        <p:spPr>
          <a:xfrm>
            <a:off x="4269205" y="4102769"/>
            <a:ext cx="1839510" cy="7101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CuadroTexto"/>
          <p:cNvSpPr txBox="1"/>
          <p:nvPr/>
        </p:nvSpPr>
        <p:spPr>
          <a:xfrm>
            <a:off x="300790" y="280373"/>
            <a:ext cx="102268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34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239414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55" y="466976"/>
            <a:ext cx="75819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55" y="1235493"/>
            <a:ext cx="6321592" cy="348087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EF4e_ElemSB_4.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75819" y="2531343"/>
            <a:ext cx="609600" cy="60960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7914285" y="1494322"/>
            <a:ext cx="3791713" cy="98488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5800" b="1" i="1" dirty="0" err="1" smtClean="0">
                <a:solidFill>
                  <a:srgbClr val="FF0000"/>
                </a:solidFill>
              </a:rPr>
              <a:t>How</a:t>
            </a:r>
            <a:r>
              <a:rPr lang="es-MX" sz="5800" b="1" i="1" dirty="0" smtClean="0">
                <a:solidFill>
                  <a:srgbClr val="FF0000"/>
                </a:solidFill>
              </a:rPr>
              <a:t> </a:t>
            </a:r>
            <a:r>
              <a:rPr lang="es-MX" sz="5800" b="1" i="1" dirty="0" err="1" smtClean="0">
                <a:solidFill>
                  <a:srgbClr val="FF0000"/>
                </a:solidFill>
              </a:rPr>
              <a:t>often</a:t>
            </a:r>
            <a:r>
              <a:rPr lang="es-MX" sz="5800" b="1" i="1" dirty="0" smtClean="0">
                <a:solidFill>
                  <a:srgbClr val="FF0000"/>
                </a:solidFill>
              </a:rPr>
              <a:t>?</a:t>
            </a:r>
            <a:endParaRPr lang="es-AR" sz="5800" b="1" i="1" dirty="0">
              <a:solidFill>
                <a:srgbClr val="FF0000"/>
              </a:solidFill>
            </a:endParaRPr>
          </a:p>
        </p:txBody>
      </p:sp>
      <p:sp>
        <p:nvSpPr>
          <p:cNvPr id="8" name="CuadroTexto 5">
            <a:extLst>
              <a:ext uri="{FF2B5EF4-FFF2-40B4-BE49-F238E27FC236}">
                <a16:creationId xmlns="" xmlns:a16="http://schemas.microsoft.com/office/drawing/2014/main" id="{839A1E51-38D4-49AF-BA19-C24DDAB8C3B2}"/>
              </a:ext>
            </a:extLst>
          </p:cNvPr>
          <p:cNvSpPr txBox="1"/>
          <p:nvPr/>
        </p:nvSpPr>
        <p:spPr>
          <a:xfrm>
            <a:off x="6904235" y="4499802"/>
            <a:ext cx="4952768" cy="1785104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s-AR" sz="2200" b="1" i="1" dirty="0" err="1">
                <a:solidFill>
                  <a:schemeClr val="bg1">
                    <a:lumMod val="50000"/>
                  </a:schemeClr>
                </a:solidFill>
              </a:rPr>
              <a:t>Sometimes</a:t>
            </a:r>
            <a:r>
              <a:rPr lang="es-AR" sz="22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AR" sz="2200" i="1" dirty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s-AR" sz="2200" b="1" i="1" dirty="0" err="1">
                <a:solidFill>
                  <a:schemeClr val="bg1">
                    <a:lumMod val="50000"/>
                  </a:schemeClr>
                </a:solidFill>
              </a:rPr>
              <a:t>Usually</a:t>
            </a:r>
            <a:r>
              <a:rPr lang="es-AR" sz="22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AR" sz="2200" i="1" dirty="0">
                <a:solidFill>
                  <a:schemeClr val="bg1">
                    <a:lumMod val="50000"/>
                  </a:schemeClr>
                </a:solidFill>
              </a:rPr>
              <a:t>can be </a:t>
            </a:r>
            <a:r>
              <a:rPr lang="es-AR" sz="2200" i="1" dirty="0" err="1">
                <a:solidFill>
                  <a:schemeClr val="bg1">
                    <a:lumMod val="50000"/>
                  </a:schemeClr>
                </a:solidFill>
              </a:rPr>
              <a:t>used</a:t>
            </a:r>
            <a:r>
              <a:rPr lang="es-AR" sz="2200" i="1" dirty="0">
                <a:solidFill>
                  <a:schemeClr val="bg1">
                    <a:lumMod val="50000"/>
                  </a:schemeClr>
                </a:solidFill>
              </a:rPr>
              <a:t> at </a:t>
            </a:r>
            <a:r>
              <a:rPr lang="es-AR" sz="2200" i="1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es-AR" sz="2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AR" sz="2200" i="1" dirty="0" err="1">
                <a:solidFill>
                  <a:schemeClr val="bg1">
                    <a:lumMod val="50000"/>
                  </a:schemeClr>
                </a:solidFill>
              </a:rPr>
              <a:t>beginning</a:t>
            </a:r>
            <a:r>
              <a:rPr lang="es-AR" sz="2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AR" sz="2200" i="1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es-AR" sz="2200" i="1" dirty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es-AR" sz="2200" i="1" dirty="0" err="1">
                <a:solidFill>
                  <a:schemeClr val="bg1">
                    <a:lumMod val="50000"/>
                  </a:schemeClr>
                </a:solidFill>
              </a:rPr>
              <a:t>clause</a:t>
            </a:r>
            <a:r>
              <a:rPr lang="es-AR" sz="2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AR" sz="2200" i="1" dirty="0" err="1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es-AR" sz="2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AR" sz="2200" i="1" dirty="0" err="1">
                <a:solidFill>
                  <a:schemeClr val="bg1">
                    <a:lumMod val="50000"/>
                  </a:schemeClr>
                </a:solidFill>
              </a:rPr>
              <a:t>sentences</a:t>
            </a:r>
            <a:r>
              <a:rPr lang="es-AR" sz="2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AR" sz="2200" i="1" dirty="0" err="1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es-AR" sz="2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AR" sz="2200" i="1" dirty="0" err="1">
                <a:solidFill>
                  <a:schemeClr val="bg1">
                    <a:lumMod val="50000"/>
                  </a:schemeClr>
                </a:solidFill>
              </a:rPr>
              <a:t>emphasis</a:t>
            </a:r>
            <a:r>
              <a:rPr lang="es-AR" sz="2200" i="1" dirty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  <a:p>
            <a:endParaRPr lang="es-AR" sz="2200" i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AR" sz="2200" b="1" i="1" dirty="0" err="1">
                <a:solidFill>
                  <a:schemeClr val="bg1">
                    <a:lumMod val="50000"/>
                  </a:schemeClr>
                </a:solidFill>
              </a:rPr>
              <a:t>Sometimes</a:t>
            </a:r>
            <a:r>
              <a:rPr lang="es-AR" sz="2200" b="1" i="1" dirty="0">
                <a:solidFill>
                  <a:schemeClr val="bg1">
                    <a:lumMod val="50000"/>
                  </a:schemeClr>
                </a:solidFill>
              </a:rPr>
              <a:t> I get up </a:t>
            </a:r>
            <a:r>
              <a:rPr lang="es-AR" sz="2200" b="1" i="1" dirty="0" err="1">
                <a:solidFill>
                  <a:schemeClr val="bg1">
                    <a:lumMod val="50000"/>
                  </a:schemeClr>
                </a:solidFill>
              </a:rPr>
              <a:t>early</a:t>
            </a:r>
            <a:r>
              <a:rPr lang="es-AR" sz="2200" b="1" i="1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0106527" y="340531"/>
            <a:ext cx="128737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130</a:t>
            </a:r>
            <a:endParaRPr lang="es-AR" b="1" dirty="0"/>
          </a:p>
        </p:txBody>
      </p:sp>
      <p:sp>
        <p:nvSpPr>
          <p:cNvPr id="2" name="1 Rectángulo"/>
          <p:cNvSpPr/>
          <p:nvPr/>
        </p:nvSpPr>
        <p:spPr>
          <a:xfrm>
            <a:off x="2839453" y="1672389"/>
            <a:ext cx="649705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3665621" y="2048874"/>
            <a:ext cx="649705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3773906" y="2342147"/>
            <a:ext cx="649705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"/>
          <p:cNvSpPr/>
          <p:nvPr/>
        </p:nvSpPr>
        <p:spPr>
          <a:xfrm>
            <a:off x="2342148" y="2736782"/>
            <a:ext cx="822157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"/>
          <p:cNvSpPr/>
          <p:nvPr/>
        </p:nvSpPr>
        <p:spPr>
          <a:xfrm>
            <a:off x="3961898" y="2759641"/>
            <a:ext cx="649705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Rectángulo"/>
          <p:cNvSpPr/>
          <p:nvPr/>
        </p:nvSpPr>
        <p:spPr>
          <a:xfrm>
            <a:off x="2169696" y="3465796"/>
            <a:ext cx="32485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"/>
          <p:cNvSpPr/>
          <p:nvPr/>
        </p:nvSpPr>
        <p:spPr>
          <a:xfrm>
            <a:off x="2306053" y="3140943"/>
            <a:ext cx="32485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Rectángulo"/>
          <p:cNvSpPr/>
          <p:nvPr/>
        </p:nvSpPr>
        <p:spPr>
          <a:xfrm>
            <a:off x="2306053" y="3814712"/>
            <a:ext cx="135956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6544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36" y="322877"/>
            <a:ext cx="8085221" cy="63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471610" y="2890429"/>
            <a:ext cx="4584032" cy="358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I </a:t>
            </a:r>
            <a:r>
              <a:rPr lang="es-MX" sz="2500" b="1" i="1" dirty="0" err="1" smtClean="0">
                <a:solidFill>
                  <a:schemeClr val="accent5">
                    <a:lumMod val="75000"/>
                  </a:schemeClr>
                </a:solidFill>
              </a:rPr>
              <a:t>always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walk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to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work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>
              <a:lnSpc>
                <a:spcPts val="3400"/>
              </a:lnSpc>
            </a:pP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Do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you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b="1" i="1" dirty="0" err="1" smtClean="0">
                <a:solidFill>
                  <a:schemeClr val="accent5">
                    <a:lumMod val="75000"/>
                  </a:schemeClr>
                </a:solidFill>
              </a:rPr>
              <a:t>usually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wear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glasses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  <a:p>
            <a:pPr>
              <a:lnSpc>
                <a:spcPts val="3400"/>
              </a:lnSpc>
            </a:pP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I’m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b="1" i="1" dirty="0" err="1" smtClean="0">
                <a:solidFill>
                  <a:schemeClr val="accent5">
                    <a:lumMod val="75000"/>
                  </a:schemeClr>
                </a:solidFill>
              </a:rPr>
              <a:t>hardly</a:t>
            </a:r>
            <a:r>
              <a:rPr lang="es-MX" sz="25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b="1" i="1" dirty="0" err="1" smtClean="0">
                <a:solidFill>
                  <a:schemeClr val="accent5">
                    <a:lumMod val="75000"/>
                  </a:schemeClr>
                </a:solidFill>
              </a:rPr>
              <a:t>ever</a:t>
            </a:r>
            <a:r>
              <a:rPr lang="es-MX" sz="25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bored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>
              <a:lnSpc>
                <a:spcPts val="3400"/>
              </a:lnSpc>
            </a:pP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She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b="1" i="1" dirty="0" err="1" smtClean="0">
                <a:solidFill>
                  <a:schemeClr val="accent5">
                    <a:lumMod val="75000"/>
                  </a:schemeClr>
                </a:solidFill>
              </a:rPr>
              <a:t>sometimes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does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housework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>
              <a:lnSpc>
                <a:spcPts val="3400"/>
              </a:lnSpc>
            </a:pP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We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b="1" i="1" dirty="0" err="1" smtClean="0">
                <a:solidFill>
                  <a:schemeClr val="accent5">
                    <a:lumMod val="75000"/>
                  </a:schemeClr>
                </a:solidFill>
              </a:rPr>
              <a:t>hardly</a:t>
            </a:r>
            <a:r>
              <a:rPr lang="es-MX" sz="25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b="1" i="1" dirty="0" err="1" smtClean="0">
                <a:solidFill>
                  <a:schemeClr val="accent5">
                    <a:lumMod val="75000"/>
                  </a:schemeClr>
                </a:solidFill>
              </a:rPr>
              <a:t>ever</a:t>
            </a:r>
            <a:r>
              <a:rPr lang="es-MX" sz="25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go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to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cinema.</a:t>
            </a:r>
          </a:p>
          <a:p>
            <a:pPr>
              <a:lnSpc>
                <a:spcPts val="3400"/>
              </a:lnSpc>
            </a:pP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Why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are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you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b="1" i="1" dirty="0" err="1" smtClean="0">
                <a:solidFill>
                  <a:schemeClr val="accent5">
                    <a:lumMod val="75000"/>
                  </a:schemeClr>
                </a:solidFill>
              </a:rPr>
              <a:t>always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late?</a:t>
            </a:r>
          </a:p>
          <a:p>
            <a:pPr>
              <a:lnSpc>
                <a:spcPts val="3400"/>
              </a:lnSpc>
            </a:pP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My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girlfriend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is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b="1" i="1" dirty="0" err="1" smtClean="0">
                <a:solidFill>
                  <a:schemeClr val="accent5">
                    <a:lumMod val="75000"/>
                  </a:schemeClr>
                </a:solidFill>
              </a:rPr>
              <a:t>never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stressed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>
              <a:lnSpc>
                <a:spcPts val="3400"/>
              </a:lnSpc>
            </a:pP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Does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it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500" b="1" i="1" dirty="0" err="1" smtClean="0">
                <a:solidFill>
                  <a:schemeClr val="accent5">
                    <a:lumMod val="75000"/>
                  </a:schemeClr>
                </a:solidFill>
              </a:rPr>
              <a:t>often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 rain in </a:t>
            </a:r>
            <a:r>
              <a:rPr lang="es-MX" sz="2500" i="1" dirty="0" err="1" smtClean="0">
                <a:solidFill>
                  <a:schemeClr val="accent5">
                    <a:lumMod val="75000"/>
                  </a:schemeClr>
                </a:solidFill>
              </a:rPr>
              <a:t>December</a:t>
            </a:r>
            <a:r>
              <a:rPr lang="es-MX" sz="2500" i="1" dirty="0" smtClean="0">
                <a:solidFill>
                  <a:schemeClr val="accent5">
                    <a:lumMod val="75000"/>
                  </a:schemeClr>
                </a:solidFill>
              </a:rPr>
              <a:t>?</a:t>
            </a:r>
            <a:endParaRPr lang="es-AR" sz="25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0106527" y="340531"/>
            <a:ext cx="128737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131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379470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84" y="409073"/>
            <a:ext cx="10178539" cy="576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524000" y="2000797"/>
            <a:ext cx="5610726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MX" sz="2600" i="1" dirty="0" err="1" smtClean="0">
                <a:latin typeface="Century Gothic" panose="020B0502020202020204" pitchFamily="34" charset="0"/>
              </a:rPr>
              <a:t>I’m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never</a:t>
            </a:r>
            <a:r>
              <a:rPr lang="es-MX" sz="2600" i="1" dirty="0" smtClean="0">
                <a:latin typeface="Century Gothic" panose="020B0502020202020204" pitchFamily="34" charset="0"/>
              </a:rPr>
              <a:t> late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for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class</a:t>
            </a:r>
            <a:r>
              <a:rPr lang="es-MX" sz="2600" i="1" dirty="0" smtClean="0">
                <a:latin typeface="Century Gothic" panose="020B0502020202020204" pitchFamily="34" charset="0"/>
              </a:rPr>
              <a:t>.</a:t>
            </a:r>
            <a:endParaRPr lang="es-AR" sz="2600" i="1" dirty="0">
              <a:latin typeface="Century Gothic" panose="020B050202020202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532021" y="2527712"/>
            <a:ext cx="6252736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MX" sz="2600" i="1" dirty="0" err="1" smtClean="0">
                <a:latin typeface="Century Gothic" panose="020B0502020202020204" pitchFamily="34" charset="0"/>
              </a:rPr>
              <a:t>We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hardly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ever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eat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fast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food</a:t>
            </a:r>
            <a:r>
              <a:rPr lang="es-MX" sz="2600" i="1" dirty="0" smtClean="0">
                <a:latin typeface="Century Gothic" panose="020B0502020202020204" pitchFamily="34" charset="0"/>
              </a:rPr>
              <a:t>.</a:t>
            </a:r>
            <a:endParaRPr lang="es-AR" sz="2600" i="1" dirty="0">
              <a:latin typeface="Century Gothic" panose="020B0502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532021" y="3047297"/>
            <a:ext cx="8415168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MX" sz="2600" i="1" dirty="0" err="1" smtClean="0">
                <a:latin typeface="Century Gothic" panose="020B0502020202020204" pitchFamily="34" charset="0"/>
              </a:rPr>
              <a:t>What</a:t>
            </a:r>
            <a:r>
              <a:rPr lang="es-MX" sz="2600" i="1" dirty="0" smtClean="0">
                <a:latin typeface="Century Gothic" panose="020B0502020202020204" pitchFamily="34" charset="0"/>
              </a:rPr>
              <a:t> time do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you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usually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finish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work</a:t>
            </a:r>
            <a:r>
              <a:rPr lang="es-MX" sz="2600" i="1" dirty="0" smtClean="0">
                <a:latin typeface="Century Gothic" panose="020B0502020202020204" pitchFamily="34" charset="0"/>
              </a:rPr>
              <a:t>?</a:t>
            </a:r>
            <a:endParaRPr lang="es-AR" sz="2600" i="1" dirty="0">
              <a:latin typeface="Century Gothic" panose="020B050202020202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532021" y="3570486"/>
            <a:ext cx="8649946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MX" sz="2600" i="1" dirty="0" err="1" smtClean="0">
                <a:latin typeface="Century Gothic" panose="020B0502020202020204" pitchFamily="34" charset="0"/>
              </a:rPr>
              <a:t>My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parents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don’t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often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go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out</a:t>
            </a:r>
            <a:r>
              <a:rPr lang="es-MX" sz="2600" i="1" dirty="0" smtClean="0">
                <a:latin typeface="Century Gothic" panose="020B0502020202020204" pitchFamily="34" charset="0"/>
              </a:rPr>
              <a:t> at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night</a:t>
            </a:r>
            <a:r>
              <a:rPr lang="es-MX" sz="2600" i="1" dirty="0" smtClean="0">
                <a:latin typeface="Century Gothic" panose="020B0502020202020204" pitchFamily="34" charset="0"/>
              </a:rPr>
              <a:t>.</a:t>
            </a:r>
            <a:endParaRPr lang="es-AR" sz="2600" i="1" dirty="0">
              <a:latin typeface="Century Gothic" panose="020B050202020202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532020" y="4062929"/>
            <a:ext cx="8649947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MX" sz="2600" i="1" dirty="0" err="1" smtClean="0">
                <a:latin typeface="Century Gothic" panose="020B0502020202020204" pitchFamily="34" charset="0"/>
              </a:rPr>
              <a:t>My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brother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is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always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hungry</a:t>
            </a:r>
            <a:r>
              <a:rPr lang="es-MX" sz="2600" i="1" dirty="0" smtClean="0">
                <a:latin typeface="Century Gothic" panose="020B0502020202020204" pitchFamily="34" charset="0"/>
              </a:rPr>
              <a:t> at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lunchtime</a:t>
            </a:r>
            <a:r>
              <a:rPr lang="es-MX" sz="2600" i="1" dirty="0" smtClean="0">
                <a:latin typeface="Century Gothic" panose="020B0502020202020204" pitchFamily="34" charset="0"/>
              </a:rPr>
              <a:t>.</a:t>
            </a:r>
            <a:endParaRPr lang="es-AR" sz="2600" i="1" dirty="0">
              <a:latin typeface="Century Gothic" panose="020B050202020202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532021" y="4555372"/>
            <a:ext cx="722892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MX" sz="2600" i="1" dirty="0" err="1" smtClean="0">
                <a:latin typeface="Century Gothic" panose="020B0502020202020204" pitchFamily="34" charset="0"/>
              </a:rPr>
              <a:t>We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don’t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always</a:t>
            </a:r>
            <a:r>
              <a:rPr lang="es-MX" sz="2600" i="1" dirty="0" smtClean="0">
                <a:latin typeface="Century Gothic" panose="020B0502020202020204" pitchFamily="34" charset="0"/>
              </a:rPr>
              <a:t> do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our</a:t>
            </a:r>
            <a:r>
              <a:rPr lang="es-MX" sz="2600" i="1" dirty="0" smtClean="0">
                <a:latin typeface="Century Gothic" panose="020B0502020202020204" pitchFamily="34" charset="0"/>
              </a:rPr>
              <a:t> 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homework</a:t>
            </a:r>
            <a:r>
              <a:rPr lang="es-MX" sz="2600" i="1" dirty="0" smtClean="0">
                <a:latin typeface="Century Gothic" panose="020B0502020202020204" pitchFamily="34" charset="0"/>
              </a:rPr>
              <a:t>.</a:t>
            </a:r>
            <a:endParaRPr lang="es-AR" sz="2600" i="1" dirty="0">
              <a:latin typeface="Century Gothic" panose="020B050202020202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532021" y="5074873"/>
            <a:ext cx="6771719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MX" sz="2600" i="1" dirty="0" smtClean="0">
                <a:latin typeface="Century Gothic" panose="020B0502020202020204" pitchFamily="34" charset="0"/>
              </a:rPr>
              <a:t>Do 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you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usually</a:t>
            </a:r>
            <a:r>
              <a:rPr lang="es-MX" sz="2600" i="1" dirty="0" smtClean="0">
                <a:latin typeface="Century Gothic" panose="020B0502020202020204" pitchFamily="34" charset="0"/>
              </a:rPr>
              <a:t> drive to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work</a:t>
            </a:r>
            <a:r>
              <a:rPr lang="es-MX" sz="2600" i="1" dirty="0" smtClean="0">
                <a:latin typeface="Century Gothic" panose="020B0502020202020204" pitchFamily="34" charset="0"/>
              </a:rPr>
              <a:t>?</a:t>
            </a:r>
            <a:endParaRPr lang="es-AR" sz="2600" i="1" dirty="0">
              <a:latin typeface="Century Gothic" panose="020B0502020202020204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532021" y="5594374"/>
            <a:ext cx="6981783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s-MX" sz="2600" i="1" dirty="0" err="1" smtClean="0">
                <a:latin typeface="Century Gothic" panose="020B0502020202020204" pitchFamily="34" charset="0"/>
              </a:rPr>
              <a:t>Our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teacher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is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hardly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ever</a:t>
            </a:r>
            <a:r>
              <a:rPr lang="es-MX" sz="2600" i="1" dirty="0" smtClean="0">
                <a:latin typeface="Century Gothic" panose="020B0502020202020204" pitchFamily="34" charset="0"/>
              </a:rPr>
              <a:t> </a:t>
            </a:r>
            <a:r>
              <a:rPr lang="es-MX" sz="2600" i="1" dirty="0" err="1" smtClean="0">
                <a:latin typeface="Century Gothic" panose="020B0502020202020204" pitchFamily="34" charset="0"/>
              </a:rPr>
              <a:t>angry</a:t>
            </a:r>
            <a:r>
              <a:rPr lang="es-MX" sz="2600" i="1" dirty="0" smtClean="0">
                <a:latin typeface="Century Gothic" panose="020B0502020202020204" pitchFamily="34" charset="0"/>
              </a:rPr>
              <a:t>.</a:t>
            </a:r>
            <a:endParaRPr lang="es-AR" sz="2600" i="1" dirty="0">
              <a:latin typeface="Century Gothic" panose="020B0502020202020204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0106527" y="340531"/>
            <a:ext cx="128737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MX" b="1" dirty="0" smtClean="0"/>
              <a:t>Page 130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49992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3906</TotalTime>
  <Words>324</Words>
  <Application>Microsoft Office PowerPoint</Application>
  <PresentationFormat>Personalizado</PresentationFormat>
  <Paragraphs>100</Paragraphs>
  <Slides>19</Slides>
  <Notes>0</Notes>
  <HiddenSlides>0</HiddenSlides>
  <MMClips>8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19</vt:i4>
      </vt:variant>
    </vt:vector>
  </HeadingPairs>
  <TitlesOfParts>
    <vt:vector size="21" baseType="lpstr"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 C</dc:title>
  <dc:creator>Gladys</dc:creator>
  <cp:lastModifiedBy>gladysmaba@outlook.com</cp:lastModifiedBy>
  <cp:revision>108</cp:revision>
  <dcterms:created xsi:type="dcterms:W3CDTF">2020-04-15T13:53:54Z</dcterms:created>
  <dcterms:modified xsi:type="dcterms:W3CDTF">2026-04-20T00:47:06Z</dcterms:modified>
</cp:coreProperties>
</file>