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m4a" ContentType="audi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763" r:id="rId4"/>
    <p:sldId id="764" r:id="rId5"/>
    <p:sldId id="765" r:id="rId6"/>
    <p:sldId id="767" r:id="rId7"/>
    <p:sldId id="740" r:id="rId8"/>
    <p:sldId id="768" r:id="rId9"/>
    <p:sldId id="741" r:id="rId10"/>
    <p:sldId id="769" r:id="rId11"/>
    <p:sldId id="757" r:id="rId12"/>
    <p:sldId id="771" r:id="rId13"/>
    <p:sldId id="772" r:id="rId14"/>
    <p:sldId id="758" r:id="rId15"/>
    <p:sldId id="759" r:id="rId16"/>
    <p:sldId id="760" r:id="rId17"/>
    <p:sldId id="775" r:id="rId18"/>
    <p:sldId id="776" r:id="rId19"/>
    <p:sldId id="777" r:id="rId20"/>
    <p:sldId id="778" r:id="rId21"/>
    <p:sldId id="779" r:id="rId22"/>
    <p:sldId id="780" r:id="rId23"/>
    <p:sldId id="781" r:id="rId24"/>
    <p:sldId id="782" r:id="rId25"/>
    <p:sldId id="783" r:id="rId26"/>
    <p:sldId id="551" r:id="rId27"/>
    <p:sldId id="731" r:id="rId28"/>
    <p:sldId id="732" r:id="rId29"/>
    <p:sldId id="730" r:id="rId30"/>
    <p:sldId id="766" r:id="rId31"/>
    <p:sldId id="784" r:id="rId32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008A3E"/>
    <a:srgbClr val="0033CC"/>
    <a:srgbClr val="66FFFF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0" d="100"/>
          <a:sy n="80" d="100"/>
        </p:scale>
        <p:origin x="-330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3" max="768" units="cm"/>
          <inkml:channel name="T" type="integer" max="2.14748E9" units="dev"/>
        </inkml:traceFormat>
        <inkml:channelProperties>
          <inkml:channelProperty channel="X" name="resolution" value="106.34304" units="1/cm"/>
          <inkml:channelProperty channel="Y" name="resolution" value="62.48555" units="1/cm"/>
          <inkml:channelProperty channel="T" name="resolution" value="1" units="1/dev"/>
        </inkml:channelProperties>
      </inkml:inkSource>
      <inkml:timestamp xml:id="ts0" timeString="2021-05-16T19:16:51.15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8788 8141 0,'40'0'219,"0"0"-188,0 0 16,0 0-16,0 0 0,0 0-15,1 0 15,-1 0 32,0 0-32,0 0 0,0 0 32,0 0-1,0 0-15,0 0-31,1 0 15,-1 0 0,0 0 47,0 0-62,0 0 62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366" units="cm"/>
          <inkml:channel name="Y" type="integer" min="-313" max="768" units="cm"/>
          <inkml:channel name="T" type="integer" max="2.14748E9" units="dev"/>
        </inkml:traceFormat>
        <inkml:channelProperties>
          <inkml:channelProperty channel="X" name="resolution" value="106.34304" units="1/cm"/>
          <inkml:channelProperty channel="Y" name="resolution" value="62.48555" units="1/cm"/>
          <inkml:channelProperty channel="T" name="resolution" value="1" units="1/dev"/>
        </inkml:channelProperties>
      </inkml:inkSource>
      <inkml:timestamp xml:id="ts0" timeString="2021-05-16T19:16:53.67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12319 8221 0,'40'0'94,"0"0"-63,0 0 16,0 0-16,0 0-15,1 0 0,-1 0 15,0 0-15,0 0-1,0 0 16,0 0 16,0 0 16,0 0-16,1 0-16,-1 0 141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22-05-12T13:22:53.021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0,'34'0,"0"0,0 0,0 0,-1 0,1 0,0 0,0 0,0 0,0 0,0 0,-1 0,1 0,0 0,0 0,0 0,0 0,0 0,0 0,-1 0,1 0,0 0,0 0,0 0,0 0,0 0,-1 0,1 0,0 0,0 0,0 0,0 0,0 0,0 0,-1 0,1 0,0 0,0 0,0 0,0 0,0 0,-1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22-05-12T13:23:00.743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1,'34'0,"0"0,0 0,0 0,0 0,0 0,0 0,-1 0,1 0,0 0,0 0,0 0,0 0,0 0,-1 0,1 0,0 0,0 0,0 0,0 0,0 0,0 0,-1 0,1 0,0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56F269D-8AEE-4008-A39B-783854B9EF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3A207498-9D34-4BCC-AD60-8E2323924B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6DF61E7-8B68-4779-B764-7C9480AA4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4FC57-DB1C-43DC-B220-814F633D0B5F}" type="datetimeFigureOut">
              <a:rPr lang="es-AR" smtClean="0"/>
              <a:t>20/3/2025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69873BC-50FE-4462-98DF-9FA472F70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2CC6136-8839-4089-9FFE-A1D96808E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6633-D477-40DD-9100-067FB4FA19B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01999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44865CF-A4E2-4CCB-A1C2-F12B6D2C5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53D86F8D-AF13-4B96-B856-19501B586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E7F6666-83D1-4F8A-ACCB-828DCD489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4FC57-DB1C-43DC-B220-814F633D0B5F}" type="datetimeFigureOut">
              <a:rPr lang="es-AR" smtClean="0"/>
              <a:t>20/3/2025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5560244-9117-4D4D-9C9E-8FCB760C3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A416055-7A89-4485-AEA6-9B07738A6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6633-D477-40DD-9100-067FB4FA19B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90949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6177388C-66B4-416A-89CC-9E3757D131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14584B60-3B11-4429-831D-2568803C5E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1766A48-4E2D-4194-94CD-51F3D6169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4FC57-DB1C-43DC-B220-814F633D0B5F}" type="datetimeFigureOut">
              <a:rPr lang="es-AR" smtClean="0"/>
              <a:t>20/3/2025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B117270-9325-43ED-AE97-37CFB009A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6FE3792-A84F-439A-9A8E-70FBF0F59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6633-D477-40DD-9100-067FB4FA19B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75257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56F269D-8AEE-4008-A39B-783854B9EF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3A207498-9D34-4BCC-AD60-8E2323924B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C6DF61E7-8B68-4779-B764-7C9480AA4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4FC57-DB1C-43DC-B220-814F633D0B5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20/3/2025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669873BC-50FE-4462-98DF-9FA472F70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C2CC6136-8839-4089-9FFE-A1D96808E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6633-D477-40DD-9100-067FB4FA19B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907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5DAFB91-1CA3-44BD-8249-E7348D891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DEE022D4-610D-488C-8AB9-96E84B131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FC667DF7-19F3-49EA-83DD-D6F4341C2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4FC57-DB1C-43DC-B220-814F633D0B5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20/3/2025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85D5BA2-FFA3-4671-A55A-B88C9FCC3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5F9BFAB7-A66F-412A-8472-7C74FD52B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6633-D477-40DD-9100-067FB4FA19B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283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0A6F463-1B99-498E-9576-D86CA39EA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501A374E-7BA0-4015-B80A-3BCEF73A2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3FD5CA3-7F53-4264-B0BB-5173647D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4FC57-DB1C-43DC-B220-814F633D0B5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20/3/2025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EB7CE23-795E-48C0-84D0-D4684E691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CC980AAF-E253-48D7-8B3C-A63BB88E3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6633-D477-40DD-9100-067FB4FA19B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7294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76A4194-3B56-4286-9082-F02A616F5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811AE5E-AD8D-4430-8CC5-C86FD7685A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409FF499-32CB-4E07-A892-B508C014E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850BAEA9-D00A-47C5-830E-CD3653CF5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4FC57-DB1C-43DC-B220-814F633D0B5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20/3/2025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648E1470-824D-46C8-A3E0-6E93AE5AB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CACA6194-6830-404A-87BD-35D0E24BD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6633-D477-40DD-9100-067FB4FA19B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403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425DFB1-1EC4-4334-BCBF-19B0ACEF6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5A3BBA53-CA18-4166-AD2F-87F28CC51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E65798AA-52C5-4710-9DFD-FC8726D049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4635977A-167F-4E8D-93EF-DB96AC3A4A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4353BB89-7B47-4160-82E6-BCC217005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C5E88337-1A2D-4DB3-9B84-4D94981BF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4FC57-DB1C-43DC-B220-814F633D0B5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20/3/2025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06FCFCEB-CFCE-4E22-81E8-75BD217A9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2914DFE5-C803-4886-B047-9FB98907F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6633-D477-40DD-9100-067FB4FA19B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424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F07ED7E-533B-4269-BB6C-88F465D11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74CE918D-DF08-40A6-8995-81101463D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4FC57-DB1C-43DC-B220-814F633D0B5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20/3/2025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A7859F14-01AA-4BAC-922C-45F4B6B29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3F21376C-B720-4EF3-BC3B-96F33AAE9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6633-D477-40DD-9100-067FB4FA19B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887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E59EBA34-3DDD-47D0-8D75-EE16A3DAD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4FC57-DB1C-43DC-B220-814F633D0B5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20/3/2025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6225447E-AC9D-4400-9084-01C0628CD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25580559-EBEC-485B-B2F7-9E3CC087A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6633-D477-40DD-9100-067FB4FA19B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2878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9FAF8A0-5568-43A6-8B66-09C512982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E8B0D16C-AADC-4F97-899A-FE1BD2063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2C95345E-CFDC-47EC-8EC2-FC90B537F8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98630EC4-C64D-4776-A3F2-7ECFD7A58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4FC57-DB1C-43DC-B220-814F633D0B5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20/3/2025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7AC4055F-0F5B-424E-8E03-59B63F67F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FB6F4715-4E2F-4F3B-B799-A1D9C3492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6633-D477-40DD-9100-067FB4FA19B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28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5DAFB91-1CA3-44BD-8249-E7348D891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EE022D4-610D-488C-8AB9-96E84B131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C667DF7-19F3-49EA-83DD-D6F4341C2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4FC57-DB1C-43DC-B220-814F633D0B5F}" type="datetimeFigureOut">
              <a:rPr lang="es-AR" smtClean="0"/>
              <a:t>20/3/2025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85D5BA2-FFA3-4671-A55A-B88C9FCC3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F9BFAB7-A66F-412A-8472-7C74FD52B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6633-D477-40DD-9100-067FB4FA19B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424074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8EE0C9B-D9CA-4FD8-8228-7A01C4F2C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B4653965-319A-4C57-B579-E9E500FA54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17B10AC5-32D3-4A54-894D-5E940FEE72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CD8D07FF-D728-4449-977C-3FB9E288D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4FC57-DB1C-43DC-B220-814F633D0B5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20/3/2025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2F9160C9-465B-49A0-97C3-ADC0F6216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C77D2C12-7D78-4823-B1CA-C0D48FFC0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6633-D477-40DD-9100-067FB4FA19B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844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44865CF-A4E2-4CCB-A1C2-F12B6D2C5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53D86F8D-AF13-4B96-B856-19501B586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E7F6666-83D1-4F8A-ACCB-828DCD489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4FC57-DB1C-43DC-B220-814F633D0B5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20/3/2025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05560244-9117-4D4D-9C9E-8FCB760C3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4A416055-7A89-4485-AEA6-9B07738A6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6633-D477-40DD-9100-067FB4FA19B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007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6177388C-66B4-416A-89CC-9E3757D131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14584B60-3B11-4429-831D-2568803C5E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E1766A48-4E2D-4194-94CD-51F3D6169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4FC57-DB1C-43DC-B220-814F633D0B5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20/3/2025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EB117270-9325-43ED-AE97-37CFB009A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6FE3792-A84F-439A-9A8E-70FBF0F59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6633-D477-40DD-9100-067FB4FA19B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581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0A6F463-1B99-498E-9576-D86CA39EA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501A374E-7BA0-4015-B80A-3BCEF73A2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3FD5CA3-7F53-4264-B0BB-5173647D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4FC57-DB1C-43DC-B220-814F633D0B5F}" type="datetimeFigureOut">
              <a:rPr lang="es-AR" smtClean="0"/>
              <a:t>20/3/2025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EB7CE23-795E-48C0-84D0-D4684E691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C980AAF-E253-48D7-8B3C-A63BB88E3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6633-D477-40DD-9100-067FB4FA19B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21387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76A4194-3B56-4286-9082-F02A616F5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811AE5E-AD8D-4430-8CC5-C86FD7685A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409FF499-32CB-4E07-A892-B508C014E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850BAEA9-D00A-47C5-830E-CD3653CF5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4FC57-DB1C-43DC-B220-814F633D0B5F}" type="datetimeFigureOut">
              <a:rPr lang="es-AR" smtClean="0"/>
              <a:t>20/3/2025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648E1470-824D-46C8-A3E0-6E93AE5AB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CACA6194-6830-404A-87BD-35D0E24BD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6633-D477-40DD-9100-067FB4FA19B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73857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425DFB1-1EC4-4334-BCBF-19B0ACEF6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5A3BBA53-CA18-4166-AD2F-87F28CC51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E65798AA-52C5-4710-9DFD-FC8726D049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4635977A-167F-4E8D-93EF-DB96AC3A4A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4353BB89-7B47-4160-82E6-BCC217005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C5E88337-1A2D-4DB3-9B84-4D94981BF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4FC57-DB1C-43DC-B220-814F633D0B5F}" type="datetimeFigureOut">
              <a:rPr lang="es-AR" smtClean="0"/>
              <a:t>20/3/2025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06FCFCEB-CFCE-4E22-81E8-75BD217A9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2914DFE5-C803-4886-B047-9FB98907F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6633-D477-40DD-9100-067FB4FA19B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67398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F07ED7E-533B-4269-BB6C-88F465D11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74CE918D-DF08-40A6-8995-81101463D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4FC57-DB1C-43DC-B220-814F633D0B5F}" type="datetimeFigureOut">
              <a:rPr lang="es-AR" smtClean="0"/>
              <a:t>20/3/2025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A7859F14-01AA-4BAC-922C-45F4B6B29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3F21376C-B720-4EF3-BC3B-96F33AAE9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6633-D477-40DD-9100-067FB4FA19B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62925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E59EBA34-3DDD-47D0-8D75-EE16A3DAD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4FC57-DB1C-43DC-B220-814F633D0B5F}" type="datetimeFigureOut">
              <a:rPr lang="es-AR" smtClean="0"/>
              <a:t>20/3/2025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6225447E-AC9D-4400-9084-01C0628CD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25580559-EBEC-485B-B2F7-9E3CC087A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6633-D477-40DD-9100-067FB4FA19B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81749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9FAF8A0-5568-43A6-8B66-09C512982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8B0D16C-AADC-4F97-899A-FE1BD2063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2C95345E-CFDC-47EC-8EC2-FC90B537F8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98630EC4-C64D-4776-A3F2-7ECFD7A58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4FC57-DB1C-43DC-B220-814F633D0B5F}" type="datetimeFigureOut">
              <a:rPr lang="es-AR" smtClean="0"/>
              <a:t>20/3/2025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7AC4055F-0F5B-424E-8E03-59B63F67F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FB6F4715-4E2F-4F3B-B799-A1D9C3492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6633-D477-40DD-9100-067FB4FA19B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1820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8EE0C9B-D9CA-4FD8-8228-7A01C4F2C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B4653965-319A-4C57-B579-E9E500FA54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17B10AC5-32D3-4A54-894D-5E940FEE72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CD8D07FF-D728-4449-977C-3FB9E288D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4FC57-DB1C-43DC-B220-814F633D0B5F}" type="datetimeFigureOut">
              <a:rPr lang="es-AR" smtClean="0"/>
              <a:t>20/3/2025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F9160C9-465B-49A0-97C3-ADC0F6216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C77D2C12-7D78-4823-B1CA-C0D48FFC0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B6633-D477-40DD-9100-067FB4FA19B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22351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E4EC77F7-4D9D-4022-986F-2C6842017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E97856D9-BAA8-44A0-A530-10C8304DC3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753DAAB-A98C-457D-A02D-F80E196115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4FC57-DB1C-43DC-B220-814F633D0B5F}" type="datetimeFigureOut">
              <a:rPr lang="es-AR" smtClean="0"/>
              <a:t>20/3/2025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6D55C7A-46FC-420F-8ED9-4677D3A109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0A0C3D5-C648-4523-96AC-17250AC424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B6633-D477-40DD-9100-067FB4FA19B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06841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E4EC77F7-4D9D-4022-986F-2C6842017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E97856D9-BAA8-44A0-A530-10C8304DC3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753DAAB-A98C-457D-A02D-F80E196115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4FC57-DB1C-43DC-B220-814F633D0B5F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20/3/2025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6D55C7A-46FC-420F-8ED9-4677D3A109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50A0C3D5-C648-4523-96AC-17250AC424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B6633-D477-40DD-9100-067FB4FA19B1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725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microsoft.com/office/2007/relationships/media" Target="../media/media5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25.png"/><Relationship Id="rId5" Type="http://schemas.microsoft.com/office/2007/relationships/media" Target="../media/media6.mp3"/><Relationship Id="rId10" Type="http://schemas.openxmlformats.org/officeDocument/2006/relationships/image" Target="../media/image24.png"/><Relationship Id="rId4" Type="http://schemas.openxmlformats.org/officeDocument/2006/relationships/audio" Target="../media/media5.mp3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1.png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2.xml"/><Relationship Id="rId12" Type="http://schemas.openxmlformats.org/officeDocument/2006/relationships/image" Target="../media/image45.emf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2.emf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image" Target="../media/image47.png"/><Relationship Id="rId10" Type="http://schemas.openxmlformats.org/officeDocument/2006/relationships/image" Target="../media/image44.emf"/><Relationship Id="rId4" Type="http://schemas.openxmlformats.org/officeDocument/2006/relationships/image" Target="../media/image41.png"/><Relationship Id="rId9" Type="http://schemas.openxmlformats.org/officeDocument/2006/relationships/customXml" Target="../ink/ink3.xml"/><Relationship Id="rId14" Type="http://schemas.openxmlformats.org/officeDocument/2006/relationships/image" Target="../media/image46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jpeg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6.emf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3" Type="http://schemas.openxmlformats.org/officeDocument/2006/relationships/image" Target="../media/image61.png"/><Relationship Id="rId21" Type="http://schemas.openxmlformats.org/officeDocument/2006/relationships/image" Target="../media/image79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5" Type="http://schemas.openxmlformats.org/officeDocument/2006/relationships/image" Target="../media/image83.png"/><Relationship Id="rId2" Type="http://schemas.openxmlformats.org/officeDocument/2006/relationships/image" Target="../media/image60.png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24" Type="http://schemas.openxmlformats.org/officeDocument/2006/relationships/image" Target="../media/image82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23" Type="http://schemas.openxmlformats.org/officeDocument/2006/relationships/image" Target="../media/image81.png"/><Relationship Id="rId10" Type="http://schemas.openxmlformats.org/officeDocument/2006/relationships/image" Target="../media/image68.png"/><Relationship Id="rId19" Type="http://schemas.openxmlformats.org/officeDocument/2006/relationships/image" Target="../media/image77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Relationship Id="rId22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elt.oup.com/student/englishfile/preint3/grammar/file02/grammar02_a02?cc=ar&amp;selLanguage=en" TargetMode="External"/><Relationship Id="rId7" Type="http://schemas.openxmlformats.org/officeDocument/2006/relationships/image" Target="../media/image86.png"/><Relationship Id="rId2" Type="http://schemas.openxmlformats.org/officeDocument/2006/relationships/hyperlink" Target="https://elt.oup.com/student/englishfile/preint3/grammar/file02/grammar02_a01?cc=ar&amp;selLanguage=e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hyperlink" Target="https://elt.oup.com/student/englishfile/preint3/vocabulary/holidays?cc=ar&amp;selLanguage=en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981" y="613270"/>
            <a:ext cx="9155112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081" y="3313216"/>
            <a:ext cx="3961738" cy="237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190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F983FF3E-ED16-E045-2D56-C4621877B050}"/>
              </a:ext>
            </a:extLst>
          </p:cNvPr>
          <p:cNvSpPr txBox="1"/>
          <p:nvPr/>
        </p:nvSpPr>
        <p:spPr>
          <a:xfrm>
            <a:off x="430569" y="1104476"/>
            <a:ext cx="11330859" cy="71558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500" b="1">
                <a:solidFill>
                  <a:srgbClr val="0033CC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r>
              <a:rPr lang="es-MX" dirty="0" err="1"/>
              <a:t>Past</a:t>
            </a:r>
            <a:r>
              <a:rPr lang="es-MX" dirty="0"/>
              <a:t> Simple: regular and irregular </a:t>
            </a:r>
            <a:r>
              <a:rPr lang="es-MX" dirty="0" err="1"/>
              <a:t>verbs</a:t>
            </a:r>
            <a:endParaRPr lang="es-AR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BAD8BCB5-3621-C90B-C49F-E4E099052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220" y="2482026"/>
            <a:ext cx="7631559" cy="431055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3780E2BC-A74C-2087-913F-85FB0614B5B9}"/>
              </a:ext>
            </a:extLst>
          </p:cNvPr>
          <p:cNvSpPr txBox="1"/>
          <p:nvPr/>
        </p:nvSpPr>
        <p:spPr>
          <a:xfrm>
            <a:off x="3681046" y="3292227"/>
            <a:ext cx="1260281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600" dirty="0" err="1">
                <a:solidFill>
                  <a:srgbClr val="008A3E"/>
                </a:solidFill>
              </a:rPr>
              <a:t>went</a:t>
            </a:r>
            <a:endParaRPr lang="es-MX" sz="2600" dirty="0">
              <a:solidFill>
                <a:srgbClr val="008A3E"/>
              </a:solidFill>
            </a:endParaRPr>
          </a:p>
          <a:p>
            <a:r>
              <a:rPr lang="es-MX" sz="2600" dirty="0" err="1">
                <a:solidFill>
                  <a:srgbClr val="008A3E"/>
                </a:solidFill>
              </a:rPr>
              <a:t>climbed</a:t>
            </a:r>
            <a:endParaRPr lang="es-MX" sz="2600" dirty="0">
              <a:solidFill>
                <a:srgbClr val="008A3E"/>
              </a:solidFill>
            </a:endParaRPr>
          </a:p>
          <a:p>
            <a:r>
              <a:rPr lang="es-MX" sz="2600" dirty="0" err="1">
                <a:solidFill>
                  <a:srgbClr val="008A3E"/>
                </a:solidFill>
              </a:rPr>
              <a:t>was</a:t>
            </a:r>
            <a:r>
              <a:rPr lang="es-MX" sz="2600" dirty="0">
                <a:solidFill>
                  <a:srgbClr val="008A3E"/>
                </a:solidFill>
              </a:rPr>
              <a:t> </a:t>
            </a:r>
          </a:p>
          <a:p>
            <a:r>
              <a:rPr lang="es-MX" sz="2600" dirty="0" err="1">
                <a:solidFill>
                  <a:srgbClr val="008A3E"/>
                </a:solidFill>
              </a:rPr>
              <a:t>were</a:t>
            </a:r>
            <a:endParaRPr lang="es-MX" sz="2600" dirty="0">
              <a:solidFill>
                <a:srgbClr val="008A3E"/>
              </a:solidFill>
            </a:endParaRPr>
          </a:p>
          <a:p>
            <a:r>
              <a:rPr lang="es-MX" sz="2600" dirty="0" err="1">
                <a:solidFill>
                  <a:srgbClr val="008A3E"/>
                </a:solidFill>
              </a:rPr>
              <a:t>took</a:t>
            </a:r>
            <a:endParaRPr lang="es-MX" sz="2600" dirty="0">
              <a:solidFill>
                <a:srgbClr val="008A3E"/>
              </a:solidFill>
            </a:endParaRPr>
          </a:p>
          <a:p>
            <a:r>
              <a:rPr lang="es-MX" sz="2600" dirty="0" err="1">
                <a:solidFill>
                  <a:srgbClr val="008A3E"/>
                </a:solidFill>
              </a:rPr>
              <a:t>had</a:t>
            </a:r>
            <a:endParaRPr lang="es-MX" sz="2600" dirty="0">
              <a:solidFill>
                <a:srgbClr val="008A3E"/>
              </a:solidFill>
            </a:endParaRPr>
          </a:p>
          <a:p>
            <a:r>
              <a:rPr lang="es-MX" sz="2600" dirty="0" err="1">
                <a:solidFill>
                  <a:srgbClr val="008A3E"/>
                </a:solidFill>
              </a:rPr>
              <a:t>could</a:t>
            </a:r>
            <a:endParaRPr lang="es-MX" sz="2600" dirty="0">
              <a:solidFill>
                <a:srgbClr val="008A3E"/>
              </a:solidFill>
            </a:endParaRPr>
          </a:p>
          <a:p>
            <a:r>
              <a:rPr lang="es-MX" sz="2600" dirty="0" err="1">
                <a:solidFill>
                  <a:srgbClr val="008A3E"/>
                </a:solidFill>
              </a:rPr>
              <a:t>sat</a:t>
            </a:r>
            <a:endParaRPr lang="es-AR" sz="2600" dirty="0">
              <a:solidFill>
                <a:srgbClr val="008A3E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04E43FB5-3A91-A75D-9C45-E3125D8E43A9}"/>
              </a:ext>
            </a:extLst>
          </p:cNvPr>
          <p:cNvSpPr txBox="1"/>
          <p:nvPr/>
        </p:nvSpPr>
        <p:spPr>
          <a:xfrm>
            <a:off x="7897444" y="3319575"/>
            <a:ext cx="1263616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600" dirty="0" err="1">
                <a:solidFill>
                  <a:srgbClr val="008A3E"/>
                </a:solidFill>
              </a:rPr>
              <a:t>got</a:t>
            </a:r>
            <a:endParaRPr lang="es-MX" sz="2600" dirty="0">
              <a:solidFill>
                <a:srgbClr val="008A3E"/>
              </a:solidFill>
            </a:endParaRPr>
          </a:p>
          <a:p>
            <a:r>
              <a:rPr lang="es-MX" sz="2600" dirty="0" err="1">
                <a:solidFill>
                  <a:srgbClr val="008A3E"/>
                </a:solidFill>
              </a:rPr>
              <a:t>wanted</a:t>
            </a:r>
            <a:endParaRPr lang="es-MX" sz="2600" dirty="0">
              <a:solidFill>
                <a:srgbClr val="008A3E"/>
              </a:solidFill>
            </a:endParaRPr>
          </a:p>
          <a:p>
            <a:r>
              <a:rPr lang="es-MX" sz="2600" dirty="0" err="1">
                <a:solidFill>
                  <a:srgbClr val="008A3E"/>
                </a:solidFill>
              </a:rPr>
              <a:t>thought</a:t>
            </a:r>
            <a:endParaRPr lang="es-MX" sz="2600" dirty="0">
              <a:solidFill>
                <a:srgbClr val="008A3E"/>
              </a:solidFill>
            </a:endParaRPr>
          </a:p>
          <a:p>
            <a:r>
              <a:rPr lang="es-MX" sz="2600" dirty="0" err="1">
                <a:solidFill>
                  <a:srgbClr val="008A3E"/>
                </a:solidFill>
              </a:rPr>
              <a:t>decided</a:t>
            </a:r>
            <a:endParaRPr lang="es-MX" sz="2600" dirty="0">
              <a:solidFill>
                <a:srgbClr val="008A3E"/>
              </a:solidFill>
            </a:endParaRPr>
          </a:p>
          <a:p>
            <a:r>
              <a:rPr lang="es-MX" sz="2600" dirty="0" err="1">
                <a:solidFill>
                  <a:srgbClr val="008A3E"/>
                </a:solidFill>
              </a:rPr>
              <a:t>said</a:t>
            </a:r>
            <a:endParaRPr lang="es-MX" sz="2600" dirty="0">
              <a:solidFill>
                <a:srgbClr val="008A3E"/>
              </a:solidFill>
            </a:endParaRPr>
          </a:p>
          <a:p>
            <a:r>
              <a:rPr lang="es-MX" sz="2600" dirty="0" err="1">
                <a:solidFill>
                  <a:srgbClr val="008A3E"/>
                </a:solidFill>
              </a:rPr>
              <a:t>spent</a:t>
            </a:r>
            <a:endParaRPr lang="es-MX" sz="2600" dirty="0">
              <a:solidFill>
                <a:srgbClr val="008A3E"/>
              </a:solidFill>
            </a:endParaRPr>
          </a:p>
          <a:p>
            <a:r>
              <a:rPr lang="es-MX" sz="2600" dirty="0" err="1">
                <a:solidFill>
                  <a:srgbClr val="008A3E"/>
                </a:solidFill>
              </a:rPr>
              <a:t>started</a:t>
            </a:r>
            <a:endParaRPr lang="es-MX" sz="2600" dirty="0">
              <a:solidFill>
                <a:srgbClr val="008A3E"/>
              </a:solidFill>
            </a:endParaRPr>
          </a:p>
          <a:p>
            <a:r>
              <a:rPr lang="es-MX" sz="2600" dirty="0" err="1">
                <a:solidFill>
                  <a:srgbClr val="008A3E"/>
                </a:solidFill>
              </a:rPr>
              <a:t>felt</a:t>
            </a:r>
            <a:endParaRPr lang="es-AR" sz="2600" dirty="0">
              <a:solidFill>
                <a:srgbClr val="008A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68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E769B540-92B5-4923-87E3-1C1C75308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1514" y="563103"/>
            <a:ext cx="8173329" cy="5731793"/>
          </a:xfrm>
          <a:prstGeom prst="rect">
            <a:avLst/>
          </a:prstGeom>
        </p:spPr>
      </p:pic>
      <p:pic>
        <p:nvPicPr>
          <p:cNvPr id="6" name="2A_1.36">
            <a:hlinkClick r:id="" action="ppaction://media"/>
            <a:extLst>
              <a:ext uri="{FF2B5EF4-FFF2-40B4-BE49-F238E27FC236}">
                <a16:creationId xmlns="" xmlns:a16="http://schemas.microsoft.com/office/drawing/2014/main" id="{6CDD5441-991E-42AF-BF58-6B7C9FE888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75742" y="7045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0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1C9E7647-7975-4C95-971A-B108BB925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963" y="450166"/>
            <a:ext cx="10083538" cy="582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6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A9E7D6F-4F6E-B9F9-0834-961CBA7EB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4007" y="3013719"/>
            <a:ext cx="8422539" cy="2342685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FB08A0A4-CD69-D7D4-5A57-5BD9DC3CDD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9572" y="1905991"/>
            <a:ext cx="1133085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500" b="1" dirty="0" err="1">
                <a:solidFill>
                  <a:srgbClr val="0033CC"/>
                </a:solidFill>
                <a:latin typeface="Arial Rounded MT Bold" panose="020F0704030504030204" pitchFamily="34" charset="0"/>
              </a:rPr>
              <a:t>Past</a:t>
            </a:r>
            <a:r>
              <a:rPr lang="es-MX" sz="4500" b="1" dirty="0">
                <a:solidFill>
                  <a:srgbClr val="0033CC"/>
                </a:solidFill>
                <a:latin typeface="Arial Rounded MT Bold" panose="020F0704030504030204" pitchFamily="34" charset="0"/>
              </a:rPr>
              <a:t> Simple: regular and irregular </a:t>
            </a:r>
            <a:r>
              <a:rPr lang="es-MX" sz="4500" b="1" dirty="0" err="1">
                <a:solidFill>
                  <a:srgbClr val="0033CC"/>
                </a:solidFill>
                <a:latin typeface="Arial Rounded MT Bold" panose="020F0704030504030204" pitchFamily="34" charset="0"/>
              </a:rPr>
              <a:t>verbs</a:t>
            </a:r>
            <a:endParaRPr lang="es-AR" sz="4500" b="1" dirty="0">
              <a:solidFill>
                <a:srgbClr val="0033CC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EF4e_PreintSB_2.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16546" y="6303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7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0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0CB9F49A-D2B7-1102-5DCF-1F6037EE2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510" y="239457"/>
            <a:ext cx="7072750" cy="641015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753B0E40-04FA-93C8-593D-B6D490133B9B}"/>
              </a:ext>
            </a:extLst>
          </p:cNvPr>
          <p:cNvSpPr txBox="1"/>
          <p:nvPr/>
        </p:nvSpPr>
        <p:spPr>
          <a:xfrm>
            <a:off x="3486554" y="1105650"/>
            <a:ext cx="100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008A3E"/>
                </a:solidFill>
              </a:rPr>
              <a:t>drove</a:t>
            </a:r>
            <a:r>
              <a:rPr lang="es-MX" sz="2000" b="1" dirty="0">
                <a:solidFill>
                  <a:srgbClr val="008A3E"/>
                </a:solidFill>
              </a:rPr>
              <a:t> </a:t>
            </a:r>
            <a:endParaRPr lang="es-AR" sz="2000" b="1" dirty="0">
              <a:solidFill>
                <a:srgbClr val="008A3E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A0C82B0E-6164-9703-7897-87050661DD7A}"/>
              </a:ext>
            </a:extLst>
          </p:cNvPr>
          <p:cNvSpPr txBox="1"/>
          <p:nvPr/>
        </p:nvSpPr>
        <p:spPr>
          <a:xfrm>
            <a:off x="2982897" y="1449527"/>
            <a:ext cx="100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008A3E"/>
                </a:solidFill>
              </a:rPr>
              <a:t>broke</a:t>
            </a:r>
            <a:r>
              <a:rPr lang="es-MX" sz="2000" b="1" dirty="0">
                <a:solidFill>
                  <a:srgbClr val="008A3E"/>
                </a:solidFill>
              </a:rPr>
              <a:t> </a:t>
            </a:r>
            <a:endParaRPr lang="es-AR" sz="2000" b="1" dirty="0">
              <a:solidFill>
                <a:srgbClr val="008A3E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69EA38C5-F755-89C8-AF95-0EDC36CD7DDD}"/>
              </a:ext>
            </a:extLst>
          </p:cNvPr>
          <p:cNvSpPr txBox="1"/>
          <p:nvPr/>
        </p:nvSpPr>
        <p:spPr>
          <a:xfrm>
            <a:off x="2982897" y="1754863"/>
            <a:ext cx="100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AR"/>
            </a:defPPr>
            <a:lvl1pPr>
              <a:defRPr sz="2000" b="1">
                <a:solidFill>
                  <a:srgbClr val="008A3E"/>
                </a:solidFill>
              </a:defRPr>
            </a:lvl1pPr>
          </a:lstStyle>
          <a:p>
            <a:r>
              <a:rPr lang="es-MX" dirty="0" err="1"/>
              <a:t>spent</a:t>
            </a:r>
            <a:r>
              <a:rPr lang="es-MX" dirty="0"/>
              <a:t> </a:t>
            </a:r>
            <a:endParaRPr lang="es-AR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DBABA587-92B8-97B2-9890-FCA8A3E4729C}"/>
              </a:ext>
            </a:extLst>
          </p:cNvPr>
          <p:cNvSpPr txBox="1"/>
          <p:nvPr/>
        </p:nvSpPr>
        <p:spPr>
          <a:xfrm>
            <a:off x="3434056" y="2097246"/>
            <a:ext cx="100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008A3E"/>
                </a:solidFill>
              </a:rPr>
              <a:t>got</a:t>
            </a:r>
            <a:endParaRPr lang="es-AR" sz="2000" b="1" dirty="0">
              <a:solidFill>
                <a:srgbClr val="008A3E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8A4A2373-379E-76DD-E29D-4C5B0115925C}"/>
              </a:ext>
            </a:extLst>
          </p:cNvPr>
          <p:cNvSpPr txBox="1"/>
          <p:nvPr/>
        </p:nvSpPr>
        <p:spPr>
          <a:xfrm>
            <a:off x="7269301" y="2097246"/>
            <a:ext cx="100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008A3E"/>
                </a:solidFill>
              </a:rPr>
              <a:t>went</a:t>
            </a:r>
            <a:r>
              <a:rPr lang="es-MX" sz="2000" b="1" dirty="0">
                <a:solidFill>
                  <a:srgbClr val="008A3E"/>
                </a:solidFill>
              </a:rPr>
              <a:t> </a:t>
            </a:r>
            <a:endParaRPr lang="es-AR" sz="2000" b="1" dirty="0">
              <a:solidFill>
                <a:srgbClr val="008A3E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F847C07D-E388-A956-F071-3047D7F300EE}"/>
              </a:ext>
            </a:extLst>
          </p:cNvPr>
          <p:cNvSpPr txBox="1"/>
          <p:nvPr/>
        </p:nvSpPr>
        <p:spPr>
          <a:xfrm>
            <a:off x="5405586" y="2430358"/>
            <a:ext cx="1116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008A3E"/>
                </a:solidFill>
              </a:rPr>
              <a:t>couldn´t</a:t>
            </a:r>
            <a:r>
              <a:rPr lang="es-MX" sz="2000" b="1" dirty="0">
                <a:solidFill>
                  <a:srgbClr val="008A3E"/>
                </a:solidFill>
              </a:rPr>
              <a:t> </a:t>
            </a:r>
            <a:endParaRPr lang="es-AR" sz="2000" b="1" dirty="0">
              <a:solidFill>
                <a:srgbClr val="008A3E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F5E23CA6-2234-B7BE-7DAF-FA3600522724}"/>
              </a:ext>
            </a:extLst>
          </p:cNvPr>
          <p:cNvSpPr txBox="1"/>
          <p:nvPr/>
        </p:nvSpPr>
        <p:spPr>
          <a:xfrm>
            <a:off x="5305408" y="2762890"/>
            <a:ext cx="100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008A3E"/>
                </a:solidFill>
              </a:rPr>
              <a:t>were</a:t>
            </a:r>
            <a:r>
              <a:rPr lang="es-MX" sz="2000" b="1" dirty="0" smtClean="0">
                <a:solidFill>
                  <a:srgbClr val="008A3E"/>
                </a:solidFill>
              </a:rPr>
              <a:t> </a:t>
            </a:r>
            <a:endParaRPr lang="es-AR" sz="2000" b="1" dirty="0">
              <a:solidFill>
                <a:srgbClr val="008A3E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51850D4C-9DF3-96C1-BE91-9A0D63E84B8D}"/>
              </a:ext>
            </a:extLst>
          </p:cNvPr>
          <p:cNvSpPr txBox="1"/>
          <p:nvPr/>
        </p:nvSpPr>
        <p:spPr>
          <a:xfrm>
            <a:off x="2916295" y="3135109"/>
            <a:ext cx="1496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err="1">
                <a:solidFill>
                  <a:srgbClr val="008A3E"/>
                </a:solidFill>
              </a:rPr>
              <a:t>didn´t</a:t>
            </a:r>
            <a:r>
              <a:rPr lang="es-MX" sz="1600" b="1" dirty="0">
                <a:solidFill>
                  <a:srgbClr val="008A3E"/>
                </a:solidFill>
              </a:rPr>
              <a:t> </a:t>
            </a:r>
            <a:r>
              <a:rPr lang="es-MX" sz="1600" b="1" dirty="0" err="1">
                <a:solidFill>
                  <a:srgbClr val="008A3E"/>
                </a:solidFill>
              </a:rPr>
              <a:t>know</a:t>
            </a:r>
            <a:endParaRPr lang="es-AR" sz="1600" b="1" dirty="0">
              <a:solidFill>
                <a:srgbClr val="008A3E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13FFBCF5-58B9-FECC-8B06-4050ABD28E3E}"/>
              </a:ext>
            </a:extLst>
          </p:cNvPr>
          <p:cNvSpPr txBox="1"/>
          <p:nvPr/>
        </p:nvSpPr>
        <p:spPr>
          <a:xfrm>
            <a:off x="2982897" y="3444536"/>
            <a:ext cx="100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008A3E"/>
                </a:solidFill>
              </a:rPr>
              <a:t>found</a:t>
            </a:r>
            <a:r>
              <a:rPr lang="es-MX" sz="2000" b="1" dirty="0">
                <a:solidFill>
                  <a:srgbClr val="008A3E"/>
                </a:solidFill>
              </a:rPr>
              <a:t> </a:t>
            </a:r>
            <a:endParaRPr lang="es-AR" sz="2000" b="1" dirty="0">
              <a:solidFill>
                <a:srgbClr val="008A3E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9C38565F-5885-FBB1-819E-A0F16890662F}"/>
              </a:ext>
            </a:extLst>
          </p:cNvPr>
          <p:cNvSpPr txBox="1"/>
          <p:nvPr/>
        </p:nvSpPr>
        <p:spPr>
          <a:xfrm>
            <a:off x="3064339" y="3775361"/>
            <a:ext cx="100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008A3E"/>
                </a:solidFill>
              </a:rPr>
              <a:t>stayed</a:t>
            </a:r>
            <a:r>
              <a:rPr lang="es-MX" sz="2000" b="1" dirty="0">
                <a:solidFill>
                  <a:srgbClr val="008A3E"/>
                </a:solidFill>
              </a:rPr>
              <a:t> </a:t>
            </a:r>
            <a:endParaRPr lang="es-AR" sz="2000" b="1" dirty="0">
              <a:solidFill>
                <a:srgbClr val="008A3E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588709BD-537C-1282-9675-B9B64461D70C}"/>
              </a:ext>
            </a:extLst>
          </p:cNvPr>
          <p:cNvSpPr txBox="1"/>
          <p:nvPr/>
        </p:nvSpPr>
        <p:spPr>
          <a:xfrm>
            <a:off x="3664684" y="5746619"/>
            <a:ext cx="100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008A3E"/>
                </a:solidFill>
              </a:rPr>
              <a:t>left</a:t>
            </a:r>
            <a:r>
              <a:rPr lang="es-MX" sz="2000" b="1" dirty="0">
                <a:solidFill>
                  <a:srgbClr val="008A3E"/>
                </a:solidFill>
              </a:rPr>
              <a:t> </a:t>
            </a:r>
            <a:endParaRPr lang="es-AR" sz="2000" b="1" dirty="0">
              <a:solidFill>
                <a:srgbClr val="008A3E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7741BAB1-B62A-3D35-9D58-DF62E0056FEE}"/>
              </a:ext>
            </a:extLst>
          </p:cNvPr>
          <p:cNvSpPr txBox="1"/>
          <p:nvPr/>
        </p:nvSpPr>
        <p:spPr>
          <a:xfrm>
            <a:off x="5414692" y="4090776"/>
            <a:ext cx="100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008A3E"/>
                </a:solidFill>
              </a:rPr>
              <a:t>bought</a:t>
            </a:r>
            <a:r>
              <a:rPr lang="es-MX" sz="2000" b="1" dirty="0">
                <a:solidFill>
                  <a:srgbClr val="008A3E"/>
                </a:solidFill>
              </a:rPr>
              <a:t> </a:t>
            </a:r>
            <a:endParaRPr lang="es-AR" sz="2000" b="1" dirty="0">
              <a:solidFill>
                <a:srgbClr val="008A3E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68C1F34D-7A89-9043-6A2C-EDB4D738E49D}"/>
              </a:ext>
            </a:extLst>
          </p:cNvPr>
          <p:cNvSpPr txBox="1"/>
          <p:nvPr/>
        </p:nvSpPr>
        <p:spPr>
          <a:xfrm>
            <a:off x="3664684" y="4414482"/>
            <a:ext cx="100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008A3E"/>
                </a:solidFill>
              </a:rPr>
              <a:t>wanted</a:t>
            </a:r>
            <a:r>
              <a:rPr lang="es-MX" sz="2000" b="1" dirty="0">
                <a:solidFill>
                  <a:srgbClr val="008A3E"/>
                </a:solidFill>
              </a:rPr>
              <a:t> </a:t>
            </a:r>
            <a:endParaRPr lang="es-AR" sz="2000" b="1" dirty="0">
              <a:solidFill>
                <a:srgbClr val="008A3E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A7544A05-30F1-9AE8-C17A-45BB493312F7}"/>
              </a:ext>
            </a:extLst>
          </p:cNvPr>
          <p:cNvSpPr txBox="1"/>
          <p:nvPr/>
        </p:nvSpPr>
        <p:spPr>
          <a:xfrm>
            <a:off x="3064339" y="4800241"/>
            <a:ext cx="1377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>
                <a:solidFill>
                  <a:srgbClr val="008A3E"/>
                </a:solidFill>
              </a:rPr>
              <a:t>didn´t</a:t>
            </a:r>
            <a:r>
              <a:rPr lang="es-MX" b="1" dirty="0">
                <a:solidFill>
                  <a:srgbClr val="008A3E"/>
                </a:solidFill>
              </a:rPr>
              <a:t> </a:t>
            </a:r>
            <a:r>
              <a:rPr lang="es-MX" b="1" dirty="0" err="1" smtClean="0">
                <a:solidFill>
                  <a:srgbClr val="008A3E"/>
                </a:solidFill>
              </a:rPr>
              <a:t>have</a:t>
            </a:r>
            <a:r>
              <a:rPr lang="es-MX" b="1" dirty="0" smtClean="0">
                <a:solidFill>
                  <a:srgbClr val="008A3E"/>
                </a:solidFill>
              </a:rPr>
              <a:t> </a:t>
            </a:r>
            <a:endParaRPr lang="es-AR" b="1" dirty="0">
              <a:solidFill>
                <a:srgbClr val="008A3E"/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F3E5D827-686F-CC17-F196-76B26D751023}"/>
              </a:ext>
            </a:extLst>
          </p:cNvPr>
          <p:cNvSpPr txBox="1"/>
          <p:nvPr/>
        </p:nvSpPr>
        <p:spPr>
          <a:xfrm>
            <a:off x="6765644" y="5096935"/>
            <a:ext cx="100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008A3E"/>
                </a:solidFill>
              </a:rPr>
              <a:t>wasn´t</a:t>
            </a:r>
            <a:r>
              <a:rPr lang="es-MX" sz="2000" b="1" dirty="0">
                <a:solidFill>
                  <a:srgbClr val="008A3E"/>
                </a:solidFill>
              </a:rPr>
              <a:t> </a:t>
            </a:r>
            <a:endParaRPr lang="es-AR" sz="2000" b="1" dirty="0">
              <a:solidFill>
                <a:srgbClr val="008A3E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916E29CE-780F-A557-46D1-0C0923812293}"/>
              </a:ext>
            </a:extLst>
          </p:cNvPr>
          <p:cNvSpPr txBox="1"/>
          <p:nvPr/>
        </p:nvSpPr>
        <p:spPr>
          <a:xfrm>
            <a:off x="7579157" y="4769463"/>
            <a:ext cx="100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008A3E"/>
                </a:solidFill>
              </a:rPr>
              <a:t>was</a:t>
            </a:r>
            <a:r>
              <a:rPr lang="es-MX" sz="2000" b="1" dirty="0">
                <a:solidFill>
                  <a:srgbClr val="008A3E"/>
                </a:solidFill>
              </a:rPr>
              <a:t> </a:t>
            </a:r>
            <a:endParaRPr lang="es-AR" sz="2000" b="1" dirty="0">
              <a:solidFill>
                <a:srgbClr val="008A3E"/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xmlns="" id="{4B4F1FA7-9535-25E7-FD63-CA6D101C5411}"/>
              </a:ext>
            </a:extLst>
          </p:cNvPr>
          <p:cNvSpPr txBox="1"/>
          <p:nvPr/>
        </p:nvSpPr>
        <p:spPr>
          <a:xfrm>
            <a:off x="4671998" y="5443337"/>
            <a:ext cx="100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008A3E"/>
                </a:solidFill>
              </a:rPr>
              <a:t>started</a:t>
            </a:r>
            <a:r>
              <a:rPr lang="es-MX" sz="2000" b="1" dirty="0">
                <a:solidFill>
                  <a:srgbClr val="008A3E"/>
                </a:solidFill>
              </a:rPr>
              <a:t> </a:t>
            </a:r>
            <a:endParaRPr lang="es-AR" sz="2000" b="1" dirty="0">
              <a:solidFill>
                <a:srgbClr val="008A3E"/>
              </a:solidFill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41AE0EE3-87E8-00B6-D5FC-6C9B435BCFE8}"/>
              </a:ext>
            </a:extLst>
          </p:cNvPr>
          <p:cNvSpPr txBox="1"/>
          <p:nvPr/>
        </p:nvSpPr>
        <p:spPr>
          <a:xfrm>
            <a:off x="8000979" y="5809051"/>
            <a:ext cx="1170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008A3E"/>
                </a:solidFill>
              </a:rPr>
              <a:t>stopped</a:t>
            </a:r>
            <a:r>
              <a:rPr lang="es-MX" sz="2000" b="1" dirty="0">
                <a:solidFill>
                  <a:srgbClr val="008A3E"/>
                </a:solidFill>
              </a:rPr>
              <a:t> </a:t>
            </a:r>
            <a:endParaRPr lang="es-AR" sz="2000" b="1" dirty="0">
              <a:solidFill>
                <a:srgbClr val="008A3E"/>
              </a:solidFill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xmlns="" id="{FADD2233-E46C-F172-102A-0BFEDA0622CA}"/>
              </a:ext>
            </a:extLst>
          </p:cNvPr>
          <p:cNvSpPr txBox="1"/>
          <p:nvPr/>
        </p:nvSpPr>
        <p:spPr>
          <a:xfrm>
            <a:off x="7989796" y="3700557"/>
            <a:ext cx="100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008A3E"/>
                </a:solidFill>
              </a:rPr>
              <a:t>saw</a:t>
            </a:r>
            <a:r>
              <a:rPr lang="es-MX" sz="2000" b="1" dirty="0">
                <a:solidFill>
                  <a:srgbClr val="008A3E"/>
                </a:solidFill>
              </a:rPr>
              <a:t> </a:t>
            </a:r>
            <a:endParaRPr lang="es-AR" sz="2000" b="1" dirty="0">
              <a:solidFill>
                <a:srgbClr val="008A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48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857ADCA-DCEE-2F78-7360-40DAE9380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125" y="605197"/>
            <a:ext cx="7849488" cy="564760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3D2EFBA9-7C71-30A3-58D9-EF0D74F303DB}"/>
              </a:ext>
            </a:extLst>
          </p:cNvPr>
          <p:cNvSpPr txBox="1"/>
          <p:nvPr/>
        </p:nvSpPr>
        <p:spPr>
          <a:xfrm>
            <a:off x="2336800" y="156308"/>
            <a:ext cx="149273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dirty="0">
                <a:solidFill>
                  <a:srgbClr val="0033CC"/>
                </a:solidFill>
                <a:latin typeface="Arial Rounded MT Bold" panose="020F0704030504030204" pitchFamily="34" charset="0"/>
              </a:rPr>
              <a:t>SB 129</a:t>
            </a:r>
            <a:endParaRPr lang="es-AR" sz="2500" b="1" dirty="0">
              <a:solidFill>
                <a:srgbClr val="0033CC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7E3E5394-FFC9-EBB6-8C7E-9C55514EA329}"/>
              </a:ext>
            </a:extLst>
          </p:cNvPr>
          <p:cNvSpPr txBox="1"/>
          <p:nvPr/>
        </p:nvSpPr>
        <p:spPr>
          <a:xfrm>
            <a:off x="2840893" y="1690137"/>
            <a:ext cx="1492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>
                <a:solidFill>
                  <a:srgbClr val="008A3E"/>
                </a:solidFill>
              </a:rPr>
              <a:t>Did</a:t>
            </a:r>
            <a:r>
              <a:rPr lang="es-MX" b="1" dirty="0">
                <a:solidFill>
                  <a:srgbClr val="008A3E"/>
                </a:solidFill>
              </a:rPr>
              <a:t> </a:t>
            </a:r>
            <a:r>
              <a:rPr lang="es-MX" b="1" dirty="0" err="1">
                <a:solidFill>
                  <a:srgbClr val="008A3E"/>
                </a:solidFill>
              </a:rPr>
              <a:t>you</a:t>
            </a:r>
            <a:r>
              <a:rPr lang="es-MX" b="1" dirty="0">
                <a:solidFill>
                  <a:srgbClr val="008A3E"/>
                </a:solidFill>
              </a:rPr>
              <a:t> </a:t>
            </a:r>
            <a:r>
              <a:rPr lang="es-MX" b="1" dirty="0" err="1">
                <a:solidFill>
                  <a:srgbClr val="008A3E"/>
                </a:solidFill>
              </a:rPr>
              <a:t>have</a:t>
            </a:r>
            <a:r>
              <a:rPr lang="es-MX" b="1" dirty="0">
                <a:solidFill>
                  <a:srgbClr val="008A3E"/>
                </a:solidFill>
              </a:rPr>
              <a:t> </a:t>
            </a:r>
            <a:endParaRPr lang="es-AR" b="1" dirty="0">
              <a:solidFill>
                <a:srgbClr val="008A3E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F568EAE4-329A-A476-3D11-EF416DC03916}"/>
              </a:ext>
            </a:extLst>
          </p:cNvPr>
          <p:cNvSpPr txBox="1"/>
          <p:nvPr/>
        </p:nvSpPr>
        <p:spPr>
          <a:xfrm>
            <a:off x="1818395" y="2374934"/>
            <a:ext cx="250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008A3E"/>
                </a:solidFill>
              </a:rPr>
              <a:t>Who </a:t>
            </a:r>
            <a:r>
              <a:rPr lang="es-MX" b="1" dirty="0" err="1">
                <a:solidFill>
                  <a:srgbClr val="008A3E"/>
                </a:solidFill>
              </a:rPr>
              <a:t>did</a:t>
            </a:r>
            <a:r>
              <a:rPr lang="es-MX" b="1" dirty="0">
                <a:solidFill>
                  <a:srgbClr val="008A3E"/>
                </a:solidFill>
              </a:rPr>
              <a:t> </a:t>
            </a:r>
            <a:r>
              <a:rPr lang="es-MX" b="1" dirty="0" err="1">
                <a:solidFill>
                  <a:srgbClr val="008A3E"/>
                </a:solidFill>
              </a:rPr>
              <a:t>you</a:t>
            </a:r>
            <a:r>
              <a:rPr lang="es-MX" b="1" dirty="0">
                <a:solidFill>
                  <a:srgbClr val="008A3E"/>
                </a:solidFill>
              </a:rPr>
              <a:t> </a:t>
            </a:r>
            <a:r>
              <a:rPr lang="es-MX" b="1" dirty="0" err="1">
                <a:solidFill>
                  <a:srgbClr val="008A3E"/>
                </a:solidFill>
              </a:rPr>
              <a:t>go</a:t>
            </a:r>
            <a:r>
              <a:rPr lang="es-MX" b="1" dirty="0">
                <a:solidFill>
                  <a:srgbClr val="008A3E"/>
                </a:solidFill>
              </a:rPr>
              <a:t> </a:t>
            </a:r>
            <a:endParaRPr lang="es-AR" b="1" dirty="0">
              <a:solidFill>
                <a:srgbClr val="008A3E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070674E9-020E-327C-6C69-5B07502429B3}"/>
              </a:ext>
            </a:extLst>
          </p:cNvPr>
          <p:cNvSpPr txBox="1"/>
          <p:nvPr/>
        </p:nvSpPr>
        <p:spPr>
          <a:xfrm>
            <a:off x="1742830" y="3059667"/>
            <a:ext cx="250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>
                <a:solidFill>
                  <a:srgbClr val="008A3E"/>
                </a:solidFill>
              </a:rPr>
              <a:t>Where</a:t>
            </a:r>
            <a:r>
              <a:rPr lang="es-MX" b="1" dirty="0">
                <a:solidFill>
                  <a:srgbClr val="008A3E"/>
                </a:solidFill>
              </a:rPr>
              <a:t> </a:t>
            </a:r>
            <a:r>
              <a:rPr lang="es-MX" b="1" dirty="0" err="1">
                <a:solidFill>
                  <a:srgbClr val="008A3E"/>
                </a:solidFill>
              </a:rPr>
              <a:t>did</a:t>
            </a:r>
            <a:r>
              <a:rPr lang="es-MX" b="1" dirty="0">
                <a:solidFill>
                  <a:srgbClr val="008A3E"/>
                </a:solidFill>
              </a:rPr>
              <a:t> </a:t>
            </a:r>
            <a:r>
              <a:rPr lang="es-MX" b="1" dirty="0" err="1">
                <a:solidFill>
                  <a:srgbClr val="008A3E"/>
                </a:solidFill>
              </a:rPr>
              <a:t>you</a:t>
            </a:r>
            <a:r>
              <a:rPr lang="es-MX" b="1" dirty="0">
                <a:solidFill>
                  <a:srgbClr val="008A3E"/>
                </a:solidFill>
              </a:rPr>
              <a:t> </a:t>
            </a:r>
            <a:r>
              <a:rPr lang="es-MX" b="1" dirty="0" err="1">
                <a:solidFill>
                  <a:srgbClr val="008A3E"/>
                </a:solidFill>
              </a:rPr>
              <a:t>stay</a:t>
            </a:r>
            <a:r>
              <a:rPr lang="es-MX" b="1" dirty="0">
                <a:solidFill>
                  <a:srgbClr val="008A3E"/>
                </a:solidFill>
              </a:rPr>
              <a:t> </a:t>
            </a:r>
            <a:endParaRPr lang="es-AR" b="1" dirty="0">
              <a:solidFill>
                <a:srgbClr val="008A3E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D5D9DCCF-E07F-6BB2-8977-C60D0A1D5988}"/>
              </a:ext>
            </a:extLst>
          </p:cNvPr>
          <p:cNvSpPr txBox="1"/>
          <p:nvPr/>
        </p:nvSpPr>
        <p:spPr>
          <a:xfrm>
            <a:off x="2336800" y="3704448"/>
            <a:ext cx="250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>
                <a:solidFill>
                  <a:srgbClr val="008A3E"/>
                </a:solidFill>
              </a:rPr>
              <a:t>How</a:t>
            </a:r>
            <a:r>
              <a:rPr lang="es-MX" b="1" dirty="0">
                <a:solidFill>
                  <a:srgbClr val="008A3E"/>
                </a:solidFill>
              </a:rPr>
              <a:t> </a:t>
            </a:r>
            <a:r>
              <a:rPr lang="es-MX" b="1" dirty="0" err="1">
                <a:solidFill>
                  <a:srgbClr val="008A3E"/>
                </a:solidFill>
              </a:rPr>
              <a:t>much</a:t>
            </a:r>
            <a:r>
              <a:rPr lang="es-MX" b="1" dirty="0">
                <a:solidFill>
                  <a:srgbClr val="008A3E"/>
                </a:solidFill>
              </a:rPr>
              <a:t> </a:t>
            </a:r>
            <a:r>
              <a:rPr lang="es-MX" b="1" dirty="0" err="1">
                <a:solidFill>
                  <a:srgbClr val="008A3E"/>
                </a:solidFill>
              </a:rPr>
              <a:t>did</a:t>
            </a:r>
            <a:r>
              <a:rPr lang="es-MX" b="1" dirty="0">
                <a:solidFill>
                  <a:srgbClr val="008A3E"/>
                </a:solidFill>
              </a:rPr>
              <a:t> </a:t>
            </a:r>
            <a:endParaRPr lang="es-AR" b="1" dirty="0">
              <a:solidFill>
                <a:srgbClr val="008A3E"/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DFF41D96-96D4-ED03-9B69-158478AE5C81}"/>
              </a:ext>
            </a:extLst>
          </p:cNvPr>
          <p:cNvSpPr txBox="1"/>
          <p:nvPr/>
        </p:nvSpPr>
        <p:spPr>
          <a:xfrm>
            <a:off x="4319320" y="3951862"/>
            <a:ext cx="703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>
                <a:solidFill>
                  <a:srgbClr val="008A3E"/>
                </a:solidFill>
              </a:rPr>
              <a:t>cost</a:t>
            </a:r>
            <a:r>
              <a:rPr lang="es-MX" b="1" dirty="0">
                <a:solidFill>
                  <a:srgbClr val="008A3E"/>
                </a:solidFill>
              </a:rPr>
              <a:t> </a:t>
            </a:r>
            <a:endParaRPr lang="es-AR" b="1" dirty="0">
              <a:solidFill>
                <a:srgbClr val="008A3E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B7CE651D-25A5-8759-E5F4-43FCA10D94E0}"/>
              </a:ext>
            </a:extLst>
          </p:cNvPr>
          <p:cNvSpPr txBox="1"/>
          <p:nvPr/>
        </p:nvSpPr>
        <p:spPr>
          <a:xfrm>
            <a:off x="1742830" y="4616532"/>
            <a:ext cx="1187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>
                <a:solidFill>
                  <a:srgbClr val="008A3E"/>
                </a:solidFill>
              </a:rPr>
              <a:t>What</a:t>
            </a:r>
            <a:r>
              <a:rPr lang="es-MX" b="1" dirty="0">
                <a:solidFill>
                  <a:srgbClr val="008A3E"/>
                </a:solidFill>
              </a:rPr>
              <a:t> </a:t>
            </a:r>
            <a:r>
              <a:rPr lang="es-MX" b="1" dirty="0" err="1">
                <a:solidFill>
                  <a:srgbClr val="008A3E"/>
                </a:solidFill>
              </a:rPr>
              <a:t>was</a:t>
            </a:r>
            <a:r>
              <a:rPr lang="es-MX" b="1" dirty="0">
                <a:solidFill>
                  <a:srgbClr val="008A3E"/>
                </a:solidFill>
              </a:rPr>
              <a:t> </a:t>
            </a:r>
            <a:endParaRPr lang="es-AR" b="1" dirty="0">
              <a:solidFill>
                <a:srgbClr val="008A3E"/>
              </a:solidFill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143CA186-4087-6156-D8ED-9F994665932F}"/>
              </a:ext>
            </a:extLst>
          </p:cNvPr>
          <p:cNvSpPr txBox="1"/>
          <p:nvPr/>
        </p:nvSpPr>
        <p:spPr>
          <a:xfrm>
            <a:off x="1832706" y="5270139"/>
            <a:ext cx="250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>
                <a:solidFill>
                  <a:srgbClr val="008A3E"/>
                </a:solidFill>
              </a:rPr>
              <a:t>What</a:t>
            </a:r>
            <a:r>
              <a:rPr lang="es-MX" b="1" dirty="0">
                <a:solidFill>
                  <a:srgbClr val="008A3E"/>
                </a:solidFill>
              </a:rPr>
              <a:t> </a:t>
            </a:r>
            <a:r>
              <a:rPr lang="es-MX" b="1" dirty="0" err="1">
                <a:solidFill>
                  <a:srgbClr val="008A3E"/>
                </a:solidFill>
              </a:rPr>
              <a:t>did</a:t>
            </a:r>
            <a:r>
              <a:rPr lang="es-MX" b="1" dirty="0">
                <a:solidFill>
                  <a:srgbClr val="008A3E"/>
                </a:solidFill>
              </a:rPr>
              <a:t> </a:t>
            </a:r>
            <a:r>
              <a:rPr lang="es-MX" b="1" dirty="0" err="1">
                <a:solidFill>
                  <a:srgbClr val="008A3E"/>
                </a:solidFill>
              </a:rPr>
              <a:t>you</a:t>
            </a:r>
            <a:r>
              <a:rPr lang="es-MX" b="1" dirty="0">
                <a:solidFill>
                  <a:srgbClr val="008A3E"/>
                </a:solidFill>
              </a:rPr>
              <a:t> </a:t>
            </a:r>
            <a:r>
              <a:rPr lang="es-MX" b="1" dirty="0" err="1">
                <a:solidFill>
                  <a:srgbClr val="008A3E"/>
                </a:solidFill>
              </a:rPr>
              <a:t>usually</a:t>
            </a:r>
            <a:r>
              <a:rPr lang="es-MX" b="1" dirty="0">
                <a:solidFill>
                  <a:srgbClr val="008A3E"/>
                </a:solidFill>
              </a:rPr>
              <a:t> do</a:t>
            </a:r>
            <a:endParaRPr lang="es-AR" b="1" dirty="0">
              <a:solidFill>
                <a:srgbClr val="008A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1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es-AR" dirty="0"/>
              <a:t>                                                               </a:t>
            </a:r>
            <a:endParaRPr lang="es-AR" sz="1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977" y="163091"/>
            <a:ext cx="7848871" cy="6560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535936" y="2107430"/>
            <a:ext cx="1267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wanted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120384" y="2133600"/>
            <a:ext cx="1267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booked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565648" y="2424732"/>
            <a:ext cx="1267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took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334768" y="2992398"/>
            <a:ext cx="1267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went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7046976" y="2966228"/>
            <a:ext cx="1267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asked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718304" y="3264932"/>
            <a:ext cx="1267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looked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334768" y="3571090"/>
            <a:ext cx="1267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>
                <a:solidFill>
                  <a:srgbClr val="FF0000"/>
                </a:solidFill>
              </a:rPr>
              <a:t>c</a:t>
            </a:r>
            <a:r>
              <a:rPr lang="es-MX" b="1" dirty="0" err="1" smtClean="0">
                <a:solidFill>
                  <a:srgbClr val="FF0000"/>
                </a:solidFill>
              </a:rPr>
              <a:t>ouldn’t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657088" y="3571090"/>
            <a:ext cx="1365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went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450336" y="2661428"/>
            <a:ext cx="1267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arrived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968752" y="5023104"/>
            <a:ext cx="174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/>
              <a:t>d</a:t>
            </a:r>
            <a:r>
              <a:rPr lang="es-MX" dirty="0" err="1" smtClean="0"/>
              <a:t>id</a:t>
            </a:r>
            <a:r>
              <a:rPr lang="es-MX" dirty="0" smtClean="0"/>
              <a:t> </a:t>
            </a:r>
            <a:r>
              <a:rPr lang="es-MX" dirty="0" err="1" smtClean="0"/>
              <a:t>they</a:t>
            </a:r>
            <a:r>
              <a:rPr lang="es-MX" dirty="0" smtClean="0"/>
              <a:t> </a:t>
            </a:r>
            <a:r>
              <a:rPr lang="es-MX" dirty="0" err="1" smtClean="0"/>
              <a:t>want</a:t>
            </a:r>
            <a:endParaRPr lang="es-AR" dirty="0"/>
          </a:p>
        </p:txBody>
      </p:sp>
      <p:sp>
        <p:nvSpPr>
          <p:cNvPr id="16" name="15 CuadroTexto"/>
          <p:cNvSpPr txBox="1"/>
          <p:nvPr/>
        </p:nvSpPr>
        <p:spPr>
          <a:xfrm>
            <a:off x="2892552" y="5293114"/>
            <a:ext cx="174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/>
              <a:t>d</a:t>
            </a:r>
            <a:r>
              <a:rPr lang="es-MX" dirty="0" err="1" smtClean="0"/>
              <a:t>id</a:t>
            </a:r>
            <a:r>
              <a:rPr lang="es-MX" dirty="0" smtClean="0"/>
              <a:t> </a:t>
            </a:r>
            <a:r>
              <a:rPr lang="es-MX" dirty="0" err="1" smtClean="0"/>
              <a:t>they</a:t>
            </a:r>
            <a:r>
              <a:rPr lang="es-MX" dirty="0" smtClean="0"/>
              <a:t> </a:t>
            </a:r>
            <a:r>
              <a:rPr lang="es-MX" dirty="0" err="1" smtClean="0"/>
              <a:t>book</a:t>
            </a:r>
            <a:endParaRPr lang="es-AR" dirty="0"/>
          </a:p>
        </p:txBody>
      </p:sp>
      <p:sp>
        <p:nvSpPr>
          <p:cNvPr id="17" name="16 CuadroTexto"/>
          <p:cNvSpPr txBox="1"/>
          <p:nvPr/>
        </p:nvSpPr>
        <p:spPr>
          <a:xfrm>
            <a:off x="2929128" y="5640586"/>
            <a:ext cx="174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/>
              <a:t>d</a:t>
            </a:r>
            <a:r>
              <a:rPr lang="es-MX" dirty="0" err="1" smtClean="0"/>
              <a:t>id</a:t>
            </a:r>
            <a:r>
              <a:rPr lang="es-MX" dirty="0" smtClean="0"/>
              <a:t> </a:t>
            </a:r>
            <a:r>
              <a:rPr lang="es-MX" dirty="0" err="1" smtClean="0"/>
              <a:t>they</a:t>
            </a:r>
            <a:r>
              <a:rPr lang="es-MX" dirty="0" smtClean="0"/>
              <a:t> </a:t>
            </a:r>
            <a:r>
              <a:rPr lang="es-MX" dirty="0" err="1" smtClean="0"/>
              <a:t>arrive</a:t>
            </a:r>
            <a:endParaRPr lang="es-AR" dirty="0"/>
          </a:p>
        </p:txBody>
      </p:sp>
      <p:sp>
        <p:nvSpPr>
          <p:cNvPr id="18" name="17 CuadroTexto"/>
          <p:cNvSpPr txBox="1"/>
          <p:nvPr/>
        </p:nvSpPr>
        <p:spPr>
          <a:xfrm>
            <a:off x="2968752" y="5981962"/>
            <a:ext cx="174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/>
              <a:t>d</a:t>
            </a:r>
            <a:r>
              <a:rPr lang="es-MX" dirty="0" err="1" smtClean="0"/>
              <a:t>id</a:t>
            </a:r>
            <a:r>
              <a:rPr lang="es-MX" dirty="0" smtClean="0"/>
              <a:t> </a:t>
            </a:r>
            <a:r>
              <a:rPr lang="es-MX" dirty="0" err="1" smtClean="0"/>
              <a:t>she</a:t>
            </a:r>
            <a:endParaRPr lang="es-AR" dirty="0"/>
          </a:p>
        </p:txBody>
      </p:sp>
      <p:sp>
        <p:nvSpPr>
          <p:cNvPr id="19" name="18 CuadroTexto"/>
          <p:cNvSpPr txBox="1"/>
          <p:nvPr/>
        </p:nvSpPr>
        <p:spPr>
          <a:xfrm>
            <a:off x="2977896" y="6254496"/>
            <a:ext cx="174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/>
              <a:t>d</a:t>
            </a:r>
            <a:r>
              <a:rPr lang="es-MX" dirty="0" err="1" smtClean="0"/>
              <a:t>id</a:t>
            </a:r>
            <a:r>
              <a:rPr lang="es-MX" dirty="0" smtClean="0"/>
              <a:t> </a:t>
            </a:r>
            <a:r>
              <a:rPr lang="es-MX" dirty="0" err="1" smtClean="0"/>
              <a:t>they</a:t>
            </a:r>
            <a:r>
              <a:rPr lang="es-MX" dirty="0" smtClean="0"/>
              <a:t> </a:t>
            </a:r>
            <a:r>
              <a:rPr lang="es-MX" dirty="0" err="1" smtClean="0"/>
              <a:t>go</a:t>
            </a:r>
            <a:endParaRPr lang="es-AR" dirty="0"/>
          </a:p>
        </p:txBody>
      </p:sp>
      <p:sp>
        <p:nvSpPr>
          <p:cNvPr id="4" name="3 Rectángulo"/>
          <p:cNvSpPr/>
          <p:nvPr/>
        </p:nvSpPr>
        <p:spPr>
          <a:xfrm>
            <a:off x="5218412" y="2107430"/>
            <a:ext cx="1316500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19 Rectángulo"/>
          <p:cNvSpPr/>
          <p:nvPr/>
        </p:nvSpPr>
        <p:spPr>
          <a:xfrm>
            <a:off x="3602736" y="3030759"/>
            <a:ext cx="1420368" cy="4850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1" name="20 Rectángulo"/>
          <p:cNvSpPr/>
          <p:nvPr/>
        </p:nvSpPr>
        <p:spPr>
          <a:xfrm>
            <a:off x="3602736" y="3358419"/>
            <a:ext cx="1316500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21 Rectángulo"/>
          <p:cNvSpPr/>
          <p:nvPr/>
        </p:nvSpPr>
        <p:spPr>
          <a:xfrm>
            <a:off x="6029062" y="3611404"/>
            <a:ext cx="353450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" name="22 Rectángulo"/>
          <p:cNvSpPr/>
          <p:nvPr/>
        </p:nvSpPr>
        <p:spPr>
          <a:xfrm>
            <a:off x="7388352" y="2729580"/>
            <a:ext cx="353450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" name="23 Rectángulo"/>
          <p:cNvSpPr/>
          <p:nvPr/>
        </p:nvSpPr>
        <p:spPr>
          <a:xfrm>
            <a:off x="2590800" y="2478679"/>
            <a:ext cx="1420368" cy="4850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" name="24 Rectángulo"/>
          <p:cNvSpPr/>
          <p:nvPr/>
        </p:nvSpPr>
        <p:spPr>
          <a:xfrm>
            <a:off x="4260986" y="2457213"/>
            <a:ext cx="353450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4207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87" y="297873"/>
            <a:ext cx="6063065" cy="6233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F4e_PreintSB_2.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91896" y="297873"/>
            <a:ext cx="609600" cy="609600"/>
          </a:xfrm>
          <a:prstGeom prst="rect">
            <a:avLst/>
          </a:prstGeom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002" y="1007897"/>
            <a:ext cx="5630246" cy="1117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EF4e_PreintSB_2.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22525" y="2474335"/>
            <a:ext cx="609600" cy="609600"/>
          </a:xfrm>
          <a:prstGeom prst="rect">
            <a:avLst/>
          </a:prstGeom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232" y="3457379"/>
            <a:ext cx="5688528" cy="1422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EF4e_PreintSB_2.5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22525" y="5048003"/>
            <a:ext cx="609600" cy="609600"/>
          </a:xfrm>
          <a:prstGeom prst="rect">
            <a:avLst/>
          </a:prstGeom>
        </p:spPr>
      </p:pic>
      <p:sp>
        <p:nvSpPr>
          <p:cNvPr id="7" name="6 Elipse"/>
          <p:cNvSpPr/>
          <p:nvPr/>
        </p:nvSpPr>
        <p:spPr>
          <a:xfrm>
            <a:off x="8245434" y="4167919"/>
            <a:ext cx="902524" cy="375062"/>
          </a:xfrm>
          <a:prstGeom prst="ellipse">
            <a:avLst/>
          </a:prstGeom>
          <a:noFill/>
          <a:ln w="28575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Elipse"/>
          <p:cNvSpPr/>
          <p:nvPr/>
        </p:nvSpPr>
        <p:spPr>
          <a:xfrm>
            <a:off x="8453252" y="4509540"/>
            <a:ext cx="902524" cy="375062"/>
          </a:xfrm>
          <a:prstGeom prst="ellipse">
            <a:avLst/>
          </a:prstGeom>
          <a:noFill/>
          <a:ln w="28575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Elipse"/>
          <p:cNvSpPr/>
          <p:nvPr/>
        </p:nvSpPr>
        <p:spPr>
          <a:xfrm>
            <a:off x="10559143" y="4168445"/>
            <a:ext cx="902524" cy="375062"/>
          </a:xfrm>
          <a:prstGeom prst="ellipse">
            <a:avLst/>
          </a:prstGeom>
          <a:noFill/>
          <a:ln w="28575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9957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67E45F94-32B7-4E13-9FF7-DC7B302DC13A}"/>
              </a:ext>
            </a:extLst>
          </p:cNvPr>
          <p:cNvSpPr txBox="1"/>
          <p:nvPr/>
        </p:nvSpPr>
        <p:spPr>
          <a:xfrm>
            <a:off x="6098817" y="622799"/>
            <a:ext cx="4837335" cy="116955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AR" sz="7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HOLIDAYS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B03700FE-9084-99B9-388E-4434B22C5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50" y="148318"/>
            <a:ext cx="5583641" cy="661438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B030B3AD-F8EF-5DD1-459A-B7C2814B12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0852" y="2469662"/>
            <a:ext cx="5571148" cy="4388338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44D7BA12-233B-E46A-45DA-8891A97CE08F}"/>
              </a:ext>
            </a:extLst>
          </p:cNvPr>
          <p:cNvSpPr txBox="1"/>
          <p:nvPr/>
        </p:nvSpPr>
        <p:spPr>
          <a:xfrm>
            <a:off x="523631" y="10197"/>
            <a:ext cx="218049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go</a:t>
            </a:r>
            <a:r>
              <a:rPr lang="es-MX" b="1" dirty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lang="es-MX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sightseeing</a:t>
            </a:r>
            <a:endParaRPr lang="es-AR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F4BD88FF-4A41-149E-2863-EA7C320E41DD}"/>
              </a:ext>
            </a:extLst>
          </p:cNvPr>
          <p:cNvSpPr txBox="1"/>
          <p:nvPr/>
        </p:nvSpPr>
        <p:spPr>
          <a:xfrm>
            <a:off x="3074904" y="-9777"/>
            <a:ext cx="522503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go</a:t>
            </a:r>
            <a:r>
              <a:rPr lang="es-MX" b="1" dirty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lang="es-MX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swimming</a:t>
            </a:r>
            <a:r>
              <a:rPr lang="es-MX" b="1" dirty="0">
                <a:solidFill>
                  <a:prstClr val="black"/>
                </a:solidFill>
                <a:latin typeface="Arial Black" panose="020B0A04020102020204" pitchFamily="34" charset="0"/>
              </a:rPr>
              <a:t> (</a:t>
            </a:r>
            <a:r>
              <a:rPr lang="es-MX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sailing</a:t>
            </a:r>
            <a:r>
              <a:rPr lang="es-MX" b="1" dirty="0">
                <a:solidFill>
                  <a:prstClr val="black"/>
                </a:solidFill>
                <a:latin typeface="Arial Black" panose="020B0A04020102020204" pitchFamily="34" charset="0"/>
              </a:rPr>
              <a:t>, </a:t>
            </a:r>
            <a:r>
              <a:rPr lang="es-MX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surfing</a:t>
            </a:r>
            <a:r>
              <a:rPr lang="es-MX" b="1" dirty="0">
                <a:solidFill>
                  <a:prstClr val="black"/>
                </a:solidFill>
                <a:latin typeface="Arial Black" panose="020B0A04020102020204" pitchFamily="34" charset="0"/>
              </a:rPr>
              <a:t>, </a:t>
            </a:r>
            <a:r>
              <a:rPr lang="es-MX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fishing</a:t>
            </a:r>
            <a:r>
              <a:rPr lang="es-MX" b="1" dirty="0">
                <a:solidFill>
                  <a:prstClr val="black"/>
                </a:solidFill>
                <a:latin typeface="Arial Black" panose="020B0A04020102020204" pitchFamily="34" charset="0"/>
              </a:rPr>
              <a:t>)</a:t>
            </a:r>
            <a:endParaRPr lang="es-AR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7F00815B-6C7F-61A5-6C62-6952AAB0DCB9}"/>
              </a:ext>
            </a:extLst>
          </p:cNvPr>
          <p:cNvSpPr txBox="1"/>
          <p:nvPr/>
        </p:nvSpPr>
        <p:spPr>
          <a:xfrm>
            <a:off x="6865816" y="2100330"/>
            <a:ext cx="218049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go</a:t>
            </a:r>
            <a:r>
              <a:rPr lang="es-MX" b="1" dirty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lang="es-MX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abroad</a:t>
            </a:r>
            <a:endParaRPr lang="es-AR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9E5999CA-E80E-5178-2BD0-7B7F78451B7A}"/>
              </a:ext>
            </a:extLst>
          </p:cNvPr>
          <p:cNvSpPr txBox="1"/>
          <p:nvPr/>
        </p:nvSpPr>
        <p:spPr>
          <a:xfrm>
            <a:off x="9726246" y="4484852"/>
            <a:ext cx="218049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go</a:t>
            </a:r>
            <a:r>
              <a:rPr lang="es-MX" b="1" dirty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lang="es-MX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away</a:t>
            </a:r>
            <a:r>
              <a:rPr lang="es-MX" b="1" dirty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lang="es-MX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for</a:t>
            </a:r>
            <a:r>
              <a:rPr lang="es-MX" b="1" dirty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lang="es-MX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the</a:t>
            </a:r>
            <a:r>
              <a:rPr lang="es-MX" b="1" dirty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lang="es-MX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weekend</a:t>
            </a:r>
            <a:endParaRPr lang="es-AR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14D03BEE-3790-1E54-A368-177BAA208F19}"/>
              </a:ext>
            </a:extLst>
          </p:cNvPr>
          <p:cNvSpPr txBox="1"/>
          <p:nvPr/>
        </p:nvSpPr>
        <p:spPr>
          <a:xfrm>
            <a:off x="2972156" y="2826624"/>
            <a:ext cx="312666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go</a:t>
            </a:r>
            <a:r>
              <a:rPr lang="es-MX" b="1" dirty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lang="es-MX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by</a:t>
            </a:r>
            <a:r>
              <a:rPr lang="es-MX" b="1" dirty="0">
                <a:solidFill>
                  <a:prstClr val="black"/>
                </a:solidFill>
                <a:latin typeface="Arial Black" panose="020B0A04020102020204" pitchFamily="34" charset="0"/>
              </a:rPr>
              <a:t> bus </a:t>
            </a:r>
            <a:r>
              <a:rPr lang="es-MX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(</a:t>
            </a:r>
            <a:r>
              <a:rPr lang="es-MX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by</a:t>
            </a:r>
            <a:r>
              <a:rPr lang="es-MX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lang="es-MX" b="1" dirty="0">
                <a:solidFill>
                  <a:prstClr val="black"/>
                </a:solidFill>
                <a:latin typeface="Arial Black" panose="020B0A04020102020204" pitchFamily="34" charset="0"/>
              </a:rPr>
              <a:t>car, </a:t>
            </a:r>
            <a:r>
              <a:rPr lang="es-MX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by</a:t>
            </a:r>
            <a:r>
              <a:rPr lang="es-MX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lang="es-MX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train</a:t>
            </a:r>
            <a:r>
              <a:rPr lang="es-MX" b="1" dirty="0">
                <a:solidFill>
                  <a:prstClr val="black"/>
                </a:solidFill>
                <a:latin typeface="Arial Black" panose="020B0A04020102020204" pitchFamily="34" charset="0"/>
              </a:rPr>
              <a:t>, </a:t>
            </a:r>
            <a:r>
              <a:rPr lang="es-MX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by</a:t>
            </a:r>
            <a:r>
              <a:rPr lang="es-MX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lang="es-MX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plane</a:t>
            </a:r>
            <a:r>
              <a:rPr lang="es-MX" b="1" dirty="0">
                <a:solidFill>
                  <a:prstClr val="black"/>
                </a:solidFill>
                <a:latin typeface="Arial Black" panose="020B0A04020102020204" pitchFamily="34" charset="0"/>
              </a:rPr>
              <a:t>)</a:t>
            </a:r>
            <a:endParaRPr lang="es-AR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C6CD0062-F01B-89B7-231C-655D2F9CAC1A}"/>
              </a:ext>
            </a:extLst>
          </p:cNvPr>
          <p:cNvSpPr txBox="1"/>
          <p:nvPr/>
        </p:nvSpPr>
        <p:spPr>
          <a:xfrm>
            <a:off x="10011508" y="2129278"/>
            <a:ext cx="218049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go</a:t>
            </a:r>
            <a:r>
              <a:rPr lang="es-MX" b="1" dirty="0">
                <a:solidFill>
                  <a:prstClr val="black"/>
                </a:solidFill>
                <a:latin typeface="Arial Black" panose="020B0A04020102020204" pitchFamily="34" charset="0"/>
              </a:rPr>
              <a:t> camping</a:t>
            </a:r>
            <a:endParaRPr lang="es-AR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CFFC9D94-A73F-7A5F-B3CF-E88749E633D5}"/>
              </a:ext>
            </a:extLst>
          </p:cNvPr>
          <p:cNvSpPr txBox="1"/>
          <p:nvPr/>
        </p:nvSpPr>
        <p:spPr>
          <a:xfrm>
            <a:off x="6672612" y="6340350"/>
            <a:ext cx="218049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go</a:t>
            </a:r>
            <a:r>
              <a:rPr lang="es-MX" b="1" dirty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lang="es-MX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for</a:t>
            </a:r>
            <a:r>
              <a:rPr lang="es-MX" b="1" dirty="0">
                <a:solidFill>
                  <a:prstClr val="black"/>
                </a:solidFill>
                <a:latin typeface="Arial Black" panose="020B0A04020102020204" pitchFamily="34" charset="0"/>
              </a:rPr>
              <a:t> a </a:t>
            </a:r>
            <a:r>
              <a:rPr lang="es-MX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walk</a:t>
            </a:r>
            <a:endParaRPr lang="es-AR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22398165-535C-EF79-E553-820F257F7AF2}"/>
              </a:ext>
            </a:extLst>
          </p:cNvPr>
          <p:cNvSpPr txBox="1"/>
          <p:nvPr/>
        </p:nvSpPr>
        <p:spPr>
          <a:xfrm>
            <a:off x="269632" y="6459480"/>
            <a:ext cx="218049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go</a:t>
            </a:r>
            <a:r>
              <a:rPr lang="es-MX" b="1" dirty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lang="es-MX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on</a:t>
            </a:r>
            <a:r>
              <a:rPr lang="es-MX" b="1" dirty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lang="es-MX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holiday</a:t>
            </a:r>
            <a:endParaRPr lang="es-AR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3928F885-9C05-8090-26F5-35FDDFE08A9B}"/>
              </a:ext>
            </a:extLst>
          </p:cNvPr>
          <p:cNvSpPr txBox="1"/>
          <p:nvPr/>
        </p:nvSpPr>
        <p:spPr>
          <a:xfrm>
            <a:off x="2914884" y="6303072"/>
            <a:ext cx="324120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go</a:t>
            </a:r>
            <a:r>
              <a:rPr lang="es-MX" b="1" dirty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lang="es-MX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skiing</a:t>
            </a:r>
            <a:r>
              <a:rPr lang="es-MX" b="1" dirty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lang="es-MX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(</a:t>
            </a:r>
            <a:r>
              <a:rPr lang="es-MX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go</a:t>
            </a:r>
            <a:r>
              <a:rPr lang="es-MX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lang="es-MX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cycling</a:t>
            </a:r>
            <a:r>
              <a:rPr lang="es-MX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, </a:t>
            </a:r>
            <a:r>
              <a:rPr lang="es-MX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go</a:t>
            </a:r>
            <a:r>
              <a:rPr lang="es-MX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lang="es-MX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walking</a:t>
            </a:r>
            <a:endParaRPr lang="es-AR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xmlns="" id="{53934EC2-2636-DAB9-E72B-E32E4A12BE8E}"/>
              </a:ext>
            </a:extLst>
          </p:cNvPr>
          <p:cNvSpPr txBox="1"/>
          <p:nvPr/>
        </p:nvSpPr>
        <p:spPr>
          <a:xfrm>
            <a:off x="635223" y="2407882"/>
            <a:ext cx="218049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b="1" dirty="0" err="1">
                <a:solidFill>
                  <a:srgbClr val="5B9BD5"/>
                </a:solidFill>
                <a:latin typeface="Arial Black" panose="020B0A04020102020204" pitchFamily="34" charset="0"/>
              </a:rPr>
              <a:t>go</a:t>
            </a:r>
            <a:r>
              <a:rPr lang="es-MX" b="1" dirty="0">
                <a:solidFill>
                  <a:srgbClr val="5B9BD5"/>
                </a:solidFill>
                <a:latin typeface="Arial Black" panose="020B0A04020102020204" pitchFamily="34" charset="0"/>
              </a:rPr>
              <a:t> </a:t>
            </a:r>
            <a:r>
              <a:rPr lang="es-MX" b="1" dirty="0" err="1">
                <a:solidFill>
                  <a:srgbClr val="5B9BD5"/>
                </a:solidFill>
                <a:latin typeface="Arial Black" panose="020B0A04020102020204" pitchFamily="34" charset="0"/>
              </a:rPr>
              <a:t>out</a:t>
            </a:r>
            <a:r>
              <a:rPr lang="es-MX" b="1" dirty="0">
                <a:solidFill>
                  <a:srgbClr val="5B9BD5"/>
                </a:solidFill>
                <a:latin typeface="Arial Black" panose="020B0A04020102020204" pitchFamily="34" charset="0"/>
              </a:rPr>
              <a:t> at </a:t>
            </a:r>
            <a:r>
              <a:rPr lang="es-MX" b="1" dirty="0" err="1">
                <a:solidFill>
                  <a:srgbClr val="5B9BD5"/>
                </a:solidFill>
                <a:latin typeface="Arial Black" panose="020B0A04020102020204" pitchFamily="34" charset="0"/>
              </a:rPr>
              <a:t>night</a:t>
            </a:r>
            <a:endParaRPr lang="es-AR" b="1" dirty="0">
              <a:solidFill>
                <a:srgbClr val="5B9BD5"/>
              </a:solidFill>
              <a:latin typeface="Arial Black" panose="020B0A04020102020204" pitchFamily="34" charset="0"/>
            </a:endParaRPr>
          </a:p>
        </p:txBody>
      </p:sp>
      <p:pic>
        <p:nvPicPr>
          <p:cNvPr id="28" name="EF4e_PreintSB_2.6">
            <a:hlinkClick r:id="" action="ppaction://media"/>
            <a:extLst>
              <a:ext uri="{FF2B5EF4-FFF2-40B4-BE49-F238E27FC236}">
                <a16:creationId xmlns:a16="http://schemas.microsoft.com/office/drawing/2014/main" xmlns="" id="{F2BED3D8-EAA6-D968-4FF4-715B0F71E3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3426" y="987236"/>
            <a:ext cx="711407" cy="71140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829" y="1698643"/>
            <a:ext cx="270510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31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4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650" y="169542"/>
            <a:ext cx="5600857" cy="182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89" y="169542"/>
            <a:ext cx="5486049" cy="1763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20" y="2211914"/>
            <a:ext cx="5383218" cy="1718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054" y="2339604"/>
            <a:ext cx="5004048" cy="159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013" y="4476999"/>
            <a:ext cx="5360566" cy="1694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EF4e_PreintSB_2.6">
            <a:hlinkClick r:id="" action="ppaction://media"/>
            <a:extLst>
              <a:ext uri="{FF2B5EF4-FFF2-40B4-BE49-F238E27FC236}">
                <a16:creationId xmlns:a16="http://schemas.microsoft.com/office/drawing/2014/main" xmlns="" id="{F2BED3D8-EAA6-D968-4FF4-715B0F71E3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26528" y="4882342"/>
            <a:ext cx="711407" cy="71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10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4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386" y="182561"/>
            <a:ext cx="5973762" cy="649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345" y="400627"/>
            <a:ext cx="4962525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345" y="2955554"/>
            <a:ext cx="5038725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112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78" y="390277"/>
            <a:ext cx="5212064" cy="1640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595" y="411195"/>
            <a:ext cx="5170788" cy="1619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0" y="2477603"/>
            <a:ext cx="5310317" cy="1655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595" y="2513435"/>
            <a:ext cx="5247552" cy="1619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448" y="4607830"/>
            <a:ext cx="5131788" cy="160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EF4e_PreintSB_2.6">
            <a:hlinkClick r:id="" action="ppaction://media"/>
            <a:extLst>
              <a:ext uri="{FF2B5EF4-FFF2-40B4-BE49-F238E27FC236}">
                <a16:creationId xmlns:a16="http://schemas.microsoft.com/office/drawing/2014/main" xmlns="" id="{F2BED3D8-EAA6-D968-4FF4-715B0F71E3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26528" y="4882342"/>
            <a:ext cx="711407" cy="71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04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4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98" y="1451974"/>
            <a:ext cx="6450444" cy="4848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5255108" y="123502"/>
            <a:ext cx="1027936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AR" dirty="0">
                <a:solidFill>
                  <a:prstClr val="black"/>
                </a:solidFill>
              </a:rPr>
              <a:t>Page 152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0DFBF17E-5B44-4E7C-B23D-80EBC9A20F02}"/>
              </a:ext>
            </a:extLst>
          </p:cNvPr>
          <p:cNvSpPr txBox="1"/>
          <p:nvPr/>
        </p:nvSpPr>
        <p:spPr>
          <a:xfrm>
            <a:off x="1782501" y="3876421"/>
            <a:ext cx="1225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 err="1">
                <a:solidFill>
                  <a:srgbClr val="FF0000"/>
                </a:solidFill>
              </a:rPr>
              <a:t>sunbathe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A0184EB0-AD5B-4213-BD02-32381BA2CF90}"/>
              </a:ext>
            </a:extLst>
          </p:cNvPr>
          <p:cNvSpPr txBox="1"/>
          <p:nvPr/>
        </p:nvSpPr>
        <p:spPr>
          <a:xfrm>
            <a:off x="1958051" y="4238261"/>
            <a:ext cx="1076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 err="1">
                <a:solidFill>
                  <a:srgbClr val="FF0000"/>
                </a:solidFill>
              </a:rPr>
              <a:t>have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7F1F8FD2-A365-4DC0-8B20-58D3AC34992F}"/>
              </a:ext>
            </a:extLst>
          </p:cNvPr>
          <p:cNvSpPr txBox="1"/>
          <p:nvPr/>
        </p:nvSpPr>
        <p:spPr>
          <a:xfrm>
            <a:off x="1958051" y="4619395"/>
            <a:ext cx="1076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 err="1">
                <a:solidFill>
                  <a:srgbClr val="FF0000"/>
                </a:solidFill>
              </a:rPr>
              <a:t>spend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C251AA80-E82E-4A2D-939D-159BE715562C}"/>
              </a:ext>
            </a:extLst>
          </p:cNvPr>
          <p:cNvSpPr txBox="1"/>
          <p:nvPr/>
        </p:nvSpPr>
        <p:spPr>
          <a:xfrm>
            <a:off x="1958051" y="5013146"/>
            <a:ext cx="1076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 err="1">
                <a:solidFill>
                  <a:srgbClr val="FF0000"/>
                </a:solidFill>
              </a:rPr>
              <a:t>rent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8A17819C-C328-4175-8BEF-6BAD8A01C145}"/>
              </a:ext>
            </a:extLst>
          </p:cNvPr>
          <p:cNvSpPr txBox="1"/>
          <p:nvPr/>
        </p:nvSpPr>
        <p:spPr>
          <a:xfrm>
            <a:off x="2002420" y="5374986"/>
            <a:ext cx="1076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 err="1">
                <a:solidFill>
                  <a:srgbClr val="FF0000"/>
                </a:solidFill>
              </a:rPr>
              <a:t>hire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CB6CE994-CBCC-4C06-BFB7-69B114563073}"/>
              </a:ext>
            </a:extLst>
          </p:cNvPr>
          <p:cNvSpPr txBox="1"/>
          <p:nvPr/>
        </p:nvSpPr>
        <p:spPr>
          <a:xfrm>
            <a:off x="1992775" y="5821969"/>
            <a:ext cx="1076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 err="1">
                <a:solidFill>
                  <a:srgbClr val="FF0000"/>
                </a:solidFill>
              </a:rPr>
              <a:t>book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58E80416-0753-41CE-8BA2-B654D9F42921}"/>
              </a:ext>
            </a:extLst>
          </p:cNvPr>
          <p:cNvSpPr txBox="1"/>
          <p:nvPr/>
        </p:nvSpPr>
        <p:spPr>
          <a:xfrm>
            <a:off x="1870275" y="3533557"/>
            <a:ext cx="1076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 err="1">
                <a:solidFill>
                  <a:srgbClr val="FF0000"/>
                </a:solidFill>
              </a:rPr>
              <a:t>buy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2CAE129E-EFDD-4172-B44A-E44A9446D0DD}"/>
              </a:ext>
            </a:extLst>
          </p:cNvPr>
          <p:cNvSpPr txBox="1"/>
          <p:nvPr/>
        </p:nvSpPr>
        <p:spPr>
          <a:xfrm>
            <a:off x="1856986" y="3165069"/>
            <a:ext cx="1076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 err="1">
                <a:solidFill>
                  <a:srgbClr val="FF0000"/>
                </a:solidFill>
              </a:rPr>
              <a:t>take</a:t>
            </a:r>
            <a:endParaRPr lang="es-AR" sz="20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xmlns="" id="{8A4246DD-2EC8-4156-99F4-80C53EB13021}"/>
                  </a:ext>
                </a:extLst>
              </p14:cNvPr>
              <p14:cNvContentPartPr/>
              <p14:nvPr/>
            </p14:nvContentPartPr>
            <p14:xfrm>
              <a:off x="3069220" y="3170712"/>
              <a:ext cx="274680" cy="360"/>
            </p14:xfrm>
          </p:contentPart>
        </mc:Choice>
        <mc:Fallback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8A4246DD-2EC8-4156-99F4-80C53EB1302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53380" y="3107352"/>
                <a:ext cx="3063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0" name="Entrada de lápiz 9">
                <a:extLst>
                  <a:ext uri="{FF2B5EF4-FFF2-40B4-BE49-F238E27FC236}">
                    <a16:creationId xmlns:a16="http://schemas.microsoft.com/office/drawing/2014/main" xmlns="" id="{5CE8C321-2FA5-4FDD-ADD4-C06DB0738761}"/>
                  </a:ext>
                </a:extLst>
              </p14:cNvPr>
              <p14:cNvContentPartPr/>
              <p14:nvPr/>
            </p14:nvContentPartPr>
            <p14:xfrm>
              <a:off x="4326300" y="3200145"/>
              <a:ext cx="217080" cy="360"/>
            </p14:xfrm>
          </p:contentPart>
        </mc:Choice>
        <mc:Fallback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5CE8C321-2FA5-4FDD-ADD4-C06DB073876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10460" y="3136785"/>
                <a:ext cx="2487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" name="1 Entrada de lápiz"/>
              <p14:cNvContentPartPr/>
              <p14:nvPr/>
            </p14:nvContentPartPr>
            <p14:xfrm>
              <a:off x="6027084" y="3199425"/>
              <a:ext cx="511920" cy="720"/>
            </p14:xfrm>
          </p:contentPart>
        </mc:Choice>
        <mc:Fallback>
          <p:pic>
            <p:nvPicPr>
              <p:cNvPr id="2" name="1 Entrada de lápiz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979238" y="3007185"/>
                <a:ext cx="607613" cy="38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" name="2 Entrada de lápiz"/>
              <p14:cNvContentPartPr/>
              <p14:nvPr/>
            </p14:nvContentPartPr>
            <p14:xfrm>
              <a:off x="3084654" y="4316232"/>
              <a:ext cx="305280" cy="720"/>
            </p14:xfrm>
          </p:contentPart>
        </mc:Choice>
        <mc:Fallback>
          <p:pic>
            <p:nvPicPr>
              <p:cNvPr id="3" name="2 Entrada de lápiz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036774" y="4123992"/>
                <a:ext cx="401040" cy="38520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20 CuadroTexto"/>
          <p:cNvSpPr txBox="1"/>
          <p:nvPr/>
        </p:nvSpPr>
        <p:spPr>
          <a:xfrm>
            <a:off x="4934856" y="4977342"/>
            <a:ext cx="6841873" cy="769441"/>
          </a:xfrm>
          <a:prstGeom prst="rect">
            <a:avLst/>
          </a:prstGeom>
          <a:noFill/>
          <a:ln w="57150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s-MX" sz="22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es-MX" sz="2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</a:t>
            </a:r>
            <a:r>
              <a:rPr lang="es-MX" sz="22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s-MX" sz="2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2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</a:t>
            </a:r>
            <a:r>
              <a:rPr lang="es-MX" sz="2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2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doing</a:t>
            </a:r>
            <a:r>
              <a:rPr lang="es-MX" sz="2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2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</a:t>
            </a:r>
            <a:r>
              <a:rPr lang="es-MX" sz="2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2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s-MX" sz="2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</a:t>
            </a:r>
            <a:r>
              <a:rPr lang="es-MX" sz="22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MX" sz="2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2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holiday</a:t>
            </a:r>
            <a:r>
              <a:rPr lang="es-MX" sz="2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r>
              <a:rPr lang="es-MX" sz="2200" dirty="0">
                <a:solidFill>
                  <a:srgbClr val="0033CC"/>
                </a:solidFill>
              </a:rPr>
              <a:t>I </a:t>
            </a:r>
            <a:r>
              <a:rPr lang="es-MX" sz="2200" dirty="0" err="1">
                <a:solidFill>
                  <a:srgbClr val="0033CC"/>
                </a:solidFill>
              </a:rPr>
              <a:t>like</a:t>
            </a:r>
            <a:r>
              <a:rPr lang="es-MX" sz="2200" dirty="0">
                <a:solidFill>
                  <a:srgbClr val="0033CC"/>
                </a:solidFill>
              </a:rPr>
              <a:t> … (</a:t>
            </a:r>
            <a:r>
              <a:rPr lang="es-MX" sz="2200" dirty="0" err="1">
                <a:solidFill>
                  <a:srgbClr val="0033CC"/>
                </a:solidFill>
              </a:rPr>
              <a:t>reading</a:t>
            </a:r>
            <a:r>
              <a:rPr lang="es-MX" sz="2200" dirty="0">
                <a:solidFill>
                  <a:srgbClr val="0033CC"/>
                </a:solidFill>
              </a:rPr>
              <a:t>, </a:t>
            </a:r>
            <a:r>
              <a:rPr lang="es-MX" sz="2200" dirty="0" err="1">
                <a:solidFill>
                  <a:srgbClr val="0033CC"/>
                </a:solidFill>
              </a:rPr>
              <a:t>walking</a:t>
            </a:r>
            <a:r>
              <a:rPr lang="es-MX" sz="2200" dirty="0">
                <a:solidFill>
                  <a:srgbClr val="0033CC"/>
                </a:solidFill>
              </a:rPr>
              <a:t>…)</a:t>
            </a:r>
            <a:endParaRPr lang="es-AR" sz="2200" dirty="0">
              <a:solidFill>
                <a:srgbClr val="0033CC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5705231" y="5863719"/>
            <a:ext cx="6143680" cy="76944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s-MX" sz="22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es-MX" sz="2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</a:t>
            </a:r>
            <a:r>
              <a:rPr lang="es-MX" sz="22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s-MX" sz="2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MX" sz="22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want</a:t>
            </a:r>
            <a:r>
              <a:rPr lang="es-MX" sz="2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do </a:t>
            </a:r>
            <a:r>
              <a:rPr lang="es-MX" sz="22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MX" sz="2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2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  <a:r>
              <a:rPr lang="es-MX" sz="2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2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r>
              <a:rPr lang="es-MX" sz="2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22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holidays</a:t>
            </a:r>
            <a:r>
              <a:rPr lang="es-MX" sz="2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</a:p>
          <a:p>
            <a:r>
              <a:rPr lang="es-AR" sz="22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es-AR" sz="22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would</a:t>
            </a:r>
            <a:r>
              <a:rPr lang="es-AR" sz="22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200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</a:t>
            </a:r>
            <a:r>
              <a:rPr lang="es-AR" sz="22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  </a:t>
            </a:r>
            <a:r>
              <a:rPr lang="es-AR" sz="22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/I hope to  /I </a:t>
            </a:r>
            <a:r>
              <a:rPr lang="es-AR" sz="22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</a:t>
            </a:r>
            <a:r>
              <a:rPr lang="es-AR" sz="22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  /I </a:t>
            </a:r>
            <a:r>
              <a:rPr lang="es-AR" sz="22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want</a:t>
            </a:r>
            <a:r>
              <a:rPr lang="es-AR" sz="22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</a:p>
        </p:txBody>
      </p:sp>
      <p:pic>
        <p:nvPicPr>
          <p:cNvPr id="5" name="EF4e_PreintSB_2.7">
            <a:hlinkClick r:id="" action="ppaction://media"/>
            <a:extLst>
              <a:ext uri="{FF2B5EF4-FFF2-40B4-BE49-F238E27FC236}">
                <a16:creationId xmlns:a16="http://schemas.microsoft.com/office/drawing/2014/main" xmlns="" id="{760996BB-C9B4-356E-60EB-2A2A39491E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752904" y="1389764"/>
            <a:ext cx="640477" cy="640477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F9FDEF99-854F-AD00-2CFC-90999F239A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66222" y="3267860"/>
            <a:ext cx="7191316" cy="1709482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B5B0E71B-7F29-52DE-3155-BA117523DC5D}"/>
              </a:ext>
            </a:extLst>
          </p:cNvPr>
          <p:cNvSpPr txBox="1"/>
          <p:nvPr/>
        </p:nvSpPr>
        <p:spPr>
          <a:xfrm>
            <a:off x="200767" y="51145"/>
            <a:ext cx="4837335" cy="116955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AR" sz="7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HOLIDAYS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354" y="915896"/>
            <a:ext cx="3638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122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51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365307" y="490572"/>
            <a:ext cx="602668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prstClr val="black"/>
                </a:solidFill>
              </a:rPr>
              <a:t>152</a:t>
            </a:r>
            <a:endParaRPr lang="es-AR" dirty="0">
              <a:solidFill>
                <a:prstClr val="black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31D2C083-D820-4573-8D9D-7077ABF1F5E1}"/>
              </a:ext>
            </a:extLst>
          </p:cNvPr>
          <p:cNvSpPr txBox="1"/>
          <p:nvPr/>
        </p:nvSpPr>
        <p:spPr>
          <a:xfrm>
            <a:off x="10174347" y="4586749"/>
            <a:ext cx="1388427" cy="646331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rgbClr val="FF0000"/>
                </a:solidFill>
              </a:rPr>
              <a:t>Revise ADJECTIVES</a:t>
            </a:r>
          </a:p>
        </p:txBody>
      </p:sp>
      <p:sp>
        <p:nvSpPr>
          <p:cNvPr id="8" name="Flecha: hacia la izquierda 7">
            <a:extLst>
              <a:ext uri="{FF2B5EF4-FFF2-40B4-BE49-F238E27FC236}">
                <a16:creationId xmlns:a16="http://schemas.microsoft.com/office/drawing/2014/main" xmlns="" id="{ED1F5382-B0F8-4167-BC15-F16DFE3E5BD9}"/>
              </a:ext>
            </a:extLst>
          </p:cNvPr>
          <p:cNvSpPr/>
          <p:nvPr/>
        </p:nvSpPr>
        <p:spPr>
          <a:xfrm>
            <a:off x="9778181" y="4866968"/>
            <a:ext cx="280219" cy="250722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9" name="Flecha: hacia arriba 8">
            <a:extLst>
              <a:ext uri="{FF2B5EF4-FFF2-40B4-BE49-F238E27FC236}">
                <a16:creationId xmlns:a16="http://schemas.microsoft.com/office/drawing/2014/main" xmlns="" id="{BE56F8B4-63D8-4D99-9A31-0F7DFF689404}"/>
              </a:ext>
            </a:extLst>
          </p:cNvPr>
          <p:cNvSpPr/>
          <p:nvPr/>
        </p:nvSpPr>
        <p:spPr>
          <a:xfrm>
            <a:off x="10081539" y="1784555"/>
            <a:ext cx="225543" cy="2580968"/>
          </a:xfrm>
          <a:prstGeom prst="up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6344107B-5FB1-3B0B-A8A2-7CC164CAD7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7868" y="1800571"/>
            <a:ext cx="6214879" cy="186759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B89512C1-647B-D323-E733-1D74D1BF91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3681" y="4242937"/>
            <a:ext cx="7818163" cy="1590291"/>
          </a:xfrm>
          <a:prstGeom prst="rect">
            <a:avLst/>
          </a:prstGeom>
        </p:spPr>
      </p:pic>
      <p:pic>
        <p:nvPicPr>
          <p:cNvPr id="15" name="EF4e_PreintSB_2.8">
            <a:hlinkClick r:id="" action="ppaction://media"/>
            <a:extLst>
              <a:ext uri="{FF2B5EF4-FFF2-40B4-BE49-F238E27FC236}">
                <a16:creationId xmlns:a16="http://schemas.microsoft.com/office/drawing/2014/main" xmlns="" id="{AA15BE8D-988B-FB6B-19D0-3C77F2C1C8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49526" y="1787219"/>
            <a:ext cx="765843" cy="765843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9596818A-BB15-BBB0-4581-7359CCA270E2}"/>
              </a:ext>
            </a:extLst>
          </p:cNvPr>
          <p:cNvSpPr txBox="1"/>
          <p:nvPr/>
        </p:nvSpPr>
        <p:spPr>
          <a:xfrm>
            <a:off x="2040383" y="5272467"/>
            <a:ext cx="2802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dirty="0">
                <a:solidFill>
                  <a:srgbClr val="4472C4"/>
                </a:solidFill>
              </a:rPr>
              <a:t>1</a:t>
            </a:r>
            <a:endParaRPr lang="es-AR" sz="2500" b="1" dirty="0">
              <a:solidFill>
                <a:srgbClr val="4472C4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01099580-6E66-4E1D-F138-23461FCAEA2F}"/>
              </a:ext>
            </a:extLst>
          </p:cNvPr>
          <p:cNvSpPr txBox="1"/>
          <p:nvPr/>
        </p:nvSpPr>
        <p:spPr>
          <a:xfrm>
            <a:off x="2040382" y="4546631"/>
            <a:ext cx="2802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dirty="0">
                <a:solidFill>
                  <a:srgbClr val="4472C4"/>
                </a:solidFill>
              </a:rPr>
              <a:t>4</a:t>
            </a:r>
            <a:endParaRPr lang="es-AR" sz="2500" b="1" dirty="0">
              <a:solidFill>
                <a:srgbClr val="4472C4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04C88B59-21E8-4EA8-DC11-9C55D4B2CB85}"/>
              </a:ext>
            </a:extLst>
          </p:cNvPr>
          <p:cNvSpPr txBox="1"/>
          <p:nvPr/>
        </p:nvSpPr>
        <p:spPr>
          <a:xfrm>
            <a:off x="2040382" y="4929999"/>
            <a:ext cx="2802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dirty="0">
                <a:solidFill>
                  <a:srgbClr val="4472C4"/>
                </a:solidFill>
              </a:rPr>
              <a:t>3</a:t>
            </a:r>
            <a:endParaRPr lang="es-AR" sz="2500" b="1" dirty="0">
              <a:solidFill>
                <a:srgbClr val="4472C4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6B1ED7E5-B092-C6B7-F2D2-44AEB6DB4A4D}"/>
              </a:ext>
            </a:extLst>
          </p:cNvPr>
          <p:cNvSpPr txBox="1"/>
          <p:nvPr/>
        </p:nvSpPr>
        <p:spPr>
          <a:xfrm>
            <a:off x="2040383" y="4204163"/>
            <a:ext cx="2802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dirty="0">
                <a:solidFill>
                  <a:srgbClr val="4472C4"/>
                </a:solidFill>
              </a:rPr>
              <a:t>2</a:t>
            </a:r>
            <a:endParaRPr lang="es-AR" sz="2500" b="1" dirty="0">
              <a:solidFill>
                <a:srgbClr val="4472C4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DC88ED44-0797-773D-D959-7BC0D4B1D5C0}"/>
              </a:ext>
            </a:extLst>
          </p:cNvPr>
          <p:cNvSpPr txBox="1"/>
          <p:nvPr/>
        </p:nvSpPr>
        <p:spPr>
          <a:xfrm>
            <a:off x="684606" y="94559"/>
            <a:ext cx="4837335" cy="116955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AR" sz="7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HOLIDAYS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748" y="334371"/>
            <a:ext cx="3933825" cy="128587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96" y="1463083"/>
            <a:ext cx="192405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23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8672ACA-A7A7-06A7-D9BD-16676C139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8" y="2110152"/>
            <a:ext cx="10799047" cy="4250855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8E7CDA5A-E9FB-8F26-D3D9-D7296881BC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96992"/>
            <a:ext cx="4960815" cy="10618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AR" sz="7000" b="1" dirty="0">
                <a:latin typeface="Arial Rounded MT Bold" panose="020F0704030504030204" pitchFamily="34" charset="0"/>
                <a:ea typeface="+mj-ea"/>
                <a:cs typeface="+mj-cs"/>
              </a:rPr>
              <a:t>HOLIDAYS</a:t>
            </a:r>
          </a:p>
        </p:txBody>
      </p:sp>
    </p:spTree>
    <p:extLst>
      <p:ext uri="{BB962C8B-B14F-4D97-AF65-F5344CB8AC3E}">
        <p14:creationId xmlns:p14="http://schemas.microsoft.com/office/powerpoint/2010/main" val="136392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040" y="280187"/>
            <a:ext cx="6115792" cy="632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EF4e_PreintSB_2.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0047" y="1283524"/>
            <a:ext cx="609600" cy="6096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3016331" y="2778826"/>
            <a:ext cx="760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Wow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239982" y="3440392"/>
            <a:ext cx="760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FF0000"/>
                </a:solidFill>
              </a:rPr>
              <a:t>No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163784" y="3440392"/>
            <a:ext cx="760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pity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766951" y="4332514"/>
            <a:ext cx="1233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Fantastic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859971" y="4914405"/>
            <a:ext cx="1140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Really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617520" y="4932525"/>
            <a:ext cx="9262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Awful</a:t>
            </a:r>
            <a:endParaRPr lang="es-A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58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A5600D6D-476D-42E6-985E-2FFBBCB4D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4C289A25-031D-994A-2F97-5463336E82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107" y="1083437"/>
            <a:ext cx="9868462" cy="533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1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28"/>
    </mc:Choice>
    <mc:Fallback xmlns="">
      <p:transition spd="slow" advTm="24428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0E5A8C2F-D2AE-4480-BCEF-6F09C39D89CD}"/>
              </a:ext>
            </a:extLst>
          </p:cNvPr>
          <p:cNvSpPr txBox="1"/>
          <p:nvPr/>
        </p:nvSpPr>
        <p:spPr>
          <a:xfrm>
            <a:off x="455538" y="416176"/>
            <a:ext cx="4308988" cy="246221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FF66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Questions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about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holidays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general.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doing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holidays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doing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are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holidays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camping?/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walking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going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big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cities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going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country/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going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beach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?/renting a car and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visiting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many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places? …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47054A80-89B1-4A6A-86D1-0E3480ACBD85}"/>
              </a:ext>
            </a:extLst>
          </p:cNvPr>
          <p:cNvSpPr txBox="1"/>
          <p:nvPr/>
        </p:nvSpPr>
        <p:spPr>
          <a:xfrm>
            <a:off x="5771534" y="416176"/>
            <a:ext cx="5656009" cy="206210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rgbClr val="FF66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Questions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about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hopes and </a:t>
            </a:r>
            <a:r>
              <a:rPr kumimoji="0" lang="es-A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ambitions</a:t>
            </a: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s-A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</a:t>
            </a: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want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holidays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do?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hope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do?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want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rent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apartment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44B66728-F022-4F1B-AF42-79BFB31CB0F5}"/>
              </a:ext>
            </a:extLst>
          </p:cNvPr>
          <p:cNvSpPr txBox="1"/>
          <p:nvPr/>
        </p:nvSpPr>
        <p:spPr>
          <a:xfrm>
            <a:off x="918786" y="2951946"/>
            <a:ext cx="5078360" cy="190821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FF66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Questions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about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holiday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plans</a:t>
            </a: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s-A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</a:t>
            </a: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are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going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do? 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are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going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Are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going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book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flight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Are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going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rent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apartment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Are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going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take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photos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going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spend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lot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money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A5BD5959-FB57-4697-9336-12686C70D8DE}"/>
              </a:ext>
            </a:extLst>
          </p:cNvPr>
          <p:cNvSpPr txBox="1"/>
          <p:nvPr/>
        </p:nvSpPr>
        <p:spPr>
          <a:xfrm>
            <a:off x="6486701" y="2705725"/>
            <a:ext cx="5078361" cy="2185214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rgbClr val="FF66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Questions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about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last</a:t>
            </a: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holidays</a:t>
            </a: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s-A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past</a:t>
            </a: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did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during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holidays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did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did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/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travel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Did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Did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abroad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Did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good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time?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Did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buy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souvenirs?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Did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book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hotels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online?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55C55116-470B-499A-A33B-66CB244EF963}"/>
              </a:ext>
            </a:extLst>
          </p:cNvPr>
          <p:cNvSpPr txBox="1"/>
          <p:nvPr/>
        </p:nvSpPr>
        <p:spPr>
          <a:xfrm>
            <a:off x="2020527" y="4964496"/>
            <a:ext cx="6799008" cy="163121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rgbClr val="FF66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Questions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about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last</a:t>
            </a: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holidays</a:t>
            </a: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s-A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past</a:t>
            </a: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city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hotel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were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people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Were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they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nice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Helpful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Did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food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Did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good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weather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weather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1000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F7613F5-B98F-42C9-A46E-2152069FF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248" y="1029105"/>
            <a:ext cx="2848373" cy="168616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9AD0189-E23A-4CAF-B3CF-C364E179B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0144" y="1783340"/>
            <a:ext cx="2343477" cy="146705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71002203-2B3B-4802-951B-0606B0399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061" y="1267049"/>
            <a:ext cx="2629267" cy="14384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15798C08-4B28-4BDA-A398-2B918A7F8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4051" y="3852361"/>
            <a:ext cx="2391109" cy="144800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1384BD2B-815A-402C-A42E-57CDD07E9B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6756" y="4237997"/>
            <a:ext cx="2962688" cy="132416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D5DFC733-8CA5-4086-8F89-DDF76840C8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6185" y="181723"/>
            <a:ext cx="2305372" cy="1448002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E51910AB-FA27-415C-9F06-65FE8331D1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3051" y="4538098"/>
            <a:ext cx="1590897" cy="147658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47767DFD-9D21-4685-8581-44560B2FE0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08696" y="308654"/>
            <a:ext cx="2381582" cy="1571844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A73C894F-7BB4-458E-954B-3EDA214A4E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90848" y="5401881"/>
            <a:ext cx="2372056" cy="130510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045F902A-8D21-4790-BFE6-2505A04BE4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7996" y="5377337"/>
            <a:ext cx="1952898" cy="138131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18E1D417-3B8A-4CB6-B1B5-079C695E86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37328" y="2179220"/>
            <a:ext cx="2152950" cy="140989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2AA44A6F-3DE6-4096-8F15-50F8BC3B70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37611" y="1690474"/>
            <a:ext cx="2172003" cy="137179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D3660002-CE0D-4BD0-B2F6-79AE7E1D48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07405" y="167434"/>
            <a:ext cx="1714739" cy="1476581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B141816C-FA36-4725-AE8E-87315F75E6B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6913" y="2524771"/>
            <a:ext cx="2362530" cy="129558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711F5CEE-1837-4371-9C36-9AB60C399AD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10822" y="3020423"/>
            <a:ext cx="2076740" cy="155279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C342624D-E826-4BC1-A1DC-C3267D3BBBA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11069" y="5205864"/>
            <a:ext cx="2305372" cy="156231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865CFE09-E3AE-4884-9F6B-A71FD15B550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1463" y="151968"/>
            <a:ext cx="1657581" cy="141942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B81556C3-7A03-4A54-B299-DA76B77E98C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999275" y="3776914"/>
            <a:ext cx="1991003" cy="1533739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C46B62D9-2EBF-4B72-8D64-944F5FCBA73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494134" y="5590951"/>
            <a:ext cx="2114845" cy="114316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xmlns="" id="{A836AF9C-DF9C-4933-A01C-C47BFC27ACB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419258" y="2854554"/>
            <a:ext cx="1933845" cy="12574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xmlns="" id="{E17B50AE-9B80-47D2-8229-D271FF5F6F3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087405" y="5609328"/>
            <a:ext cx="1505160" cy="1066949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F0E29B68-B67F-4933-A709-1727DD6A0FF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370396" y="3194061"/>
            <a:ext cx="1619476" cy="146705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xmlns="" id="{92CDF8FB-C1BC-4B2F-9A54-2C68CF74EDB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4780" y="4065721"/>
            <a:ext cx="2410161" cy="1190791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xmlns="" id="{234C59AF-888E-4892-BDEF-91FD878BE25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498614" y="315093"/>
            <a:ext cx="1819529" cy="118126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xmlns="" id="{1F21DBD8-F1AF-4E11-8D57-0D34F25E01CA}"/>
              </a:ext>
            </a:extLst>
          </p:cNvPr>
          <p:cNvSpPr txBox="1"/>
          <p:nvPr/>
        </p:nvSpPr>
        <p:spPr>
          <a:xfrm>
            <a:off x="1928370" y="167434"/>
            <a:ext cx="1133142" cy="1624804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Speak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about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holidays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AR" b="1" dirty="0">
              <a:solidFill>
                <a:srgbClr val="FF000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b="1" dirty="0">
                <a:solidFill>
                  <a:srgbClr val="FF0000"/>
                </a:solidFill>
                <a:latin typeface="Calibri" panose="020F0502020204030204"/>
              </a:rPr>
              <a:t>A</a:t>
            </a:r>
            <a:r>
              <a:rPr kumimoji="0" lang="es-AR" sz="1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</a:t>
            </a:r>
            <a:r>
              <a:rPr kumimoji="0" lang="es-AR" sz="1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s-AR" sz="1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anwer</a:t>
            </a:r>
            <a:r>
              <a:rPr kumimoji="0" lang="es-AR" sz="1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questions</a:t>
            </a:r>
            <a:endParaRPr kumimoji="0" lang="es-AR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82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E3E2049-72B1-43E8-AF41-A9D50D53C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4085"/>
            <a:ext cx="10515600" cy="4372877"/>
          </a:xfrm>
        </p:spPr>
        <p:txBody>
          <a:bodyPr>
            <a:normAutofit/>
          </a:bodyPr>
          <a:lstStyle/>
          <a:p>
            <a:endParaRPr lang="es-AR" dirty="0">
              <a:hlinkClick r:id="rId2"/>
            </a:endParaRPr>
          </a:p>
          <a:p>
            <a:r>
              <a:rPr lang="es-AR" dirty="0">
                <a:hlinkClick r:id="rId2"/>
              </a:rPr>
              <a:t>https://elt.oup.com/student/englishfile/preint3/grammar/file02/grammar02_a01?cc=ar&amp;selLanguage=en</a:t>
            </a:r>
          </a:p>
          <a:p>
            <a:r>
              <a:rPr lang="es-AR" dirty="0">
                <a:hlinkClick r:id="rId3"/>
              </a:rPr>
              <a:t>https://elt.oup.com/student/englishfile/preint3/grammar/file02/grammar02_a02?cc=ar&amp;selLanguage=en</a:t>
            </a:r>
            <a:endParaRPr lang="es-AR" dirty="0"/>
          </a:p>
          <a:p>
            <a:endParaRPr lang="es-AR" dirty="0"/>
          </a:p>
          <a:p>
            <a:r>
              <a:rPr lang="es-AR" dirty="0">
                <a:hlinkClick r:id="rId4"/>
              </a:rPr>
              <a:t>https://elt.oup.com/student/englishfile/preint3/vocabulary/holidays?cc=ar&amp;selLanguage=en</a:t>
            </a:r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FCA0213-4BA3-402C-A925-0256B22478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99" y="360170"/>
            <a:ext cx="9071919" cy="10288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52859EE-E92C-481E-8EAD-CBA7337759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1804085"/>
            <a:ext cx="3448531" cy="61921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1CE4E6B1-9EB4-42F8-A6E0-413E7045D3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098" y="4282283"/>
            <a:ext cx="1066949" cy="30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14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1041400"/>
            <a:ext cx="6745288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899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99" y="369111"/>
            <a:ext cx="8538425" cy="5877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9595262" y="393837"/>
            <a:ext cx="2054432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s-MX" sz="2200" dirty="0" err="1"/>
              <a:t>g</a:t>
            </a:r>
            <a:r>
              <a:rPr lang="es-MX" sz="2200" dirty="0" err="1" smtClean="0"/>
              <a:t>o</a:t>
            </a:r>
            <a:r>
              <a:rPr lang="es-MX" sz="2200" dirty="0" smtClean="0"/>
              <a:t> – </a:t>
            </a:r>
            <a:r>
              <a:rPr lang="es-MX" sz="2200" dirty="0" err="1" smtClean="0"/>
              <a:t>went</a:t>
            </a:r>
            <a:endParaRPr lang="es-MX" sz="2200" dirty="0" smtClean="0"/>
          </a:p>
          <a:p>
            <a:pPr>
              <a:lnSpc>
                <a:spcPts val="2800"/>
              </a:lnSpc>
            </a:pPr>
            <a:r>
              <a:rPr lang="es-MX" sz="2200" dirty="0" err="1"/>
              <a:t>c</a:t>
            </a:r>
            <a:r>
              <a:rPr lang="es-MX" sz="2200" dirty="0" err="1" smtClean="0"/>
              <a:t>limb</a:t>
            </a:r>
            <a:r>
              <a:rPr lang="es-MX" sz="2200" dirty="0" smtClean="0"/>
              <a:t> – </a:t>
            </a:r>
            <a:r>
              <a:rPr lang="es-MX" sz="2200" dirty="0" err="1" smtClean="0"/>
              <a:t>ed</a:t>
            </a:r>
            <a:endParaRPr lang="es-MX" sz="2200" dirty="0" smtClean="0"/>
          </a:p>
          <a:p>
            <a:pPr>
              <a:lnSpc>
                <a:spcPts val="2800"/>
              </a:lnSpc>
            </a:pPr>
            <a:r>
              <a:rPr lang="es-MX" sz="2200" dirty="0" err="1"/>
              <a:t>t</a:t>
            </a:r>
            <a:r>
              <a:rPr lang="es-MX" sz="2200" dirty="0" err="1" smtClean="0"/>
              <a:t>ake</a:t>
            </a:r>
            <a:r>
              <a:rPr lang="es-MX" sz="2200" dirty="0" smtClean="0"/>
              <a:t> – </a:t>
            </a:r>
            <a:r>
              <a:rPr lang="es-MX" sz="2200" dirty="0" err="1" smtClean="0"/>
              <a:t>took</a:t>
            </a:r>
            <a:endParaRPr lang="es-MX" sz="2200" dirty="0" smtClean="0"/>
          </a:p>
          <a:p>
            <a:pPr>
              <a:lnSpc>
                <a:spcPts val="2800"/>
              </a:lnSpc>
            </a:pPr>
            <a:r>
              <a:rPr lang="es-MX" sz="2200" dirty="0" err="1"/>
              <a:t>g</a:t>
            </a:r>
            <a:r>
              <a:rPr lang="es-MX" sz="2200" dirty="0" err="1" smtClean="0"/>
              <a:t>et</a:t>
            </a:r>
            <a:r>
              <a:rPr lang="es-MX" sz="2200" dirty="0" smtClean="0"/>
              <a:t> – </a:t>
            </a:r>
            <a:r>
              <a:rPr lang="es-MX" sz="2200" dirty="0" err="1" smtClean="0"/>
              <a:t>got</a:t>
            </a:r>
            <a:r>
              <a:rPr lang="es-MX" sz="2200" dirty="0" smtClean="0"/>
              <a:t> </a:t>
            </a:r>
          </a:p>
          <a:p>
            <a:pPr>
              <a:lnSpc>
                <a:spcPts val="2800"/>
              </a:lnSpc>
            </a:pPr>
            <a:r>
              <a:rPr lang="es-MX" sz="2200" dirty="0" err="1"/>
              <a:t>h</a:t>
            </a:r>
            <a:r>
              <a:rPr lang="es-MX" sz="2200" dirty="0" err="1" smtClean="0"/>
              <a:t>ave</a:t>
            </a:r>
            <a:r>
              <a:rPr lang="es-MX" sz="2200" dirty="0" smtClean="0"/>
              <a:t> –</a:t>
            </a:r>
            <a:r>
              <a:rPr lang="es-MX" sz="2200" dirty="0" err="1" smtClean="0"/>
              <a:t>had</a:t>
            </a:r>
            <a:endParaRPr lang="es-MX" sz="2200" dirty="0" smtClean="0"/>
          </a:p>
          <a:p>
            <a:pPr>
              <a:lnSpc>
                <a:spcPts val="2800"/>
              </a:lnSpc>
            </a:pPr>
            <a:r>
              <a:rPr lang="es-MX" sz="2200" dirty="0"/>
              <a:t>c</a:t>
            </a:r>
            <a:r>
              <a:rPr lang="es-MX" sz="2200" dirty="0" smtClean="0"/>
              <a:t>an – </a:t>
            </a:r>
            <a:r>
              <a:rPr lang="es-MX" sz="2200" dirty="0" err="1" smtClean="0"/>
              <a:t>could</a:t>
            </a:r>
            <a:endParaRPr lang="es-MX" sz="2200" dirty="0" smtClean="0"/>
          </a:p>
          <a:p>
            <a:pPr>
              <a:lnSpc>
                <a:spcPts val="2800"/>
              </a:lnSpc>
            </a:pPr>
            <a:r>
              <a:rPr lang="es-MX" sz="2200" dirty="0" err="1"/>
              <a:t>s</a:t>
            </a:r>
            <a:r>
              <a:rPr lang="es-MX" sz="2200" dirty="0" err="1" smtClean="0"/>
              <a:t>it</a:t>
            </a:r>
            <a:r>
              <a:rPr lang="es-MX" sz="2200" dirty="0" smtClean="0"/>
              <a:t> –</a:t>
            </a:r>
            <a:r>
              <a:rPr lang="es-MX" sz="2200" dirty="0" err="1" smtClean="0"/>
              <a:t>sat</a:t>
            </a:r>
            <a:endParaRPr lang="es-MX" sz="2200" dirty="0" smtClean="0"/>
          </a:p>
          <a:p>
            <a:pPr>
              <a:lnSpc>
                <a:spcPts val="2800"/>
              </a:lnSpc>
            </a:pPr>
            <a:endParaRPr lang="es-MX" sz="2200" dirty="0"/>
          </a:p>
          <a:p>
            <a:pPr>
              <a:lnSpc>
                <a:spcPts val="1800"/>
              </a:lnSpc>
            </a:pPr>
            <a:endParaRPr lang="es-MX" sz="2200" dirty="0" smtClean="0"/>
          </a:p>
          <a:p>
            <a:pPr>
              <a:lnSpc>
                <a:spcPts val="2800"/>
              </a:lnSpc>
            </a:pPr>
            <a:r>
              <a:rPr lang="es-MX" sz="2200" dirty="0" err="1"/>
              <a:t>w</a:t>
            </a:r>
            <a:r>
              <a:rPr lang="es-MX" sz="2200" dirty="0" err="1" smtClean="0"/>
              <a:t>ant</a:t>
            </a:r>
            <a:r>
              <a:rPr lang="es-MX" sz="2200" dirty="0" smtClean="0"/>
              <a:t> –</a:t>
            </a:r>
            <a:r>
              <a:rPr lang="es-MX" sz="2200" dirty="0" err="1" smtClean="0"/>
              <a:t>ed</a:t>
            </a:r>
            <a:endParaRPr lang="es-MX" sz="2200" dirty="0"/>
          </a:p>
          <a:p>
            <a:pPr>
              <a:lnSpc>
                <a:spcPts val="2800"/>
              </a:lnSpc>
            </a:pPr>
            <a:r>
              <a:rPr lang="es-MX" sz="2200" dirty="0" err="1"/>
              <a:t>t</a:t>
            </a:r>
            <a:r>
              <a:rPr lang="es-MX" sz="2200" dirty="0" err="1" smtClean="0"/>
              <a:t>hink</a:t>
            </a:r>
            <a:r>
              <a:rPr lang="es-MX" sz="2200" dirty="0" smtClean="0"/>
              <a:t> - </a:t>
            </a:r>
            <a:r>
              <a:rPr lang="es-MX" sz="2200" dirty="0" err="1" smtClean="0"/>
              <a:t>thought</a:t>
            </a:r>
            <a:endParaRPr lang="es-MX" sz="2200" dirty="0"/>
          </a:p>
          <a:p>
            <a:pPr>
              <a:lnSpc>
                <a:spcPts val="2800"/>
              </a:lnSpc>
            </a:pPr>
            <a:r>
              <a:rPr lang="es-MX" sz="2200" dirty="0"/>
              <a:t>d</a:t>
            </a:r>
            <a:r>
              <a:rPr lang="es-MX" sz="2200" dirty="0" smtClean="0"/>
              <a:t>ecide -d</a:t>
            </a:r>
          </a:p>
          <a:p>
            <a:pPr>
              <a:lnSpc>
                <a:spcPts val="2800"/>
              </a:lnSpc>
            </a:pPr>
            <a:endParaRPr lang="es-AR" sz="2200" dirty="0"/>
          </a:p>
        </p:txBody>
      </p:sp>
    </p:spTree>
    <p:extLst>
      <p:ext uri="{BB962C8B-B14F-4D97-AF65-F5344CB8AC3E}">
        <p14:creationId xmlns:p14="http://schemas.microsoft.com/office/powerpoint/2010/main" val="98395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2117725"/>
            <a:ext cx="6821488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237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33" y="1140387"/>
            <a:ext cx="9169360" cy="4098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9868395" y="1258784"/>
            <a:ext cx="188817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dirty="0" err="1" smtClean="0"/>
              <a:t>Spend</a:t>
            </a:r>
            <a:r>
              <a:rPr lang="es-MX" sz="2200" dirty="0" smtClean="0"/>
              <a:t> –</a:t>
            </a:r>
            <a:r>
              <a:rPr lang="es-MX" sz="2200" dirty="0" err="1" smtClean="0"/>
              <a:t>spent</a:t>
            </a:r>
            <a:endParaRPr lang="es-MX" sz="2200" dirty="0" smtClean="0"/>
          </a:p>
          <a:p>
            <a:endParaRPr lang="es-MX" sz="2200" dirty="0"/>
          </a:p>
          <a:p>
            <a:endParaRPr lang="es-MX" sz="2200" dirty="0" smtClean="0"/>
          </a:p>
          <a:p>
            <a:r>
              <a:rPr lang="es-MX" sz="2200" dirty="0" err="1" smtClean="0"/>
              <a:t>Start-ed</a:t>
            </a:r>
            <a:endParaRPr lang="es-MX" sz="2200" dirty="0" smtClean="0"/>
          </a:p>
          <a:p>
            <a:r>
              <a:rPr lang="es-MX" sz="2200" dirty="0" err="1" smtClean="0"/>
              <a:t>Take</a:t>
            </a:r>
            <a:r>
              <a:rPr lang="es-MX" sz="2200" dirty="0" smtClean="0"/>
              <a:t> –</a:t>
            </a:r>
            <a:r>
              <a:rPr lang="es-MX" sz="2200" dirty="0" err="1" smtClean="0"/>
              <a:t>took</a:t>
            </a:r>
            <a:endParaRPr lang="es-MX" sz="2200" dirty="0" smtClean="0"/>
          </a:p>
          <a:p>
            <a:endParaRPr lang="es-MX" sz="2200" dirty="0"/>
          </a:p>
          <a:p>
            <a:endParaRPr lang="es-MX" sz="2200" dirty="0" smtClean="0"/>
          </a:p>
          <a:p>
            <a:endParaRPr lang="es-MX" sz="2200" dirty="0"/>
          </a:p>
          <a:p>
            <a:endParaRPr lang="es-MX" sz="2200" dirty="0" smtClean="0"/>
          </a:p>
          <a:p>
            <a:r>
              <a:rPr lang="es-MX" sz="2200" dirty="0" err="1" smtClean="0"/>
              <a:t>Feel</a:t>
            </a:r>
            <a:r>
              <a:rPr lang="es-MX" sz="2200" dirty="0" smtClean="0"/>
              <a:t> -</a:t>
            </a:r>
            <a:r>
              <a:rPr lang="es-MX" sz="2200" dirty="0" err="1" smtClean="0"/>
              <a:t>felt</a:t>
            </a:r>
            <a:endParaRPr lang="es-AR" sz="2200" dirty="0"/>
          </a:p>
        </p:txBody>
      </p:sp>
    </p:spTree>
    <p:extLst>
      <p:ext uri="{BB962C8B-B14F-4D97-AF65-F5344CB8AC3E}">
        <p14:creationId xmlns:p14="http://schemas.microsoft.com/office/powerpoint/2010/main" val="241362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95" y="878775"/>
            <a:ext cx="7352913" cy="5379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7374577" y="2173184"/>
            <a:ext cx="4631376" cy="4183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900"/>
              </a:lnSpc>
            </a:pPr>
            <a:r>
              <a:rPr lang="es-MX" dirty="0" err="1" smtClean="0"/>
              <a:t>One</a:t>
            </a:r>
            <a:r>
              <a:rPr lang="es-MX" dirty="0" smtClean="0"/>
              <a:t> </a:t>
            </a:r>
            <a:r>
              <a:rPr lang="es-MX" dirty="0" err="1" smtClean="0"/>
              <a:t>day</a:t>
            </a:r>
            <a:r>
              <a:rPr lang="es-MX" dirty="0" smtClean="0"/>
              <a:t>, </a:t>
            </a:r>
            <a:r>
              <a:rPr lang="es-MX" dirty="0" err="1" smtClean="0"/>
              <a:t>they</a:t>
            </a:r>
            <a:r>
              <a:rPr lang="es-MX" dirty="0" smtClean="0"/>
              <a:t> </a:t>
            </a:r>
            <a:r>
              <a:rPr lang="es-MX" dirty="0" err="1" smtClean="0"/>
              <a:t>went</a:t>
            </a:r>
            <a:r>
              <a:rPr lang="es-MX" dirty="0" smtClean="0"/>
              <a:t> </a:t>
            </a:r>
            <a:r>
              <a:rPr lang="es-MX" dirty="0" err="1" smtClean="0"/>
              <a:t>for</a:t>
            </a:r>
            <a:r>
              <a:rPr lang="es-MX" dirty="0" smtClean="0"/>
              <a:t> a </a:t>
            </a:r>
            <a:r>
              <a:rPr lang="es-MX" dirty="0" err="1" smtClean="0"/>
              <a:t>long</a:t>
            </a:r>
            <a:r>
              <a:rPr lang="es-MX" dirty="0" smtClean="0"/>
              <a:t> </a:t>
            </a:r>
            <a:r>
              <a:rPr lang="es-MX" dirty="0" err="1" smtClean="0"/>
              <a:t>walk</a:t>
            </a:r>
            <a:r>
              <a:rPr lang="es-MX" dirty="0" smtClean="0"/>
              <a:t>.</a:t>
            </a:r>
          </a:p>
          <a:p>
            <a:pPr>
              <a:lnSpc>
                <a:spcPts val="2900"/>
              </a:lnSpc>
            </a:pPr>
            <a:r>
              <a:rPr lang="es-MX" dirty="0" err="1" smtClean="0"/>
              <a:t>It</a:t>
            </a:r>
            <a:r>
              <a:rPr lang="es-MX" dirty="0" smtClean="0"/>
              <a:t> </a:t>
            </a:r>
            <a:r>
              <a:rPr lang="es-MX" dirty="0" err="1" smtClean="0"/>
              <a:t>took</a:t>
            </a:r>
            <a:r>
              <a:rPr lang="es-MX" dirty="0" smtClean="0"/>
              <a:t> </a:t>
            </a:r>
            <a:r>
              <a:rPr lang="es-MX" dirty="0" err="1" smtClean="0"/>
              <a:t>about</a:t>
            </a:r>
            <a:r>
              <a:rPr lang="es-MX" dirty="0" smtClean="0"/>
              <a:t> </a:t>
            </a:r>
            <a:r>
              <a:rPr lang="es-MX" dirty="0" err="1" smtClean="0"/>
              <a:t>two</a:t>
            </a:r>
            <a:r>
              <a:rPr lang="es-MX" dirty="0" smtClean="0"/>
              <a:t> </a:t>
            </a:r>
            <a:r>
              <a:rPr lang="es-MX" dirty="0" err="1" smtClean="0"/>
              <a:t>hours</a:t>
            </a:r>
            <a:r>
              <a:rPr lang="es-MX" dirty="0" smtClean="0"/>
              <a:t> to </a:t>
            </a:r>
            <a:r>
              <a:rPr lang="es-MX" dirty="0" err="1" smtClean="0"/>
              <a:t>get</a:t>
            </a:r>
            <a:r>
              <a:rPr lang="es-MX" dirty="0" smtClean="0"/>
              <a:t> to </a:t>
            </a:r>
            <a:r>
              <a:rPr lang="es-MX" dirty="0" err="1" smtClean="0"/>
              <a:t>the</a:t>
            </a:r>
            <a:r>
              <a:rPr lang="es-MX" dirty="0" smtClean="0"/>
              <a:t> top</a:t>
            </a:r>
          </a:p>
          <a:p>
            <a:pPr>
              <a:lnSpc>
                <a:spcPts val="2900"/>
              </a:lnSpc>
            </a:pPr>
            <a:r>
              <a:rPr lang="es-MX" dirty="0" err="1" smtClean="0"/>
              <a:t>They</a:t>
            </a:r>
            <a:r>
              <a:rPr lang="es-MX" dirty="0" smtClean="0"/>
              <a:t> </a:t>
            </a:r>
            <a:r>
              <a:rPr lang="es-MX" dirty="0" err="1" smtClean="0"/>
              <a:t>had</a:t>
            </a:r>
            <a:r>
              <a:rPr lang="es-MX" dirty="0" smtClean="0"/>
              <a:t> lunch at </a:t>
            </a:r>
            <a:r>
              <a:rPr lang="es-MX" dirty="0" err="1" smtClean="0"/>
              <a:t>the</a:t>
            </a:r>
            <a:r>
              <a:rPr lang="es-MX" dirty="0" smtClean="0"/>
              <a:t> top of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mountain</a:t>
            </a:r>
            <a:r>
              <a:rPr lang="es-MX" dirty="0" smtClean="0"/>
              <a:t>.</a:t>
            </a:r>
          </a:p>
          <a:p>
            <a:pPr>
              <a:lnSpc>
                <a:spcPts val="2900"/>
              </a:lnSpc>
            </a:pP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view</a:t>
            </a:r>
            <a:r>
              <a:rPr lang="es-MX" dirty="0" smtClean="0"/>
              <a:t> </a:t>
            </a:r>
            <a:r>
              <a:rPr lang="es-MX" dirty="0" err="1" smtClean="0"/>
              <a:t>was</a:t>
            </a:r>
            <a:r>
              <a:rPr lang="es-MX" dirty="0" smtClean="0"/>
              <a:t> </a:t>
            </a:r>
            <a:r>
              <a:rPr lang="es-MX" dirty="0" err="1" smtClean="0"/>
              <a:t>amazing</a:t>
            </a:r>
            <a:r>
              <a:rPr lang="es-MX" dirty="0" smtClean="0"/>
              <a:t>.</a:t>
            </a:r>
          </a:p>
          <a:p>
            <a:pPr>
              <a:lnSpc>
                <a:spcPts val="2900"/>
              </a:lnSpc>
            </a:pPr>
            <a:r>
              <a:rPr lang="es-MX" dirty="0" smtClean="0"/>
              <a:t>He </a:t>
            </a:r>
            <a:r>
              <a:rPr lang="es-MX" dirty="0" err="1" smtClean="0"/>
              <a:t>wanted</a:t>
            </a:r>
            <a:r>
              <a:rPr lang="es-MX" dirty="0" smtClean="0"/>
              <a:t> to </a:t>
            </a:r>
            <a:r>
              <a:rPr lang="es-MX" dirty="0" err="1" smtClean="0"/>
              <a:t>take</a:t>
            </a:r>
            <a:r>
              <a:rPr lang="es-MX" dirty="0" smtClean="0"/>
              <a:t> </a:t>
            </a:r>
            <a:r>
              <a:rPr lang="es-MX" dirty="0" err="1" smtClean="0"/>
              <a:t>another</a:t>
            </a:r>
            <a:r>
              <a:rPr lang="es-MX" dirty="0" smtClean="0"/>
              <a:t> </a:t>
            </a:r>
            <a:r>
              <a:rPr lang="es-MX" dirty="0" err="1" smtClean="0"/>
              <a:t>photo</a:t>
            </a:r>
            <a:r>
              <a:rPr lang="es-MX" dirty="0" smtClean="0"/>
              <a:t> </a:t>
            </a:r>
            <a:r>
              <a:rPr lang="es-MX" dirty="0" err="1" smtClean="0"/>
              <a:t>but</a:t>
            </a:r>
            <a:r>
              <a:rPr lang="es-MX" dirty="0" smtClean="0"/>
              <a:t> he </a:t>
            </a:r>
            <a:r>
              <a:rPr lang="es-MX" dirty="0" err="1" smtClean="0"/>
              <a:t>couldn´t</a:t>
            </a:r>
            <a:r>
              <a:rPr lang="es-MX" dirty="0" smtClean="0"/>
              <a:t> </a:t>
            </a:r>
            <a:r>
              <a:rPr lang="es-MX" dirty="0" err="1" smtClean="0"/>
              <a:t>find</a:t>
            </a:r>
            <a:r>
              <a:rPr lang="es-MX" dirty="0" smtClean="0"/>
              <a:t> </a:t>
            </a:r>
            <a:r>
              <a:rPr lang="es-MX" dirty="0" err="1" smtClean="0"/>
              <a:t>his</a:t>
            </a:r>
            <a:r>
              <a:rPr lang="es-MX" dirty="0" smtClean="0"/>
              <a:t> </a:t>
            </a:r>
            <a:r>
              <a:rPr lang="es-MX" dirty="0" err="1" smtClean="0"/>
              <a:t>phone</a:t>
            </a:r>
            <a:r>
              <a:rPr lang="es-MX" dirty="0" smtClean="0"/>
              <a:t>.</a:t>
            </a:r>
          </a:p>
          <a:p>
            <a:pPr>
              <a:lnSpc>
                <a:spcPts val="2900"/>
              </a:lnSpc>
            </a:pPr>
            <a:r>
              <a:rPr lang="es-MX" sz="1600" dirty="0" smtClean="0"/>
              <a:t>He </a:t>
            </a:r>
            <a:r>
              <a:rPr lang="es-MX" sz="1600" dirty="0" err="1" smtClean="0"/>
              <a:t>went</a:t>
            </a:r>
            <a:r>
              <a:rPr lang="es-MX" sz="1600" dirty="0" smtClean="0"/>
              <a:t> back up </a:t>
            </a:r>
            <a:r>
              <a:rPr lang="es-MX" sz="1600" dirty="0" err="1" smtClean="0"/>
              <a:t>the</a:t>
            </a:r>
            <a:r>
              <a:rPr lang="es-MX" sz="1600" dirty="0" smtClean="0"/>
              <a:t> </a:t>
            </a:r>
            <a:r>
              <a:rPr lang="es-MX" sz="1600" dirty="0" err="1" smtClean="0"/>
              <a:t>mountain</a:t>
            </a:r>
            <a:r>
              <a:rPr lang="es-MX" sz="1600" dirty="0" smtClean="0"/>
              <a:t> </a:t>
            </a:r>
            <a:r>
              <a:rPr lang="es-MX" sz="1600" dirty="0" err="1" smtClean="0"/>
              <a:t>with</a:t>
            </a:r>
            <a:r>
              <a:rPr lang="es-MX" sz="1600" dirty="0" smtClean="0"/>
              <a:t> </a:t>
            </a:r>
            <a:r>
              <a:rPr lang="es-MX" sz="1600" dirty="0" err="1" smtClean="0"/>
              <a:t>all</a:t>
            </a:r>
            <a:r>
              <a:rPr lang="es-MX" sz="1600" dirty="0" smtClean="0"/>
              <a:t> </a:t>
            </a:r>
            <a:r>
              <a:rPr lang="es-MX" sz="1600" dirty="0" err="1" smtClean="0"/>
              <a:t>his</a:t>
            </a:r>
            <a:r>
              <a:rPr lang="es-MX" sz="1600" dirty="0" smtClean="0"/>
              <a:t> </a:t>
            </a:r>
            <a:r>
              <a:rPr lang="es-MX" sz="1600" dirty="0" err="1" smtClean="0"/>
              <a:t>friends</a:t>
            </a:r>
            <a:r>
              <a:rPr lang="es-MX" sz="1600" dirty="0" smtClean="0"/>
              <a:t>.</a:t>
            </a:r>
          </a:p>
          <a:p>
            <a:pPr>
              <a:lnSpc>
                <a:spcPts val="2900"/>
              </a:lnSpc>
            </a:pPr>
            <a:r>
              <a:rPr lang="es-MX" sz="1600" dirty="0" err="1" smtClean="0"/>
              <a:t>They</a:t>
            </a:r>
            <a:r>
              <a:rPr lang="es-MX" sz="1600" dirty="0" smtClean="0"/>
              <a:t> </a:t>
            </a:r>
            <a:r>
              <a:rPr lang="es-MX" sz="1600" dirty="0" err="1" smtClean="0"/>
              <a:t>spent</a:t>
            </a:r>
            <a:r>
              <a:rPr lang="es-MX" sz="1600" dirty="0" smtClean="0"/>
              <a:t> </a:t>
            </a:r>
            <a:r>
              <a:rPr lang="es-MX" sz="1600" dirty="0" err="1" smtClean="0"/>
              <a:t>about</a:t>
            </a:r>
            <a:r>
              <a:rPr lang="es-MX" sz="1600" dirty="0" smtClean="0"/>
              <a:t> </a:t>
            </a:r>
            <a:r>
              <a:rPr lang="es-MX" sz="1600" dirty="0" err="1" smtClean="0"/>
              <a:t>half</a:t>
            </a:r>
            <a:r>
              <a:rPr lang="es-MX" sz="1600" dirty="0" smtClean="0"/>
              <a:t> </a:t>
            </a:r>
            <a:r>
              <a:rPr lang="es-MX" sz="1600" dirty="0" err="1" smtClean="0"/>
              <a:t>an</a:t>
            </a:r>
            <a:r>
              <a:rPr lang="es-MX" sz="1600" dirty="0" smtClean="0"/>
              <a:t> </a:t>
            </a:r>
            <a:r>
              <a:rPr lang="es-MX" sz="1600" dirty="0" err="1" smtClean="0"/>
              <a:t>hour</a:t>
            </a:r>
            <a:r>
              <a:rPr lang="es-MX" sz="1600" dirty="0" smtClean="0"/>
              <a:t> </a:t>
            </a:r>
            <a:r>
              <a:rPr lang="es-MX" sz="1600" dirty="0" err="1" smtClean="0"/>
              <a:t>looking</a:t>
            </a:r>
            <a:r>
              <a:rPr lang="es-MX" sz="1600" dirty="0" smtClean="0"/>
              <a:t> </a:t>
            </a:r>
            <a:r>
              <a:rPr lang="es-MX" sz="1600" dirty="0" err="1" smtClean="0"/>
              <a:t>for</a:t>
            </a:r>
            <a:r>
              <a:rPr lang="es-MX" sz="1600" dirty="0" smtClean="0"/>
              <a:t> </a:t>
            </a:r>
            <a:r>
              <a:rPr lang="es-MX" sz="1600" dirty="0" err="1" smtClean="0"/>
              <a:t>the</a:t>
            </a:r>
            <a:r>
              <a:rPr lang="es-MX" sz="1600" dirty="0" smtClean="0"/>
              <a:t> </a:t>
            </a:r>
            <a:r>
              <a:rPr lang="es-MX" sz="1600" dirty="0" err="1" smtClean="0"/>
              <a:t>phone</a:t>
            </a:r>
            <a:r>
              <a:rPr lang="es-MX" sz="1600" dirty="0" smtClean="0"/>
              <a:t>.</a:t>
            </a:r>
          </a:p>
          <a:p>
            <a:pPr>
              <a:lnSpc>
                <a:spcPts val="2900"/>
              </a:lnSpc>
            </a:pPr>
            <a:r>
              <a:rPr lang="es-MX" dirty="0" err="1" smtClean="0"/>
              <a:t>It</a:t>
            </a:r>
            <a:r>
              <a:rPr lang="es-MX" dirty="0" smtClean="0"/>
              <a:t> </a:t>
            </a:r>
            <a:r>
              <a:rPr lang="es-MX" dirty="0" err="1" smtClean="0"/>
              <a:t>started</a:t>
            </a:r>
            <a:r>
              <a:rPr lang="es-MX" dirty="0" smtClean="0"/>
              <a:t> to </a:t>
            </a:r>
            <a:r>
              <a:rPr lang="es-MX" dirty="0" err="1" smtClean="0"/>
              <a:t>get</a:t>
            </a:r>
            <a:r>
              <a:rPr lang="es-MX" dirty="0" smtClean="0"/>
              <a:t> </a:t>
            </a:r>
            <a:r>
              <a:rPr lang="es-MX" dirty="0" err="1" smtClean="0"/>
              <a:t>colder</a:t>
            </a:r>
            <a:r>
              <a:rPr lang="es-MX" dirty="0" smtClean="0"/>
              <a:t>.</a:t>
            </a:r>
          </a:p>
          <a:p>
            <a:pPr>
              <a:lnSpc>
                <a:spcPts val="2900"/>
              </a:lnSpc>
            </a:pPr>
            <a:r>
              <a:rPr lang="es-MX" dirty="0" smtClean="0"/>
              <a:t>He </a:t>
            </a:r>
            <a:r>
              <a:rPr lang="es-MX" dirty="0" err="1" smtClean="0"/>
              <a:t>found</a:t>
            </a:r>
            <a:r>
              <a:rPr lang="es-MX" dirty="0" smtClean="0"/>
              <a:t> </a:t>
            </a:r>
            <a:r>
              <a:rPr lang="es-MX" dirty="0" err="1" smtClean="0"/>
              <a:t>his</a:t>
            </a:r>
            <a:r>
              <a:rPr lang="es-MX" dirty="0" smtClean="0"/>
              <a:t> </a:t>
            </a:r>
            <a:r>
              <a:rPr lang="es-MX" dirty="0" err="1" smtClean="0"/>
              <a:t>phone</a:t>
            </a:r>
            <a:r>
              <a:rPr lang="es-MX" dirty="0" smtClean="0"/>
              <a:t> in </a:t>
            </a:r>
            <a:r>
              <a:rPr lang="es-MX" dirty="0" err="1" smtClean="0"/>
              <a:t>his</a:t>
            </a:r>
            <a:r>
              <a:rPr lang="es-MX" dirty="0" smtClean="0"/>
              <a:t> </a:t>
            </a:r>
            <a:r>
              <a:rPr lang="es-MX" dirty="0" err="1" smtClean="0"/>
              <a:t>jacket</a:t>
            </a:r>
            <a:r>
              <a:rPr lang="es-MX" dirty="0" smtClean="0"/>
              <a:t> </a:t>
            </a:r>
            <a:r>
              <a:rPr lang="es-MX" dirty="0" err="1" smtClean="0"/>
              <a:t>pocket</a:t>
            </a:r>
            <a:r>
              <a:rPr lang="es-MX" dirty="0" smtClean="0"/>
              <a:t>.</a:t>
            </a:r>
          </a:p>
          <a:p>
            <a:pPr>
              <a:lnSpc>
                <a:spcPts val="2900"/>
              </a:lnSpc>
            </a:pPr>
            <a:r>
              <a:rPr lang="es-MX" dirty="0" err="1" smtClean="0"/>
              <a:t>His</a:t>
            </a:r>
            <a:r>
              <a:rPr lang="es-MX" dirty="0" smtClean="0"/>
              <a:t> </a:t>
            </a:r>
            <a:r>
              <a:rPr lang="es-MX" dirty="0" err="1" smtClean="0"/>
              <a:t>friends</a:t>
            </a:r>
            <a:r>
              <a:rPr lang="es-MX" dirty="0" smtClean="0"/>
              <a:t> </a:t>
            </a:r>
            <a:r>
              <a:rPr lang="es-MX" dirty="0" err="1" smtClean="0"/>
              <a:t>were</a:t>
            </a:r>
            <a:r>
              <a:rPr lang="es-MX" dirty="0" smtClean="0"/>
              <a:t> </a:t>
            </a:r>
            <a:r>
              <a:rPr lang="es-MX" dirty="0" err="1" smtClean="0"/>
              <a:t>very</a:t>
            </a:r>
            <a:r>
              <a:rPr lang="es-MX" dirty="0" smtClean="0"/>
              <a:t> </a:t>
            </a:r>
            <a:r>
              <a:rPr lang="es-MX" dirty="0" err="1" smtClean="0"/>
              <a:t>nice</a:t>
            </a:r>
            <a:r>
              <a:rPr lang="es-MX" dirty="0" smtClean="0"/>
              <a:t> </a:t>
            </a:r>
            <a:r>
              <a:rPr lang="es-MX" dirty="0" err="1" smtClean="0"/>
              <a:t>about</a:t>
            </a:r>
            <a:r>
              <a:rPr lang="es-MX" dirty="0" smtClean="0"/>
              <a:t> </a:t>
            </a:r>
            <a:r>
              <a:rPr lang="es-MX" dirty="0" err="1" smtClean="0"/>
              <a:t>it</a:t>
            </a:r>
            <a:r>
              <a:rPr lang="es-MX" dirty="0" smtClean="0"/>
              <a:t>. 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54802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331132C5-E67A-2BA2-2F93-FAB338947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59508"/>
            <a:ext cx="8792308" cy="611780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BC47FBF6-4AA0-DAEA-8B0B-C501A3BBFB0F}"/>
              </a:ext>
            </a:extLst>
          </p:cNvPr>
          <p:cNvSpPr txBox="1"/>
          <p:nvPr/>
        </p:nvSpPr>
        <p:spPr>
          <a:xfrm>
            <a:off x="2938585" y="2082083"/>
            <a:ext cx="2055446" cy="43088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s-MX" sz="2200" b="1" dirty="0" err="1">
                <a:ln w="0"/>
                <a:solidFill>
                  <a:srgbClr val="0033CC"/>
                </a:solidFill>
              </a:rPr>
              <a:t>went</a:t>
            </a:r>
            <a:r>
              <a:rPr lang="es-MX" sz="2200" b="1" dirty="0">
                <a:ln w="0"/>
                <a:solidFill>
                  <a:srgbClr val="0033CC"/>
                </a:solidFill>
              </a:rPr>
              <a:t> </a:t>
            </a:r>
            <a:r>
              <a:rPr lang="es-MX" sz="2200" b="1" dirty="0" err="1">
                <a:ln w="0"/>
                <a:solidFill>
                  <a:srgbClr val="0033CC"/>
                </a:solidFill>
              </a:rPr>
              <a:t>climbing</a:t>
            </a:r>
            <a:endParaRPr lang="es-AR" sz="2200" b="1" dirty="0">
              <a:ln w="0"/>
              <a:solidFill>
                <a:srgbClr val="0033CC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43DADCC9-CE92-E67C-4B05-8FAF9087F55A}"/>
              </a:ext>
            </a:extLst>
          </p:cNvPr>
          <p:cNvSpPr txBox="1"/>
          <p:nvPr/>
        </p:nvSpPr>
        <p:spPr>
          <a:xfrm>
            <a:off x="1801447" y="2506382"/>
            <a:ext cx="1832707" cy="43088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s-MX" sz="2200" b="1" dirty="0">
                <a:ln w="0"/>
                <a:solidFill>
                  <a:srgbClr val="0033CC"/>
                </a:solidFill>
              </a:rPr>
              <a:t>2 </a:t>
            </a:r>
            <a:r>
              <a:rPr lang="es-MX" sz="2200" b="1" dirty="0" err="1">
                <a:ln w="0"/>
                <a:solidFill>
                  <a:srgbClr val="0033CC"/>
                </a:solidFill>
              </a:rPr>
              <a:t>hours</a:t>
            </a:r>
            <a:endParaRPr lang="es-AR" sz="2200" b="1" dirty="0">
              <a:ln w="0"/>
              <a:solidFill>
                <a:srgbClr val="0033CC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546E4BC2-304B-41FA-F054-F1A9D6B081EE}"/>
              </a:ext>
            </a:extLst>
          </p:cNvPr>
          <p:cNvSpPr txBox="1"/>
          <p:nvPr/>
        </p:nvSpPr>
        <p:spPr>
          <a:xfrm>
            <a:off x="5892799" y="4401334"/>
            <a:ext cx="2735385" cy="43088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s-MX" sz="2200" b="1" dirty="0" err="1">
                <a:ln w="0"/>
                <a:solidFill>
                  <a:srgbClr val="0033CC"/>
                </a:solidFill>
              </a:rPr>
              <a:t>all</a:t>
            </a:r>
            <a:r>
              <a:rPr lang="es-MX" sz="2200" b="1" dirty="0">
                <a:ln w="0"/>
                <a:solidFill>
                  <a:srgbClr val="0033CC"/>
                </a:solidFill>
              </a:rPr>
              <a:t> </a:t>
            </a:r>
            <a:r>
              <a:rPr lang="es-MX" sz="2200" b="1" dirty="0" err="1">
                <a:ln w="0"/>
                <a:solidFill>
                  <a:srgbClr val="0033CC"/>
                </a:solidFill>
              </a:rPr>
              <a:t>of</a:t>
            </a:r>
            <a:r>
              <a:rPr lang="es-MX" sz="2200" b="1" dirty="0">
                <a:ln w="0"/>
                <a:solidFill>
                  <a:srgbClr val="0033CC"/>
                </a:solidFill>
              </a:rPr>
              <a:t> </a:t>
            </a:r>
            <a:r>
              <a:rPr lang="es-MX" sz="2200" b="1" dirty="0" err="1">
                <a:ln w="0"/>
                <a:solidFill>
                  <a:srgbClr val="0033CC"/>
                </a:solidFill>
              </a:rPr>
              <a:t>his</a:t>
            </a:r>
            <a:r>
              <a:rPr lang="es-MX" sz="2200" b="1" dirty="0">
                <a:ln w="0"/>
                <a:solidFill>
                  <a:srgbClr val="0033CC"/>
                </a:solidFill>
              </a:rPr>
              <a:t> </a:t>
            </a:r>
            <a:r>
              <a:rPr lang="es-MX" sz="2200" b="1" dirty="0" err="1">
                <a:ln w="0"/>
                <a:solidFill>
                  <a:srgbClr val="0033CC"/>
                </a:solidFill>
              </a:rPr>
              <a:t>friends</a:t>
            </a:r>
            <a:endParaRPr lang="es-AR" sz="2200" b="1" dirty="0">
              <a:ln w="0"/>
              <a:solidFill>
                <a:srgbClr val="0033CC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298F500D-73A3-3372-0ED8-99BC291F70D5}"/>
              </a:ext>
            </a:extLst>
          </p:cNvPr>
          <p:cNvSpPr txBox="1"/>
          <p:nvPr/>
        </p:nvSpPr>
        <p:spPr>
          <a:xfrm>
            <a:off x="2440355" y="4814498"/>
            <a:ext cx="1295400" cy="35394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s-MX" sz="1700" b="1" dirty="0" err="1">
                <a:ln w="0"/>
                <a:solidFill>
                  <a:srgbClr val="0033CC"/>
                </a:solidFill>
              </a:rPr>
              <a:t>half</a:t>
            </a:r>
            <a:r>
              <a:rPr lang="es-MX" sz="1700" b="1" dirty="0">
                <a:ln w="0"/>
                <a:solidFill>
                  <a:srgbClr val="0033CC"/>
                </a:solidFill>
              </a:rPr>
              <a:t> </a:t>
            </a:r>
            <a:r>
              <a:rPr lang="es-MX" sz="1700" b="1" dirty="0" err="1">
                <a:ln w="0"/>
                <a:solidFill>
                  <a:srgbClr val="0033CC"/>
                </a:solidFill>
              </a:rPr>
              <a:t>an</a:t>
            </a:r>
            <a:r>
              <a:rPr lang="es-MX" sz="1700" b="1" dirty="0">
                <a:ln w="0"/>
                <a:solidFill>
                  <a:srgbClr val="0033CC"/>
                </a:solidFill>
              </a:rPr>
              <a:t> </a:t>
            </a:r>
            <a:r>
              <a:rPr lang="es-MX" sz="1700" b="1" dirty="0" err="1">
                <a:ln w="0"/>
                <a:solidFill>
                  <a:srgbClr val="0033CC"/>
                </a:solidFill>
              </a:rPr>
              <a:t>hour</a:t>
            </a:r>
            <a:endParaRPr lang="es-AR" sz="1700" b="1" dirty="0">
              <a:ln w="0"/>
              <a:solidFill>
                <a:srgbClr val="0033CC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2055118D-6200-02DF-1005-F1CB37B6CCDE}"/>
              </a:ext>
            </a:extLst>
          </p:cNvPr>
          <p:cNvSpPr txBox="1"/>
          <p:nvPr/>
        </p:nvSpPr>
        <p:spPr>
          <a:xfrm>
            <a:off x="3133969" y="5193659"/>
            <a:ext cx="1295400" cy="43088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s-MX" sz="2200" b="1" dirty="0" err="1">
                <a:ln w="0"/>
                <a:solidFill>
                  <a:srgbClr val="0033CC"/>
                </a:solidFill>
              </a:rPr>
              <a:t>colder</a:t>
            </a:r>
            <a:endParaRPr lang="es-AR" sz="2200" b="1" dirty="0">
              <a:ln w="0"/>
              <a:solidFill>
                <a:srgbClr val="0033CC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930A2456-0992-1161-D1ED-19B29EB6F325}"/>
              </a:ext>
            </a:extLst>
          </p:cNvPr>
          <p:cNvSpPr txBox="1"/>
          <p:nvPr/>
        </p:nvSpPr>
        <p:spPr>
          <a:xfrm>
            <a:off x="4548554" y="5524825"/>
            <a:ext cx="1742831" cy="43088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s-MX" sz="2200" b="1" dirty="0" err="1">
                <a:ln w="0"/>
                <a:solidFill>
                  <a:srgbClr val="0033CC"/>
                </a:solidFill>
              </a:rPr>
              <a:t>jacket</a:t>
            </a:r>
            <a:r>
              <a:rPr lang="es-MX" sz="2200" b="1" dirty="0">
                <a:ln w="0"/>
                <a:solidFill>
                  <a:srgbClr val="0033CC"/>
                </a:solidFill>
              </a:rPr>
              <a:t> </a:t>
            </a:r>
            <a:r>
              <a:rPr lang="es-MX" sz="2200" b="1" dirty="0" err="1">
                <a:ln w="0"/>
                <a:solidFill>
                  <a:srgbClr val="0033CC"/>
                </a:solidFill>
              </a:rPr>
              <a:t>pocket</a:t>
            </a:r>
            <a:endParaRPr lang="es-AR" sz="2200" b="1" dirty="0">
              <a:ln w="0"/>
              <a:solidFill>
                <a:srgbClr val="0033CC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F6D0388B-2009-6E3F-7573-4A60120B5B6B}"/>
              </a:ext>
            </a:extLst>
          </p:cNvPr>
          <p:cNvSpPr txBox="1"/>
          <p:nvPr/>
        </p:nvSpPr>
        <p:spPr>
          <a:xfrm>
            <a:off x="3133969" y="6043132"/>
            <a:ext cx="1039446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s-MX" b="1" dirty="0" err="1">
                <a:ln w="0"/>
                <a:solidFill>
                  <a:srgbClr val="0033CC"/>
                </a:solidFill>
              </a:rPr>
              <a:t>very</a:t>
            </a:r>
            <a:r>
              <a:rPr lang="es-MX" b="1" dirty="0">
                <a:ln w="0"/>
                <a:solidFill>
                  <a:srgbClr val="0033CC"/>
                </a:solidFill>
              </a:rPr>
              <a:t> </a:t>
            </a:r>
            <a:r>
              <a:rPr lang="es-MX" b="1" dirty="0" err="1">
                <a:ln w="0"/>
                <a:solidFill>
                  <a:srgbClr val="0033CC"/>
                </a:solidFill>
              </a:rPr>
              <a:t>nice</a:t>
            </a:r>
            <a:endParaRPr lang="es-AR" b="1" dirty="0">
              <a:ln w="0"/>
              <a:solidFill>
                <a:srgbClr val="0033CC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486BB2D5-3071-F5DE-1DE1-FE05424F59AD}"/>
              </a:ext>
            </a:extLst>
          </p:cNvPr>
          <p:cNvSpPr txBox="1"/>
          <p:nvPr/>
        </p:nvSpPr>
        <p:spPr>
          <a:xfrm>
            <a:off x="2219570" y="2937269"/>
            <a:ext cx="1137138" cy="43088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s-MX" sz="2200" b="1" dirty="0">
                <a:ln w="0"/>
                <a:solidFill>
                  <a:srgbClr val="0033CC"/>
                </a:solidFill>
              </a:rPr>
              <a:t>lunch</a:t>
            </a:r>
            <a:endParaRPr lang="es-AR" sz="2200" b="1" dirty="0">
              <a:ln w="0"/>
              <a:solidFill>
                <a:srgbClr val="0033CC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C8697232-E2C3-8505-7241-AA8066D4D170}"/>
              </a:ext>
            </a:extLst>
          </p:cNvPr>
          <p:cNvSpPr txBox="1"/>
          <p:nvPr/>
        </p:nvSpPr>
        <p:spPr>
          <a:xfrm>
            <a:off x="2219570" y="3292118"/>
            <a:ext cx="2774461" cy="43088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s-MX" sz="2200" b="1" dirty="0" err="1">
                <a:ln w="0"/>
                <a:solidFill>
                  <a:srgbClr val="0033CC"/>
                </a:solidFill>
              </a:rPr>
              <a:t>was</a:t>
            </a:r>
            <a:r>
              <a:rPr lang="es-MX" sz="2200" b="1" dirty="0">
                <a:ln w="0"/>
                <a:solidFill>
                  <a:srgbClr val="0033CC"/>
                </a:solidFill>
              </a:rPr>
              <a:t> </a:t>
            </a:r>
            <a:r>
              <a:rPr lang="es-MX" sz="2200" b="1" dirty="0" err="1">
                <a:ln w="0"/>
                <a:solidFill>
                  <a:srgbClr val="0033CC"/>
                </a:solidFill>
              </a:rPr>
              <a:t>amazing</a:t>
            </a:r>
            <a:endParaRPr lang="es-AR" sz="2200" b="1" dirty="0">
              <a:ln w="0"/>
              <a:solidFill>
                <a:srgbClr val="0033CC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2411AC4B-9DEB-A625-6191-4F3BEC38AF4E}"/>
              </a:ext>
            </a:extLst>
          </p:cNvPr>
          <p:cNvSpPr txBox="1"/>
          <p:nvPr/>
        </p:nvSpPr>
        <p:spPr>
          <a:xfrm>
            <a:off x="1441939" y="4006993"/>
            <a:ext cx="1832707" cy="43088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s-MX" sz="2200" b="1" dirty="0" err="1">
                <a:ln w="0"/>
                <a:solidFill>
                  <a:srgbClr val="0033CC"/>
                </a:solidFill>
              </a:rPr>
              <a:t>his</a:t>
            </a:r>
            <a:r>
              <a:rPr lang="es-MX" sz="2200" b="1" dirty="0">
                <a:ln w="0"/>
                <a:solidFill>
                  <a:srgbClr val="0033CC"/>
                </a:solidFill>
              </a:rPr>
              <a:t> </a:t>
            </a:r>
            <a:r>
              <a:rPr lang="es-MX" sz="2200" b="1" dirty="0" err="1">
                <a:ln w="0"/>
                <a:solidFill>
                  <a:srgbClr val="0033CC"/>
                </a:solidFill>
              </a:rPr>
              <a:t>phone</a:t>
            </a:r>
            <a:endParaRPr lang="es-AR" sz="2200" b="1" dirty="0">
              <a:ln w="0"/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53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5">
            <a:extLst>
              <a:ext uri="{FF2B5EF4-FFF2-40B4-BE49-F238E27FC236}">
                <a16:creationId xmlns:a16="http://schemas.microsoft.com/office/drawing/2014/main" xmlns="" id="{02574F52-2DBD-B23A-47D2-096A24ADD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53" y="451262"/>
            <a:ext cx="7965124" cy="6393014"/>
          </a:xfrm>
          <a:prstGeom prst="rect">
            <a:avLst/>
          </a:prstGeom>
        </p:spPr>
      </p:pic>
      <p:pic>
        <p:nvPicPr>
          <p:cNvPr id="5" name="EF4e_PreintSB_2.1">
            <a:hlinkClick r:id="" action="ppaction://media"/>
            <a:extLst>
              <a:ext uri="{FF2B5EF4-FFF2-40B4-BE49-F238E27FC236}">
                <a16:creationId xmlns:a16="http://schemas.microsoft.com/office/drawing/2014/main" xmlns="" id="{F692C445-D8BB-D568-52C7-5B9F9E4D79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99556" y="798805"/>
            <a:ext cx="609464" cy="60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5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F4e_PreintSB_2.1">
            <a:hlinkClick r:id="" action="ppaction://media"/>
            <a:extLst>
              <a:ext uri="{FF2B5EF4-FFF2-40B4-BE49-F238E27FC236}">
                <a16:creationId xmlns:a16="http://schemas.microsoft.com/office/drawing/2014/main" xmlns="" id="{F692C445-D8BB-D568-52C7-5B9F9E4D79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18849" y="395044"/>
            <a:ext cx="609464" cy="60946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00E83335-2B9B-D0BB-DDA3-4EFA63879C3F}"/>
              </a:ext>
            </a:extLst>
          </p:cNvPr>
          <p:cNvSpPr txBox="1"/>
          <p:nvPr/>
        </p:nvSpPr>
        <p:spPr>
          <a:xfrm>
            <a:off x="482488" y="4582410"/>
            <a:ext cx="41211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dirty="0">
                <a:solidFill>
                  <a:srgbClr val="FF0000"/>
                </a:solidFill>
              </a:rPr>
              <a:t>4) </a:t>
            </a:r>
            <a:r>
              <a:rPr lang="en-US" sz="2200" b="0" i="0" u="none" strike="noStrike" baseline="0" dirty="0">
                <a:solidFill>
                  <a:srgbClr val="FF0000"/>
                </a:solidFill>
              </a:rPr>
              <a:t>She couldn’t find her ID card.</a:t>
            </a:r>
            <a:endParaRPr lang="es-AR" sz="2200" dirty="0">
              <a:solidFill>
                <a:srgbClr val="FF0000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B189A166-5817-9AC6-1B34-697079B8D468}"/>
              </a:ext>
            </a:extLst>
          </p:cNvPr>
          <p:cNvSpPr txBox="1"/>
          <p:nvPr/>
        </p:nvSpPr>
        <p:spPr>
          <a:xfrm>
            <a:off x="482488" y="3841854"/>
            <a:ext cx="41211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dirty="0">
                <a:solidFill>
                  <a:srgbClr val="FF0000"/>
                </a:solidFill>
              </a:rPr>
              <a:t>3) </a:t>
            </a:r>
            <a:r>
              <a:rPr lang="en-US" sz="2200" dirty="0" smtClean="0">
                <a:solidFill>
                  <a:srgbClr val="FF0000"/>
                </a:solidFill>
              </a:rPr>
              <a:t>She flew to Brussels because there </a:t>
            </a:r>
            <a:r>
              <a:rPr lang="en-US" sz="2200" b="0" i="0" u="none" strike="noStrike" baseline="0" dirty="0" smtClean="0">
                <a:solidFill>
                  <a:srgbClr val="FF0000"/>
                </a:solidFill>
              </a:rPr>
              <a:t>were </a:t>
            </a:r>
            <a:r>
              <a:rPr lang="en-US" sz="2200" b="0" i="0" u="none" strike="noStrike" baseline="0" dirty="0">
                <a:solidFill>
                  <a:srgbClr val="FF0000"/>
                </a:solidFill>
              </a:rPr>
              <a:t>no cheap </a:t>
            </a:r>
            <a:r>
              <a:rPr lang="en-US" sz="2200" b="0" i="0" u="none" strike="noStrike" baseline="0" dirty="0" smtClean="0">
                <a:solidFill>
                  <a:srgbClr val="FF0000"/>
                </a:solidFill>
              </a:rPr>
              <a:t>direct</a:t>
            </a:r>
            <a:r>
              <a:rPr lang="en-US" sz="2200" b="0" i="0" u="none" strike="noStrike" dirty="0" smtClean="0">
                <a:solidFill>
                  <a:srgbClr val="FF0000"/>
                </a:solidFill>
              </a:rPr>
              <a:t> </a:t>
            </a:r>
            <a:r>
              <a:rPr lang="en-US" sz="2200" b="0" i="0" u="none" strike="noStrike" baseline="0" dirty="0" smtClean="0">
                <a:solidFill>
                  <a:srgbClr val="FF0000"/>
                </a:solidFill>
              </a:rPr>
              <a:t>flights</a:t>
            </a:r>
            <a:r>
              <a:rPr lang="en-US" sz="2200" b="0" i="0" u="none" strike="noStrike" baseline="0" dirty="0"/>
              <a:t>.</a:t>
            </a:r>
            <a:endParaRPr lang="es-AR" sz="2200" dirty="0">
              <a:solidFill>
                <a:srgbClr val="FF0000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3A8A5F1B-371F-F4B4-7445-DF881D524126}"/>
              </a:ext>
            </a:extLst>
          </p:cNvPr>
          <p:cNvSpPr txBox="1"/>
          <p:nvPr/>
        </p:nvSpPr>
        <p:spPr>
          <a:xfrm>
            <a:off x="482488" y="5013297"/>
            <a:ext cx="60410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dirty="0">
                <a:solidFill>
                  <a:srgbClr val="FF0000"/>
                </a:solidFill>
              </a:rPr>
              <a:t>5) </a:t>
            </a:r>
            <a:r>
              <a:rPr lang="en-US" sz="2200" b="0" i="0" u="none" strike="noStrike" baseline="0" dirty="0">
                <a:solidFill>
                  <a:srgbClr val="FF0000"/>
                </a:solidFill>
              </a:rPr>
              <a:t>She felt stressed </a:t>
            </a:r>
            <a:r>
              <a:rPr lang="en-US" sz="2200" b="0" i="0" u="none" strike="noStrike" baseline="0" dirty="0" smtClean="0">
                <a:solidFill>
                  <a:srgbClr val="FF0000"/>
                </a:solidFill>
              </a:rPr>
              <a:t>and</a:t>
            </a:r>
            <a:r>
              <a:rPr lang="en-US" sz="2200" b="0" i="0" u="none" strike="noStrike" dirty="0" smtClean="0">
                <a:solidFill>
                  <a:srgbClr val="FF0000"/>
                </a:solidFill>
              </a:rPr>
              <a:t> </a:t>
            </a:r>
            <a:r>
              <a:rPr lang="en-US" sz="2200" b="0" i="0" u="none" strike="noStrike" baseline="0" dirty="0" smtClean="0">
                <a:solidFill>
                  <a:srgbClr val="FF0000"/>
                </a:solidFill>
              </a:rPr>
              <a:t>unhappy</a:t>
            </a:r>
            <a:r>
              <a:rPr lang="en-US" sz="2200" b="0" i="0" u="none" strike="noStrike" baseline="0" dirty="0">
                <a:solidFill>
                  <a:srgbClr val="FF0000"/>
                </a:solidFill>
              </a:rPr>
              <a:t>.</a:t>
            </a:r>
            <a:endParaRPr lang="es-AR" sz="2200" dirty="0">
              <a:solidFill>
                <a:srgbClr val="FF0000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FB2CD4FE-8697-CF83-BA84-78EFC672592D}"/>
              </a:ext>
            </a:extLst>
          </p:cNvPr>
          <p:cNvSpPr txBox="1"/>
          <p:nvPr/>
        </p:nvSpPr>
        <p:spPr>
          <a:xfrm>
            <a:off x="482487" y="5421481"/>
            <a:ext cx="67727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200" dirty="0" smtClean="0">
                <a:solidFill>
                  <a:srgbClr val="FF0000"/>
                </a:solidFill>
              </a:rPr>
              <a:t>6) </a:t>
            </a:r>
            <a:r>
              <a:rPr lang="en-US" sz="2200" b="0" i="0" u="none" strike="noStrike" baseline="0" dirty="0" smtClean="0">
                <a:solidFill>
                  <a:srgbClr val="FF0000"/>
                </a:solidFill>
              </a:rPr>
              <a:t>He said that she couldn’t go to France because she didn’t </a:t>
            </a:r>
            <a:r>
              <a:rPr lang="es-AR" sz="2200" b="0" i="0" u="none" strike="noStrike" baseline="0" dirty="0" err="1" smtClean="0">
                <a:solidFill>
                  <a:srgbClr val="FF0000"/>
                </a:solidFill>
              </a:rPr>
              <a:t>have</a:t>
            </a:r>
            <a:r>
              <a:rPr lang="es-AR" sz="2200" b="0" i="0" u="none" strike="noStrike" baseline="0" dirty="0" smtClean="0">
                <a:solidFill>
                  <a:srgbClr val="FF0000"/>
                </a:solidFill>
              </a:rPr>
              <a:t> </a:t>
            </a:r>
            <a:r>
              <a:rPr lang="es-AR" sz="2200" b="0" i="0" u="none" strike="noStrike" baseline="0" dirty="0" err="1" smtClean="0">
                <a:solidFill>
                  <a:srgbClr val="FF0000"/>
                </a:solidFill>
              </a:rPr>
              <a:t>any</a:t>
            </a:r>
            <a:r>
              <a:rPr lang="es-AR" sz="2200" dirty="0" smtClean="0">
                <a:solidFill>
                  <a:srgbClr val="FF0000"/>
                </a:solidFill>
              </a:rPr>
              <a:t> </a:t>
            </a:r>
            <a:r>
              <a:rPr lang="es-AR" sz="2200" b="0" i="0" u="none" strike="noStrike" baseline="0" dirty="0" smtClean="0">
                <a:solidFill>
                  <a:srgbClr val="FF0000"/>
                </a:solidFill>
              </a:rPr>
              <a:t>ID.</a:t>
            </a:r>
            <a:endParaRPr lang="es-AR" sz="2200" dirty="0">
              <a:solidFill>
                <a:srgbClr val="FF0000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D2FA5DCE-66C7-5DA2-5D94-DA4A9965F312}"/>
              </a:ext>
            </a:extLst>
          </p:cNvPr>
          <p:cNvSpPr txBox="1"/>
          <p:nvPr/>
        </p:nvSpPr>
        <p:spPr>
          <a:xfrm>
            <a:off x="482489" y="6157206"/>
            <a:ext cx="117095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200" dirty="0">
                <a:solidFill>
                  <a:srgbClr val="FF0000"/>
                </a:solidFill>
              </a:rPr>
              <a:t>7) </a:t>
            </a:r>
            <a:r>
              <a:rPr lang="es-MX" sz="2200" dirty="0" err="1" smtClean="0">
                <a:solidFill>
                  <a:srgbClr val="FF0000"/>
                </a:solidFill>
              </a:rPr>
              <a:t>She</a:t>
            </a:r>
            <a:r>
              <a:rPr lang="es-MX" sz="2200" dirty="0" smtClean="0">
                <a:solidFill>
                  <a:srgbClr val="FF0000"/>
                </a:solidFill>
              </a:rPr>
              <a:t> </a:t>
            </a:r>
            <a:r>
              <a:rPr lang="es-MX" sz="2200" dirty="0" err="1" smtClean="0">
                <a:solidFill>
                  <a:srgbClr val="FF0000"/>
                </a:solidFill>
              </a:rPr>
              <a:t>flew</a:t>
            </a:r>
            <a:r>
              <a:rPr lang="es-MX" sz="2200" dirty="0" smtClean="0">
                <a:solidFill>
                  <a:srgbClr val="FF0000"/>
                </a:solidFill>
              </a:rPr>
              <a:t> to </a:t>
            </a:r>
            <a:r>
              <a:rPr lang="en-US" sz="2200" b="0" i="0" u="none" strike="noStrike" baseline="0" dirty="0" smtClean="0">
                <a:solidFill>
                  <a:srgbClr val="FF0000"/>
                </a:solidFill>
              </a:rPr>
              <a:t>Madrid</a:t>
            </a:r>
            <a:r>
              <a:rPr lang="en-US" sz="2200" b="0" i="0" u="none" strike="noStrike" baseline="0" dirty="0">
                <a:solidFill>
                  <a:srgbClr val="FF0000"/>
                </a:solidFill>
              </a:rPr>
              <a:t>. She got a new ID card. / She spent the weekend getting a </a:t>
            </a:r>
            <a:r>
              <a:rPr lang="en-US" sz="2200" b="0" i="0" u="none" strike="noStrike" baseline="0" dirty="0" smtClean="0">
                <a:solidFill>
                  <a:srgbClr val="FF0000"/>
                </a:solidFill>
              </a:rPr>
              <a:t>new,</a:t>
            </a:r>
            <a:r>
              <a:rPr lang="en-US" sz="2200" b="0" i="0" u="none" strike="noStrike" dirty="0" smtClean="0">
                <a:solidFill>
                  <a:srgbClr val="FF0000"/>
                </a:solidFill>
              </a:rPr>
              <a:t> </a:t>
            </a:r>
            <a:r>
              <a:rPr lang="en-US" sz="2200" b="0" i="0" u="none" strike="noStrike" baseline="0" dirty="0" smtClean="0">
                <a:solidFill>
                  <a:srgbClr val="FF0000"/>
                </a:solidFill>
              </a:rPr>
              <a:t>ID </a:t>
            </a:r>
            <a:r>
              <a:rPr lang="en-US" sz="2200" b="0" i="0" u="none" strike="noStrike" baseline="0" dirty="0">
                <a:solidFill>
                  <a:srgbClr val="FF0000"/>
                </a:solidFill>
              </a:rPr>
              <a:t>card.</a:t>
            </a:r>
            <a:endParaRPr lang="es-AR" sz="2200" dirty="0">
              <a:solidFill>
                <a:srgbClr val="FF0000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4D164E44-667A-54AA-E49F-DAEDC5C96E52}"/>
              </a:ext>
            </a:extLst>
          </p:cNvPr>
          <p:cNvSpPr txBox="1"/>
          <p:nvPr/>
        </p:nvSpPr>
        <p:spPr>
          <a:xfrm>
            <a:off x="482488" y="3072413"/>
            <a:ext cx="62508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dirty="0">
                <a:solidFill>
                  <a:srgbClr val="FF0000"/>
                </a:solidFill>
              </a:rPr>
              <a:t>2) </a:t>
            </a:r>
            <a:r>
              <a:rPr lang="es-MX" sz="2200" dirty="0" err="1" smtClean="0">
                <a:solidFill>
                  <a:srgbClr val="FF0000"/>
                </a:solidFill>
              </a:rPr>
              <a:t>She</a:t>
            </a:r>
            <a:r>
              <a:rPr lang="es-MX" sz="2200" dirty="0" smtClean="0">
                <a:solidFill>
                  <a:srgbClr val="FF0000"/>
                </a:solidFill>
              </a:rPr>
              <a:t> </a:t>
            </a:r>
            <a:r>
              <a:rPr lang="es-MX" sz="2200" dirty="0" err="1" smtClean="0">
                <a:solidFill>
                  <a:srgbClr val="FF0000"/>
                </a:solidFill>
              </a:rPr>
              <a:t>wanted</a:t>
            </a:r>
            <a:r>
              <a:rPr lang="es-MX" sz="2200" dirty="0" smtClean="0">
                <a:solidFill>
                  <a:srgbClr val="FF0000"/>
                </a:solidFill>
              </a:rPr>
              <a:t> to </a:t>
            </a:r>
            <a:r>
              <a:rPr lang="es-MX" sz="2200" dirty="0" err="1" smtClean="0">
                <a:solidFill>
                  <a:srgbClr val="FF0000"/>
                </a:solidFill>
              </a:rPr>
              <a:t>go</a:t>
            </a:r>
            <a:r>
              <a:rPr lang="es-MX" sz="2200" dirty="0" smtClean="0">
                <a:solidFill>
                  <a:srgbClr val="FF0000"/>
                </a:solidFill>
              </a:rPr>
              <a:t> </a:t>
            </a:r>
            <a:r>
              <a:rPr lang="es-MX" sz="2200" dirty="0" err="1" smtClean="0">
                <a:solidFill>
                  <a:srgbClr val="FF0000"/>
                </a:solidFill>
              </a:rPr>
              <a:t>on</a:t>
            </a:r>
            <a:r>
              <a:rPr lang="es-MX" sz="2200" dirty="0" smtClean="0">
                <a:solidFill>
                  <a:srgbClr val="FF0000"/>
                </a:solidFill>
              </a:rPr>
              <a:t> </a:t>
            </a:r>
            <a:r>
              <a:rPr lang="es-MX" sz="2200" dirty="0" err="1" smtClean="0">
                <a:solidFill>
                  <a:srgbClr val="FF0000"/>
                </a:solidFill>
              </a:rPr>
              <a:t>holiday</a:t>
            </a:r>
            <a:r>
              <a:rPr lang="es-MX" sz="2200" dirty="0" smtClean="0">
                <a:solidFill>
                  <a:srgbClr val="FF0000"/>
                </a:solidFill>
              </a:rPr>
              <a:t> to </a:t>
            </a:r>
            <a:r>
              <a:rPr lang="en-US" sz="2200" dirty="0" smtClean="0">
                <a:solidFill>
                  <a:srgbClr val="FF0000"/>
                </a:solidFill>
              </a:rPr>
              <a:t>Lyon</a:t>
            </a:r>
            <a:r>
              <a:rPr lang="en-US" sz="2200" dirty="0">
                <a:solidFill>
                  <a:srgbClr val="FF0000"/>
                </a:solidFill>
              </a:rPr>
              <a:t>. Her friends invited her to come and stay.</a:t>
            </a:r>
            <a:endParaRPr lang="es-AR" sz="2200" dirty="0">
              <a:solidFill>
                <a:srgbClr val="FF0000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72DE9EAE-522A-B160-F194-E72258CADAF2}"/>
              </a:ext>
            </a:extLst>
          </p:cNvPr>
          <p:cNvSpPr txBox="1"/>
          <p:nvPr/>
        </p:nvSpPr>
        <p:spPr>
          <a:xfrm>
            <a:off x="482487" y="2612642"/>
            <a:ext cx="51582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dirty="0">
                <a:solidFill>
                  <a:srgbClr val="FF0000"/>
                </a:solidFill>
              </a:rPr>
              <a:t>1) </a:t>
            </a:r>
            <a:r>
              <a:rPr lang="es-MX" sz="2200" dirty="0" err="1" smtClean="0">
                <a:solidFill>
                  <a:srgbClr val="FF0000"/>
                </a:solidFill>
              </a:rPr>
              <a:t>It</a:t>
            </a:r>
            <a:r>
              <a:rPr lang="es-MX" sz="2200" dirty="0" smtClean="0">
                <a:solidFill>
                  <a:srgbClr val="FF0000"/>
                </a:solidFill>
              </a:rPr>
              <a:t> </a:t>
            </a:r>
            <a:r>
              <a:rPr lang="es-MX" sz="2200" dirty="0" err="1" smtClean="0">
                <a:solidFill>
                  <a:srgbClr val="FF0000"/>
                </a:solidFill>
              </a:rPr>
              <a:t>happened</a:t>
            </a:r>
            <a:r>
              <a:rPr lang="es-MX" sz="2200" dirty="0" smtClean="0">
                <a:solidFill>
                  <a:srgbClr val="FF0000"/>
                </a:solidFill>
              </a:rPr>
              <a:t> </a:t>
            </a:r>
            <a:r>
              <a:rPr lang="es-MX" sz="2200" dirty="0" err="1">
                <a:solidFill>
                  <a:srgbClr val="FF0000"/>
                </a:solidFill>
              </a:rPr>
              <a:t>t</a:t>
            </a:r>
            <a:r>
              <a:rPr lang="es-MX" sz="2200" dirty="0" err="1" smtClean="0">
                <a:solidFill>
                  <a:srgbClr val="FF0000"/>
                </a:solidFill>
              </a:rPr>
              <a:t>wo</a:t>
            </a:r>
            <a:r>
              <a:rPr lang="es-MX" sz="2200" dirty="0" smtClean="0">
                <a:solidFill>
                  <a:srgbClr val="FF0000"/>
                </a:solidFill>
              </a:rPr>
              <a:t> </a:t>
            </a:r>
            <a:r>
              <a:rPr lang="es-MX" sz="2200" dirty="0" err="1">
                <a:solidFill>
                  <a:srgbClr val="FF0000"/>
                </a:solidFill>
              </a:rPr>
              <a:t>years</a:t>
            </a:r>
            <a:r>
              <a:rPr lang="es-MX" sz="2200" dirty="0">
                <a:solidFill>
                  <a:srgbClr val="FF0000"/>
                </a:solidFill>
              </a:rPr>
              <a:t> </a:t>
            </a:r>
            <a:r>
              <a:rPr lang="es-MX" sz="2200" dirty="0" err="1">
                <a:solidFill>
                  <a:srgbClr val="FF0000"/>
                </a:solidFill>
              </a:rPr>
              <a:t>ago</a:t>
            </a:r>
            <a:endParaRPr lang="es-AR" sz="2200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97" y="260350"/>
            <a:ext cx="516255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951" y="588037"/>
            <a:ext cx="5059979" cy="5100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407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94476" y="1589797"/>
            <a:ext cx="1115521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Have</a:t>
            </a:r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you</a:t>
            </a:r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ever</a:t>
            </a:r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lost</a:t>
            </a:r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anything</a:t>
            </a:r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important</a:t>
            </a:r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on</a:t>
            </a:r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holiday</a:t>
            </a:r>
            <a:r>
              <a:rPr lang="es-E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646876" y="4138067"/>
            <a:ext cx="1115521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What</a:t>
            </a:r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was</a:t>
            </a:r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it</a:t>
            </a:r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     </a:t>
            </a:r>
            <a:r>
              <a:rPr lang="es-E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What</a:t>
            </a:r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happened</a:t>
            </a:r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84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3050</TotalTime>
  <Words>789</Words>
  <Application>Microsoft Office PowerPoint</Application>
  <PresentationFormat>Personalizado</PresentationFormat>
  <Paragraphs>180</Paragraphs>
  <Slides>30</Slides>
  <Notes>0</Notes>
  <HiddenSlides>0</HiddenSlides>
  <MMClips>14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30</vt:i4>
      </vt:variant>
    </vt:vector>
  </HeadingPairs>
  <TitlesOfParts>
    <vt:vector size="32" baseType="lpstr"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Past Simple: regular and irregular verbs</vt:lpstr>
      <vt:lpstr>Presentación de PowerPoint</vt:lpstr>
      <vt:lpstr>Presentación de PowerPoint</vt:lpstr>
      <vt:lpstr>                                                           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HOLIDAYS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2A</dc:title>
  <dc:creator>Gladys</dc:creator>
  <cp:lastModifiedBy>gladysmaba@outlook.com</cp:lastModifiedBy>
  <cp:revision>118</cp:revision>
  <dcterms:created xsi:type="dcterms:W3CDTF">2020-06-04T18:28:09Z</dcterms:created>
  <dcterms:modified xsi:type="dcterms:W3CDTF">2025-03-21T02:01:50Z</dcterms:modified>
</cp:coreProperties>
</file>