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Parts</a:t>
            </a:r>
            <a:r>
              <a:rPr lang="es-ES" dirty="0" smtClean="0"/>
              <a:t> of a </a:t>
            </a:r>
            <a:r>
              <a:rPr lang="es-ES" dirty="0" err="1" smtClean="0"/>
              <a:t>building</a:t>
            </a:r>
            <a:r>
              <a:rPr lang="es-ES" dirty="0" smtClean="0"/>
              <a:t> – a </a:t>
            </a:r>
            <a:r>
              <a:rPr lang="es-ES" dirty="0" err="1" smtClean="0"/>
              <a:t>house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16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405" y="437881"/>
            <a:ext cx="6664012" cy="591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2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021" y="438215"/>
            <a:ext cx="9200616" cy="5913079"/>
          </a:xfrm>
          <a:prstGeom prst="rect">
            <a:avLst/>
          </a:prstGeom>
        </p:spPr>
      </p:pic>
      <p:sp>
        <p:nvSpPr>
          <p:cNvPr id="6" name="Estrella de 12 puntas 5"/>
          <p:cNvSpPr/>
          <p:nvPr/>
        </p:nvSpPr>
        <p:spPr>
          <a:xfrm>
            <a:off x="1" y="2097088"/>
            <a:ext cx="2885020" cy="251138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 smtClean="0">
                <a:solidFill>
                  <a:schemeClr val="bg1"/>
                </a:solidFill>
              </a:rPr>
              <a:t>OTHER ROOMS</a:t>
            </a:r>
            <a:endParaRPr lang="es-E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25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826" y="618518"/>
            <a:ext cx="5215170" cy="55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01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136</TotalTime>
  <Words>9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Circuito</vt:lpstr>
      <vt:lpstr>Parts of a building – a house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Parts of a building – a house</dc:title>
  <dc:creator>Clara Pera</dc:creator>
  <cp:lastModifiedBy>Clara Pera</cp:lastModifiedBy>
  <cp:revision>2</cp:revision>
  <dcterms:created xsi:type="dcterms:W3CDTF">2019-06-09T23:45:56Z</dcterms:created>
  <dcterms:modified xsi:type="dcterms:W3CDTF">2019-06-10T02:02:23Z</dcterms:modified>
</cp:coreProperties>
</file>