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706-93AD-4CBF-85E0-4A2CDA9E393E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261-EB11-488A-9D40-A2FF3B0A1D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676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706-93AD-4CBF-85E0-4A2CDA9E393E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261-EB11-488A-9D40-A2FF3B0A1D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157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706-93AD-4CBF-85E0-4A2CDA9E393E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261-EB11-488A-9D40-A2FF3B0A1D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942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706-93AD-4CBF-85E0-4A2CDA9E393E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261-EB11-488A-9D40-A2FF3B0A1D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035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706-93AD-4CBF-85E0-4A2CDA9E393E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261-EB11-488A-9D40-A2FF3B0A1D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339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706-93AD-4CBF-85E0-4A2CDA9E393E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261-EB11-488A-9D40-A2FF3B0A1D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684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706-93AD-4CBF-85E0-4A2CDA9E393E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261-EB11-488A-9D40-A2FF3B0A1D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770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706-93AD-4CBF-85E0-4A2CDA9E393E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261-EB11-488A-9D40-A2FF3B0A1D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284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706-93AD-4CBF-85E0-4A2CDA9E393E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261-EB11-488A-9D40-A2FF3B0A1D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748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706-93AD-4CBF-85E0-4A2CDA9E393E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261-EB11-488A-9D40-A2FF3B0A1D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226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706-93AD-4CBF-85E0-4A2CDA9E393E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261-EB11-488A-9D40-A2FF3B0A1D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464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0706-93AD-4CBF-85E0-4A2CDA9E393E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5C261-EB11-488A-9D40-A2FF3B0A1D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106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296143"/>
          </a:xfrm>
        </p:spPr>
        <p:txBody>
          <a:bodyPr/>
          <a:lstStyle/>
          <a:p>
            <a:r>
              <a:rPr lang="es-AR" b="1" dirty="0" err="1" smtClean="0">
                <a:solidFill>
                  <a:srgbClr val="FF0000"/>
                </a:solidFill>
              </a:rPr>
              <a:t>Unit</a:t>
            </a:r>
            <a:r>
              <a:rPr lang="es-AR" b="1" dirty="0" smtClean="0">
                <a:solidFill>
                  <a:srgbClr val="FF0000"/>
                </a:solidFill>
              </a:rPr>
              <a:t> 6 B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672408"/>
          </a:xfrm>
        </p:spPr>
        <p:txBody>
          <a:bodyPr/>
          <a:lstStyle/>
          <a:p>
            <a:pPr algn="l"/>
            <a:endParaRPr lang="es-AR" dirty="0" smtClean="0"/>
          </a:p>
          <a:p>
            <a:pPr algn="l"/>
            <a:endParaRPr lang="es-AR" dirty="0"/>
          </a:p>
          <a:p>
            <a:pPr algn="l"/>
            <a:endParaRPr lang="es-AR" dirty="0" smtClean="0"/>
          </a:p>
          <a:p>
            <a:pPr algn="l"/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3071813"/>
            <a:ext cx="53625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3600400" cy="16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24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dirty="0" smtClean="0">
                <a:solidFill>
                  <a:srgbClr val="FF0000"/>
                </a:solidFill>
              </a:rPr>
              <a:t>Ask and </a:t>
            </a:r>
            <a:r>
              <a:rPr lang="es-AR" dirty="0" err="1" smtClean="0">
                <a:solidFill>
                  <a:srgbClr val="FF0000"/>
                </a:solidFill>
              </a:rPr>
              <a:t>answer</a:t>
            </a:r>
            <a:r>
              <a:rPr lang="es-AR" dirty="0" smtClean="0">
                <a:solidFill>
                  <a:srgbClr val="FF0000"/>
                </a:solidFill>
              </a:rPr>
              <a:t> in </a:t>
            </a:r>
            <a:r>
              <a:rPr lang="es-AR" dirty="0" err="1" smtClean="0">
                <a:solidFill>
                  <a:srgbClr val="FF0000"/>
                </a:solidFill>
              </a:rPr>
              <a:t>groups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8809"/>
            <a:ext cx="4917554" cy="416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Lo que no nos gusta cuando leemos un diálogo | Centauros más allá de Orió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653" y="1484784"/>
            <a:ext cx="320626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446449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6506"/>
            <a:ext cx="3888432" cy="349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03244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6B_3.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07160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8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475252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17646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6B_3.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2160" y="2543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dirty="0" err="1" smtClean="0">
                <a:solidFill>
                  <a:srgbClr val="FF0000"/>
                </a:solidFill>
              </a:rPr>
              <a:t>Decisions</a:t>
            </a:r>
            <a:r>
              <a:rPr lang="es-AR" dirty="0" smtClean="0">
                <a:solidFill>
                  <a:srgbClr val="FF0000"/>
                </a:solidFill>
              </a:rPr>
              <a:t>, </a:t>
            </a:r>
            <a:r>
              <a:rPr lang="es-AR" dirty="0" err="1" smtClean="0">
                <a:solidFill>
                  <a:srgbClr val="FF0000"/>
                </a:solidFill>
              </a:rPr>
              <a:t>offers</a:t>
            </a:r>
            <a:r>
              <a:rPr lang="es-AR" dirty="0" smtClean="0">
                <a:solidFill>
                  <a:srgbClr val="FF0000"/>
                </a:solidFill>
              </a:rPr>
              <a:t> and </a:t>
            </a:r>
            <a:r>
              <a:rPr lang="es-AR" dirty="0" err="1" smtClean="0">
                <a:solidFill>
                  <a:srgbClr val="FF0000"/>
                </a:solidFill>
              </a:rPr>
              <a:t>promises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9" y="1268761"/>
            <a:ext cx="806880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6B_3.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9722" y="43680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7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>
                <a:solidFill>
                  <a:srgbClr val="FF0000"/>
                </a:solidFill>
              </a:rPr>
              <a:t>Grammar</a:t>
            </a:r>
            <a:r>
              <a:rPr lang="es-AR" dirty="0" smtClean="0">
                <a:solidFill>
                  <a:srgbClr val="FF0000"/>
                </a:solidFill>
              </a:rPr>
              <a:t> </a:t>
            </a:r>
            <a:r>
              <a:rPr lang="es-AR" dirty="0" err="1" smtClean="0">
                <a:solidFill>
                  <a:srgbClr val="FF0000"/>
                </a:solidFill>
              </a:rPr>
              <a:t>Practice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507288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4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9"/>
            <a:ext cx="6552728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39752" y="4437112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err="1" smtClean="0">
                <a:solidFill>
                  <a:srgbClr val="FF0000"/>
                </a:solidFill>
              </a:rPr>
              <a:t>Who</a:t>
            </a:r>
            <a:r>
              <a:rPr lang="es-AR" sz="3600" dirty="0" smtClean="0">
                <a:solidFill>
                  <a:srgbClr val="FF0000"/>
                </a:solidFill>
              </a:rPr>
              <a:t> </a:t>
            </a:r>
            <a:r>
              <a:rPr lang="es-AR" sz="3600" dirty="0" err="1" smtClean="0">
                <a:solidFill>
                  <a:srgbClr val="FF0000"/>
                </a:solidFill>
              </a:rPr>
              <a:t>makes</a:t>
            </a:r>
            <a:r>
              <a:rPr lang="es-AR" sz="3600" dirty="0" smtClean="0">
                <a:solidFill>
                  <a:srgbClr val="FF0000"/>
                </a:solidFill>
              </a:rPr>
              <a:t> </a:t>
            </a:r>
            <a:r>
              <a:rPr lang="es-AR" sz="3600" dirty="0" err="1" smtClean="0">
                <a:solidFill>
                  <a:srgbClr val="FF0000"/>
                </a:solidFill>
              </a:rPr>
              <a:t>these</a:t>
            </a:r>
            <a:r>
              <a:rPr lang="es-AR" sz="3600" dirty="0" smtClean="0">
                <a:solidFill>
                  <a:srgbClr val="FF0000"/>
                </a:solidFill>
              </a:rPr>
              <a:t> </a:t>
            </a:r>
            <a:r>
              <a:rPr lang="es-AR" sz="3600" dirty="0" err="1" smtClean="0">
                <a:solidFill>
                  <a:srgbClr val="FF0000"/>
                </a:solidFill>
              </a:rPr>
              <a:t>promises</a:t>
            </a:r>
            <a:r>
              <a:rPr lang="es-AR" sz="3600" dirty="0" smtClean="0">
                <a:solidFill>
                  <a:srgbClr val="FF0000"/>
                </a:solidFill>
              </a:rPr>
              <a:t>?</a:t>
            </a:r>
            <a:endParaRPr lang="es-A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7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571500"/>
            <a:ext cx="8229600" cy="1143000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6957392"/>
          </a:xfrm>
        </p:spPr>
        <p:txBody>
          <a:bodyPr/>
          <a:lstStyle/>
          <a:p>
            <a:r>
              <a:rPr lang="es-AR" dirty="0" smtClean="0"/>
              <a:t>Reading</a:t>
            </a:r>
            <a:endParaRPr lang="es-A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4726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6B_Read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0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600" dirty="0" smtClean="0">
                <a:solidFill>
                  <a:srgbClr val="FF0000"/>
                </a:solidFill>
              </a:rPr>
              <a:t>Reading</a:t>
            </a:r>
            <a:endParaRPr lang="es-AR" sz="36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40768"/>
            <a:ext cx="6252344" cy="323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6B_3.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45988" y="4307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4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968552" cy="569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Duda descarga gratuita de png - Signo de interrogación papel Tapiz de  Desktop de Computadora Iconos de Clip art - duda imagen png - imagen  transparente descarga gratui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2476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3627115" cy="89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6B_3.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08005" y="4060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22</Words>
  <Application>Microsoft Office PowerPoint</Application>
  <PresentationFormat>Presentación en pantalla (4:3)</PresentationFormat>
  <Paragraphs>9</Paragraphs>
  <Slides>10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Unit 6 B</vt:lpstr>
      <vt:lpstr>Presentación de PowerPoint</vt:lpstr>
      <vt:lpstr>Presentación de PowerPoint</vt:lpstr>
      <vt:lpstr>Decisions, offers and promises</vt:lpstr>
      <vt:lpstr>Grammar Practice</vt:lpstr>
      <vt:lpstr>Presentación de PowerPoint</vt:lpstr>
      <vt:lpstr>Presentación de PowerPoint</vt:lpstr>
      <vt:lpstr>Presentación de PowerPoint</vt:lpstr>
      <vt:lpstr>Presentación de PowerPoint</vt:lpstr>
      <vt:lpstr>Ask and answer in groups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B</dc:title>
  <dc:creator>Susana Mabel Arce</dc:creator>
  <cp:lastModifiedBy>Susana Mabel Arce</cp:lastModifiedBy>
  <cp:revision>5</cp:revision>
  <dcterms:created xsi:type="dcterms:W3CDTF">2021-10-03T15:30:15Z</dcterms:created>
  <dcterms:modified xsi:type="dcterms:W3CDTF">2021-10-03T16:15:10Z</dcterms:modified>
</cp:coreProperties>
</file>