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259" r:id="rId4"/>
    <p:sldId id="261" r:id="rId5"/>
    <p:sldId id="260" r:id="rId6"/>
    <p:sldId id="262" r:id="rId7"/>
    <p:sldId id="263" r:id="rId8"/>
    <p:sldId id="264" r:id="rId9"/>
    <p:sldId id="288" r:id="rId10"/>
    <p:sldId id="289" r:id="rId11"/>
    <p:sldId id="290" r:id="rId12"/>
    <p:sldId id="291" r:id="rId13"/>
    <p:sldId id="292" r:id="rId14"/>
    <p:sldId id="293" r:id="rId15"/>
    <p:sldId id="277" r:id="rId16"/>
    <p:sldId id="278" r:id="rId17"/>
    <p:sldId id="279" r:id="rId18"/>
    <p:sldId id="280" r:id="rId19"/>
    <p:sldId id="282" r:id="rId20"/>
    <p:sldId id="284" r:id="rId21"/>
    <p:sldId id="283" r:id="rId22"/>
    <p:sldId id="285" r:id="rId23"/>
    <p:sldId id="287" r:id="rId24"/>
    <p:sldId id="286" r:id="rId25"/>
    <p:sldId id="298" r:id="rId26"/>
    <p:sldId id="299" r:id="rId27"/>
    <p:sldId id="300" r:id="rId28"/>
    <p:sldId id="311" r:id="rId29"/>
    <p:sldId id="281" r:id="rId30"/>
    <p:sldId id="320" r:id="rId31"/>
    <p:sldId id="294" r:id="rId32"/>
    <p:sldId id="295" r:id="rId33"/>
    <p:sldId id="296" r:id="rId34"/>
    <p:sldId id="297" r:id="rId35"/>
    <p:sldId id="319" r:id="rId36"/>
    <p:sldId id="321" r:id="rId37"/>
    <p:sldId id="322" r:id="rId38"/>
    <p:sldId id="266" r:id="rId39"/>
    <p:sldId id="267" r:id="rId40"/>
    <p:sldId id="269" r:id="rId41"/>
    <p:sldId id="307" r:id="rId42"/>
    <p:sldId id="309" r:id="rId43"/>
    <p:sldId id="308" r:id="rId44"/>
    <p:sldId id="310" r:id="rId45"/>
    <p:sldId id="303" r:id="rId46"/>
    <p:sldId id="304" r:id="rId47"/>
    <p:sldId id="305" r:id="rId48"/>
    <p:sldId id="306" r:id="rId49"/>
    <p:sldId id="273" r:id="rId50"/>
    <p:sldId id="274" r:id="rId51"/>
    <p:sldId id="272" r:id="rId52"/>
    <p:sldId id="270" r:id="rId53"/>
    <p:sldId id="315" r:id="rId54"/>
    <p:sldId id="316" r:id="rId55"/>
    <p:sldId id="317" r:id="rId56"/>
    <p:sldId id="318" r:id="rId57"/>
    <p:sldId id="276" r:id="rId58"/>
    <p:sldId id="275" r:id="rId59"/>
    <p:sldId id="265" r:id="rId60"/>
    <p:sldId id="312" r:id="rId61"/>
    <p:sldId id="313" r:id="rId62"/>
    <p:sldId id="314" r:id="rId63"/>
    <p:sldId id="302" r:id="rId64"/>
  </p:sldIdLst>
  <p:sldSz cx="9144000" cy="6858000" type="screen4x3"/>
  <p:notesSz cx="7099300" cy="10234613"/>
  <p:custDataLst>
    <p:tags r:id="rId6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CCFF"/>
    <a:srgbClr val="969696"/>
    <a:srgbClr val="66FF66"/>
    <a:srgbClr val="FFFF66"/>
    <a:srgbClr val="99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3" autoAdjust="0"/>
    <p:restoredTop sz="91005" autoAdjust="0"/>
  </p:normalViewPr>
  <p:slideViewPr>
    <p:cSldViewPr>
      <p:cViewPr>
        <p:scale>
          <a:sx n="75" d="100"/>
          <a:sy n="75" d="100"/>
        </p:scale>
        <p:origin x="-2046" y="-8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notesViewPr>
    <p:cSldViewPr>
      <p:cViewPr varScale="1">
        <p:scale>
          <a:sx n="50" d="100"/>
          <a:sy n="50" d="100"/>
        </p:scale>
        <p:origin x="-2934" y="-96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endParaRPr lang="es-E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endParaRPr lang="es-E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r>
              <a:rPr lang="es-ES"/>
              <a:t>Mantenimiento Invernal de Vias Urbanas de la Ciudad de Ushuaia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fld id="{96CE78EA-55D6-4F0C-88DB-750F7C8FC5C1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2899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endParaRPr lang="es-ES"/>
          </a:p>
        </p:txBody>
      </p:sp>
      <p:sp>
        <p:nvSpPr>
          <p:cNvPr id="2051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endParaRPr lang="es-E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endParaRPr lang="es-E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fld id="{C3BB1871-8885-4499-B5A1-C1127E37A47B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96229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EC7057-DA17-40FB-AD21-AE8BA63FB02A}" type="slidenum">
              <a:rPr lang="es-ES"/>
              <a:pPr/>
              <a:t>1</a:t>
            </a:fld>
            <a:endParaRPr lang="es-ES"/>
          </a:p>
        </p:txBody>
      </p:sp>
      <p:sp>
        <p:nvSpPr>
          <p:cNvPr id="2560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1871-8885-4499-B5A1-C1127E37A47B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800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C7323-2C7D-4CDA-8537-9ED08B1BDB0F}" type="datetime1">
              <a:rPr lang="es-ES" smtClean="0"/>
              <a:pPr/>
              <a:t>04/09/2016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9427-FC52-4983-8737-CC5164CDCE8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 userDrawn="1"/>
        </p:nvSpPr>
        <p:spPr>
          <a:xfrm>
            <a:off x="0" y="0"/>
            <a:ext cx="9144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2" cstate="print"/>
          <a:srcRect l="8060" t="15659" r="7730" b="16466"/>
          <a:stretch>
            <a:fillRect/>
          </a:stretch>
        </p:blipFill>
        <p:spPr bwMode="auto">
          <a:xfrm>
            <a:off x="0" y="0"/>
            <a:ext cx="2156867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1038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7176" y="0"/>
            <a:ext cx="966824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86808" cy="1000132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20" y="1785926"/>
            <a:ext cx="8401080" cy="4340237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DE1F-D1BC-40CD-A170-5E3ED5D955B8}" type="datetime1">
              <a:rPr lang="es-ES" smtClean="0"/>
              <a:pPr/>
              <a:t>04/09/2016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FA348-CE56-4A1A-99D3-FD84E13E2B8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 userDrawn="1"/>
        </p:nvSpPr>
        <p:spPr>
          <a:xfrm>
            <a:off x="0" y="0"/>
            <a:ext cx="9144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2" cstate="print"/>
          <a:srcRect l="8060" t="15659" r="7730" b="16466"/>
          <a:stretch>
            <a:fillRect/>
          </a:stretch>
        </p:blipFill>
        <p:spPr bwMode="auto">
          <a:xfrm>
            <a:off x="0" y="0"/>
            <a:ext cx="2156867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1038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7176" y="0"/>
            <a:ext cx="966824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20" y="785794"/>
            <a:ext cx="8401080" cy="5340369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DE1F-D1BC-40CD-A170-5E3ED5D955B8}" type="datetime1">
              <a:rPr lang="es-ES" smtClean="0"/>
              <a:pPr/>
              <a:t>04/09/2016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FA348-CE56-4A1A-99D3-FD84E13E2B8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0790-F5A9-42AE-9A71-20025407FA4E}" type="datetimeFigureOut">
              <a:rPr lang="es-AR" smtClean="0"/>
              <a:pPr/>
              <a:t>04/09/2016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36C4A-4B0D-447F-86B2-79BDF7D3327C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5" name="4 Rectángulo"/>
          <p:cNvSpPr/>
          <p:nvPr userDrawn="1"/>
        </p:nvSpPr>
        <p:spPr>
          <a:xfrm>
            <a:off x="0" y="0"/>
            <a:ext cx="9144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13"/>
          <p:cNvPicPr>
            <a:picLocks noChangeAspect="1" noChangeArrowheads="1"/>
          </p:cNvPicPr>
          <p:nvPr userDrawn="1"/>
        </p:nvPicPr>
        <p:blipFill>
          <a:blip r:embed="rId2" cstate="print"/>
          <a:srcRect l="8060" t="15659" r="7730" b="16466"/>
          <a:stretch>
            <a:fillRect/>
          </a:stretch>
        </p:blipFill>
        <p:spPr bwMode="auto">
          <a:xfrm>
            <a:off x="0" y="0"/>
            <a:ext cx="2156867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1038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7176" y="0"/>
            <a:ext cx="966824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073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2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86808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C8D47-B5F7-46A1-9EEA-9DFD474306F5}" type="datetime1">
              <a:rPr lang="es-ES" smtClean="0"/>
              <a:pPr/>
              <a:t>04/09/2016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4382F-C632-4896-9280-D0B915ED8A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Mantenimiento </a:t>
            </a:r>
            <a:r>
              <a:rPr lang="es-ES" dirty="0" smtClean="0"/>
              <a:t>Invernal en Rutas</a:t>
            </a:r>
            <a:br>
              <a:rPr lang="es-ES" dirty="0" smtClean="0"/>
            </a:br>
            <a:r>
              <a:rPr lang="es-ES" dirty="0" smtClean="0"/>
              <a:t>Documentos Fotográficos</a:t>
            </a:r>
            <a:endParaRPr lang="es-E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es-ES" dirty="0" smtClean="0">
              <a:solidFill>
                <a:schemeClr val="tx2"/>
              </a:solidFill>
            </a:endParaRPr>
          </a:p>
          <a:p>
            <a:pPr algn="l"/>
            <a:r>
              <a:rPr lang="es-ES_tradnl" dirty="0" smtClean="0">
                <a:solidFill>
                  <a:schemeClr val="tx2"/>
                </a:solidFill>
              </a:rPr>
              <a:t>Ing</a:t>
            </a:r>
            <a:r>
              <a:rPr lang="es-ES_tradnl" dirty="0">
                <a:solidFill>
                  <a:schemeClr val="tx2"/>
                </a:solidFill>
              </a:rPr>
              <a:t>. Mariano Pombo</a:t>
            </a: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 l="8060" t="15659" r="7730" b="16466"/>
          <a:stretch>
            <a:fillRect/>
          </a:stretch>
        </p:blipFill>
        <p:spPr bwMode="auto">
          <a:xfrm>
            <a:off x="0" y="0"/>
            <a:ext cx="3276600" cy="1166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6" descr="isologo-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12617" y="0"/>
            <a:ext cx="3231383" cy="11255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10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6400" y="0"/>
            <a:ext cx="1947862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advTm="3036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2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980728"/>
            <a:ext cx="8568952" cy="5544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74780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2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36663"/>
            <a:ext cx="7772400" cy="4383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48073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2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36663"/>
            <a:ext cx="7772400" cy="5144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44248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3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340768"/>
            <a:ext cx="7772400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81847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3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36663"/>
            <a:ext cx="7772400" cy="485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6238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01" y="905256"/>
            <a:ext cx="8952599" cy="533205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4082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1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36663"/>
            <a:ext cx="7772400" cy="507265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95949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36663"/>
            <a:ext cx="7772400" cy="4383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3348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1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36663"/>
            <a:ext cx="7772400" cy="5144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470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1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36663"/>
            <a:ext cx="7772400" cy="5000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7052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8712967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4 Marcador de contenido" descr="Scanned-image_18-08-2016-09571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8712967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1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196752"/>
            <a:ext cx="7772400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98997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1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36663"/>
            <a:ext cx="7772400" cy="5072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32125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36663"/>
            <a:ext cx="7772400" cy="5000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99206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2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36663"/>
            <a:ext cx="7772400" cy="4928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279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2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36663"/>
            <a:ext cx="7772400" cy="5072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71181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100_67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56895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ücher Rolba 1500 #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49694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SC017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48610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G_07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49694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1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36663"/>
            <a:ext cx="7772400" cy="4383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846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836712"/>
            <a:ext cx="8640960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QUIPOS ANTIHIELO 5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568952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3459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0931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Imagen" descr="P62002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28091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42493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SC028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8568952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SC027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28092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EQUIPOS ANTIHIELO 5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208912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QUIPOS ANTIHIELO 5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344816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8640959" cy="5688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8640959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8784975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8712967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RUTA TRANSITABLE</a:t>
            </a:r>
            <a:endParaRPr lang="es-AR" dirty="0"/>
          </a:p>
        </p:txBody>
      </p:sp>
      <p:pic>
        <p:nvPicPr>
          <p:cNvPr id="3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700808"/>
            <a:ext cx="85689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TRANSITO CON PRECACION</a:t>
            </a:r>
            <a:endParaRPr lang="es-AR" dirty="0"/>
          </a:p>
        </p:txBody>
      </p:sp>
      <p:pic>
        <p:nvPicPr>
          <p:cNvPr id="4" name="Picture 8" descr="P80601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842493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CON USO DE CADENAS</a:t>
            </a:r>
            <a:endParaRPr lang="es-AR" dirty="0"/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8424935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TRANSITO UNIDIRECCIONAL</a:t>
            </a:r>
            <a:endParaRPr lang="es-AR" dirty="0"/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42493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SC0157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4095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100_69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568951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100_69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568951" cy="568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8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4095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8712967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980728"/>
            <a:ext cx="8712968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8784975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8712968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8784976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9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4096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884238"/>
            <a:ext cx="8568952" cy="571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:\VARIOS\P3170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42493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agen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732" y="980728"/>
            <a:ext cx="8506740" cy="561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8598677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8712967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8712967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908720"/>
            <a:ext cx="8568952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SC0127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42493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SC0125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568951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49694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100_1868 recortad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568951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8712967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canned-image_18-08-2016-09571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8568951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82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980728"/>
            <a:ext cx="8568952" cy="5544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338654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82&quot;&gt;&lt;object type=&quot;3&quot; unique_id=&quot;10183&quot;&gt;&lt;property id=&quot;20148&quot; value=&quot;5&quot;/&gt;&lt;property id=&quot;20300&quot; value=&quot;Diapositiva 1 - &amp;quot;Mantenimiento Invernal de Vías Urbanas de la Ciudad de Ushuaia&amp;#x0D;&amp;#x0A;(Fotos de Canadá 2)&amp;quot;&quot;/&gt;&lt;property id=&quot;20307&quot; value=&quot;256&quot;/&gt;&lt;/object&gt;&lt;object type=&quot;3&quot; unique_id=&quot;10273&quot;&gt;&lt;property id=&quot;20148&quot; value=&quot;5&quot;/&gt;&lt;property id=&quot;20300&quot; value=&quot;Diapositiva 2&quot;/&gt;&lt;property id=&quot;20307&quot; value=&quot;257&quot;/&gt;&lt;/object&gt;&lt;object type=&quot;3&quot; unique_id=&quot;10586&quot;&gt;&lt;property id=&quot;20148&quot; value=&quot;5&quot;/&gt;&lt;property id=&quot;20300&quot; value=&quot;Diapositiva 3&quot;/&gt;&lt;property id=&quot;20307&quot; value=&quot;258&quot;/&gt;&lt;/object&gt;&lt;object type=&quot;3&quot; unique_id=&quot;10587&quot;&gt;&lt;property id=&quot;20148&quot; value=&quot;5&quot;/&gt;&lt;property id=&quot;20300&quot; value=&quot;Diapositiva 4&quot;/&gt;&lt;property id=&quot;20307&quot; value=&quot;259&quot;/&gt;&lt;/object&gt;&lt;object type=&quot;3&quot; unique_id=&quot;10588&quot;&gt;&lt;property id=&quot;20148&quot; value=&quot;5&quot;/&gt;&lt;property id=&quot;20300&quot; value=&quot;Diapositiva 5&quot;/&gt;&lt;property id=&quot;20307&quot; value=&quot;260&quot;/&gt;&lt;/object&gt;&lt;object type=&quot;3&quot; unique_id=&quot;10589&quot;&gt;&lt;property id=&quot;20148&quot; value=&quot;5&quot;/&gt;&lt;property id=&quot;20300&quot; value=&quot;Diapositiva 6&quot;/&gt;&lt;property id=&quot;20307&quot; value=&quot;261&quot;/&gt;&lt;/object&gt;&lt;object type=&quot;3&quot; unique_id=&quot;10590&quot;&gt;&lt;property id=&quot;20148&quot; value=&quot;5&quot;/&gt;&lt;property id=&quot;20300&quot; value=&quot;Diapositiva 7&quot;/&gt;&lt;property id=&quot;20307&quot; value=&quot;262&quot;/&gt;&lt;/object&gt;&lt;object type=&quot;3&quot; unique_id=&quot;10591&quot;&gt;&lt;property id=&quot;20148&quot; value=&quot;5&quot;/&gt;&lt;property id=&quot;20300&quot; value=&quot;Diapositiva 8&quot;/&gt;&lt;property id=&quot;20307&quot; value=&quot;263&quot;/&gt;&lt;/object&gt;&lt;object type=&quot;3&quot; unique_id=&quot;10592&quot;&gt;&lt;property id=&quot;20148&quot; value=&quot;5&quot;/&gt;&lt;property id=&quot;20300&quot; value=&quot;Diapositiva 9&quot;/&gt;&lt;property id=&quot;20307&quot; value=&quot;264&quot;/&gt;&lt;/object&gt;&lt;object type=&quot;3&quot; unique_id=&quot;10593&quot;&gt;&lt;property id=&quot;20148&quot; value=&quot;5&quot;/&gt;&lt;property id=&quot;20300&quot; value=&quot;Diapositiva 10&quot;/&gt;&lt;property id=&quot;20307&quot; value=&quot;265&quot;/&gt;&lt;/object&gt;&lt;object type=&quot;3&quot; unique_id=&quot;10594&quot;&gt;&lt;property id=&quot;20148&quot; value=&quot;5&quot;/&gt;&lt;property id=&quot;20300&quot; value=&quot;Diapositiva 11&quot;/&gt;&lt;property id=&quot;20307&quot; value=&quot;266&quot;/&gt;&lt;/object&gt;&lt;object type=&quot;3&quot; unique_id=&quot;10595&quot;&gt;&lt;property id=&quot;20148&quot; value=&quot;5&quot;/&gt;&lt;property id=&quot;20300&quot; value=&quot;Diapositiva 12&quot;/&gt;&lt;property id=&quot;20307&quot; value=&quot;267&quot;/&gt;&lt;/object&gt;&lt;object type=&quot;3&quot; unique_id=&quot;10596&quot;&gt;&lt;property id=&quot;20148&quot; value=&quot;5&quot;/&gt;&lt;property id=&quot;20300&quot; value=&quot;Diapositiva 13&quot;/&gt;&lt;property id=&quot;20307&quot; value=&quot;269&quot;/&gt;&lt;/object&gt;&lt;object type=&quot;3&quot; unique_id=&quot;10597&quot;&gt;&lt;property id=&quot;20148&quot; value=&quot;5&quot;/&gt;&lt;property id=&quot;20300&quot; value=&quot;Diapositiva 14&quot;/&gt;&lt;property id=&quot;20307&quot; value=&quot;270&quot;/&gt;&lt;/object&gt;&lt;object type=&quot;3&quot; unique_id=&quot;10598&quot;&gt;&lt;property id=&quot;20148&quot; value=&quot;5&quot;/&gt;&lt;property id=&quot;20300&quot; value=&quot;Diapositiva 15&quot;/&gt;&lt;property id=&quot;20307&quot; value=&quot;272&quot;/&gt;&lt;/object&gt;&lt;object type=&quot;3&quot; unique_id=&quot;10599&quot;&gt;&lt;property id=&quot;20148&quot; value=&quot;5&quot;/&gt;&lt;property id=&quot;20300&quot; value=&quot;Diapositiva 16&quot;/&gt;&lt;property id=&quot;20307&quot; value=&quot;273&quot;/&gt;&lt;/object&gt;&lt;object type=&quot;3&quot; unique_id=&quot;10600&quot;&gt;&lt;property id=&quot;20148&quot; value=&quot;5&quot;/&gt;&lt;property id=&quot;20300&quot; value=&quot;Diapositiva 17&quot;/&gt;&lt;property id=&quot;20307&quot; value=&quot;274&quot;/&gt;&lt;/object&gt;&lt;object type=&quot;3&quot; unique_id=&quot;10601&quot;&gt;&lt;property id=&quot;20148&quot; value=&quot;5&quot;/&gt;&lt;property id=&quot;20300&quot; value=&quot;Diapositiva 18&quot;/&gt;&lt;property id=&quot;20307&quot; value=&quot;275&quot;/&gt;&lt;/object&gt;&lt;object type=&quot;3&quot; unique_id=&quot;10602&quot;&gt;&lt;property id=&quot;20148&quot; value=&quot;5&quot;/&gt;&lt;property id=&quot;20300&quot; value=&quot;Diapositiva 19&quot;/&gt;&lt;property id=&quot;20307&quot; value=&quot;276&quot;/&gt;&lt;/object&gt;&lt;/object&gt;&lt;object type=&quot;8&quot; unique_id=&quot;1024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</TotalTime>
  <Words>21</Words>
  <Application>Microsoft Office PowerPoint</Application>
  <PresentationFormat>Presentación en pantalla (4:3)</PresentationFormat>
  <Paragraphs>9</Paragraphs>
  <Slides>63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64" baseType="lpstr">
      <vt:lpstr>Tema de Office</vt:lpstr>
      <vt:lpstr>Mantenimiento Invernal en Rutas Documentos Fotográficos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RUTA TRANSITABLE</vt:lpstr>
      <vt:lpstr>TRANSITO CON PRECACION</vt:lpstr>
      <vt:lpstr>CON USO DE CADENAS</vt:lpstr>
      <vt:lpstr>TRANSITO UNIDIRECCIONAL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>usuario</cp:lastModifiedBy>
  <cp:revision>100</cp:revision>
  <cp:lastPrinted>1601-01-01T00:00:00Z</cp:lastPrinted>
  <dcterms:created xsi:type="dcterms:W3CDTF">1601-01-01T00:00:00Z</dcterms:created>
  <dcterms:modified xsi:type="dcterms:W3CDTF">2016-09-04T19:18:20Z</dcterms:modified>
</cp:coreProperties>
</file>