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77" r:id="rId6"/>
    <p:sldId id="280" r:id="rId7"/>
    <p:sldId id="281" r:id="rId8"/>
    <p:sldId id="282" r:id="rId9"/>
    <p:sldId id="283" r:id="rId10"/>
    <p:sldId id="284" r:id="rId11"/>
    <p:sldId id="285" r:id="rId12"/>
    <p:sldId id="286" r:id="rId13"/>
    <p:sldId id="287" r:id="rId14"/>
    <p:sldId id="259" r:id="rId15"/>
    <p:sldId id="261" r:id="rId16"/>
    <p:sldId id="262" r:id="rId17"/>
    <p:sldId id="278" r:id="rId18"/>
    <p:sldId id="263" r:id="rId19"/>
    <p:sldId id="264" r:id="rId20"/>
    <p:sldId id="265" r:id="rId21"/>
    <p:sldId id="279" r:id="rId22"/>
    <p:sldId id="266" r:id="rId23"/>
    <p:sldId id="267" r:id="rId24"/>
    <p:sldId id="268" r:id="rId25"/>
    <p:sldId id="269" r:id="rId26"/>
    <p:sldId id="270" r:id="rId27"/>
    <p:sldId id="271" r:id="rId28"/>
    <p:sldId id="272" r:id="rId29"/>
    <p:sldId id="273" r:id="rId30"/>
    <p:sldId id="274" r:id="rId31"/>
    <p:sldId id="275" r:id="rId32"/>
    <p:sldId id="288" r:id="rId33"/>
    <p:sldId id="289" r:id="rId34"/>
    <p:sldId id="276" r:id="rId35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65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672AA-6D30-438B-AE48-75CA2230FE7D}" type="datetimeFigureOut">
              <a:rPr lang="es-AR" smtClean="0"/>
              <a:t>16/9/2025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FC70B-F160-4F0B-ACDB-5EABDB89F23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3494856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672AA-6D30-438B-AE48-75CA2230FE7D}" type="datetimeFigureOut">
              <a:rPr lang="es-AR" smtClean="0"/>
              <a:t>16/9/2025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FC70B-F160-4F0B-ACDB-5EABDB89F23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9897440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672AA-6D30-438B-AE48-75CA2230FE7D}" type="datetimeFigureOut">
              <a:rPr lang="es-AR" smtClean="0"/>
              <a:t>16/9/2025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FC70B-F160-4F0B-ACDB-5EABDB89F23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830782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672AA-6D30-438B-AE48-75CA2230FE7D}" type="datetimeFigureOut">
              <a:rPr lang="es-AR" smtClean="0"/>
              <a:t>16/9/2025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FC70B-F160-4F0B-ACDB-5EABDB89F23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340776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672AA-6D30-438B-AE48-75CA2230FE7D}" type="datetimeFigureOut">
              <a:rPr lang="es-AR" smtClean="0"/>
              <a:t>16/9/2025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FC70B-F160-4F0B-ACDB-5EABDB89F23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648074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672AA-6D30-438B-AE48-75CA2230FE7D}" type="datetimeFigureOut">
              <a:rPr lang="es-AR" smtClean="0"/>
              <a:t>16/9/2025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FC70B-F160-4F0B-ACDB-5EABDB89F23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474766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672AA-6D30-438B-AE48-75CA2230FE7D}" type="datetimeFigureOut">
              <a:rPr lang="es-AR" smtClean="0"/>
              <a:t>16/9/2025</a:t>
            </a:fld>
            <a:endParaRPr lang="es-AR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FC70B-F160-4F0B-ACDB-5EABDB89F23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646378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672AA-6D30-438B-AE48-75CA2230FE7D}" type="datetimeFigureOut">
              <a:rPr lang="es-AR" smtClean="0"/>
              <a:t>16/9/2025</a:t>
            </a:fld>
            <a:endParaRPr lang="es-AR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FC70B-F160-4F0B-ACDB-5EABDB89F23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197154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672AA-6D30-438B-AE48-75CA2230FE7D}" type="datetimeFigureOut">
              <a:rPr lang="es-AR" smtClean="0"/>
              <a:t>16/9/2025</a:t>
            </a:fld>
            <a:endParaRPr lang="es-AR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FC70B-F160-4F0B-ACDB-5EABDB89F23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0746072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672AA-6D30-438B-AE48-75CA2230FE7D}" type="datetimeFigureOut">
              <a:rPr lang="es-AR" smtClean="0"/>
              <a:t>16/9/2025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FC70B-F160-4F0B-ACDB-5EABDB89F23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2053362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672AA-6D30-438B-AE48-75CA2230FE7D}" type="datetimeFigureOut">
              <a:rPr lang="es-AR" smtClean="0"/>
              <a:t>16/9/2025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FC70B-F160-4F0B-ACDB-5EABDB89F23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9534657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C672AA-6D30-438B-AE48-75CA2230FE7D}" type="datetimeFigureOut">
              <a:rPr lang="es-AR" smtClean="0"/>
              <a:t>16/9/2025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AFC70B-F160-4F0B-ACDB-5EABDB89F23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7954550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mailto:liliane.auwerter@mdpi.com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pubs.acs.org/doi/pdf/10.1021/ac8013065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s://huckleberry.com/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s://huckleberry.com/blog/workers-compensation-audit/" TargetMode="External"/><Relationship Id="rId2" Type="http://schemas.openxmlformats.org/officeDocument/2006/relationships/hyperlink" Target="https://huckleberry.com/blog/workers-compensation-renewal/" TargetMode="Externa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hyperlink" Target="https://huckleberry.com/blog/workers-comp-settlement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ln w="57150"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es-AR" sz="4900" b="1" dirty="0">
                <a:solidFill>
                  <a:srgbClr val="FF0000"/>
                </a:solidFill>
                <a:latin typeface="Arial Black" panose="020B0A04020102020204" pitchFamily="34" charset="0"/>
              </a:rPr>
              <a:t>TRABAJO PRÁCTICO 4</a:t>
            </a:r>
            <a:r>
              <a:rPr lang="es-AR" b="1" dirty="0"/>
              <a:t> </a:t>
            </a:r>
            <a:br>
              <a:rPr lang="es-AR" b="1" dirty="0"/>
            </a:br>
            <a:endParaRPr lang="es-A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solidFill>
            <a:srgbClr val="FF0000"/>
          </a:solidFill>
        </p:spPr>
        <p:txBody>
          <a:bodyPr>
            <a:normAutofit lnSpcReduction="10000"/>
          </a:bodyPr>
          <a:lstStyle/>
          <a:p>
            <a:r>
              <a:rPr lang="es-AR" b="1" dirty="0">
                <a:solidFill>
                  <a:schemeClr val="bg1"/>
                </a:solidFill>
                <a:latin typeface="Arial Black" panose="020B0A04020102020204" pitchFamily="34" charset="0"/>
              </a:rPr>
              <a:t>PARTE A: estructuras y vocabulario.</a:t>
            </a:r>
            <a:br>
              <a:rPr lang="es-AR" b="1" dirty="0">
                <a:solidFill>
                  <a:schemeClr val="bg1"/>
                </a:solidFill>
                <a:latin typeface="Arial Black" panose="020B0A04020102020204" pitchFamily="34" charset="0"/>
              </a:rPr>
            </a:br>
            <a:r>
              <a:rPr lang="es-AR" b="1" dirty="0">
                <a:solidFill>
                  <a:schemeClr val="bg1"/>
                </a:solidFill>
                <a:latin typeface="Arial Black" panose="020B0A04020102020204" pitchFamily="34" charset="0"/>
              </a:rPr>
              <a:t> </a:t>
            </a:r>
            <a:br>
              <a:rPr lang="es-AR" b="1" dirty="0">
                <a:solidFill>
                  <a:schemeClr val="bg1"/>
                </a:solidFill>
                <a:latin typeface="Arial Black" panose="020B0A04020102020204" pitchFamily="34" charset="0"/>
              </a:rPr>
            </a:br>
            <a:r>
              <a:rPr lang="es-AR" b="1" dirty="0">
                <a:solidFill>
                  <a:schemeClr val="bg1"/>
                </a:solidFill>
              </a:rPr>
              <a:t>Oraciones condicionales: 1ro, 2do y 3er tipo, oraciones condicionales especiales.</a:t>
            </a:r>
            <a:br>
              <a:rPr lang="es-AR" dirty="0">
                <a:solidFill>
                  <a:schemeClr val="bg1"/>
                </a:solidFill>
              </a:rPr>
            </a:br>
            <a:endParaRPr lang="es-A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37406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56BBF0-B9E3-20FE-6579-4857523A58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D5D58C7-8B71-11A5-C5FD-17A99E44C7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9718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D7B8FB2-E9DE-91AC-1CAA-9FD27B6E28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24562"/>
            <a:ext cx="10515600" cy="5652401"/>
          </a:xfrm>
        </p:spPr>
        <p:txBody>
          <a:bodyPr anchor="ctr"/>
          <a:lstStyle/>
          <a:p>
            <a:pPr marL="0" indent="0">
              <a:buNone/>
            </a:pPr>
            <a:r>
              <a:rPr lang="es-AR" b="1" dirty="0"/>
              <a:t>En el caso de </a:t>
            </a:r>
            <a:r>
              <a:rPr lang="es-AR" b="1" dirty="0">
                <a:highlight>
                  <a:srgbClr val="FFFF00"/>
                </a:highlight>
              </a:rPr>
              <a:t>WERE</a:t>
            </a:r>
            <a:r>
              <a:rPr lang="es-AR" b="1" dirty="0"/>
              <a:t>, también va una frase nominal o pronombre.</a:t>
            </a:r>
          </a:p>
          <a:p>
            <a:pPr marL="0" indent="0">
              <a:buNone/>
            </a:pPr>
            <a:r>
              <a:rPr lang="es-AR" dirty="0"/>
              <a:t>- </a:t>
            </a:r>
            <a:r>
              <a:rPr lang="es-AR" dirty="0" err="1"/>
              <a:t>Billions</a:t>
            </a:r>
            <a:r>
              <a:rPr lang="es-AR" dirty="0"/>
              <a:t> </a:t>
            </a:r>
            <a:r>
              <a:rPr lang="es-AR" dirty="0" err="1"/>
              <a:t>of</a:t>
            </a:r>
            <a:r>
              <a:rPr lang="es-AR" dirty="0"/>
              <a:t> </a:t>
            </a:r>
            <a:r>
              <a:rPr lang="es-AR" dirty="0" err="1"/>
              <a:t>dollars</a:t>
            </a:r>
            <a:r>
              <a:rPr lang="es-AR" dirty="0"/>
              <a:t> </a:t>
            </a:r>
            <a:r>
              <a:rPr lang="es-AR" dirty="0" err="1"/>
              <a:t>would</a:t>
            </a:r>
            <a:r>
              <a:rPr lang="es-AR" dirty="0"/>
              <a:t> be </a:t>
            </a:r>
            <a:r>
              <a:rPr lang="es-AR" dirty="0" err="1"/>
              <a:t>wasted</a:t>
            </a:r>
            <a:r>
              <a:rPr lang="es-AR" dirty="0"/>
              <a:t> </a:t>
            </a:r>
            <a:r>
              <a:rPr lang="es-AR" dirty="0" err="1"/>
              <a:t>were</a:t>
            </a:r>
            <a:r>
              <a:rPr lang="es-AR" dirty="0"/>
              <a:t> </a:t>
            </a:r>
            <a:r>
              <a:rPr lang="es-AR" dirty="0" err="1"/>
              <a:t>our</a:t>
            </a:r>
            <a:r>
              <a:rPr lang="es-AR" dirty="0"/>
              <a:t> </a:t>
            </a:r>
            <a:r>
              <a:rPr lang="es-AR" dirty="0" err="1"/>
              <a:t>efforts</a:t>
            </a:r>
            <a:r>
              <a:rPr lang="es-AR" dirty="0"/>
              <a:t> </a:t>
            </a:r>
            <a:r>
              <a:rPr lang="es-AR" dirty="0" err="1"/>
              <a:t>useless</a:t>
            </a:r>
            <a:endParaRPr lang="es-AR" dirty="0"/>
          </a:p>
          <a:p>
            <a:pPr marL="173038" indent="0">
              <a:buNone/>
            </a:pPr>
            <a:endParaRPr lang="es-AR" b="1" dirty="0">
              <a:solidFill>
                <a:srgbClr val="7030A0"/>
              </a:solidFill>
            </a:endParaRPr>
          </a:p>
          <a:p>
            <a:pPr marL="173038" indent="0">
              <a:buNone/>
            </a:pPr>
            <a:endParaRPr lang="es-AR" b="1" dirty="0">
              <a:solidFill>
                <a:srgbClr val="7030A0"/>
              </a:solidFill>
            </a:endParaRPr>
          </a:p>
          <a:p>
            <a:pPr marL="173038" indent="0">
              <a:buNone/>
            </a:pPr>
            <a:r>
              <a:rPr lang="es-AR" b="1" dirty="0">
                <a:solidFill>
                  <a:srgbClr val="7030A0"/>
                </a:solidFill>
              </a:rPr>
              <a:t>Se desperdiciarían billones de dólares si nuestros esfuerzos fueran/fuesen inútiles</a:t>
            </a:r>
            <a:endParaRPr lang="es-AR" dirty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es-AR" dirty="0"/>
          </a:p>
        </p:txBody>
      </p:sp>
      <p:cxnSp>
        <p:nvCxnSpPr>
          <p:cNvPr id="15" name="Conector recto de flecha 14">
            <a:extLst>
              <a:ext uri="{FF2B5EF4-FFF2-40B4-BE49-F238E27FC236}">
                <a16:creationId xmlns:a16="http://schemas.microsoft.com/office/drawing/2014/main" id="{40F90802-45D6-C9C8-9979-D5BD11F3B463}"/>
              </a:ext>
            </a:extLst>
          </p:cNvPr>
          <p:cNvCxnSpPr>
            <a:cxnSpLocks/>
          </p:cNvCxnSpPr>
          <p:nvPr/>
        </p:nvCxnSpPr>
        <p:spPr>
          <a:xfrm flipH="1">
            <a:off x="2199503" y="2474698"/>
            <a:ext cx="4404796" cy="1751313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03593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31D523-D5AF-ACAA-60DA-BF06E2CA00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6180409-E239-B19B-D218-338045AE24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71696"/>
          </a:xfrm>
        </p:spPr>
        <p:txBody>
          <a:bodyPr>
            <a:normAutofit/>
          </a:bodyPr>
          <a:lstStyle/>
          <a:p>
            <a:r>
              <a:rPr lang="es-AR" dirty="0">
                <a:solidFill>
                  <a:srgbClr val="FF0000"/>
                </a:solidFill>
                <a:latin typeface="Arial Black" panose="020B0A04020102020204" pitchFamily="34" charset="0"/>
              </a:rPr>
              <a:t>OBSERVACIONES: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295D618-B915-C231-964B-CBD1A5CDCC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1460"/>
            <a:ext cx="10515600" cy="4775503"/>
          </a:xfrm>
        </p:spPr>
        <p:txBody>
          <a:bodyPr/>
          <a:lstStyle/>
          <a:p>
            <a:pPr marL="0" indent="0">
              <a:buNone/>
            </a:pPr>
            <a:r>
              <a:rPr lang="es-AR" sz="3600" dirty="0">
                <a:solidFill>
                  <a:srgbClr val="FF0000"/>
                </a:solidFill>
                <a:latin typeface="Arial Black" panose="020B0A04020102020204" pitchFamily="34" charset="0"/>
              </a:rPr>
              <a:t>SHOULD</a:t>
            </a:r>
          </a:p>
          <a:p>
            <a:pPr marL="0" indent="0">
              <a:buNone/>
            </a:pPr>
            <a:r>
              <a:rPr lang="es-AR" b="1" dirty="0"/>
              <a:t>SHOULD puede aparecer tanto en el primer tipo de condicional como en el segundo tipo de condicional, para traducir el verbo que acompaña a SHOULD, tengo que mirar el verbo de la oración principal.</a:t>
            </a:r>
            <a:endParaRPr lang="es-AR" dirty="0"/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4535243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7DCAA9-5219-3906-7DF4-00D1A248A4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12324F-F399-722C-EC9D-4DC38A0D36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9718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C8E21A8-468D-3A18-77B9-F945B83C16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24562"/>
            <a:ext cx="10515600" cy="5652401"/>
          </a:xfrm>
        </p:spPr>
        <p:txBody>
          <a:bodyPr anchor="ctr"/>
          <a:lstStyle/>
          <a:p>
            <a:r>
              <a:rPr lang="es-AR" dirty="0" err="1"/>
              <a:t>Should</a:t>
            </a:r>
            <a:r>
              <a:rPr lang="es-AR" dirty="0"/>
              <a:t> a </a:t>
            </a:r>
            <a:r>
              <a:rPr lang="es-AR" dirty="0" err="1"/>
              <a:t>job</a:t>
            </a:r>
            <a:r>
              <a:rPr lang="es-AR" dirty="0"/>
              <a:t> be repetitive and </a:t>
            </a:r>
            <a:r>
              <a:rPr lang="es-AR" dirty="0" err="1"/>
              <a:t>boring</a:t>
            </a:r>
            <a:r>
              <a:rPr lang="es-AR" dirty="0"/>
              <a:t>, </a:t>
            </a:r>
            <a:r>
              <a:rPr lang="es-AR" dirty="0" err="1"/>
              <a:t>workers</a:t>
            </a:r>
            <a:r>
              <a:rPr lang="es-AR" dirty="0"/>
              <a:t> </a:t>
            </a:r>
            <a:r>
              <a:rPr lang="es-AR" dirty="0" err="1">
                <a:highlight>
                  <a:srgbClr val="FFFF00"/>
                </a:highlight>
              </a:rPr>
              <a:t>will</a:t>
            </a:r>
            <a:r>
              <a:rPr lang="es-AR" dirty="0">
                <a:highlight>
                  <a:srgbClr val="FFFF00"/>
                </a:highlight>
              </a:rPr>
              <a:t> </a:t>
            </a:r>
            <a:r>
              <a:rPr lang="es-AR" dirty="0" err="1">
                <a:highlight>
                  <a:srgbClr val="FFFF00"/>
                </a:highlight>
              </a:rPr>
              <a:t>tend</a:t>
            </a:r>
            <a:r>
              <a:rPr lang="es-AR" dirty="0">
                <a:highlight>
                  <a:srgbClr val="FFFF00"/>
                </a:highlight>
              </a:rPr>
              <a:t> </a:t>
            </a:r>
            <a:r>
              <a:rPr lang="es-AR" dirty="0" err="1"/>
              <a:t>to</a:t>
            </a:r>
            <a:r>
              <a:rPr lang="es-AR" dirty="0"/>
              <a:t> </a:t>
            </a:r>
            <a:r>
              <a:rPr lang="es-AR" dirty="0" err="1"/>
              <a:t>make</a:t>
            </a:r>
            <a:r>
              <a:rPr lang="es-AR" dirty="0"/>
              <a:t> </a:t>
            </a:r>
            <a:r>
              <a:rPr lang="es-AR" dirty="0" err="1"/>
              <a:t>mistakes</a:t>
            </a:r>
            <a:r>
              <a:rPr lang="es-AR" dirty="0"/>
              <a:t>. (futuro- 1ra condicional, el otro verbo va en presente)</a:t>
            </a:r>
          </a:p>
          <a:p>
            <a:pPr marL="271463" indent="0">
              <a:buNone/>
            </a:pPr>
            <a:r>
              <a:rPr lang="es-AR" dirty="0">
                <a:solidFill>
                  <a:srgbClr val="7030A0"/>
                </a:solidFill>
              </a:rPr>
              <a:t>Si un trabajo </a:t>
            </a:r>
            <a:r>
              <a:rPr lang="es-AR" dirty="0">
                <a:solidFill>
                  <a:srgbClr val="7030A0"/>
                </a:solidFill>
                <a:highlight>
                  <a:srgbClr val="FFFF00"/>
                </a:highlight>
              </a:rPr>
              <a:t>es</a:t>
            </a:r>
            <a:r>
              <a:rPr lang="es-AR" dirty="0">
                <a:solidFill>
                  <a:srgbClr val="7030A0"/>
                </a:solidFill>
              </a:rPr>
              <a:t> repetitivo y aburrido, los trabajadores tenderán a cometer errores.</a:t>
            </a:r>
          </a:p>
          <a:p>
            <a:endParaRPr lang="es-AR" dirty="0"/>
          </a:p>
          <a:p>
            <a:r>
              <a:rPr lang="es-AR" dirty="0" err="1"/>
              <a:t>Should</a:t>
            </a:r>
            <a:r>
              <a:rPr lang="es-AR" dirty="0"/>
              <a:t> a </a:t>
            </a:r>
            <a:r>
              <a:rPr lang="es-AR" dirty="0" err="1"/>
              <a:t>job</a:t>
            </a:r>
            <a:r>
              <a:rPr lang="es-AR" dirty="0"/>
              <a:t> be repetitive and </a:t>
            </a:r>
            <a:r>
              <a:rPr lang="es-AR" dirty="0" err="1"/>
              <a:t>boring</a:t>
            </a:r>
            <a:r>
              <a:rPr lang="es-AR" dirty="0"/>
              <a:t>, </a:t>
            </a:r>
            <a:r>
              <a:rPr lang="es-AR" dirty="0" err="1"/>
              <a:t>workers</a:t>
            </a:r>
            <a:r>
              <a:rPr lang="es-AR" dirty="0"/>
              <a:t> </a:t>
            </a:r>
            <a:r>
              <a:rPr lang="es-AR" dirty="0" err="1">
                <a:highlight>
                  <a:srgbClr val="FFFF00"/>
                </a:highlight>
              </a:rPr>
              <a:t>would</a:t>
            </a:r>
            <a:r>
              <a:rPr lang="es-AR" dirty="0">
                <a:highlight>
                  <a:srgbClr val="FFFF00"/>
                </a:highlight>
              </a:rPr>
              <a:t> </a:t>
            </a:r>
            <a:r>
              <a:rPr lang="es-AR" dirty="0" err="1">
                <a:highlight>
                  <a:srgbClr val="FFFF00"/>
                </a:highlight>
              </a:rPr>
              <a:t>tend</a:t>
            </a:r>
            <a:r>
              <a:rPr lang="es-AR" dirty="0">
                <a:highlight>
                  <a:srgbClr val="FFFF00"/>
                </a:highlight>
              </a:rPr>
              <a:t> </a:t>
            </a:r>
            <a:r>
              <a:rPr lang="es-AR" dirty="0" err="1"/>
              <a:t>to</a:t>
            </a:r>
            <a:r>
              <a:rPr lang="es-AR" dirty="0"/>
              <a:t> </a:t>
            </a:r>
            <a:r>
              <a:rPr lang="es-AR" dirty="0" err="1"/>
              <a:t>make</a:t>
            </a:r>
            <a:r>
              <a:rPr lang="es-AR" dirty="0"/>
              <a:t> </a:t>
            </a:r>
            <a:r>
              <a:rPr lang="es-AR" dirty="0" err="1"/>
              <a:t>mistakes</a:t>
            </a:r>
            <a:r>
              <a:rPr lang="es-AR" dirty="0"/>
              <a:t>. (condicional </a:t>
            </a:r>
            <a:r>
              <a:rPr lang="es-AR" dirty="0">
                <a:highlight>
                  <a:srgbClr val="FFFF00"/>
                </a:highlight>
              </a:rPr>
              <a:t>WOULD</a:t>
            </a:r>
            <a:r>
              <a:rPr lang="es-AR" dirty="0"/>
              <a:t>- 2da condicional, el otro verbo va en pasado)</a:t>
            </a:r>
          </a:p>
          <a:p>
            <a:pPr marL="271463" indent="0">
              <a:buNone/>
            </a:pPr>
            <a:r>
              <a:rPr lang="es-AR" dirty="0">
                <a:solidFill>
                  <a:srgbClr val="7030A0"/>
                </a:solidFill>
              </a:rPr>
              <a:t>Si un trabajo </a:t>
            </a:r>
            <a:r>
              <a:rPr lang="es-AR" dirty="0">
                <a:solidFill>
                  <a:srgbClr val="7030A0"/>
                </a:solidFill>
                <a:highlight>
                  <a:srgbClr val="FFFF00"/>
                </a:highlight>
              </a:rPr>
              <a:t>fuera/fuese </a:t>
            </a:r>
            <a:r>
              <a:rPr lang="es-AR" dirty="0">
                <a:solidFill>
                  <a:srgbClr val="7030A0"/>
                </a:solidFill>
              </a:rPr>
              <a:t>repetitivo y aburrido, los trabajadores tenderían a cometer errores</a:t>
            </a:r>
          </a:p>
        </p:txBody>
      </p:sp>
    </p:spTree>
    <p:extLst>
      <p:ext uri="{BB962C8B-B14F-4D97-AF65-F5344CB8AC3E}">
        <p14:creationId xmlns:p14="http://schemas.microsoft.com/office/powerpoint/2010/main" val="2615430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B44F6B-BABD-59C9-065B-DF48A0E3EB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C145F0-D8F7-3DE0-178E-210EF4635A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9718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ED36047-B3A7-765A-547C-A293EB683F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24562"/>
            <a:ext cx="10515600" cy="5652401"/>
          </a:xfrm>
        </p:spPr>
        <p:txBody>
          <a:bodyPr>
            <a:normAutofit fontScale="92500" lnSpcReduction="10000"/>
          </a:bodyPr>
          <a:lstStyle/>
          <a:p>
            <a:pPr marL="0" lvl="0" indent="0">
              <a:buNone/>
            </a:pPr>
            <a:r>
              <a:rPr lang="es-AR" b="1" dirty="0">
                <a:latin typeface="Arial Black" panose="020B0A04020102020204" pitchFamily="34" charset="0"/>
              </a:rPr>
              <a:t>Cuando hablamos de WERE nos estamos refiriendo a cualquier combinación con WERE:</a:t>
            </a:r>
            <a:endParaRPr lang="es-AR" dirty="0">
              <a:latin typeface="Arial Black" panose="020B0A04020102020204" pitchFamily="34" charset="0"/>
            </a:endParaRPr>
          </a:p>
          <a:p>
            <a:r>
              <a:rPr lang="es-AR" dirty="0" err="1"/>
              <a:t>Were</a:t>
            </a:r>
            <a:r>
              <a:rPr lang="es-AR" dirty="0"/>
              <a:t> </a:t>
            </a:r>
            <a:r>
              <a:rPr lang="es-AR" dirty="0" err="1"/>
              <a:t>to</a:t>
            </a:r>
            <a:r>
              <a:rPr lang="es-AR" dirty="0"/>
              <a:t>: </a:t>
            </a:r>
            <a:r>
              <a:rPr lang="es-AR" dirty="0" err="1"/>
              <a:t>Were</a:t>
            </a:r>
            <a:r>
              <a:rPr lang="es-AR" dirty="0"/>
              <a:t> </a:t>
            </a:r>
            <a:r>
              <a:rPr lang="es-AR" dirty="0" err="1"/>
              <a:t>you</a:t>
            </a:r>
            <a:r>
              <a:rPr lang="es-AR" dirty="0"/>
              <a:t> </a:t>
            </a:r>
            <a:r>
              <a:rPr lang="es-AR" dirty="0" err="1"/>
              <a:t>to</a:t>
            </a:r>
            <a:r>
              <a:rPr lang="es-AR" dirty="0"/>
              <a:t> </a:t>
            </a:r>
            <a:r>
              <a:rPr lang="es-AR" dirty="0" err="1"/>
              <a:t>work</a:t>
            </a:r>
            <a:r>
              <a:rPr lang="es-AR" dirty="0"/>
              <a:t> </a:t>
            </a:r>
            <a:r>
              <a:rPr lang="es-AR" dirty="0" err="1"/>
              <a:t>with</a:t>
            </a:r>
            <a:r>
              <a:rPr lang="es-AR" dirty="0"/>
              <a:t> </a:t>
            </a:r>
            <a:r>
              <a:rPr lang="es-AR" dirty="0" err="1"/>
              <a:t>pneumatic</a:t>
            </a:r>
            <a:r>
              <a:rPr lang="es-AR" dirty="0"/>
              <a:t> </a:t>
            </a:r>
            <a:r>
              <a:rPr lang="es-AR" dirty="0" err="1"/>
              <a:t>dispensers</a:t>
            </a:r>
            <a:r>
              <a:rPr lang="es-AR" dirty="0"/>
              <a:t>, air </a:t>
            </a:r>
            <a:r>
              <a:rPr lang="es-AR" dirty="0" err="1"/>
              <a:t>lines</a:t>
            </a:r>
            <a:r>
              <a:rPr lang="es-AR" dirty="0"/>
              <a:t> </a:t>
            </a:r>
            <a:r>
              <a:rPr lang="es-AR" dirty="0" err="1"/>
              <a:t>would</a:t>
            </a:r>
            <a:r>
              <a:rPr lang="es-AR" dirty="0"/>
              <a:t> </a:t>
            </a:r>
            <a:r>
              <a:rPr lang="es-AR" dirty="0" err="1"/>
              <a:t>have</a:t>
            </a:r>
            <a:r>
              <a:rPr lang="es-AR" dirty="0"/>
              <a:t> </a:t>
            </a:r>
            <a:r>
              <a:rPr lang="es-AR" dirty="0" err="1"/>
              <a:t>to</a:t>
            </a:r>
            <a:r>
              <a:rPr lang="es-AR" dirty="0"/>
              <a:t> be </a:t>
            </a:r>
            <a:r>
              <a:rPr lang="es-AR" dirty="0" err="1"/>
              <a:t>installed</a:t>
            </a:r>
            <a:r>
              <a:rPr lang="es-AR" dirty="0"/>
              <a:t>.</a:t>
            </a:r>
          </a:p>
          <a:p>
            <a:pPr marL="173038" indent="0">
              <a:buNone/>
            </a:pPr>
            <a:r>
              <a:rPr lang="es-AR" dirty="0">
                <a:solidFill>
                  <a:srgbClr val="7030A0"/>
                </a:solidFill>
              </a:rPr>
              <a:t>Si tuvieras que trabajar con dispensadores neumáticos, se tendrían que instalar líneas de aire.</a:t>
            </a:r>
          </a:p>
          <a:p>
            <a:r>
              <a:rPr lang="es-AR" dirty="0" err="1"/>
              <a:t>Were</a:t>
            </a:r>
            <a:r>
              <a:rPr lang="es-AR" dirty="0"/>
              <a:t> </a:t>
            </a:r>
            <a:r>
              <a:rPr lang="es-AR" dirty="0" err="1"/>
              <a:t>able</a:t>
            </a:r>
            <a:r>
              <a:rPr lang="es-AR" dirty="0"/>
              <a:t> </a:t>
            </a:r>
            <a:r>
              <a:rPr lang="es-AR" dirty="0" err="1"/>
              <a:t>to</a:t>
            </a:r>
            <a:r>
              <a:rPr lang="es-AR" dirty="0"/>
              <a:t>: </a:t>
            </a:r>
            <a:r>
              <a:rPr lang="es-AR" dirty="0" err="1"/>
              <a:t>Were</a:t>
            </a:r>
            <a:r>
              <a:rPr lang="es-AR" dirty="0"/>
              <a:t> robots </a:t>
            </a:r>
            <a:r>
              <a:rPr lang="es-AR" dirty="0" err="1"/>
              <a:t>able</a:t>
            </a:r>
            <a:r>
              <a:rPr lang="es-AR" dirty="0"/>
              <a:t> </a:t>
            </a:r>
            <a:r>
              <a:rPr lang="es-AR" dirty="0" err="1"/>
              <a:t>to</a:t>
            </a:r>
            <a:r>
              <a:rPr lang="es-AR" dirty="0"/>
              <a:t> do </a:t>
            </a:r>
            <a:r>
              <a:rPr lang="es-AR" dirty="0" err="1"/>
              <a:t>dangerous</a:t>
            </a:r>
            <a:r>
              <a:rPr lang="es-AR" dirty="0"/>
              <a:t> </a:t>
            </a:r>
            <a:r>
              <a:rPr lang="es-AR" dirty="0" err="1"/>
              <a:t>tasks</a:t>
            </a:r>
            <a:r>
              <a:rPr lang="es-AR" dirty="0"/>
              <a:t>, </a:t>
            </a:r>
            <a:r>
              <a:rPr lang="es-AR" dirty="0" err="1"/>
              <a:t>there</a:t>
            </a:r>
            <a:r>
              <a:rPr lang="es-AR" dirty="0"/>
              <a:t> </a:t>
            </a:r>
            <a:r>
              <a:rPr lang="es-AR" dirty="0" err="1"/>
              <a:t>would</a:t>
            </a:r>
            <a:r>
              <a:rPr lang="es-AR" dirty="0"/>
              <a:t> be </a:t>
            </a:r>
            <a:r>
              <a:rPr lang="es-AR" dirty="0" err="1"/>
              <a:t>less</a:t>
            </a:r>
            <a:r>
              <a:rPr lang="es-AR" dirty="0"/>
              <a:t> fatal </a:t>
            </a:r>
            <a:r>
              <a:rPr lang="es-AR" dirty="0" err="1"/>
              <a:t>accidents</a:t>
            </a:r>
            <a:r>
              <a:rPr lang="es-AR" dirty="0"/>
              <a:t>.</a:t>
            </a:r>
          </a:p>
          <a:p>
            <a:pPr marL="173038" indent="0">
              <a:buNone/>
            </a:pPr>
            <a:r>
              <a:rPr lang="es-AR" dirty="0">
                <a:solidFill>
                  <a:srgbClr val="7030A0"/>
                </a:solidFill>
              </a:rPr>
              <a:t>Si los robots pudieran hacer tareas peligrosas, habría menos accidentes fatales.</a:t>
            </a:r>
          </a:p>
          <a:p>
            <a:r>
              <a:rPr lang="es-AR" dirty="0" err="1"/>
              <a:t>Were</a:t>
            </a:r>
            <a:r>
              <a:rPr lang="es-AR" dirty="0"/>
              <a:t> </a:t>
            </a:r>
            <a:r>
              <a:rPr lang="es-AR" dirty="0" err="1"/>
              <a:t>going</a:t>
            </a:r>
            <a:r>
              <a:rPr lang="es-AR" dirty="0"/>
              <a:t> </a:t>
            </a:r>
            <a:r>
              <a:rPr lang="es-AR" dirty="0" err="1"/>
              <a:t>to</a:t>
            </a:r>
            <a:r>
              <a:rPr lang="es-AR" dirty="0"/>
              <a:t>: </a:t>
            </a:r>
            <a:r>
              <a:rPr lang="es-AR" dirty="0" err="1"/>
              <a:t>Were</a:t>
            </a:r>
            <a:r>
              <a:rPr lang="es-AR" dirty="0"/>
              <a:t> </a:t>
            </a:r>
            <a:r>
              <a:rPr lang="es-AR" dirty="0" err="1"/>
              <a:t>production</a:t>
            </a:r>
            <a:r>
              <a:rPr lang="es-AR" dirty="0"/>
              <a:t> </a:t>
            </a:r>
            <a:r>
              <a:rPr lang="es-AR" dirty="0" err="1"/>
              <a:t>going</a:t>
            </a:r>
            <a:r>
              <a:rPr lang="es-AR" dirty="0"/>
              <a:t> </a:t>
            </a:r>
            <a:r>
              <a:rPr lang="es-AR" dirty="0" err="1"/>
              <a:t>to</a:t>
            </a:r>
            <a:r>
              <a:rPr lang="es-AR" dirty="0"/>
              <a:t> </a:t>
            </a:r>
            <a:r>
              <a:rPr lang="es-AR" dirty="0" err="1"/>
              <a:t>increase</a:t>
            </a:r>
            <a:r>
              <a:rPr lang="es-AR" dirty="0"/>
              <a:t>, </a:t>
            </a:r>
            <a:r>
              <a:rPr lang="es-AR" dirty="0" err="1"/>
              <a:t>we</a:t>
            </a:r>
            <a:r>
              <a:rPr lang="es-AR" dirty="0"/>
              <a:t> </a:t>
            </a:r>
            <a:r>
              <a:rPr lang="es-AR" dirty="0" err="1"/>
              <a:t>could</a:t>
            </a:r>
            <a:r>
              <a:rPr lang="es-AR" dirty="0"/>
              <a:t> </a:t>
            </a:r>
            <a:r>
              <a:rPr lang="es-AR" dirty="0" err="1"/>
              <a:t>meet</a:t>
            </a:r>
            <a:r>
              <a:rPr lang="es-AR" dirty="0"/>
              <a:t> </a:t>
            </a:r>
            <a:r>
              <a:rPr lang="es-AR" dirty="0" err="1"/>
              <a:t>everyone’s</a:t>
            </a:r>
            <a:r>
              <a:rPr lang="es-AR" dirty="0"/>
              <a:t> </a:t>
            </a:r>
            <a:r>
              <a:rPr lang="es-AR" dirty="0" err="1"/>
              <a:t>needs</a:t>
            </a:r>
            <a:r>
              <a:rPr lang="es-AR" dirty="0"/>
              <a:t>.</a:t>
            </a:r>
          </a:p>
          <a:p>
            <a:pPr marL="173038" indent="0">
              <a:buNone/>
            </a:pPr>
            <a:r>
              <a:rPr lang="es-AR" dirty="0">
                <a:solidFill>
                  <a:srgbClr val="7030A0"/>
                </a:solidFill>
              </a:rPr>
              <a:t>Si la producción fuera a aumentar, podríamos satisfacer las necesidades de todos.</a:t>
            </a:r>
          </a:p>
        </p:txBody>
      </p:sp>
    </p:spTree>
    <p:extLst>
      <p:ext uri="{BB962C8B-B14F-4D97-AF65-F5344CB8AC3E}">
        <p14:creationId xmlns:p14="http://schemas.microsoft.com/office/powerpoint/2010/main" val="14371852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67113"/>
          </a:xfrm>
        </p:spPr>
        <p:txBody>
          <a:bodyPr>
            <a:normAutofit/>
          </a:bodyPr>
          <a:lstStyle/>
          <a:p>
            <a:pPr marL="371475" indent="-371475"/>
            <a:r>
              <a:rPr lang="es-AR" sz="3200" b="1" dirty="0">
                <a:solidFill>
                  <a:srgbClr val="FF0000"/>
                </a:solidFill>
              </a:rPr>
              <a:t>B. </a:t>
            </a:r>
            <a:r>
              <a:rPr lang="es-AR" sz="3200" b="1" u="sng" dirty="0">
                <a:solidFill>
                  <a:srgbClr val="FF0000"/>
                </a:solidFill>
              </a:rPr>
              <a:t>Lea las siguientes oraciones. Identifique el caso</a:t>
            </a:r>
            <a:r>
              <a:rPr lang="es-AR" sz="3200" b="1" dirty="0">
                <a:solidFill>
                  <a:srgbClr val="FF0000"/>
                </a:solidFill>
              </a:rPr>
              <a:t> (nexo “</a:t>
            </a:r>
            <a:r>
              <a:rPr lang="es-AR" sz="3200" b="1" dirty="0" err="1">
                <a:solidFill>
                  <a:srgbClr val="FF0000"/>
                </a:solidFill>
              </a:rPr>
              <a:t>if</a:t>
            </a:r>
            <a:r>
              <a:rPr lang="es-AR" sz="3200" b="1" dirty="0">
                <a:solidFill>
                  <a:srgbClr val="FF0000"/>
                </a:solidFill>
              </a:rPr>
              <a:t>”, otros nexos, inversión). </a:t>
            </a:r>
            <a:r>
              <a:rPr lang="en-US" sz="3200" b="1" u="sng" dirty="0" err="1">
                <a:solidFill>
                  <a:srgbClr val="FF0000"/>
                </a:solidFill>
              </a:rPr>
              <a:t>Traduzca</a:t>
            </a:r>
            <a:r>
              <a:rPr lang="en-US" sz="3200" b="1" dirty="0">
                <a:solidFill>
                  <a:srgbClr val="FF0000"/>
                </a:solidFill>
              </a:rPr>
              <a:t>.</a:t>
            </a:r>
            <a:endParaRPr lang="es-AR" sz="3200" dirty="0">
              <a:solidFill>
                <a:srgbClr val="FF000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532238"/>
            <a:ext cx="10515600" cy="4644725"/>
          </a:xfrm>
          <a:ln w="57150">
            <a:solidFill>
              <a:srgbClr val="FF0000"/>
            </a:solidFill>
          </a:ln>
        </p:spPr>
        <p:txBody>
          <a:bodyPr anchor="ctr">
            <a:normAutofit lnSpcReduction="10000"/>
          </a:bodyPr>
          <a:lstStyle/>
          <a:p>
            <a:pPr marL="371475" indent="-371475">
              <a:buNone/>
            </a:pPr>
            <a:r>
              <a:rPr lang="es-AR" dirty="0"/>
              <a:t>1 . </a:t>
            </a:r>
            <a:r>
              <a:rPr lang="es-AR" dirty="0" err="1"/>
              <a:t>However</a:t>
            </a:r>
            <a:r>
              <a:rPr lang="es-AR" dirty="0"/>
              <a:t>, </a:t>
            </a:r>
            <a:r>
              <a:rPr lang="es-AR" dirty="0" err="1"/>
              <a:t>should</a:t>
            </a:r>
            <a:r>
              <a:rPr lang="es-AR" dirty="0"/>
              <a:t> </a:t>
            </a:r>
            <a:r>
              <a:rPr lang="es-AR" dirty="0" err="1"/>
              <a:t>these</a:t>
            </a:r>
            <a:r>
              <a:rPr lang="es-AR" dirty="0"/>
              <a:t> </a:t>
            </a:r>
            <a:r>
              <a:rPr lang="es-AR" dirty="0" err="1"/>
              <a:t>mitigating</a:t>
            </a:r>
            <a:r>
              <a:rPr lang="es-AR" dirty="0"/>
              <a:t> </a:t>
            </a:r>
            <a:r>
              <a:rPr lang="es-AR" dirty="0" err="1"/>
              <a:t>measures</a:t>
            </a:r>
            <a:r>
              <a:rPr lang="es-AR" dirty="0"/>
              <a:t> </a:t>
            </a:r>
            <a:r>
              <a:rPr lang="es-AR" dirty="0" err="1"/>
              <a:t>fail</a:t>
            </a:r>
            <a:r>
              <a:rPr lang="es-AR" dirty="0"/>
              <a:t>, </a:t>
            </a:r>
            <a:r>
              <a:rPr lang="es-AR" dirty="0" err="1"/>
              <a:t>the</a:t>
            </a:r>
            <a:r>
              <a:rPr lang="es-AR" dirty="0"/>
              <a:t> </a:t>
            </a:r>
            <a:r>
              <a:rPr lang="es-AR" dirty="0" err="1"/>
              <a:t>drone</a:t>
            </a:r>
            <a:r>
              <a:rPr lang="es-AR" dirty="0"/>
              <a:t> </a:t>
            </a:r>
            <a:r>
              <a:rPr lang="es-AR" dirty="0" err="1"/>
              <a:t>would</a:t>
            </a:r>
            <a:r>
              <a:rPr lang="es-AR" dirty="0"/>
              <a:t> </a:t>
            </a:r>
            <a:r>
              <a:rPr lang="es-AR" dirty="0" err="1"/>
              <a:t>cease</a:t>
            </a:r>
            <a:r>
              <a:rPr lang="es-AR" dirty="0"/>
              <a:t> to be </a:t>
            </a:r>
            <a:r>
              <a:rPr lang="es-AR" dirty="0" err="1"/>
              <a:t>authorised</a:t>
            </a:r>
            <a:r>
              <a:rPr lang="es-AR" dirty="0"/>
              <a:t> and </a:t>
            </a:r>
            <a:r>
              <a:rPr lang="es-AR" dirty="0" err="1"/>
              <a:t>become</a:t>
            </a:r>
            <a:r>
              <a:rPr lang="es-AR" dirty="0"/>
              <a:t> </a:t>
            </a:r>
            <a:r>
              <a:rPr lang="es-AR" dirty="0" err="1"/>
              <a:t>an</a:t>
            </a:r>
            <a:r>
              <a:rPr lang="es-AR" dirty="0"/>
              <a:t> </a:t>
            </a:r>
            <a:r>
              <a:rPr lang="es-AR" dirty="0" err="1"/>
              <a:t>unauthorised</a:t>
            </a:r>
            <a:r>
              <a:rPr lang="es-AR" dirty="0"/>
              <a:t> </a:t>
            </a:r>
            <a:r>
              <a:rPr lang="es-AR" dirty="0" err="1"/>
              <a:t>drone</a:t>
            </a:r>
            <a:r>
              <a:rPr lang="es-AR" dirty="0"/>
              <a:t>.</a:t>
            </a:r>
          </a:p>
          <a:p>
            <a:pPr marL="371475" indent="-371475">
              <a:buNone/>
            </a:pPr>
            <a:endParaRPr lang="es-ES" dirty="0"/>
          </a:p>
          <a:p>
            <a:pPr marL="371475" indent="-371475">
              <a:buNone/>
            </a:pPr>
            <a:r>
              <a:rPr lang="es-AR" dirty="0"/>
              <a:t>2. As </a:t>
            </a:r>
            <a:r>
              <a:rPr lang="es-AR" dirty="0" err="1"/>
              <a:t>the</a:t>
            </a:r>
            <a:r>
              <a:rPr lang="es-AR" dirty="0"/>
              <a:t> </a:t>
            </a:r>
            <a:r>
              <a:rPr lang="es-AR" dirty="0" err="1"/>
              <a:t>world</a:t>
            </a:r>
            <a:r>
              <a:rPr lang="es-AR" dirty="0"/>
              <a:t> faces </a:t>
            </a:r>
            <a:r>
              <a:rPr lang="es-AR" dirty="0" err="1"/>
              <a:t>these</a:t>
            </a:r>
            <a:r>
              <a:rPr lang="es-AR" dirty="0"/>
              <a:t> pressing </a:t>
            </a:r>
            <a:r>
              <a:rPr lang="es-AR" dirty="0" err="1"/>
              <a:t>challenges</a:t>
            </a:r>
            <a:r>
              <a:rPr lang="es-AR" dirty="0"/>
              <a:t>, </a:t>
            </a:r>
            <a:r>
              <a:rPr lang="es-AR" dirty="0" err="1"/>
              <a:t>biomimicry</a:t>
            </a:r>
            <a:r>
              <a:rPr lang="es-AR" dirty="0"/>
              <a:t> </a:t>
            </a:r>
            <a:r>
              <a:rPr lang="es-AR" dirty="0" err="1"/>
              <a:t>offers</a:t>
            </a:r>
            <a:r>
              <a:rPr lang="es-AR" dirty="0"/>
              <a:t> hope. </a:t>
            </a:r>
            <a:r>
              <a:rPr lang="es-AR" dirty="0" err="1"/>
              <a:t>Biomimicry</a:t>
            </a:r>
            <a:r>
              <a:rPr lang="es-AR" dirty="0"/>
              <a:t> has </a:t>
            </a:r>
            <a:r>
              <a:rPr lang="es-AR" dirty="0" err="1"/>
              <a:t>the</a:t>
            </a:r>
            <a:r>
              <a:rPr lang="es-AR" dirty="0"/>
              <a:t> </a:t>
            </a:r>
            <a:r>
              <a:rPr lang="es-AR" dirty="0" err="1"/>
              <a:t>potential</a:t>
            </a:r>
            <a:r>
              <a:rPr lang="es-AR" dirty="0"/>
              <a:t> to </a:t>
            </a:r>
            <a:r>
              <a:rPr lang="es-AR" dirty="0" err="1"/>
              <a:t>become</a:t>
            </a:r>
            <a:r>
              <a:rPr lang="es-AR" dirty="0"/>
              <a:t> </a:t>
            </a:r>
            <a:r>
              <a:rPr lang="es-AR" dirty="0" err="1"/>
              <a:t>the</a:t>
            </a:r>
            <a:r>
              <a:rPr lang="es-AR" dirty="0"/>
              <a:t> </a:t>
            </a:r>
            <a:r>
              <a:rPr lang="es-AR" dirty="0" err="1"/>
              <a:t>future</a:t>
            </a:r>
            <a:r>
              <a:rPr lang="es-AR" dirty="0"/>
              <a:t> of </a:t>
            </a:r>
            <a:r>
              <a:rPr lang="es-AR" dirty="0" err="1"/>
              <a:t>sustainable</a:t>
            </a:r>
            <a:r>
              <a:rPr lang="es-AR" dirty="0"/>
              <a:t> </a:t>
            </a:r>
            <a:r>
              <a:rPr lang="es-AR" dirty="0" err="1"/>
              <a:t>architecture</a:t>
            </a:r>
            <a:r>
              <a:rPr lang="es-AR" dirty="0"/>
              <a:t> and </a:t>
            </a:r>
            <a:r>
              <a:rPr lang="es-AR" dirty="0" err="1"/>
              <a:t>design</a:t>
            </a:r>
            <a:r>
              <a:rPr lang="es-AR" dirty="0"/>
              <a:t>, as </a:t>
            </a:r>
            <a:r>
              <a:rPr lang="es-AR" dirty="0" err="1"/>
              <a:t>long</a:t>
            </a:r>
            <a:r>
              <a:rPr lang="es-AR" dirty="0"/>
              <a:t> as </a:t>
            </a:r>
            <a:r>
              <a:rPr lang="es-AR" dirty="0" err="1"/>
              <a:t>it</a:t>
            </a:r>
            <a:r>
              <a:rPr lang="es-AR" dirty="0"/>
              <a:t> </a:t>
            </a:r>
            <a:r>
              <a:rPr lang="es-AR" dirty="0" err="1"/>
              <a:t>is</a:t>
            </a:r>
            <a:r>
              <a:rPr lang="es-AR" dirty="0"/>
              <a:t> </a:t>
            </a:r>
            <a:r>
              <a:rPr lang="es-AR" dirty="0" err="1"/>
              <a:t>integrated</a:t>
            </a:r>
            <a:r>
              <a:rPr lang="es-AR" dirty="0"/>
              <a:t> </a:t>
            </a:r>
            <a:r>
              <a:rPr lang="es-AR" dirty="0" err="1"/>
              <a:t>into</a:t>
            </a:r>
            <a:r>
              <a:rPr lang="es-AR" dirty="0"/>
              <a:t> </a:t>
            </a:r>
            <a:r>
              <a:rPr lang="es-AR" dirty="0" err="1"/>
              <a:t>the</a:t>
            </a:r>
            <a:r>
              <a:rPr lang="es-AR" dirty="0"/>
              <a:t> </a:t>
            </a:r>
            <a:r>
              <a:rPr lang="es-AR" dirty="0" err="1"/>
              <a:t>project</a:t>
            </a:r>
            <a:r>
              <a:rPr lang="es-AR" dirty="0"/>
              <a:t> </a:t>
            </a:r>
            <a:r>
              <a:rPr lang="es-AR" dirty="0" err="1"/>
              <a:t>for</a:t>
            </a:r>
            <a:r>
              <a:rPr lang="es-AR" dirty="0"/>
              <a:t> </a:t>
            </a:r>
            <a:r>
              <a:rPr lang="es-AR" dirty="0" err="1"/>
              <a:t>functional</a:t>
            </a:r>
            <a:r>
              <a:rPr lang="es-AR" dirty="0"/>
              <a:t> </a:t>
            </a:r>
            <a:r>
              <a:rPr lang="es-AR" dirty="0" err="1"/>
              <a:t>purposes</a:t>
            </a:r>
            <a:r>
              <a:rPr lang="es-AR" dirty="0"/>
              <a:t>. </a:t>
            </a:r>
          </a:p>
          <a:p>
            <a:pPr marL="371475" indent="-371475">
              <a:buNone/>
            </a:pPr>
            <a:endParaRPr lang="es-ES" dirty="0"/>
          </a:p>
          <a:p>
            <a:pPr marL="371475" indent="-371475">
              <a:buNone/>
            </a:pPr>
            <a:r>
              <a:rPr lang="es-AR" dirty="0"/>
              <a:t>3. In </a:t>
            </a:r>
            <a:r>
              <a:rPr lang="es-AR" dirty="0" err="1"/>
              <a:t>the</a:t>
            </a:r>
            <a:r>
              <a:rPr lang="es-AR" dirty="0"/>
              <a:t> </a:t>
            </a:r>
            <a:r>
              <a:rPr lang="es-AR" dirty="0" err="1"/>
              <a:t>event</a:t>
            </a:r>
            <a:r>
              <a:rPr lang="es-AR" dirty="0"/>
              <a:t> of a hit and run, </a:t>
            </a:r>
            <a:r>
              <a:rPr lang="es-AR" dirty="0" err="1"/>
              <a:t>the</a:t>
            </a:r>
            <a:r>
              <a:rPr lang="es-AR" dirty="0"/>
              <a:t> data can show </a:t>
            </a:r>
            <a:r>
              <a:rPr lang="es-AR" dirty="0" err="1"/>
              <a:t>if</a:t>
            </a:r>
            <a:r>
              <a:rPr lang="es-AR" dirty="0"/>
              <a:t> </a:t>
            </a:r>
            <a:r>
              <a:rPr lang="es-AR" dirty="0" err="1"/>
              <a:t>that</a:t>
            </a:r>
            <a:r>
              <a:rPr lang="es-AR" dirty="0"/>
              <a:t> </a:t>
            </a:r>
            <a:r>
              <a:rPr lang="es-AR" dirty="0" err="1"/>
              <a:t>vehicle</a:t>
            </a:r>
            <a:r>
              <a:rPr lang="es-AR" dirty="0"/>
              <a:t> </a:t>
            </a:r>
            <a:r>
              <a:rPr lang="es-AR" dirty="0" err="1"/>
              <a:t>was</a:t>
            </a:r>
            <a:r>
              <a:rPr lang="es-AR" dirty="0"/>
              <a:t> in </a:t>
            </a:r>
            <a:r>
              <a:rPr lang="es-AR" dirty="0" err="1"/>
              <a:t>the</a:t>
            </a:r>
            <a:r>
              <a:rPr lang="es-AR" dirty="0"/>
              <a:t> </a:t>
            </a:r>
            <a:r>
              <a:rPr lang="es-AR" dirty="0" err="1"/>
              <a:t>area</a:t>
            </a:r>
            <a:r>
              <a:rPr lang="es-AR" dirty="0"/>
              <a:t> of </a:t>
            </a:r>
            <a:r>
              <a:rPr lang="es-AR" dirty="0" err="1"/>
              <a:t>the</a:t>
            </a:r>
            <a:r>
              <a:rPr lang="es-AR" dirty="0"/>
              <a:t> </a:t>
            </a:r>
            <a:r>
              <a:rPr lang="es-AR" dirty="0" err="1"/>
              <a:t>crash</a:t>
            </a:r>
            <a:r>
              <a:rPr lang="es-AR" dirty="0"/>
              <a:t> at </a:t>
            </a:r>
            <a:r>
              <a:rPr lang="es-AR" dirty="0" err="1"/>
              <a:t>that</a:t>
            </a:r>
            <a:r>
              <a:rPr lang="es-AR" dirty="0"/>
              <a:t> </a:t>
            </a:r>
            <a:r>
              <a:rPr lang="es-AR" dirty="0" err="1"/>
              <a:t>specific</a:t>
            </a:r>
            <a:r>
              <a:rPr lang="es-AR" dirty="0"/>
              <a:t> time and date. (BERLA </a:t>
            </a:r>
            <a:r>
              <a:rPr lang="es-AR" dirty="0" err="1"/>
              <a:t>iVe</a:t>
            </a:r>
            <a:r>
              <a:rPr lang="es-AR" dirty="0"/>
              <a:t> </a:t>
            </a:r>
            <a:r>
              <a:rPr lang="es-AR" dirty="0" err="1"/>
              <a:t>Vehicle</a:t>
            </a:r>
            <a:r>
              <a:rPr lang="es-AR" dirty="0"/>
              <a:t> </a:t>
            </a:r>
            <a:r>
              <a:rPr lang="es-AR" dirty="0" err="1"/>
              <a:t>System</a:t>
            </a:r>
            <a:r>
              <a:rPr lang="es-AR" dirty="0"/>
              <a:t> </a:t>
            </a:r>
            <a:r>
              <a:rPr lang="es-AR" dirty="0" err="1"/>
              <a:t>Forensics</a:t>
            </a:r>
            <a:r>
              <a:rPr lang="es-AR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1995319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719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518615"/>
            <a:ext cx="10515600" cy="5658348"/>
          </a:xfrm>
          <a:ln w="57150">
            <a:solidFill>
              <a:srgbClr val="FF0000"/>
            </a:solidFill>
          </a:ln>
        </p:spPr>
        <p:txBody>
          <a:bodyPr anchor="ctr"/>
          <a:lstStyle/>
          <a:p>
            <a:pPr marL="371475" indent="-371475">
              <a:buNone/>
            </a:pPr>
            <a:r>
              <a:rPr lang="es-AR" dirty="0"/>
              <a:t>4. </a:t>
            </a:r>
            <a:r>
              <a:rPr lang="es-AR" dirty="0" err="1"/>
              <a:t>This</a:t>
            </a:r>
            <a:r>
              <a:rPr lang="es-AR" dirty="0"/>
              <a:t> </a:t>
            </a:r>
            <a:r>
              <a:rPr lang="es-AR" dirty="0" err="1"/>
              <a:t>way</a:t>
            </a:r>
            <a:r>
              <a:rPr lang="es-AR" dirty="0"/>
              <a:t>, </a:t>
            </a:r>
            <a:r>
              <a:rPr lang="es-AR" dirty="0" err="1"/>
              <a:t>you</a:t>
            </a:r>
            <a:r>
              <a:rPr lang="es-AR" dirty="0"/>
              <a:t> and </a:t>
            </a:r>
            <a:r>
              <a:rPr lang="es-AR" dirty="0" err="1"/>
              <a:t>your</a:t>
            </a:r>
            <a:r>
              <a:rPr lang="es-AR" dirty="0"/>
              <a:t> </a:t>
            </a:r>
            <a:r>
              <a:rPr lang="es-AR" dirty="0" err="1"/>
              <a:t>team</a:t>
            </a:r>
            <a:r>
              <a:rPr lang="es-AR" dirty="0"/>
              <a:t> can be </a:t>
            </a:r>
            <a:r>
              <a:rPr lang="es-AR" dirty="0" err="1"/>
              <a:t>better</a:t>
            </a:r>
            <a:r>
              <a:rPr lang="es-AR" dirty="0"/>
              <a:t> </a:t>
            </a:r>
            <a:r>
              <a:rPr lang="es-AR" dirty="0" err="1"/>
              <a:t>prepared</a:t>
            </a:r>
            <a:r>
              <a:rPr lang="es-AR" dirty="0"/>
              <a:t> </a:t>
            </a:r>
            <a:r>
              <a:rPr lang="es-AR" dirty="0" err="1"/>
              <a:t>should</a:t>
            </a:r>
            <a:r>
              <a:rPr lang="es-AR" dirty="0"/>
              <a:t> </a:t>
            </a:r>
            <a:r>
              <a:rPr lang="es-AR" dirty="0" err="1"/>
              <a:t>an</a:t>
            </a:r>
            <a:r>
              <a:rPr lang="es-AR" dirty="0"/>
              <a:t> </a:t>
            </a:r>
            <a:r>
              <a:rPr lang="es-AR" dirty="0" err="1"/>
              <a:t>incident</a:t>
            </a:r>
            <a:r>
              <a:rPr lang="es-AR" dirty="0"/>
              <a:t> </a:t>
            </a:r>
            <a:r>
              <a:rPr lang="es-AR" dirty="0" err="1"/>
              <a:t>occur</a:t>
            </a:r>
            <a:r>
              <a:rPr lang="es-AR" dirty="0"/>
              <a:t>.</a:t>
            </a:r>
          </a:p>
          <a:p>
            <a:pPr marL="371475" indent="-371475">
              <a:buNone/>
            </a:pPr>
            <a:endParaRPr lang="es-ES" dirty="0"/>
          </a:p>
          <a:p>
            <a:pPr marL="371475" indent="-371475">
              <a:buNone/>
            </a:pPr>
            <a:r>
              <a:rPr lang="es-AR" dirty="0"/>
              <a:t>5. A </a:t>
            </a:r>
            <a:r>
              <a:rPr lang="es-AR" dirty="0" err="1"/>
              <a:t>cobot</a:t>
            </a:r>
            <a:r>
              <a:rPr lang="es-AR" dirty="0"/>
              <a:t>, </a:t>
            </a:r>
            <a:r>
              <a:rPr lang="es-AR" dirty="0" err="1"/>
              <a:t>provided</a:t>
            </a:r>
            <a:r>
              <a:rPr lang="es-AR" dirty="0"/>
              <a:t> </a:t>
            </a:r>
            <a:r>
              <a:rPr lang="es-AR" dirty="0" err="1"/>
              <a:t>the</a:t>
            </a:r>
            <a:r>
              <a:rPr lang="es-AR" dirty="0"/>
              <a:t> </a:t>
            </a:r>
            <a:r>
              <a:rPr lang="es-AR" dirty="0" err="1"/>
              <a:t>goods</a:t>
            </a:r>
            <a:r>
              <a:rPr lang="es-AR" dirty="0"/>
              <a:t> are </a:t>
            </a:r>
            <a:r>
              <a:rPr lang="es-AR" dirty="0" err="1"/>
              <a:t>delivered</a:t>
            </a:r>
            <a:r>
              <a:rPr lang="es-AR" dirty="0"/>
              <a:t> </a:t>
            </a:r>
            <a:r>
              <a:rPr lang="es-AR" dirty="0" err="1"/>
              <a:t>constantly</a:t>
            </a:r>
            <a:r>
              <a:rPr lang="es-AR" dirty="0"/>
              <a:t>, can </a:t>
            </a:r>
            <a:r>
              <a:rPr lang="es-AR" dirty="0" err="1"/>
              <a:t>keep</a:t>
            </a:r>
            <a:r>
              <a:rPr lang="es-AR" dirty="0"/>
              <a:t> </a:t>
            </a:r>
            <a:r>
              <a:rPr lang="es-AR" dirty="0" err="1"/>
              <a:t>stacking</a:t>
            </a:r>
            <a:r>
              <a:rPr lang="es-AR" dirty="0"/>
              <a:t> </a:t>
            </a:r>
            <a:r>
              <a:rPr lang="es-AR" dirty="0" err="1"/>
              <a:t>endlessly</a:t>
            </a:r>
            <a:r>
              <a:rPr lang="es-AR" dirty="0"/>
              <a:t>.</a:t>
            </a:r>
          </a:p>
          <a:p>
            <a:pPr marL="371475" indent="-371475">
              <a:buNone/>
            </a:pPr>
            <a:endParaRPr lang="es-ES" dirty="0"/>
          </a:p>
          <a:p>
            <a:pPr marL="371475" indent="-371475">
              <a:buNone/>
            </a:pPr>
            <a:r>
              <a:rPr lang="es-AR" dirty="0"/>
              <a:t>6. </a:t>
            </a:r>
            <a:r>
              <a:rPr lang="es-AR" dirty="0" err="1"/>
              <a:t>Had</a:t>
            </a:r>
            <a:r>
              <a:rPr lang="es-AR" dirty="0"/>
              <a:t> </a:t>
            </a:r>
            <a:r>
              <a:rPr lang="es-AR" dirty="0" err="1"/>
              <a:t>Hamzah</a:t>
            </a:r>
            <a:r>
              <a:rPr lang="es-AR" dirty="0"/>
              <a:t> and </a:t>
            </a:r>
            <a:r>
              <a:rPr lang="es-AR" dirty="0" err="1"/>
              <a:t>his</a:t>
            </a:r>
            <a:r>
              <a:rPr lang="es-AR" dirty="0"/>
              <a:t> </a:t>
            </a:r>
            <a:r>
              <a:rPr lang="es-AR" dirty="0" err="1"/>
              <a:t>team</a:t>
            </a:r>
            <a:r>
              <a:rPr lang="es-AR" dirty="0"/>
              <a:t> </a:t>
            </a:r>
            <a:r>
              <a:rPr lang="es-AR" dirty="0" err="1"/>
              <a:t>not</a:t>
            </a:r>
            <a:r>
              <a:rPr lang="es-AR" dirty="0"/>
              <a:t> </a:t>
            </a:r>
            <a:r>
              <a:rPr lang="es-AR" dirty="0" err="1"/>
              <a:t>had</a:t>
            </a:r>
            <a:r>
              <a:rPr lang="es-AR" dirty="0"/>
              <a:t> </a:t>
            </a:r>
            <a:r>
              <a:rPr lang="es-AR" dirty="0" err="1"/>
              <a:t>this</a:t>
            </a:r>
            <a:r>
              <a:rPr lang="es-AR" dirty="0"/>
              <a:t> </a:t>
            </a:r>
            <a:r>
              <a:rPr lang="es-AR" dirty="0" err="1"/>
              <a:t>accurate</a:t>
            </a:r>
            <a:r>
              <a:rPr lang="es-AR" dirty="0"/>
              <a:t> </a:t>
            </a:r>
            <a:r>
              <a:rPr lang="es-AR" dirty="0" err="1"/>
              <a:t>information</a:t>
            </a:r>
            <a:r>
              <a:rPr lang="es-AR" dirty="0"/>
              <a:t> </a:t>
            </a:r>
            <a:r>
              <a:rPr lang="es-AR" dirty="0" err="1"/>
              <a:t>available</a:t>
            </a:r>
            <a:r>
              <a:rPr lang="es-AR" dirty="0"/>
              <a:t>, </a:t>
            </a:r>
            <a:r>
              <a:rPr lang="es-AR" dirty="0" err="1"/>
              <a:t>the</a:t>
            </a:r>
            <a:r>
              <a:rPr lang="es-AR" dirty="0"/>
              <a:t> dispute </a:t>
            </a:r>
            <a:r>
              <a:rPr lang="es-AR" dirty="0" err="1"/>
              <a:t>with</a:t>
            </a:r>
            <a:r>
              <a:rPr lang="es-AR" dirty="0"/>
              <a:t> </a:t>
            </a:r>
            <a:r>
              <a:rPr lang="es-AR" dirty="0" err="1"/>
              <a:t>the</a:t>
            </a:r>
            <a:r>
              <a:rPr lang="es-AR" dirty="0"/>
              <a:t> </a:t>
            </a:r>
            <a:r>
              <a:rPr lang="es-AR" dirty="0" err="1"/>
              <a:t>subcontractor</a:t>
            </a:r>
            <a:r>
              <a:rPr lang="es-AR" dirty="0"/>
              <a:t> </a:t>
            </a:r>
            <a:r>
              <a:rPr lang="es-AR" dirty="0" err="1"/>
              <a:t>could</a:t>
            </a:r>
            <a:r>
              <a:rPr lang="es-AR" dirty="0"/>
              <a:t> </a:t>
            </a:r>
            <a:r>
              <a:rPr lang="es-AR" dirty="0" err="1"/>
              <a:t>have</a:t>
            </a:r>
            <a:r>
              <a:rPr lang="es-AR" dirty="0"/>
              <a:t> </a:t>
            </a:r>
            <a:r>
              <a:rPr lang="es-AR" dirty="0" err="1"/>
              <a:t>dragged</a:t>
            </a:r>
            <a:r>
              <a:rPr lang="es-AR" dirty="0"/>
              <a:t> </a:t>
            </a:r>
            <a:r>
              <a:rPr lang="es-AR" dirty="0" err="1"/>
              <a:t>on</a:t>
            </a:r>
            <a:r>
              <a:rPr lang="es-AR" dirty="0"/>
              <a:t> </a:t>
            </a:r>
            <a:r>
              <a:rPr lang="es-AR" dirty="0" err="1"/>
              <a:t>for</a:t>
            </a:r>
            <a:r>
              <a:rPr lang="es-AR" dirty="0"/>
              <a:t> </a:t>
            </a:r>
            <a:r>
              <a:rPr lang="es-AR" dirty="0" err="1"/>
              <a:t>weeks</a:t>
            </a:r>
            <a:r>
              <a:rPr lang="es-AR" dirty="0"/>
              <a:t>, </a:t>
            </a:r>
            <a:r>
              <a:rPr lang="es-AR" dirty="0" err="1"/>
              <a:t>costing</a:t>
            </a:r>
            <a:r>
              <a:rPr lang="es-AR" dirty="0"/>
              <a:t> </a:t>
            </a:r>
            <a:r>
              <a:rPr lang="es-AR" dirty="0" err="1"/>
              <a:t>Haskell</a:t>
            </a:r>
            <a:r>
              <a:rPr lang="es-AR" dirty="0"/>
              <a:t> </a:t>
            </a:r>
            <a:r>
              <a:rPr lang="es-AR" dirty="0" err="1"/>
              <a:t>precious</a:t>
            </a:r>
            <a:r>
              <a:rPr lang="es-AR" dirty="0"/>
              <a:t> time and </a:t>
            </a:r>
            <a:r>
              <a:rPr lang="es-AR" dirty="0" err="1"/>
              <a:t>money</a:t>
            </a:r>
            <a:r>
              <a:rPr lang="es-AR" dirty="0"/>
              <a:t> in </a:t>
            </a:r>
            <a:r>
              <a:rPr lang="es-AR" dirty="0" err="1"/>
              <a:t>the</a:t>
            </a:r>
            <a:r>
              <a:rPr lang="es-AR" dirty="0"/>
              <a:t> </a:t>
            </a:r>
            <a:r>
              <a:rPr lang="es-AR" dirty="0" err="1"/>
              <a:t>process</a:t>
            </a:r>
            <a:r>
              <a:rPr lang="es-AR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1076377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719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518615"/>
            <a:ext cx="10515600" cy="5658348"/>
          </a:xfrm>
          <a:ln w="57150">
            <a:solidFill>
              <a:srgbClr val="FF0000"/>
            </a:solidFill>
          </a:ln>
        </p:spPr>
        <p:txBody>
          <a:bodyPr anchor="ctr"/>
          <a:lstStyle/>
          <a:p>
            <a:pPr marL="542925" indent="-542925">
              <a:buNone/>
            </a:pPr>
            <a:r>
              <a:rPr lang="es-AR" dirty="0"/>
              <a:t>7. </a:t>
            </a:r>
            <a:r>
              <a:rPr lang="es-AR" dirty="0" err="1"/>
              <a:t>Even</a:t>
            </a:r>
            <a:r>
              <a:rPr lang="es-AR" dirty="0"/>
              <a:t> </a:t>
            </a:r>
            <a:r>
              <a:rPr lang="es-AR" dirty="0" err="1"/>
              <a:t>though</a:t>
            </a:r>
            <a:r>
              <a:rPr lang="es-AR" dirty="0"/>
              <a:t> </a:t>
            </a:r>
            <a:r>
              <a:rPr lang="es-AR" dirty="0" err="1"/>
              <a:t>the</a:t>
            </a:r>
            <a:r>
              <a:rPr lang="es-AR" dirty="0"/>
              <a:t> </a:t>
            </a:r>
            <a:r>
              <a:rPr lang="es-AR" dirty="0" err="1"/>
              <a:t>process</a:t>
            </a:r>
            <a:r>
              <a:rPr lang="es-AR" dirty="0"/>
              <a:t> of </a:t>
            </a:r>
            <a:r>
              <a:rPr lang="es-AR" dirty="0" err="1"/>
              <a:t>petroleum</a:t>
            </a:r>
            <a:r>
              <a:rPr lang="es-AR" dirty="0"/>
              <a:t> </a:t>
            </a:r>
            <a:r>
              <a:rPr lang="es-AR" dirty="0" err="1"/>
              <a:t>degradation</a:t>
            </a:r>
            <a:r>
              <a:rPr lang="es-AR" dirty="0"/>
              <a:t> in </a:t>
            </a:r>
            <a:r>
              <a:rPr lang="es-AR" dirty="0" err="1"/>
              <a:t>the</a:t>
            </a:r>
            <a:r>
              <a:rPr lang="es-AR" dirty="0"/>
              <a:t> </a:t>
            </a:r>
            <a:r>
              <a:rPr lang="es-AR" dirty="0" err="1"/>
              <a:t>presence</a:t>
            </a:r>
            <a:r>
              <a:rPr lang="es-AR" dirty="0"/>
              <a:t> of aerobic </a:t>
            </a:r>
            <a:r>
              <a:rPr lang="es-AR" dirty="0" err="1"/>
              <a:t>conditions</a:t>
            </a:r>
            <a:r>
              <a:rPr lang="es-AR" dirty="0"/>
              <a:t> </a:t>
            </a:r>
            <a:r>
              <a:rPr lang="es-AR" dirty="0" err="1"/>
              <a:t>happens</a:t>
            </a:r>
            <a:r>
              <a:rPr lang="es-AR" dirty="0"/>
              <a:t> </a:t>
            </a:r>
            <a:r>
              <a:rPr lang="es-AR" dirty="0" err="1"/>
              <a:t>much</a:t>
            </a:r>
            <a:r>
              <a:rPr lang="es-AR" dirty="0"/>
              <a:t> </a:t>
            </a:r>
            <a:r>
              <a:rPr lang="es-AR" dirty="0" err="1"/>
              <a:t>faster</a:t>
            </a:r>
            <a:r>
              <a:rPr lang="es-AR" dirty="0"/>
              <a:t> </a:t>
            </a:r>
            <a:r>
              <a:rPr lang="es-AR" dirty="0" err="1"/>
              <a:t>than</a:t>
            </a:r>
            <a:r>
              <a:rPr lang="es-AR" dirty="0"/>
              <a:t> </a:t>
            </a:r>
            <a:r>
              <a:rPr lang="es-AR" dirty="0" err="1"/>
              <a:t>compared</a:t>
            </a:r>
            <a:r>
              <a:rPr lang="es-AR" dirty="0"/>
              <a:t> to </a:t>
            </a:r>
            <a:r>
              <a:rPr lang="es-AR" dirty="0" err="1"/>
              <a:t>the</a:t>
            </a:r>
            <a:r>
              <a:rPr lang="es-AR" dirty="0"/>
              <a:t> </a:t>
            </a:r>
            <a:r>
              <a:rPr lang="es-AR" dirty="0" err="1"/>
              <a:t>anaerobic</a:t>
            </a:r>
            <a:r>
              <a:rPr lang="es-AR" dirty="0"/>
              <a:t> </a:t>
            </a:r>
            <a:r>
              <a:rPr lang="es-AR" dirty="0" err="1"/>
              <a:t>conditions</a:t>
            </a:r>
            <a:r>
              <a:rPr lang="es-AR" dirty="0"/>
              <a:t>, </a:t>
            </a:r>
            <a:r>
              <a:rPr lang="es-AR" dirty="0" err="1"/>
              <a:t>it</a:t>
            </a:r>
            <a:r>
              <a:rPr lang="es-AR" dirty="0"/>
              <a:t> </a:t>
            </a:r>
            <a:r>
              <a:rPr lang="es-AR" dirty="0" err="1"/>
              <a:t>is</a:t>
            </a:r>
            <a:r>
              <a:rPr lang="es-AR" dirty="0"/>
              <a:t> crucial to </a:t>
            </a:r>
            <a:r>
              <a:rPr lang="es-AR" dirty="0" err="1"/>
              <a:t>understand</a:t>
            </a:r>
            <a:r>
              <a:rPr lang="es-AR" dirty="0"/>
              <a:t> </a:t>
            </a:r>
            <a:r>
              <a:rPr lang="es-AR" dirty="0" err="1"/>
              <a:t>that</a:t>
            </a:r>
            <a:r>
              <a:rPr lang="es-AR" dirty="0"/>
              <a:t> </a:t>
            </a:r>
            <a:r>
              <a:rPr lang="es-AR" dirty="0" err="1"/>
              <a:t>the</a:t>
            </a:r>
            <a:r>
              <a:rPr lang="es-AR" dirty="0"/>
              <a:t> </a:t>
            </a:r>
            <a:r>
              <a:rPr lang="es-AR" dirty="0" err="1"/>
              <a:t>anaerobic</a:t>
            </a:r>
            <a:r>
              <a:rPr lang="es-AR" dirty="0"/>
              <a:t> </a:t>
            </a:r>
            <a:r>
              <a:rPr lang="es-AR" dirty="0" err="1"/>
              <a:t>degradation</a:t>
            </a:r>
            <a:r>
              <a:rPr lang="es-AR" dirty="0"/>
              <a:t> </a:t>
            </a:r>
            <a:r>
              <a:rPr lang="es-AR" dirty="0" err="1"/>
              <a:t>process</a:t>
            </a:r>
            <a:r>
              <a:rPr lang="es-AR" dirty="0"/>
              <a:t> </a:t>
            </a:r>
            <a:r>
              <a:rPr lang="es-AR" dirty="0" err="1"/>
              <a:t>is</a:t>
            </a:r>
            <a:r>
              <a:rPr lang="es-AR" dirty="0"/>
              <a:t> </a:t>
            </a:r>
            <a:r>
              <a:rPr lang="es-AR" dirty="0" err="1"/>
              <a:t>also</a:t>
            </a:r>
            <a:r>
              <a:rPr lang="es-AR" dirty="0"/>
              <a:t> </a:t>
            </a:r>
            <a:r>
              <a:rPr lang="es-AR" dirty="0" err="1"/>
              <a:t>important</a:t>
            </a:r>
            <a:r>
              <a:rPr lang="es-AR" dirty="0"/>
              <a:t> to </a:t>
            </a:r>
            <a:r>
              <a:rPr lang="es-AR" dirty="0" err="1"/>
              <a:t>several</a:t>
            </a:r>
            <a:r>
              <a:rPr lang="es-AR" dirty="0"/>
              <a:t> </a:t>
            </a:r>
            <a:r>
              <a:rPr lang="es-AR" dirty="0" err="1"/>
              <a:t>bioremediation</a:t>
            </a:r>
            <a:r>
              <a:rPr lang="es-AR" dirty="0"/>
              <a:t> </a:t>
            </a:r>
            <a:r>
              <a:rPr lang="es-AR" dirty="0" err="1"/>
              <a:t>processes</a:t>
            </a:r>
            <a:r>
              <a:rPr lang="es-AR" dirty="0"/>
              <a:t>.</a:t>
            </a:r>
          </a:p>
          <a:p>
            <a:pPr marL="542925" indent="-542925">
              <a:buNone/>
            </a:pPr>
            <a:endParaRPr lang="es-ES" dirty="0"/>
          </a:p>
          <a:p>
            <a:pPr marL="542925" indent="-542925">
              <a:buNone/>
            </a:pPr>
            <a:r>
              <a:rPr lang="es-AR" dirty="0"/>
              <a:t>8. </a:t>
            </a:r>
            <a:r>
              <a:rPr lang="es-AR" dirty="0" err="1"/>
              <a:t>If</a:t>
            </a:r>
            <a:r>
              <a:rPr lang="es-AR" dirty="0"/>
              <a:t> </a:t>
            </a:r>
            <a:r>
              <a:rPr lang="es-AR" dirty="0" err="1"/>
              <a:t>you're</a:t>
            </a:r>
            <a:r>
              <a:rPr lang="es-AR" dirty="0"/>
              <a:t> </a:t>
            </a:r>
            <a:r>
              <a:rPr lang="es-AR" dirty="0" err="1"/>
              <a:t>considering</a:t>
            </a:r>
            <a:r>
              <a:rPr lang="es-AR" dirty="0"/>
              <a:t> </a:t>
            </a:r>
            <a:r>
              <a:rPr lang="es-AR" dirty="0" err="1"/>
              <a:t>suing</a:t>
            </a:r>
            <a:r>
              <a:rPr lang="es-AR" dirty="0"/>
              <a:t> </a:t>
            </a:r>
            <a:r>
              <a:rPr lang="es-AR" dirty="0" err="1"/>
              <a:t>your</a:t>
            </a:r>
            <a:r>
              <a:rPr lang="es-AR" dirty="0"/>
              <a:t> </a:t>
            </a:r>
            <a:r>
              <a:rPr lang="es-AR" dirty="0" err="1"/>
              <a:t>employer</a:t>
            </a:r>
            <a:r>
              <a:rPr lang="es-AR" dirty="0"/>
              <a:t>, </a:t>
            </a:r>
            <a:r>
              <a:rPr lang="es-AR" dirty="0" err="1"/>
              <a:t>remember</a:t>
            </a:r>
            <a:r>
              <a:rPr lang="es-AR" dirty="0"/>
              <a:t> </a:t>
            </a:r>
            <a:r>
              <a:rPr lang="es-AR" dirty="0" err="1"/>
              <a:t>that</a:t>
            </a:r>
            <a:r>
              <a:rPr lang="es-AR" dirty="0"/>
              <a:t> </a:t>
            </a:r>
            <a:r>
              <a:rPr lang="es-AR" dirty="0" err="1"/>
              <a:t>the</a:t>
            </a:r>
            <a:r>
              <a:rPr lang="es-AR" dirty="0"/>
              <a:t> </a:t>
            </a:r>
            <a:r>
              <a:rPr lang="es-AR" dirty="0" err="1"/>
              <a:t>aim</a:t>
            </a:r>
            <a:r>
              <a:rPr lang="es-AR" dirty="0"/>
              <a:t> </a:t>
            </a:r>
            <a:r>
              <a:rPr lang="es-AR" dirty="0" err="1"/>
              <a:t>of</a:t>
            </a:r>
            <a:r>
              <a:rPr lang="es-AR" dirty="0"/>
              <a:t> legal </a:t>
            </a:r>
            <a:r>
              <a:rPr lang="es-AR" dirty="0" err="1"/>
              <a:t>damages</a:t>
            </a:r>
            <a:r>
              <a:rPr lang="es-AR" dirty="0"/>
              <a:t> </a:t>
            </a:r>
            <a:r>
              <a:rPr lang="es-AR" dirty="0" err="1"/>
              <a:t>is</a:t>
            </a:r>
            <a:r>
              <a:rPr lang="es-AR" dirty="0"/>
              <a:t> </a:t>
            </a:r>
            <a:r>
              <a:rPr lang="es-AR" dirty="0" err="1"/>
              <a:t>to</a:t>
            </a:r>
            <a:r>
              <a:rPr lang="es-AR" dirty="0"/>
              <a:t> </a:t>
            </a:r>
            <a:r>
              <a:rPr lang="es-AR" dirty="0" err="1"/>
              <a:t>put</a:t>
            </a:r>
            <a:r>
              <a:rPr lang="es-AR" dirty="0"/>
              <a:t> </a:t>
            </a:r>
            <a:r>
              <a:rPr lang="es-AR" dirty="0" err="1"/>
              <a:t>you</a:t>
            </a:r>
            <a:r>
              <a:rPr lang="es-AR" dirty="0"/>
              <a:t> in </a:t>
            </a:r>
            <a:r>
              <a:rPr lang="es-AR" dirty="0" err="1"/>
              <a:t>the</a:t>
            </a:r>
            <a:r>
              <a:rPr lang="es-AR" dirty="0"/>
              <a:t> position </a:t>
            </a:r>
            <a:r>
              <a:rPr lang="es-AR" dirty="0" err="1"/>
              <a:t>you</a:t>
            </a:r>
            <a:r>
              <a:rPr lang="es-AR" dirty="0"/>
              <a:t> </a:t>
            </a:r>
            <a:r>
              <a:rPr lang="es-AR" dirty="0" err="1"/>
              <a:t>would</a:t>
            </a:r>
            <a:r>
              <a:rPr lang="es-AR" dirty="0"/>
              <a:t> be in </a:t>
            </a:r>
            <a:r>
              <a:rPr lang="es-AR" dirty="0" err="1"/>
              <a:t>had</a:t>
            </a:r>
            <a:r>
              <a:rPr lang="es-AR" dirty="0"/>
              <a:t> </a:t>
            </a:r>
            <a:r>
              <a:rPr lang="es-AR" dirty="0" err="1"/>
              <a:t>the</a:t>
            </a:r>
            <a:r>
              <a:rPr lang="es-AR" dirty="0"/>
              <a:t> </a:t>
            </a:r>
            <a:r>
              <a:rPr lang="es-AR" dirty="0" err="1"/>
              <a:t>accident</a:t>
            </a:r>
            <a:r>
              <a:rPr lang="es-AR" dirty="0"/>
              <a:t> </a:t>
            </a:r>
            <a:r>
              <a:rPr lang="es-AR" dirty="0" err="1"/>
              <a:t>not</a:t>
            </a:r>
            <a:r>
              <a:rPr lang="es-AR" dirty="0"/>
              <a:t> </a:t>
            </a:r>
            <a:r>
              <a:rPr lang="es-AR" dirty="0" err="1"/>
              <a:t>happened</a:t>
            </a:r>
            <a:r>
              <a:rPr lang="es-AR" dirty="0"/>
              <a:t>. </a:t>
            </a:r>
          </a:p>
          <a:p>
            <a:pPr marL="542925" indent="-542925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210560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16DC17-A5F6-8DB4-8360-8A6A2FBD87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F284F5C-0DB0-5C41-5CCA-AB2B882201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719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045E372-A2EC-B17D-79CC-174F2232C0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18615"/>
            <a:ext cx="10515600" cy="5658348"/>
          </a:xfrm>
          <a:ln w="57150">
            <a:solidFill>
              <a:srgbClr val="FF0000"/>
            </a:solidFill>
          </a:ln>
        </p:spPr>
        <p:txBody>
          <a:bodyPr anchor="ctr"/>
          <a:lstStyle/>
          <a:p>
            <a:pPr marL="542925" indent="-542925">
              <a:buNone/>
            </a:pPr>
            <a:endParaRPr lang="es-ES" dirty="0"/>
          </a:p>
          <a:p>
            <a:pPr marL="542925" indent="-542925">
              <a:buNone/>
            </a:pPr>
            <a:r>
              <a:rPr lang="es-AR" dirty="0"/>
              <a:t>9. </a:t>
            </a:r>
            <a:r>
              <a:rPr lang="es-AR" dirty="0" err="1"/>
              <a:t>Risk</a:t>
            </a:r>
            <a:r>
              <a:rPr lang="es-AR" dirty="0"/>
              <a:t> </a:t>
            </a:r>
            <a:r>
              <a:rPr lang="es-AR" dirty="0" err="1"/>
              <a:t>assessments</a:t>
            </a:r>
            <a:r>
              <a:rPr lang="es-AR" dirty="0"/>
              <a:t> </a:t>
            </a:r>
            <a:r>
              <a:rPr lang="es-AR" dirty="0" err="1"/>
              <a:t>should</a:t>
            </a:r>
            <a:r>
              <a:rPr lang="es-AR" dirty="0"/>
              <a:t> be done </a:t>
            </a:r>
            <a:r>
              <a:rPr lang="es-AR" dirty="0" err="1"/>
              <a:t>assuming</a:t>
            </a:r>
            <a:r>
              <a:rPr lang="es-AR" dirty="0"/>
              <a:t> </a:t>
            </a:r>
            <a:r>
              <a:rPr lang="es-AR" dirty="0" err="1"/>
              <a:t>the</a:t>
            </a:r>
            <a:r>
              <a:rPr lang="es-AR" dirty="0"/>
              <a:t> </a:t>
            </a:r>
            <a:r>
              <a:rPr lang="es-AR" dirty="0" err="1"/>
              <a:t>user</a:t>
            </a:r>
            <a:r>
              <a:rPr lang="es-AR" dirty="0"/>
              <a:t> </a:t>
            </a:r>
            <a:r>
              <a:rPr lang="es-AR" dirty="0" err="1"/>
              <a:t>is</a:t>
            </a:r>
            <a:r>
              <a:rPr lang="es-AR" dirty="0"/>
              <a:t> </a:t>
            </a:r>
            <a:r>
              <a:rPr lang="es-AR" dirty="0" err="1"/>
              <a:t>not</a:t>
            </a:r>
            <a:r>
              <a:rPr lang="es-AR" dirty="0"/>
              <a:t> </a:t>
            </a:r>
            <a:r>
              <a:rPr lang="es-AR" dirty="0" err="1"/>
              <a:t>wearing</a:t>
            </a:r>
            <a:r>
              <a:rPr lang="es-AR" dirty="0"/>
              <a:t> </a:t>
            </a:r>
            <a:r>
              <a:rPr lang="es-AR" dirty="0" err="1"/>
              <a:t>any</a:t>
            </a:r>
            <a:r>
              <a:rPr lang="es-AR" dirty="0"/>
              <a:t> personal </a:t>
            </a:r>
            <a:r>
              <a:rPr lang="es-AR" dirty="0" err="1"/>
              <a:t>protection</a:t>
            </a:r>
            <a:r>
              <a:rPr lang="es-AR" dirty="0"/>
              <a:t> </a:t>
            </a:r>
            <a:r>
              <a:rPr lang="es-AR" dirty="0" err="1"/>
              <a:t>equipment</a:t>
            </a:r>
            <a:r>
              <a:rPr lang="es-AR" dirty="0"/>
              <a:t> and </a:t>
            </a:r>
            <a:r>
              <a:rPr lang="es-AR" dirty="0" err="1"/>
              <a:t>before</a:t>
            </a:r>
            <a:r>
              <a:rPr lang="es-AR" dirty="0"/>
              <a:t> </a:t>
            </a:r>
            <a:r>
              <a:rPr lang="es-AR" dirty="0" err="1"/>
              <a:t>the</a:t>
            </a:r>
            <a:r>
              <a:rPr lang="es-AR" dirty="0"/>
              <a:t> safety </a:t>
            </a:r>
            <a:r>
              <a:rPr lang="es-AR" dirty="0" err="1"/>
              <a:t>function</a:t>
            </a:r>
            <a:r>
              <a:rPr lang="es-AR" dirty="0"/>
              <a:t> </a:t>
            </a:r>
            <a:r>
              <a:rPr lang="es-AR" dirty="0" err="1"/>
              <a:t>is</a:t>
            </a:r>
            <a:r>
              <a:rPr lang="es-AR" dirty="0"/>
              <a:t> </a:t>
            </a:r>
            <a:r>
              <a:rPr lang="es-AR" dirty="0" err="1"/>
              <a:t>added</a:t>
            </a:r>
            <a:r>
              <a:rPr lang="es-AR" dirty="0"/>
              <a:t>.</a:t>
            </a:r>
          </a:p>
          <a:p>
            <a:pPr marL="542925" indent="-542925">
              <a:buNone/>
            </a:pPr>
            <a:endParaRPr lang="es-AR" dirty="0"/>
          </a:p>
          <a:p>
            <a:pPr marL="542925" indent="-542925">
              <a:buNone/>
            </a:pPr>
            <a:r>
              <a:rPr lang="es-AR" dirty="0"/>
              <a:t>10. </a:t>
            </a:r>
            <a:r>
              <a:rPr lang="es-AR" dirty="0" err="1"/>
              <a:t>Should</a:t>
            </a:r>
            <a:r>
              <a:rPr lang="es-AR" dirty="0"/>
              <a:t> </a:t>
            </a:r>
            <a:r>
              <a:rPr lang="es-AR" dirty="0" err="1"/>
              <a:t>you</a:t>
            </a:r>
            <a:r>
              <a:rPr lang="es-AR" dirty="0"/>
              <a:t> </a:t>
            </a:r>
            <a:r>
              <a:rPr lang="es-AR" dirty="0" err="1"/>
              <a:t>have</a:t>
            </a:r>
            <a:r>
              <a:rPr lang="es-AR" dirty="0"/>
              <a:t> </a:t>
            </a:r>
            <a:r>
              <a:rPr lang="es-AR" dirty="0" err="1"/>
              <a:t>any</a:t>
            </a:r>
            <a:r>
              <a:rPr lang="es-AR" dirty="0"/>
              <a:t> </a:t>
            </a:r>
            <a:r>
              <a:rPr lang="es-AR" dirty="0" err="1"/>
              <a:t>questions</a:t>
            </a:r>
            <a:r>
              <a:rPr lang="es-AR" dirty="0"/>
              <a:t> </a:t>
            </a:r>
            <a:r>
              <a:rPr lang="es-AR" dirty="0" err="1"/>
              <a:t>about</a:t>
            </a:r>
            <a:r>
              <a:rPr lang="es-AR" dirty="0"/>
              <a:t> </a:t>
            </a:r>
            <a:r>
              <a:rPr lang="es-AR" dirty="0" err="1"/>
              <a:t>the</a:t>
            </a:r>
            <a:r>
              <a:rPr lang="es-AR" dirty="0"/>
              <a:t> </a:t>
            </a:r>
            <a:r>
              <a:rPr lang="es-AR" dirty="0" err="1"/>
              <a:t>Microplastics</a:t>
            </a:r>
            <a:r>
              <a:rPr lang="es-AR" dirty="0"/>
              <a:t> </a:t>
            </a:r>
            <a:r>
              <a:rPr lang="es-AR" dirty="0" err="1"/>
              <a:t>journal</a:t>
            </a:r>
            <a:r>
              <a:rPr lang="es-AR" dirty="0"/>
              <a:t>, </a:t>
            </a:r>
            <a:r>
              <a:rPr lang="es-AR" dirty="0" err="1"/>
              <a:t>you</a:t>
            </a:r>
            <a:r>
              <a:rPr lang="es-AR" dirty="0"/>
              <a:t> can </a:t>
            </a:r>
            <a:r>
              <a:rPr lang="es-AR" dirty="0" err="1"/>
              <a:t>contact</a:t>
            </a:r>
            <a:r>
              <a:rPr lang="es-AR" dirty="0"/>
              <a:t> </a:t>
            </a:r>
            <a:r>
              <a:rPr lang="es-AR" dirty="0" err="1"/>
              <a:t>the</a:t>
            </a:r>
            <a:r>
              <a:rPr lang="es-AR" dirty="0"/>
              <a:t> Publishing Manager, Liliane </a:t>
            </a:r>
            <a:r>
              <a:rPr lang="es-AR" dirty="0" err="1"/>
              <a:t>Auwerter</a:t>
            </a:r>
            <a:r>
              <a:rPr lang="es-AR" dirty="0"/>
              <a:t>, at </a:t>
            </a:r>
            <a:r>
              <a:rPr lang="es-AR" u="sng" dirty="0">
                <a:hlinkClick r:id="rId2"/>
              </a:rPr>
              <a:t>liliane.auwerter@mdpi.com</a:t>
            </a:r>
            <a:endParaRPr lang="es-AR" dirty="0"/>
          </a:p>
          <a:p>
            <a:pPr marL="542925" indent="-542925">
              <a:buNone/>
            </a:pP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9335476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719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45914333"/>
              </p:ext>
            </p:extLst>
          </p:nvPr>
        </p:nvGraphicFramePr>
        <p:xfrm>
          <a:off x="2586681" y="1885809"/>
          <a:ext cx="7018638" cy="28997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9319">
                  <a:extLst>
                    <a:ext uri="{9D8B030D-6E8A-4147-A177-3AD203B41FA5}">
                      <a16:colId xmlns:a16="http://schemas.microsoft.com/office/drawing/2014/main" val="3307792027"/>
                    </a:ext>
                  </a:extLst>
                </a:gridCol>
                <a:gridCol w="3509319">
                  <a:extLst>
                    <a:ext uri="{9D8B030D-6E8A-4147-A177-3AD203B41FA5}">
                      <a16:colId xmlns:a16="http://schemas.microsoft.com/office/drawing/2014/main" val="3377706447"/>
                    </a:ext>
                  </a:extLst>
                </a:gridCol>
              </a:tblGrid>
              <a:tr h="289971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3600" dirty="0" err="1">
                          <a:solidFill>
                            <a:srgbClr val="FF0000"/>
                          </a:solidFill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Even</a:t>
                      </a:r>
                      <a:r>
                        <a:rPr lang="es-AR" sz="3600" dirty="0">
                          <a:solidFill>
                            <a:srgbClr val="FF0000"/>
                          </a:solidFill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AR" sz="3600" dirty="0" err="1">
                          <a:solidFill>
                            <a:srgbClr val="FF0000"/>
                          </a:solidFill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if</a:t>
                      </a:r>
                      <a:r>
                        <a:rPr lang="es-AR" sz="3600" dirty="0">
                          <a:solidFill>
                            <a:srgbClr val="FF0000"/>
                          </a:solidFill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s-AR" sz="36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3600" dirty="0" err="1">
                          <a:solidFill>
                            <a:srgbClr val="FF0000"/>
                          </a:solidFill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Even</a:t>
                      </a:r>
                      <a:r>
                        <a:rPr lang="es-AR" sz="3600" dirty="0">
                          <a:solidFill>
                            <a:srgbClr val="FF0000"/>
                          </a:solidFill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AR" sz="3600" dirty="0" err="1">
                          <a:solidFill>
                            <a:srgbClr val="FF0000"/>
                          </a:solidFill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though</a:t>
                      </a:r>
                      <a:r>
                        <a:rPr lang="es-AR" sz="3600" dirty="0">
                          <a:solidFill>
                            <a:srgbClr val="FF0000"/>
                          </a:solidFill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s-AR" sz="36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3600" dirty="0" err="1">
                          <a:solidFill>
                            <a:srgbClr val="FF0000"/>
                          </a:solidFill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Even</a:t>
                      </a:r>
                      <a:r>
                        <a:rPr lang="es-AR" sz="3600" dirty="0">
                          <a:solidFill>
                            <a:srgbClr val="FF0000"/>
                          </a:solidFill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AR" sz="3600" dirty="0" err="1">
                          <a:solidFill>
                            <a:srgbClr val="FF0000"/>
                          </a:solidFill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when</a:t>
                      </a:r>
                      <a:endParaRPr lang="es-AR" sz="36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3600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Aún cuando</a:t>
                      </a:r>
                      <a:endParaRPr lang="es-AR" sz="3600" dirty="0">
                        <a:solidFill>
                          <a:schemeClr val="bg1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3600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Incluso si</a:t>
                      </a:r>
                      <a:endParaRPr lang="es-AR" sz="3600" dirty="0">
                        <a:solidFill>
                          <a:schemeClr val="bg1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3600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Aunque</a:t>
                      </a:r>
                      <a:endParaRPr lang="es-AR" sz="3600" dirty="0">
                        <a:solidFill>
                          <a:schemeClr val="bg1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29577527"/>
                  </a:ext>
                </a:extLst>
              </a:tr>
            </a:tbl>
          </a:graphicData>
        </a:graphic>
      </p:graphicFrame>
      <p:sp>
        <p:nvSpPr>
          <p:cNvPr id="5" name="Cerrar llave 4"/>
          <p:cNvSpPr/>
          <p:nvPr/>
        </p:nvSpPr>
        <p:spPr>
          <a:xfrm>
            <a:off x="3064476" y="3220339"/>
            <a:ext cx="568411" cy="1186249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6" name="Cerrar llave 5"/>
          <p:cNvSpPr/>
          <p:nvPr/>
        </p:nvSpPr>
        <p:spPr>
          <a:xfrm>
            <a:off x="5803556" y="2371837"/>
            <a:ext cx="543698" cy="1927654"/>
          </a:xfrm>
          <a:prstGeom prst="rightBrace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>
              <a:ln>
                <a:solidFill>
                  <a:schemeClr val="bg1"/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37420370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1587244"/>
          </a:xfrm>
        </p:spPr>
        <p:txBody>
          <a:bodyPr>
            <a:noAutofit/>
          </a:bodyPr>
          <a:lstStyle/>
          <a:p>
            <a:r>
              <a:rPr lang="es-AR" sz="2800" b="1" dirty="0">
                <a:solidFill>
                  <a:srgbClr val="FF0000"/>
                </a:solidFill>
                <a:latin typeface="Arial Black" panose="020B0A04020102020204" pitchFamily="34" charset="0"/>
              </a:rPr>
              <a:t>C. </a:t>
            </a:r>
            <a:r>
              <a:rPr lang="es-AR" sz="2800" b="1" u="sng" dirty="0">
                <a:solidFill>
                  <a:srgbClr val="FF0000"/>
                </a:solidFill>
                <a:latin typeface="Arial Black" panose="020B0A04020102020204" pitchFamily="34" charset="0"/>
              </a:rPr>
              <a:t>Lea las siguientes oraciones. En ellas aparecen nexos en un uso común y en un uso condicional. Tradúzcalas apropiadamente de acuerdo al contexto.</a:t>
            </a:r>
            <a:endParaRPr lang="es-AR" sz="2800" b="1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952369"/>
            <a:ext cx="10515600" cy="4224594"/>
          </a:xfrm>
          <a:ln w="57150">
            <a:solidFill>
              <a:srgbClr val="FF0000"/>
            </a:solidFill>
          </a:ln>
        </p:spPr>
        <p:txBody>
          <a:bodyPr>
            <a:normAutofit fontScale="92500" lnSpcReduction="10000"/>
          </a:bodyPr>
          <a:lstStyle/>
          <a:p>
            <a:pPr marL="271463" indent="-271463">
              <a:lnSpc>
                <a:spcPct val="100000"/>
              </a:lnSpc>
              <a:buNone/>
            </a:pPr>
            <a:r>
              <a:rPr lang="es-AR" dirty="0"/>
              <a:t>1. </a:t>
            </a:r>
            <a:r>
              <a:rPr lang="es-AR" dirty="0" err="1"/>
              <a:t>Since</a:t>
            </a:r>
            <a:r>
              <a:rPr lang="es-AR" dirty="0"/>
              <a:t> </a:t>
            </a:r>
            <a:r>
              <a:rPr lang="es-AR" dirty="0" err="1"/>
              <a:t>its</a:t>
            </a:r>
            <a:r>
              <a:rPr lang="es-AR" dirty="0"/>
              <a:t> establishment, </a:t>
            </a:r>
            <a:r>
              <a:rPr lang="es-AR" dirty="0" err="1"/>
              <a:t>the</a:t>
            </a:r>
            <a:r>
              <a:rPr lang="es-AR" dirty="0"/>
              <a:t> </a:t>
            </a:r>
            <a:r>
              <a:rPr lang="es-AR" dirty="0" err="1"/>
              <a:t>company</a:t>
            </a:r>
            <a:r>
              <a:rPr lang="es-AR" dirty="0"/>
              <a:t> has </a:t>
            </a:r>
            <a:r>
              <a:rPr lang="es-AR" dirty="0" err="1"/>
              <a:t>continuously</a:t>
            </a:r>
            <a:r>
              <a:rPr lang="es-AR" dirty="0"/>
              <a:t> </a:t>
            </a:r>
            <a:r>
              <a:rPr lang="es-AR" dirty="0" err="1"/>
              <a:t>improved</a:t>
            </a:r>
            <a:r>
              <a:rPr lang="es-AR" dirty="0"/>
              <a:t> and </a:t>
            </a:r>
            <a:r>
              <a:rPr lang="es-AR" dirty="0" err="1"/>
              <a:t>upgraded</a:t>
            </a:r>
            <a:r>
              <a:rPr lang="es-AR" dirty="0"/>
              <a:t> </a:t>
            </a:r>
            <a:r>
              <a:rPr lang="es-AR" dirty="0" err="1"/>
              <a:t>the</a:t>
            </a:r>
            <a:r>
              <a:rPr lang="es-AR" dirty="0"/>
              <a:t> industrial </a:t>
            </a:r>
            <a:r>
              <a:rPr lang="es-AR" dirty="0" err="1"/>
              <a:t>system</a:t>
            </a:r>
            <a:r>
              <a:rPr lang="es-AR" dirty="0"/>
              <a:t>, </a:t>
            </a:r>
            <a:r>
              <a:rPr lang="es-AR" dirty="0" err="1"/>
              <a:t>optimized</a:t>
            </a:r>
            <a:r>
              <a:rPr lang="es-AR" dirty="0"/>
              <a:t> </a:t>
            </a:r>
            <a:r>
              <a:rPr lang="es-AR" dirty="0" err="1"/>
              <a:t>the</a:t>
            </a:r>
            <a:r>
              <a:rPr lang="es-AR" dirty="0"/>
              <a:t> industrial </a:t>
            </a:r>
            <a:r>
              <a:rPr lang="es-AR" dirty="0" err="1"/>
              <a:t>structure</a:t>
            </a:r>
            <a:r>
              <a:rPr lang="es-AR" dirty="0"/>
              <a:t>, and </a:t>
            </a:r>
            <a:r>
              <a:rPr lang="es-AR" dirty="0" err="1"/>
              <a:t>concentrated</a:t>
            </a:r>
            <a:r>
              <a:rPr lang="es-AR" dirty="0"/>
              <a:t> </a:t>
            </a:r>
            <a:r>
              <a:rPr lang="es-AR" dirty="0" err="1"/>
              <a:t>resources</a:t>
            </a:r>
            <a:r>
              <a:rPr lang="es-AR" dirty="0"/>
              <a:t> to </a:t>
            </a:r>
            <a:r>
              <a:rPr lang="es-AR" dirty="0" err="1"/>
              <a:t>vigorously</a:t>
            </a:r>
            <a:r>
              <a:rPr lang="es-AR" dirty="0"/>
              <a:t> </a:t>
            </a:r>
            <a:r>
              <a:rPr lang="es-AR" dirty="0" err="1"/>
              <a:t>develop</a:t>
            </a:r>
            <a:r>
              <a:rPr lang="es-AR" dirty="0"/>
              <a:t> </a:t>
            </a:r>
            <a:r>
              <a:rPr lang="es-AR" dirty="0" err="1"/>
              <a:t>the</a:t>
            </a:r>
            <a:r>
              <a:rPr lang="es-AR" dirty="0"/>
              <a:t> </a:t>
            </a:r>
            <a:r>
              <a:rPr lang="es-AR" dirty="0" err="1"/>
              <a:t>two</a:t>
            </a:r>
            <a:r>
              <a:rPr lang="es-AR" dirty="0"/>
              <a:t> </a:t>
            </a:r>
            <a:r>
              <a:rPr lang="es-AR" dirty="0" err="1"/>
              <a:t>major</a:t>
            </a:r>
            <a:r>
              <a:rPr lang="es-AR" dirty="0"/>
              <a:t> industries of </a:t>
            </a:r>
            <a:r>
              <a:rPr lang="es-AR" dirty="0" err="1"/>
              <a:t>military</a:t>
            </a:r>
            <a:r>
              <a:rPr lang="es-AR" dirty="0"/>
              <a:t> </a:t>
            </a:r>
            <a:r>
              <a:rPr lang="es-AR" dirty="0" err="1"/>
              <a:t>equipment</a:t>
            </a:r>
            <a:r>
              <a:rPr lang="es-AR" dirty="0"/>
              <a:t> and </a:t>
            </a:r>
            <a:r>
              <a:rPr lang="es-AR" dirty="0" err="1"/>
              <a:t>intelligent</a:t>
            </a:r>
            <a:r>
              <a:rPr lang="es-AR" dirty="0"/>
              <a:t> </a:t>
            </a:r>
            <a:r>
              <a:rPr lang="es-AR" dirty="0" err="1"/>
              <a:t>power</a:t>
            </a:r>
            <a:r>
              <a:rPr lang="es-AR" dirty="0"/>
              <a:t>.</a:t>
            </a:r>
          </a:p>
          <a:p>
            <a:pPr marL="271463" indent="-271463">
              <a:lnSpc>
                <a:spcPct val="100000"/>
              </a:lnSpc>
              <a:buNone/>
            </a:pPr>
            <a:endParaRPr lang="es-ES" dirty="0"/>
          </a:p>
          <a:p>
            <a:pPr marL="271463" indent="-271463">
              <a:lnSpc>
                <a:spcPct val="100000"/>
              </a:lnSpc>
              <a:buNone/>
            </a:pPr>
            <a:r>
              <a:rPr lang="es-AR" dirty="0"/>
              <a:t>2. </a:t>
            </a:r>
            <a:r>
              <a:rPr lang="es-AR" dirty="0" err="1"/>
              <a:t>The</a:t>
            </a:r>
            <a:r>
              <a:rPr lang="es-AR" dirty="0"/>
              <a:t> </a:t>
            </a:r>
            <a:r>
              <a:rPr lang="es-AR" dirty="0" err="1"/>
              <a:t>death</a:t>
            </a:r>
            <a:r>
              <a:rPr lang="es-AR" dirty="0"/>
              <a:t> </a:t>
            </a:r>
            <a:r>
              <a:rPr lang="es-AR" dirty="0" err="1"/>
              <a:t>toll</a:t>
            </a:r>
            <a:r>
              <a:rPr lang="es-AR" dirty="0"/>
              <a:t> </a:t>
            </a:r>
            <a:r>
              <a:rPr lang="es-AR" dirty="0" err="1"/>
              <a:t>from</a:t>
            </a:r>
            <a:r>
              <a:rPr lang="es-AR" dirty="0"/>
              <a:t> </a:t>
            </a:r>
            <a:r>
              <a:rPr lang="es-AR" dirty="0" err="1"/>
              <a:t>the</a:t>
            </a:r>
            <a:r>
              <a:rPr lang="es-AR" dirty="0"/>
              <a:t> </a:t>
            </a:r>
            <a:r>
              <a:rPr lang="es-AR" dirty="0" err="1"/>
              <a:t>Deepwater</a:t>
            </a:r>
            <a:r>
              <a:rPr lang="es-AR" dirty="0"/>
              <a:t> </a:t>
            </a:r>
            <a:r>
              <a:rPr lang="es-AR" dirty="0" err="1"/>
              <a:t>Horizon</a:t>
            </a:r>
            <a:r>
              <a:rPr lang="es-AR" dirty="0"/>
              <a:t> </a:t>
            </a:r>
            <a:r>
              <a:rPr lang="es-AR" dirty="0" err="1"/>
              <a:t>incident</a:t>
            </a:r>
            <a:r>
              <a:rPr lang="es-AR" dirty="0"/>
              <a:t> </a:t>
            </a:r>
            <a:r>
              <a:rPr lang="es-AR" dirty="0" err="1"/>
              <a:t>is</a:t>
            </a:r>
            <a:r>
              <a:rPr lang="es-AR" dirty="0"/>
              <a:t> </a:t>
            </a:r>
            <a:r>
              <a:rPr lang="es-AR" dirty="0" err="1"/>
              <a:t>low</a:t>
            </a:r>
            <a:r>
              <a:rPr lang="es-AR" dirty="0"/>
              <a:t> in </a:t>
            </a:r>
            <a:r>
              <a:rPr lang="es-AR" dirty="0" err="1"/>
              <a:t>comparison</a:t>
            </a:r>
            <a:r>
              <a:rPr lang="es-AR" dirty="0"/>
              <a:t> to </a:t>
            </a:r>
            <a:r>
              <a:rPr lang="es-AR" dirty="0" err="1"/>
              <a:t>other</a:t>
            </a:r>
            <a:r>
              <a:rPr lang="es-AR" dirty="0"/>
              <a:t> </a:t>
            </a:r>
            <a:r>
              <a:rPr lang="es-AR" dirty="0" err="1"/>
              <a:t>oil</a:t>
            </a:r>
            <a:r>
              <a:rPr lang="es-AR" dirty="0"/>
              <a:t> </a:t>
            </a:r>
            <a:r>
              <a:rPr lang="es-AR" dirty="0" err="1"/>
              <a:t>rig</a:t>
            </a:r>
            <a:r>
              <a:rPr lang="es-AR" dirty="0"/>
              <a:t> </a:t>
            </a:r>
            <a:r>
              <a:rPr lang="es-AR" dirty="0" err="1"/>
              <a:t>disasters</a:t>
            </a:r>
            <a:r>
              <a:rPr lang="es-AR" dirty="0"/>
              <a:t>, </a:t>
            </a:r>
            <a:r>
              <a:rPr lang="es-AR" dirty="0" err="1"/>
              <a:t>with</a:t>
            </a:r>
            <a:r>
              <a:rPr lang="es-AR" dirty="0"/>
              <a:t> 11 </a:t>
            </a:r>
            <a:r>
              <a:rPr lang="es-AR" dirty="0" err="1"/>
              <a:t>fatalities</a:t>
            </a:r>
            <a:r>
              <a:rPr lang="es-AR" dirty="0"/>
              <a:t> in </a:t>
            </a:r>
            <a:r>
              <a:rPr lang="es-AR" dirty="0" err="1"/>
              <a:t>the</a:t>
            </a:r>
            <a:r>
              <a:rPr lang="es-AR" dirty="0"/>
              <a:t> </a:t>
            </a:r>
            <a:r>
              <a:rPr lang="es-AR" dirty="0" err="1"/>
              <a:t>event</a:t>
            </a:r>
            <a:r>
              <a:rPr lang="es-AR" dirty="0"/>
              <a:t>.</a:t>
            </a:r>
          </a:p>
          <a:p>
            <a:pPr marL="271463" indent="-271463">
              <a:lnSpc>
                <a:spcPct val="100000"/>
              </a:lnSpc>
              <a:buNone/>
            </a:pPr>
            <a:endParaRPr lang="es-ES" dirty="0"/>
          </a:p>
          <a:p>
            <a:pPr marL="271463" indent="-271463">
              <a:lnSpc>
                <a:spcPct val="100000"/>
              </a:lnSpc>
              <a:buNone/>
            </a:pPr>
            <a:r>
              <a:rPr lang="es-AR" dirty="0"/>
              <a:t>3. </a:t>
            </a:r>
            <a:r>
              <a:rPr lang="es-AR" dirty="0" err="1"/>
              <a:t>Since</a:t>
            </a:r>
            <a:r>
              <a:rPr lang="es-AR" dirty="0"/>
              <a:t> </a:t>
            </a:r>
            <a:r>
              <a:rPr lang="es-AR" dirty="0" err="1"/>
              <a:t>the</a:t>
            </a:r>
            <a:r>
              <a:rPr lang="es-AR" dirty="0"/>
              <a:t> </a:t>
            </a:r>
            <a:r>
              <a:rPr lang="es-AR" dirty="0" err="1"/>
              <a:t>drone</a:t>
            </a:r>
            <a:r>
              <a:rPr lang="es-AR" dirty="0"/>
              <a:t> use </a:t>
            </a:r>
            <a:r>
              <a:rPr lang="es-AR" dirty="0" err="1"/>
              <a:t>began</a:t>
            </a:r>
            <a:r>
              <a:rPr lang="es-AR" dirty="0"/>
              <a:t>, </a:t>
            </a:r>
            <a:r>
              <a:rPr lang="es-AR" dirty="0" err="1"/>
              <a:t>the</a:t>
            </a:r>
            <a:r>
              <a:rPr lang="es-AR" dirty="0"/>
              <a:t> USAF has </a:t>
            </a:r>
            <a:r>
              <a:rPr lang="es-AR" dirty="0" err="1"/>
              <a:t>acquired</a:t>
            </a:r>
            <a:r>
              <a:rPr lang="es-AR" dirty="0"/>
              <a:t> 269 </a:t>
            </a:r>
            <a:r>
              <a:rPr lang="es-AR" dirty="0" err="1"/>
              <a:t>Predators</a:t>
            </a:r>
            <a:r>
              <a:rPr lang="es-AR" dirty="0"/>
              <a:t>, of </a:t>
            </a:r>
            <a:r>
              <a:rPr lang="es-AR" dirty="0" err="1"/>
              <a:t>which</a:t>
            </a:r>
            <a:r>
              <a:rPr lang="es-AR" dirty="0"/>
              <a:t> 40% </a:t>
            </a:r>
            <a:r>
              <a:rPr lang="es-AR" dirty="0" err="1"/>
              <a:t>have</a:t>
            </a:r>
            <a:r>
              <a:rPr lang="es-AR" dirty="0"/>
              <a:t> </a:t>
            </a:r>
            <a:r>
              <a:rPr lang="es-AR" dirty="0" err="1"/>
              <a:t>crashed</a:t>
            </a:r>
            <a:r>
              <a:rPr lang="es-AR" dirty="0"/>
              <a:t> in </a:t>
            </a:r>
            <a:r>
              <a:rPr lang="es-AR" dirty="0" err="1"/>
              <a:t>Class</a:t>
            </a:r>
            <a:r>
              <a:rPr lang="es-AR" dirty="0"/>
              <a:t> A </a:t>
            </a:r>
            <a:r>
              <a:rPr lang="es-AR" dirty="0" err="1"/>
              <a:t>accidents</a:t>
            </a:r>
            <a:r>
              <a:rPr lang="es-AR" dirty="0"/>
              <a:t> and 8 % in </a:t>
            </a:r>
            <a:r>
              <a:rPr lang="es-AR" dirty="0" err="1"/>
              <a:t>class</a:t>
            </a:r>
            <a:r>
              <a:rPr lang="es-AR" dirty="0"/>
              <a:t> B </a:t>
            </a:r>
            <a:r>
              <a:rPr lang="es-AR" dirty="0" err="1"/>
              <a:t>accidents</a:t>
            </a:r>
            <a:r>
              <a:rPr lang="es-AR" dirty="0"/>
              <a:t>.</a:t>
            </a:r>
          </a:p>
          <a:p>
            <a:pPr marL="271463" indent="-271463">
              <a:buNone/>
            </a:pP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6966136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299902"/>
          </a:xfrm>
        </p:spPr>
        <p:txBody>
          <a:bodyPr>
            <a:normAutofit/>
          </a:bodyPr>
          <a:lstStyle/>
          <a:p>
            <a:pPr marL="355600" indent="-355600"/>
            <a:r>
              <a:rPr lang="es-AR" sz="3200" b="1" dirty="0">
                <a:solidFill>
                  <a:srgbClr val="FF0000"/>
                </a:solidFill>
              </a:rPr>
              <a:t>A. </a:t>
            </a:r>
            <a:r>
              <a:rPr lang="es-AR" sz="3200" b="1" u="sng" dirty="0">
                <a:solidFill>
                  <a:srgbClr val="FF0000"/>
                </a:solidFill>
              </a:rPr>
              <a:t>Traduzca las siguientes oraciones condicionales. Indique a qué tipo de condicional.</a:t>
            </a:r>
            <a:endParaRPr lang="es-AR" sz="3200" dirty="0">
              <a:solidFill>
                <a:srgbClr val="FF000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ln w="57150">
            <a:solidFill>
              <a:srgbClr val="FF0000"/>
            </a:solidFill>
          </a:ln>
        </p:spPr>
        <p:txBody>
          <a:bodyPr anchor="ctr"/>
          <a:lstStyle/>
          <a:p>
            <a:pPr marL="355600" indent="-355600">
              <a:buNone/>
            </a:pPr>
            <a:r>
              <a:rPr lang="es-AR" dirty="0"/>
              <a:t>1. </a:t>
            </a:r>
            <a:r>
              <a:rPr lang="es-AR" dirty="0" err="1"/>
              <a:t>Who</a:t>
            </a:r>
            <a:r>
              <a:rPr lang="es-AR" dirty="0"/>
              <a:t> </a:t>
            </a:r>
            <a:r>
              <a:rPr lang="es-AR" dirty="0" err="1"/>
              <a:t>should</a:t>
            </a:r>
            <a:r>
              <a:rPr lang="es-AR" dirty="0"/>
              <a:t> be </a:t>
            </a:r>
            <a:r>
              <a:rPr lang="es-AR" dirty="0" err="1"/>
              <a:t>held</a:t>
            </a:r>
            <a:r>
              <a:rPr lang="es-AR" dirty="0"/>
              <a:t> </a:t>
            </a:r>
            <a:r>
              <a:rPr lang="es-AR" dirty="0" err="1"/>
              <a:t>accountable</a:t>
            </a:r>
            <a:r>
              <a:rPr lang="es-AR" dirty="0"/>
              <a:t> </a:t>
            </a:r>
            <a:r>
              <a:rPr lang="es-AR" dirty="0" err="1"/>
              <a:t>if</a:t>
            </a:r>
            <a:r>
              <a:rPr lang="es-AR" dirty="0"/>
              <a:t> </a:t>
            </a:r>
            <a:r>
              <a:rPr lang="es-AR" dirty="0" err="1"/>
              <a:t>an</a:t>
            </a:r>
            <a:r>
              <a:rPr lang="es-AR" dirty="0"/>
              <a:t> </a:t>
            </a:r>
            <a:r>
              <a:rPr lang="es-AR" dirty="0" err="1"/>
              <a:t>autonomous</a:t>
            </a:r>
            <a:r>
              <a:rPr lang="es-AR" dirty="0"/>
              <a:t> </a:t>
            </a:r>
            <a:r>
              <a:rPr lang="es-AR" dirty="0" err="1"/>
              <a:t>vehicle</a:t>
            </a:r>
            <a:r>
              <a:rPr lang="es-AR" dirty="0"/>
              <a:t> </a:t>
            </a:r>
            <a:r>
              <a:rPr lang="es-AR" dirty="0" err="1"/>
              <a:t>caused</a:t>
            </a:r>
            <a:r>
              <a:rPr lang="es-AR" dirty="0"/>
              <a:t> </a:t>
            </a:r>
            <a:r>
              <a:rPr lang="es-AR" dirty="0" err="1"/>
              <a:t>an</a:t>
            </a:r>
            <a:r>
              <a:rPr lang="es-AR" dirty="0"/>
              <a:t> </a:t>
            </a:r>
            <a:r>
              <a:rPr lang="es-AR" dirty="0" err="1"/>
              <a:t>accident</a:t>
            </a:r>
            <a:r>
              <a:rPr lang="es-AR" dirty="0"/>
              <a:t>?</a:t>
            </a:r>
          </a:p>
          <a:p>
            <a:pPr marL="355600" indent="-355600">
              <a:buNone/>
            </a:pPr>
            <a:endParaRPr lang="es-AR" dirty="0"/>
          </a:p>
          <a:p>
            <a:pPr marL="355600" indent="-355600">
              <a:buNone/>
            </a:pPr>
            <a:r>
              <a:rPr lang="es-AR" dirty="0"/>
              <a:t>2. </a:t>
            </a:r>
            <a:r>
              <a:rPr lang="es-AR" dirty="0" err="1"/>
              <a:t>If</a:t>
            </a:r>
            <a:r>
              <a:rPr lang="es-AR" dirty="0"/>
              <a:t> </a:t>
            </a:r>
            <a:r>
              <a:rPr lang="es-AR" dirty="0" err="1"/>
              <a:t>you</a:t>
            </a:r>
            <a:r>
              <a:rPr lang="es-AR" dirty="0"/>
              <a:t> </a:t>
            </a:r>
            <a:r>
              <a:rPr lang="es-AR" dirty="0" err="1"/>
              <a:t>have</a:t>
            </a:r>
            <a:r>
              <a:rPr lang="es-AR" dirty="0"/>
              <a:t> </a:t>
            </a:r>
            <a:r>
              <a:rPr lang="es-AR" dirty="0" err="1"/>
              <a:t>enough</a:t>
            </a:r>
            <a:r>
              <a:rPr lang="es-AR" dirty="0"/>
              <a:t> </a:t>
            </a:r>
            <a:r>
              <a:rPr lang="es-AR" dirty="0" err="1"/>
              <a:t>metadata</a:t>
            </a:r>
            <a:r>
              <a:rPr lang="es-AR" dirty="0"/>
              <a:t>, </a:t>
            </a:r>
            <a:r>
              <a:rPr lang="es-AR" dirty="0" err="1"/>
              <a:t>you</a:t>
            </a:r>
            <a:r>
              <a:rPr lang="es-AR" dirty="0"/>
              <a:t> </a:t>
            </a:r>
            <a:r>
              <a:rPr lang="es-AR" dirty="0" err="1"/>
              <a:t>don't</a:t>
            </a:r>
            <a:r>
              <a:rPr lang="es-AR" dirty="0"/>
              <a:t> </a:t>
            </a:r>
            <a:r>
              <a:rPr lang="es-AR" dirty="0" err="1"/>
              <a:t>really</a:t>
            </a:r>
            <a:r>
              <a:rPr lang="es-AR" dirty="0"/>
              <a:t> </a:t>
            </a:r>
            <a:r>
              <a:rPr lang="es-AR" dirty="0" err="1"/>
              <a:t>need</a:t>
            </a:r>
            <a:r>
              <a:rPr lang="es-AR" dirty="0"/>
              <a:t> </a:t>
            </a:r>
            <a:r>
              <a:rPr lang="es-AR" dirty="0" err="1"/>
              <a:t>content</a:t>
            </a:r>
            <a:r>
              <a:rPr lang="es-AR" dirty="0"/>
              <a:t>.</a:t>
            </a:r>
          </a:p>
          <a:p>
            <a:pPr marL="355600" indent="-355600">
              <a:buNone/>
            </a:pPr>
            <a:endParaRPr lang="es-AR" dirty="0"/>
          </a:p>
          <a:p>
            <a:pPr marL="355600" indent="-355600">
              <a:buNone/>
            </a:pPr>
            <a:r>
              <a:rPr lang="es-AR" dirty="0"/>
              <a:t>3. </a:t>
            </a:r>
            <a:r>
              <a:rPr lang="es-AR" dirty="0" err="1"/>
              <a:t>However</a:t>
            </a:r>
            <a:r>
              <a:rPr lang="es-AR" dirty="0"/>
              <a:t>, </a:t>
            </a:r>
            <a:r>
              <a:rPr lang="es-AR" dirty="0" err="1"/>
              <a:t>photochromic</a:t>
            </a:r>
            <a:r>
              <a:rPr lang="es-AR" dirty="0"/>
              <a:t> </a:t>
            </a:r>
            <a:r>
              <a:rPr lang="es-AR" dirty="0" err="1"/>
              <a:t>windows</a:t>
            </a:r>
            <a:r>
              <a:rPr lang="es-AR" dirty="0"/>
              <a:t> are </a:t>
            </a:r>
            <a:r>
              <a:rPr lang="es-AR" dirty="0" err="1"/>
              <a:t>very</a:t>
            </a:r>
            <a:r>
              <a:rPr lang="es-AR" dirty="0"/>
              <a:t> </a:t>
            </a:r>
            <a:r>
              <a:rPr lang="es-AR" dirty="0" err="1"/>
              <a:t>expensive</a:t>
            </a:r>
            <a:r>
              <a:rPr lang="es-AR" dirty="0"/>
              <a:t>, at </a:t>
            </a:r>
            <a:r>
              <a:rPr lang="es-AR" dirty="0" err="1"/>
              <a:t>least</a:t>
            </a:r>
            <a:r>
              <a:rPr lang="es-AR" dirty="0"/>
              <a:t> </a:t>
            </a:r>
            <a:r>
              <a:rPr lang="es-AR" dirty="0" err="1"/>
              <a:t>if</a:t>
            </a:r>
            <a:r>
              <a:rPr lang="es-AR" dirty="0"/>
              <a:t> </a:t>
            </a:r>
            <a:r>
              <a:rPr lang="es-AR" dirty="0" err="1"/>
              <a:t>they</a:t>
            </a:r>
            <a:r>
              <a:rPr lang="es-AR" dirty="0"/>
              <a:t> use </a:t>
            </a:r>
            <a:r>
              <a:rPr lang="es-AR" dirty="0" err="1"/>
              <a:t>silver</a:t>
            </a:r>
            <a:r>
              <a:rPr lang="es-AR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80104452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719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518615"/>
            <a:ext cx="10515600" cy="5658348"/>
          </a:xfrm>
          <a:ln w="57150">
            <a:solidFill>
              <a:srgbClr val="FF0000"/>
            </a:solidFill>
          </a:ln>
        </p:spPr>
        <p:txBody>
          <a:bodyPr/>
          <a:lstStyle/>
          <a:p>
            <a:pPr marL="617538" indent="-617538">
              <a:buNone/>
            </a:pPr>
            <a:r>
              <a:rPr lang="es-AR" dirty="0"/>
              <a:t>4. Francis Aston </a:t>
            </a:r>
            <a:r>
              <a:rPr lang="es-AR" dirty="0" err="1"/>
              <a:t>first</a:t>
            </a:r>
            <a:r>
              <a:rPr lang="es-AR" dirty="0"/>
              <a:t> </a:t>
            </a:r>
            <a:r>
              <a:rPr lang="es-AR" dirty="0" err="1"/>
              <a:t>took</a:t>
            </a:r>
            <a:r>
              <a:rPr lang="es-AR" dirty="0"/>
              <a:t> </a:t>
            </a:r>
            <a:r>
              <a:rPr lang="es-AR" dirty="0" err="1"/>
              <a:t>advantage</a:t>
            </a:r>
            <a:r>
              <a:rPr lang="es-AR" dirty="0"/>
              <a:t> of a </a:t>
            </a:r>
            <a:r>
              <a:rPr lang="es-AR" dirty="0" err="1"/>
              <a:t>mass</a:t>
            </a:r>
            <a:r>
              <a:rPr lang="es-AR" dirty="0"/>
              <a:t> </a:t>
            </a:r>
            <a:r>
              <a:rPr lang="es-AR" dirty="0" err="1"/>
              <a:t>spectrometer</a:t>
            </a:r>
            <a:r>
              <a:rPr lang="es-AR" dirty="0"/>
              <a:t> in </a:t>
            </a:r>
            <a:r>
              <a:rPr lang="es-AR" dirty="0" err="1"/>
              <a:t>his</a:t>
            </a:r>
            <a:r>
              <a:rPr lang="es-AR" dirty="0"/>
              <a:t> </a:t>
            </a:r>
            <a:r>
              <a:rPr lang="es-AR" dirty="0" err="1"/>
              <a:t>study</a:t>
            </a:r>
            <a:r>
              <a:rPr lang="es-AR" dirty="0"/>
              <a:t> of </a:t>
            </a:r>
            <a:r>
              <a:rPr lang="es-AR" dirty="0" err="1"/>
              <a:t>isotopes</a:t>
            </a:r>
            <a:r>
              <a:rPr lang="es-AR" dirty="0"/>
              <a:t> in 1919, </a:t>
            </a:r>
            <a:r>
              <a:rPr lang="es-AR" dirty="0" err="1"/>
              <a:t>but</a:t>
            </a:r>
            <a:r>
              <a:rPr lang="es-AR" dirty="0"/>
              <a:t> </a:t>
            </a:r>
            <a:r>
              <a:rPr lang="es-AR" dirty="0" err="1"/>
              <a:t>for</a:t>
            </a:r>
            <a:r>
              <a:rPr lang="es-AR" dirty="0"/>
              <a:t> a </a:t>
            </a:r>
            <a:r>
              <a:rPr lang="es-AR" dirty="0" err="1"/>
              <a:t>long</a:t>
            </a:r>
            <a:r>
              <a:rPr lang="es-AR" dirty="0"/>
              <a:t> time </a:t>
            </a:r>
            <a:r>
              <a:rPr lang="es-AR" dirty="0" err="1"/>
              <a:t>the</a:t>
            </a:r>
            <a:r>
              <a:rPr lang="es-AR" dirty="0"/>
              <a:t> </a:t>
            </a:r>
            <a:r>
              <a:rPr lang="es-AR" dirty="0" err="1"/>
              <a:t>tool</a:t>
            </a:r>
            <a:r>
              <a:rPr lang="es-AR" dirty="0"/>
              <a:t> </a:t>
            </a:r>
            <a:r>
              <a:rPr lang="es-AR" dirty="0" err="1"/>
              <a:t>was</a:t>
            </a:r>
            <a:r>
              <a:rPr lang="es-AR" dirty="0"/>
              <a:t> </a:t>
            </a:r>
            <a:r>
              <a:rPr lang="es-AR" dirty="0" err="1"/>
              <a:t>seen</a:t>
            </a:r>
            <a:r>
              <a:rPr lang="es-AR" dirty="0"/>
              <a:t> </a:t>
            </a:r>
            <a:r>
              <a:rPr lang="es-AR" dirty="0" err="1"/>
              <a:t>by</a:t>
            </a:r>
            <a:r>
              <a:rPr lang="es-AR" dirty="0"/>
              <a:t> </a:t>
            </a:r>
            <a:r>
              <a:rPr lang="es-AR" dirty="0" err="1"/>
              <a:t>some</a:t>
            </a:r>
            <a:r>
              <a:rPr lang="es-AR" dirty="0"/>
              <a:t> </a:t>
            </a:r>
            <a:r>
              <a:rPr lang="es-AR" dirty="0" err="1"/>
              <a:t>chemists</a:t>
            </a:r>
            <a:r>
              <a:rPr lang="es-AR" dirty="0"/>
              <a:t> as, </a:t>
            </a:r>
            <a:r>
              <a:rPr lang="es-AR" u="sng" dirty="0" err="1">
                <a:hlinkClick r:id="rId2"/>
              </a:rPr>
              <a:t>according</a:t>
            </a:r>
            <a:r>
              <a:rPr lang="es-AR" u="sng" dirty="0">
                <a:hlinkClick r:id="rId2"/>
              </a:rPr>
              <a:t> to a </a:t>
            </a:r>
            <a:r>
              <a:rPr lang="es-AR" u="sng" dirty="0" err="1">
                <a:hlinkClick r:id="rId2"/>
              </a:rPr>
              <a:t>description</a:t>
            </a:r>
            <a:r>
              <a:rPr lang="es-AR" u="sng" dirty="0">
                <a:hlinkClick r:id="rId2"/>
              </a:rPr>
              <a:t> </a:t>
            </a:r>
            <a:r>
              <a:rPr lang="es-AR" u="sng" dirty="0" err="1">
                <a:hlinkClick r:id="rId2"/>
              </a:rPr>
              <a:t>by</a:t>
            </a:r>
            <a:r>
              <a:rPr lang="es-AR" u="sng" dirty="0">
                <a:hlinkClick r:id="rId2"/>
              </a:rPr>
              <a:t> </a:t>
            </a:r>
            <a:r>
              <a:rPr lang="es-AR" u="sng" dirty="0" err="1">
                <a:hlinkClick r:id="rId2"/>
              </a:rPr>
              <a:t>mass</a:t>
            </a:r>
            <a:r>
              <a:rPr lang="es-AR" u="sng" dirty="0">
                <a:hlinkClick r:id="rId2"/>
              </a:rPr>
              <a:t> </a:t>
            </a:r>
            <a:r>
              <a:rPr lang="es-AR" u="sng" dirty="0" err="1">
                <a:hlinkClick r:id="rId2"/>
              </a:rPr>
              <a:t>spectrometrist</a:t>
            </a:r>
            <a:r>
              <a:rPr lang="es-AR" u="sng" dirty="0">
                <a:hlinkClick r:id="rId2"/>
              </a:rPr>
              <a:t> Michael </a:t>
            </a:r>
            <a:r>
              <a:rPr lang="es-AR" u="sng" dirty="0" err="1">
                <a:hlinkClick r:id="rId2"/>
              </a:rPr>
              <a:t>Grayson</a:t>
            </a:r>
            <a:r>
              <a:rPr lang="es-AR" dirty="0"/>
              <a:t>, “</a:t>
            </a:r>
            <a:r>
              <a:rPr lang="es-AR" dirty="0" err="1"/>
              <a:t>an</a:t>
            </a:r>
            <a:r>
              <a:rPr lang="es-AR" dirty="0"/>
              <a:t> </a:t>
            </a:r>
            <a:r>
              <a:rPr lang="es-AR" dirty="0" err="1"/>
              <a:t>unexplainable</a:t>
            </a:r>
            <a:r>
              <a:rPr lang="es-AR" dirty="0"/>
              <a:t>, </a:t>
            </a:r>
            <a:r>
              <a:rPr lang="es-AR" dirty="0" err="1"/>
              <a:t>voodoo</a:t>
            </a:r>
            <a:r>
              <a:rPr lang="es-AR" dirty="0"/>
              <a:t>, </a:t>
            </a:r>
            <a:r>
              <a:rPr lang="es-AR" dirty="0" err="1"/>
              <a:t>black</a:t>
            </a:r>
            <a:r>
              <a:rPr lang="es-AR" dirty="0"/>
              <a:t> </a:t>
            </a:r>
            <a:r>
              <a:rPr lang="es-AR" dirty="0" err="1"/>
              <a:t>magic</a:t>
            </a:r>
            <a:r>
              <a:rPr lang="es-AR" dirty="0"/>
              <a:t> </a:t>
            </a:r>
            <a:r>
              <a:rPr lang="es-AR" dirty="0" err="1"/>
              <a:t>kind</a:t>
            </a:r>
            <a:r>
              <a:rPr lang="es-AR" dirty="0"/>
              <a:t> of a </a:t>
            </a:r>
            <a:r>
              <a:rPr lang="es-AR" dirty="0" err="1"/>
              <a:t>tool</a:t>
            </a:r>
            <a:r>
              <a:rPr lang="es-AR" dirty="0"/>
              <a:t>.”</a:t>
            </a:r>
          </a:p>
          <a:p>
            <a:pPr marL="617538" indent="-617538">
              <a:buNone/>
            </a:pPr>
            <a:endParaRPr lang="es-ES" dirty="0"/>
          </a:p>
          <a:p>
            <a:pPr marL="617538" indent="-617538">
              <a:buNone/>
            </a:pPr>
            <a:r>
              <a:rPr lang="es-AR" dirty="0"/>
              <a:t>5. </a:t>
            </a:r>
            <a:r>
              <a:rPr lang="es-AR" dirty="0" err="1"/>
              <a:t>Since</a:t>
            </a:r>
            <a:r>
              <a:rPr lang="es-AR" dirty="0"/>
              <a:t> </a:t>
            </a:r>
            <a:r>
              <a:rPr lang="es-AR" dirty="0" err="1"/>
              <a:t>the</a:t>
            </a:r>
            <a:r>
              <a:rPr lang="es-AR" dirty="0"/>
              <a:t> </a:t>
            </a:r>
            <a:r>
              <a:rPr lang="es-AR" dirty="0" err="1"/>
              <a:t>ground</a:t>
            </a:r>
            <a:r>
              <a:rPr lang="es-AR" dirty="0"/>
              <a:t> </a:t>
            </a:r>
            <a:r>
              <a:rPr lang="es-AR" dirty="0" err="1"/>
              <a:t>station</a:t>
            </a:r>
            <a:r>
              <a:rPr lang="es-AR" dirty="0"/>
              <a:t> </a:t>
            </a:r>
            <a:r>
              <a:rPr lang="es-AR" dirty="0" err="1"/>
              <a:t>is</a:t>
            </a:r>
            <a:r>
              <a:rPr lang="es-AR" dirty="0"/>
              <a:t> </a:t>
            </a:r>
            <a:r>
              <a:rPr lang="es-AR" dirty="0" err="1"/>
              <a:t>mounted</a:t>
            </a:r>
            <a:r>
              <a:rPr lang="es-AR" dirty="0"/>
              <a:t> </a:t>
            </a:r>
            <a:r>
              <a:rPr lang="es-AR" dirty="0" err="1"/>
              <a:t>on</a:t>
            </a:r>
            <a:r>
              <a:rPr lang="es-AR" dirty="0"/>
              <a:t> a </a:t>
            </a:r>
            <a:r>
              <a:rPr lang="es-AR" dirty="0" err="1"/>
              <a:t>vehicle</a:t>
            </a:r>
            <a:r>
              <a:rPr lang="es-AR" dirty="0"/>
              <a:t>, </a:t>
            </a:r>
            <a:r>
              <a:rPr lang="es-AR" dirty="0" err="1"/>
              <a:t>it</a:t>
            </a:r>
            <a:r>
              <a:rPr lang="es-AR" dirty="0"/>
              <a:t> can be moved to </a:t>
            </a:r>
            <a:r>
              <a:rPr lang="es-AR" dirty="0" err="1"/>
              <a:t>avoid</a:t>
            </a:r>
            <a:r>
              <a:rPr lang="es-AR" dirty="0"/>
              <a:t> </a:t>
            </a:r>
            <a:r>
              <a:rPr lang="es-AR" dirty="0" err="1"/>
              <a:t>bad</a:t>
            </a:r>
            <a:r>
              <a:rPr lang="es-AR" dirty="0"/>
              <a:t> </a:t>
            </a:r>
            <a:r>
              <a:rPr lang="es-AR" dirty="0" err="1"/>
              <a:t>weather</a:t>
            </a:r>
            <a:r>
              <a:rPr lang="es-AR" dirty="0"/>
              <a:t> and </a:t>
            </a:r>
            <a:r>
              <a:rPr lang="es-AR" dirty="0" err="1"/>
              <a:t>turbulence</a:t>
            </a:r>
            <a:r>
              <a:rPr lang="es-AR" dirty="0"/>
              <a:t>, </a:t>
            </a:r>
            <a:r>
              <a:rPr lang="es-AR" dirty="0" err="1"/>
              <a:t>making</a:t>
            </a:r>
            <a:r>
              <a:rPr lang="es-AR" dirty="0"/>
              <a:t> </a:t>
            </a:r>
            <a:r>
              <a:rPr lang="es-AR" dirty="0" err="1"/>
              <a:t>the</a:t>
            </a:r>
            <a:r>
              <a:rPr lang="es-AR" dirty="0"/>
              <a:t> data </a:t>
            </a:r>
            <a:r>
              <a:rPr lang="es-AR" dirty="0" err="1"/>
              <a:t>transmission</a:t>
            </a:r>
            <a:r>
              <a:rPr lang="es-AR" dirty="0"/>
              <a:t> more </a:t>
            </a:r>
            <a:r>
              <a:rPr lang="es-AR" dirty="0" err="1"/>
              <a:t>reliable</a:t>
            </a:r>
            <a:r>
              <a:rPr lang="es-AR" dirty="0"/>
              <a:t>.</a:t>
            </a:r>
          </a:p>
          <a:p>
            <a:pPr marL="617538" indent="-617538">
              <a:buNone/>
            </a:pPr>
            <a:endParaRPr lang="es-ES" dirty="0"/>
          </a:p>
          <a:p>
            <a:pPr marL="617538" indent="-617538">
              <a:buNone/>
            </a:pPr>
            <a:r>
              <a:rPr lang="es-AR" dirty="0"/>
              <a:t>6. </a:t>
            </a:r>
            <a:r>
              <a:rPr lang="es-AR" dirty="0" err="1"/>
              <a:t>One</a:t>
            </a:r>
            <a:r>
              <a:rPr lang="es-AR" dirty="0"/>
              <a:t> of </a:t>
            </a:r>
            <a:r>
              <a:rPr lang="es-AR" dirty="0" err="1"/>
              <a:t>the</a:t>
            </a:r>
            <a:r>
              <a:rPr lang="es-AR" dirty="0"/>
              <a:t> </a:t>
            </a:r>
            <a:r>
              <a:rPr lang="es-AR" dirty="0" err="1"/>
              <a:t>major</a:t>
            </a:r>
            <a:r>
              <a:rPr lang="es-AR" dirty="0"/>
              <a:t> </a:t>
            </a:r>
            <a:r>
              <a:rPr lang="es-AR" dirty="0" err="1"/>
              <a:t>supply</a:t>
            </a:r>
            <a:r>
              <a:rPr lang="es-AR" dirty="0"/>
              <a:t> </a:t>
            </a:r>
            <a:r>
              <a:rPr lang="es-AR" dirty="0" err="1"/>
              <a:t>chain</a:t>
            </a:r>
            <a:r>
              <a:rPr lang="es-AR" dirty="0"/>
              <a:t> </a:t>
            </a:r>
            <a:r>
              <a:rPr lang="es-AR" dirty="0" err="1"/>
              <a:t>risks</a:t>
            </a:r>
            <a:r>
              <a:rPr lang="es-AR" dirty="0"/>
              <a:t> </a:t>
            </a:r>
            <a:r>
              <a:rPr lang="es-AR" dirty="0" err="1"/>
              <a:t>for</a:t>
            </a:r>
            <a:r>
              <a:rPr lang="es-AR" dirty="0"/>
              <a:t> </a:t>
            </a:r>
            <a:r>
              <a:rPr lang="es-AR" dirty="0" err="1"/>
              <a:t>the</a:t>
            </a:r>
            <a:r>
              <a:rPr lang="es-AR" dirty="0"/>
              <a:t> </a:t>
            </a:r>
            <a:r>
              <a:rPr lang="es-AR" dirty="0" err="1"/>
              <a:t>automotive</a:t>
            </a:r>
            <a:r>
              <a:rPr lang="es-AR" dirty="0"/>
              <a:t> sector </a:t>
            </a:r>
            <a:r>
              <a:rPr lang="es-AR" dirty="0" err="1"/>
              <a:t>is</a:t>
            </a:r>
            <a:r>
              <a:rPr lang="es-AR" dirty="0"/>
              <a:t> </a:t>
            </a:r>
            <a:r>
              <a:rPr lang="es-AR" dirty="0" err="1"/>
              <a:t>the</a:t>
            </a:r>
            <a:r>
              <a:rPr lang="es-AR" dirty="0"/>
              <a:t> </a:t>
            </a:r>
            <a:r>
              <a:rPr lang="es-AR" dirty="0" err="1"/>
              <a:t>infotainment</a:t>
            </a:r>
            <a:r>
              <a:rPr lang="es-AR" dirty="0"/>
              <a:t> </a:t>
            </a:r>
            <a:r>
              <a:rPr lang="es-AR" dirty="0" err="1"/>
              <a:t>systems</a:t>
            </a:r>
            <a:r>
              <a:rPr lang="es-AR" dirty="0"/>
              <a:t> and </a:t>
            </a:r>
            <a:r>
              <a:rPr lang="es-AR" dirty="0" err="1"/>
              <a:t>connectivity</a:t>
            </a:r>
            <a:r>
              <a:rPr lang="es-AR" dirty="0"/>
              <a:t> </a:t>
            </a:r>
            <a:r>
              <a:rPr lang="es-AR" dirty="0" err="1"/>
              <a:t>technology</a:t>
            </a:r>
            <a:r>
              <a:rPr lang="es-AR" dirty="0"/>
              <a:t> </a:t>
            </a:r>
            <a:r>
              <a:rPr lang="es-AR" dirty="0" err="1"/>
              <a:t>provided</a:t>
            </a:r>
            <a:r>
              <a:rPr lang="es-AR" dirty="0"/>
              <a:t> </a:t>
            </a:r>
            <a:r>
              <a:rPr lang="es-AR" dirty="0" err="1"/>
              <a:t>by</a:t>
            </a:r>
            <a:r>
              <a:rPr lang="es-AR" dirty="0"/>
              <a:t> software </a:t>
            </a:r>
            <a:r>
              <a:rPr lang="es-AR" dirty="0" err="1"/>
              <a:t>vendors</a:t>
            </a:r>
            <a:r>
              <a:rPr lang="es-A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2375377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41A9CA-2B36-516F-A347-BD925ED683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D07A897-4D56-6EB4-EA54-F3EC54CCD1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719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94BF111-CCFC-812E-EC17-ACAAB683F0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18615"/>
            <a:ext cx="10515600" cy="5658348"/>
          </a:xfrm>
          <a:ln w="57150">
            <a:solidFill>
              <a:srgbClr val="FF0000"/>
            </a:solidFill>
          </a:ln>
        </p:spPr>
        <p:txBody>
          <a:bodyPr anchor="ctr"/>
          <a:lstStyle/>
          <a:p>
            <a:pPr marL="0" indent="0">
              <a:buNone/>
            </a:pPr>
            <a:r>
              <a:rPr lang="es-AR" dirty="0"/>
              <a:t>7. </a:t>
            </a:r>
            <a:r>
              <a:rPr lang="es-AR" dirty="0" err="1"/>
              <a:t>The</a:t>
            </a:r>
            <a:r>
              <a:rPr lang="es-AR" dirty="0"/>
              <a:t> </a:t>
            </a:r>
            <a:r>
              <a:rPr lang="es-AR" dirty="0" err="1"/>
              <a:t>lifetime</a:t>
            </a:r>
            <a:r>
              <a:rPr lang="es-AR" dirty="0"/>
              <a:t> </a:t>
            </a:r>
            <a:r>
              <a:rPr lang="es-AR" dirty="0" err="1"/>
              <a:t>between</a:t>
            </a:r>
            <a:r>
              <a:rPr lang="es-AR" dirty="0"/>
              <a:t> </a:t>
            </a:r>
            <a:r>
              <a:rPr lang="es-AR" dirty="0" err="1"/>
              <a:t>inspections</a:t>
            </a:r>
            <a:r>
              <a:rPr lang="es-AR" dirty="0"/>
              <a:t>, </a:t>
            </a:r>
            <a:r>
              <a:rPr lang="es-AR" dirty="0" err="1"/>
              <a:t>or</a:t>
            </a:r>
            <a:r>
              <a:rPr lang="es-AR" dirty="0"/>
              <a:t> </a:t>
            </a:r>
            <a:r>
              <a:rPr lang="es-AR" dirty="0" err="1"/>
              <a:t>to</a:t>
            </a:r>
            <a:r>
              <a:rPr lang="es-AR" dirty="0"/>
              <a:t> </a:t>
            </a:r>
            <a:r>
              <a:rPr lang="es-AR" dirty="0" err="1"/>
              <a:t>retirement</a:t>
            </a:r>
            <a:r>
              <a:rPr lang="es-AR" dirty="0"/>
              <a:t>, </a:t>
            </a:r>
            <a:r>
              <a:rPr lang="es-AR" dirty="0" err="1"/>
              <a:t>is</a:t>
            </a:r>
            <a:r>
              <a:rPr lang="es-AR" dirty="0"/>
              <a:t> </a:t>
            </a:r>
            <a:r>
              <a:rPr lang="es-AR" dirty="0" err="1"/>
              <a:t>calculated</a:t>
            </a:r>
            <a:r>
              <a:rPr lang="es-AR" dirty="0"/>
              <a:t> </a:t>
            </a:r>
            <a:r>
              <a:rPr lang="es-AR" dirty="0" err="1"/>
              <a:t>by</a:t>
            </a:r>
            <a:r>
              <a:rPr lang="es-AR" dirty="0"/>
              <a:t> </a:t>
            </a:r>
            <a:r>
              <a:rPr lang="es-AR" dirty="0" err="1"/>
              <a:t>assuming</a:t>
            </a:r>
            <a:r>
              <a:rPr lang="es-AR" dirty="0"/>
              <a:t> </a:t>
            </a:r>
            <a:r>
              <a:rPr lang="es-AR" dirty="0" err="1"/>
              <a:t>an</a:t>
            </a:r>
            <a:r>
              <a:rPr lang="es-AR" dirty="0"/>
              <a:t> </a:t>
            </a:r>
            <a:r>
              <a:rPr lang="es-AR" dirty="0" err="1"/>
              <a:t>initial</a:t>
            </a:r>
            <a:r>
              <a:rPr lang="es-AR" dirty="0"/>
              <a:t> </a:t>
            </a:r>
            <a:r>
              <a:rPr lang="es-AR" dirty="0" err="1"/>
              <a:t>defect</a:t>
            </a:r>
            <a:r>
              <a:rPr lang="es-AR" dirty="0"/>
              <a:t> </a:t>
            </a:r>
            <a:r>
              <a:rPr lang="es-AR" dirty="0" err="1"/>
              <a:t>size</a:t>
            </a:r>
            <a:r>
              <a:rPr lang="es-AR" dirty="0"/>
              <a:t>, and </a:t>
            </a:r>
            <a:r>
              <a:rPr lang="es-AR" dirty="0" err="1"/>
              <a:t>calculating</a:t>
            </a:r>
            <a:r>
              <a:rPr lang="es-AR" dirty="0"/>
              <a:t> </a:t>
            </a:r>
            <a:r>
              <a:rPr lang="es-AR" dirty="0" err="1"/>
              <a:t>the</a:t>
            </a:r>
            <a:r>
              <a:rPr lang="es-AR" dirty="0"/>
              <a:t> </a:t>
            </a:r>
            <a:r>
              <a:rPr lang="es-AR" dirty="0" err="1"/>
              <a:t>number</a:t>
            </a:r>
            <a:r>
              <a:rPr lang="es-AR" dirty="0"/>
              <a:t> </a:t>
            </a:r>
            <a:r>
              <a:rPr lang="es-AR" dirty="0" err="1"/>
              <a:t>of</a:t>
            </a:r>
            <a:r>
              <a:rPr lang="es-AR" dirty="0"/>
              <a:t> </a:t>
            </a:r>
            <a:r>
              <a:rPr lang="es-AR" dirty="0" err="1"/>
              <a:t>flight</a:t>
            </a:r>
            <a:r>
              <a:rPr lang="es-AR" dirty="0"/>
              <a:t> </a:t>
            </a:r>
            <a:r>
              <a:rPr lang="es-AR" dirty="0" err="1"/>
              <a:t>cycles</a:t>
            </a:r>
            <a:r>
              <a:rPr lang="es-AR" dirty="0"/>
              <a:t> </a:t>
            </a:r>
            <a:r>
              <a:rPr lang="es-AR" dirty="0" err="1"/>
              <a:t>required</a:t>
            </a:r>
            <a:r>
              <a:rPr lang="es-AR" dirty="0"/>
              <a:t> </a:t>
            </a:r>
            <a:r>
              <a:rPr lang="es-AR" dirty="0" err="1"/>
              <a:t>to</a:t>
            </a:r>
            <a:r>
              <a:rPr lang="es-AR" dirty="0"/>
              <a:t> </a:t>
            </a:r>
            <a:r>
              <a:rPr lang="es-AR" dirty="0" err="1"/>
              <a:t>grow</a:t>
            </a:r>
            <a:r>
              <a:rPr lang="es-AR" dirty="0"/>
              <a:t> </a:t>
            </a:r>
            <a:r>
              <a:rPr lang="es-AR" dirty="0" err="1"/>
              <a:t>it</a:t>
            </a:r>
            <a:r>
              <a:rPr lang="es-AR" dirty="0"/>
              <a:t> </a:t>
            </a:r>
            <a:r>
              <a:rPr lang="es-AR" dirty="0" err="1"/>
              <a:t>to</a:t>
            </a:r>
            <a:r>
              <a:rPr lang="es-AR" dirty="0"/>
              <a:t> </a:t>
            </a:r>
            <a:r>
              <a:rPr lang="es-AR" dirty="0" err="1"/>
              <a:t>failure</a:t>
            </a:r>
            <a:r>
              <a:rPr lang="es-AR" dirty="0"/>
              <a:t>.</a:t>
            </a:r>
          </a:p>
          <a:p>
            <a:endParaRPr lang="es-AR" dirty="0"/>
          </a:p>
          <a:p>
            <a:pPr marL="0" indent="0">
              <a:buNone/>
            </a:pPr>
            <a:r>
              <a:rPr lang="es-AR" dirty="0"/>
              <a:t>8. </a:t>
            </a:r>
            <a:r>
              <a:rPr lang="es-AR" dirty="0" err="1"/>
              <a:t>The</a:t>
            </a:r>
            <a:r>
              <a:rPr lang="es-AR" dirty="0"/>
              <a:t> </a:t>
            </a:r>
            <a:r>
              <a:rPr lang="es-AR" dirty="0" err="1"/>
              <a:t>technology</a:t>
            </a:r>
            <a:r>
              <a:rPr lang="es-AR" dirty="0"/>
              <a:t> </a:t>
            </a:r>
            <a:r>
              <a:rPr lang="es-AR" dirty="0" err="1"/>
              <a:t>will</a:t>
            </a:r>
            <a:r>
              <a:rPr lang="es-AR" dirty="0"/>
              <a:t> “reduce </a:t>
            </a:r>
            <a:r>
              <a:rPr lang="es-AR" dirty="0" err="1"/>
              <a:t>unnecessary</a:t>
            </a:r>
            <a:r>
              <a:rPr lang="es-AR" dirty="0"/>
              <a:t> </a:t>
            </a:r>
            <a:r>
              <a:rPr lang="es-AR" dirty="0" err="1"/>
              <a:t>visits</a:t>
            </a:r>
            <a:r>
              <a:rPr lang="es-AR" dirty="0"/>
              <a:t> </a:t>
            </a:r>
            <a:r>
              <a:rPr lang="es-AR" dirty="0" err="1"/>
              <a:t>to</a:t>
            </a:r>
            <a:r>
              <a:rPr lang="es-AR" dirty="0"/>
              <a:t> </a:t>
            </a:r>
            <a:r>
              <a:rPr lang="es-AR" dirty="0" err="1"/>
              <a:t>the</a:t>
            </a:r>
            <a:r>
              <a:rPr lang="es-AR" dirty="0"/>
              <a:t> doctor (and) </a:t>
            </a:r>
            <a:r>
              <a:rPr lang="es-AR" dirty="0" err="1"/>
              <a:t>eliminate</a:t>
            </a:r>
            <a:r>
              <a:rPr lang="es-AR" dirty="0"/>
              <a:t> </a:t>
            </a:r>
            <a:r>
              <a:rPr lang="es-AR" dirty="0" err="1"/>
              <a:t>costly</a:t>
            </a:r>
            <a:r>
              <a:rPr lang="es-AR" dirty="0"/>
              <a:t> false </a:t>
            </a:r>
            <a:r>
              <a:rPr lang="es-AR" dirty="0" err="1"/>
              <a:t>alarms</a:t>
            </a:r>
            <a:r>
              <a:rPr lang="es-AR" dirty="0"/>
              <a:t>” </a:t>
            </a:r>
            <a:r>
              <a:rPr lang="es-AR" dirty="0" err="1"/>
              <a:t>since</a:t>
            </a:r>
            <a:r>
              <a:rPr lang="es-AR" dirty="0"/>
              <a:t> </a:t>
            </a:r>
            <a:r>
              <a:rPr lang="es-AR" dirty="0" err="1"/>
              <a:t>it</a:t>
            </a:r>
            <a:r>
              <a:rPr lang="es-AR" dirty="0"/>
              <a:t> </a:t>
            </a:r>
            <a:r>
              <a:rPr lang="es-AR" dirty="0" err="1"/>
              <a:t>will</a:t>
            </a:r>
            <a:r>
              <a:rPr lang="es-AR" dirty="0"/>
              <a:t> </a:t>
            </a:r>
            <a:r>
              <a:rPr lang="es-AR" dirty="0" err="1"/>
              <a:t>have</a:t>
            </a:r>
            <a:r>
              <a:rPr lang="es-AR" dirty="0"/>
              <a:t> </a:t>
            </a:r>
            <a:r>
              <a:rPr lang="es-AR" dirty="0" err="1"/>
              <a:t>access</a:t>
            </a:r>
            <a:r>
              <a:rPr lang="es-AR" dirty="0"/>
              <a:t> </a:t>
            </a:r>
            <a:r>
              <a:rPr lang="es-AR" dirty="0" err="1"/>
              <a:t>to</a:t>
            </a:r>
            <a:r>
              <a:rPr lang="es-AR" dirty="0"/>
              <a:t> “</a:t>
            </a:r>
            <a:r>
              <a:rPr lang="es-AR" dirty="0" err="1"/>
              <a:t>the</a:t>
            </a:r>
            <a:r>
              <a:rPr lang="es-AR" dirty="0"/>
              <a:t> </a:t>
            </a:r>
            <a:r>
              <a:rPr lang="es-AR" dirty="0" err="1"/>
              <a:t>databanks</a:t>
            </a:r>
            <a:r>
              <a:rPr lang="es-AR" dirty="0"/>
              <a:t> </a:t>
            </a:r>
            <a:r>
              <a:rPr lang="es-AR" dirty="0" err="1"/>
              <a:t>of</a:t>
            </a:r>
            <a:r>
              <a:rPr lang="es-AR" dirty="0"/>
              <a:t> </a:t>
            </a:r>
            <a:r>
              <a:rPr lang="es-AR" dirty="0" err="1"/>
              <a:t>the</a:t>
            </a:r>
            <a:r>
              <a:rPr lang="es-AR" dirty="0"/>
              <a:t> </a:t>
            </a:r>
            <a:r>
              <a:rPr lang="es-AR" dirty="0" err="1"/>
              <a:t>world’s</a:t>
            </a:r>
            <a:r>
              <a:rPr lang="es-AR" dirty="0"/>
              <a:t> </a:t>
            </a:r>
            <a:r>
              <a:rPr lang="es-AR" dirty="0" err="1"/>
              <a:t>leading</a:t>
            </a:r>
            <a:r>
              <a:rPr lang="es-AR" dirty="0"/>
              <a:t> medical centers (</a:t>
            </a:r>
            <a:r>
              <a:rPr lang="es-AR" dirty="0" err="1"/>
              <a:t>with</a:t>
            </a:r>
            <a:r>
              <a:rPr lang="es-AR" dirty="0"/>
              <a:t>) </a:t>
            </a:r>
            <a:r>
              <a:rPr lang="es-AR" dirty="0" err="1"/>
              <a:t>the</a:t>
            </a:r>
            <a:r>
              <a:rPr lang="es-AR" dirty="0"/>
              <a:t> </a:t>
            </a:r>
            <a:r>
              <a:rPr lang="es-AR" dirty="0" err="1"/>
              <a:t>latest</a:t>
            </a:r>
            <a:r>
              <a:rPr lang="es-AR" dirty="0"/>
              <a:t> </a:t>
            </a:r>
            <a:r>
              <a:rPr lang="es-AR" dirty="0" err="1"/>
              <a:t>scientific</a:t>
            </a:r>
            <a:r>
              <a:rPr lang="es-AR" dirty="0"/>
              <a:t> </a:t>
            </a:r>
            <a:r>
              <a:rPr lang="es-AR" dirty="0" err="1"/>
              <a:t>information</a:t>
            </a:r>
            <a:r>
              <a:rPr lang="es-AR" dirty="0"/>
              <a:t>.</a:t>
            </a:r>
          </a:p>
          <a:p>
            <a:pPr marL="617538" indent="-617538">
              <a:buNone/>
            </a:pP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66166204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96410"/>
          </a:xfrm>
        </p:spPr>
        <p:txBody>
          <a:bodyPr>
            <a:normAutofit/>
          </a:bodyPr>
          <a:lstStyle/>
          <a:p>
            <a:pPr fontAlgn="base"/>
            <a:r>
              <a:rPr lang="es-AR" sz="3600" b="1" dirty="0">
                <a:solidFill>
                  <a:srgbClr val="FF0000"/>
                </a:solidFill>
              </a:rPr>
              <a:t>D. </a:t>
            </a:r>
            <a:r>
              <a:rPr lang="es-AR" sz="3600" b="1" u="sng" dirty="0">
                <a:solidFill>
                  <a:srgbClr val="FF0000"/>
                </a:solidFill>
              </a:rPr>
              <a:t>Lea el siguiente texto y  1</a:t>
            </a:r>
            <a:r>
              <a:rPr lang="es-AR" sz="3600" b="1" dirty="0">
                <a:solidFill>
                  <a:srgbClr val="FF0000"/>
                </a:solidFill>
              </a:rPr>
              <a:t>.</a:t>
            </a:r>
            <a:r>
              <a:rPr lang="es-AR" sz="3600" dirty="0">
                <a:solidFill>
                  <a:srgbClr val="FF0000"/>
                </a:solidFill>
              </a:rPr>
              <a:t> </a:t>
            </a:r>
            <a:r>
              <a:rPr lang="es-AR" sz="3600" b="1" u="sng" dirty="0">
                <a:solidFill>
                  <a:srgbClr val="FF0000"/>
                </a:solidFill>
              </a:rPr>
              <a:t>Traduzca esta introducción.</a:t>
            </a:r>
            <a:endParaRPr lang="es-AR" sz="3600" dirty="0">
              <a:solidFill>
                <a:srgbClr val="FF000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161536"/>
            <a:ext cx="10515600" cy="5015427"/>
          </a:xfrm>
          <a:ln w="57150">
            <a:solidFill>
              <a:srgbClr val="FF0000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s-AR" b="1" dirty="0" err="1">
                <a:solidFill>
                  <a:srgbClr val="FF0000"/>
                </a:solidFill>
              </a:rPr>
              <a:t>What</a:t>
            </a:r>
            <a:r>
              <a:rPr lang="es-AR" b="1" dirty="0">
                <a:solidFill>
                  <a:srgbClr val="FF0000"/>
                </a:solidFill>
              </a:rPr>
              <a:t> </a:t>
            </a:r>
            <a:r>
              <a:rPr lang="es-AR" b="1" dirty="0" err="1">
                <a:solidFill>
                  <a:srgbClr val="FF0000"/>
                </a:solidFill>
              </a:rPr>
              <a:t>should</a:t>
            </a:r>
            <a:r>
              <a:rPr lang="es-AR" b="1" dirty="0">
                <a:solidFill>
                  <a:srgbClr val="FF0000"/>
                </a:solidFill>
              </a:rPr>
              <a:t> </a:t>
            </a:r>
            <a:r>
              <a:rPr lang="es-AR" b="1" dirty="0" err="1">
                <a:solidFill>
                  <a:srgbClr val="FF0000"/>
                </a:solidFill>
              </a:rPr>
              <a:t>business</a:t>
            </a:r>
            <a:r>
              <a:rPr lang="es-AR" b="1" dirty="0">
                <a:solidFill>
                  <a:srgbClr val="FF0000"/>
                </a:solidFill>
              </a:rPr>
              <a:t> </a:t>
            </a:r>
            <a:r>
              <a:rPr lang="es-AR" b="1" dirty="0" err="1">
                <a:solidFill>
                  <a:srgbClr val="FF0000"/>
                </a:solidFill>
              </a:rPr>
              <a:t>owners</a:t>
            </a:r>
            <a:r>
              <a:rPr lang="es-AR" b="1" dirty="0">
                <a:solidFill>
                  <a:srgbClr val="FF0000"/>
                </a:solidFill>
              </a:rPr>
              <a:t> do </a:t>
            </a:r>
            <a:r>
              <a:rPr lang="es-AR" b="1" dirty="0" err="1">
                <a:solidFill>
                  <a:srgbClr val="FF0000"/>
                </a:solidFill>
              </a:rPr>
              <a:t>when</a:t>
            </a:r>
            <a:r>
              <a:rPr lang="es-AR" b="1" dirty="0">
                <a:solidFill>
                  <a:srgbClr val="FF0000"/>
                </a:solidFill>
              </a:rPr>
              <a:t> a </a:t>
            </a:r>
            <a:r>
              <a:rPr lang="es-AR" b="1" dirty="0" err="1">
                <a:solidFill>
                  <a:srgbClr val="FF0000"/>
                </a:solidFill>
              </a:rPr>
              <a:t>workplace</a:t>
            </a:r>
            <a:r>
              <a:rPr lang="es-AR" b="1" dirty="0">
                <a:solidFill>
                  <a:srgbClr val="FF0000"/>
                </a:solidFill>
              </a:rPr>
              <a:t> </a:t>
            </a:r>
            <a:r>
              <a:rPr lang="es-AR" b="1" dirty="0" err="1">
                <a:solidFill>
                  <a:srgbClr val="FF0000"/>
                </a:solidFill>
              </a:rPr>
              <a:t>accident</a:t>
            </a:r>
            <a:r>
              <a:rPr lang="es-AR" b="1" dirty="0">
                <a:solidFill>
                  <a:srgbClr val="FF0000"/>
                </a:solidFill>
              </a:rPr>
              <a:t> </a:t>
            </a:r>
            <a:r>
              <a:rPr lang="es-AR" b="1" dirty="0" err="1">
                <a:solidFill>
                  <a:srgbClr val="FF0000"/>
                </a:solidFill>
              </a:rPr>
              <a:t>occurs</a:t>
            </a:r>
            <a:r>
              <a:rPr lang="es-AR" b="1" dirty="0">
                <a:solidFill>
                  <a:srgbClr val="FF0000"/>
                </a:solidFill>
              </a:rPr>
              <a:t>?</a:t>
            </a:r>
          </a:p>
          <a:p>
            <a:pPr marL="0" indent="0">
              <a:buNone/>
            </a:pPr>
            <a:endParaRPr lang="es-AR" dirty="0"/>
          </a:p>
          <a:p>
            <a:pPr marL="0" indent="0">
              <a:buNone/>
            </a:pPr>
            <a:r>
              <a:rPr lang="es-AR" dirty="0"/>
              <a:t>At </a:t>
            </a:r>
            <a:r>
              <a:rPr lang="es-AR" b="1" u="sng" dirty="0" err="1">
                <a:hlinkClick r:id="rId2"/>
              </a:rPr>
              <a:t>Huckleberry</a:t>
            </a:r>
            <a:r>
              <a:rPr lang="es-AR" dirty="0"/>
              <a:t>, </a:t>
            </a:r>
            <a:r>
              <a:rPr lang="es-AR" dirty="0" err="1"/>
              <a:t>we</a:t>
            </a:r>
            <a:r>
              <a:rPr lang="es-AR" dirty="0"/>
              <a:t> </a:t>
            </a:r>
            <a:r>
              <a:rPr lang="es-AR" dirty="0" err="1"/>
              <a:t>want</a:t>
            </a:r>
            <a:r>
              <a:rPr lang="es-AR" dirty="0"/>
              <a:t> to </a:t>
            </a:r>
            <a:r>
              <a:rPr lang="es-AR" dirty="0" err="1"/>
              <a:t>help</a:t>
            </a:r>
            <a:r>
              <a:rPr lang="es-AR" dirty="0"/>
              <a:t> </a:t>
            </a:r>
            <a:r>
              <a:rPr lang="es-AR" dirty="0" err="1"/>
              <a:t>you</a:t>
            </a:r>
            <a:r>
              <a:rPr lang="es-AR" dirty="0"/>
              <a:t> </a:t>
            </a:r>
            <a:r>
              <a:rPr lang="es-AR" dirty="0" err="1"/>
              <a:t>cover</a:t>
            </a:r>
            <a:r>
              <a:rPr lang="es-AR" dirty="0"/>
              <a:t> </a:t>
            </a:r>
            <a:r>
              <a:rPr lang="es-AR" dirty="0" err="1"/>
              <a:t>yourself</a:t>
            </a:r>
            <a:r>
              <a:rPr lang="es-AR" dirty="0"/>
              <a:t> in </a:t>
            </a:r>
            <a:r>
              <a:rPr lang="es-AR" dirty="0" err="1"/>
              <a:t>the</a:t>
            </a:r>
            <a:r>
              <a:rPr lang="es-AR" dirty="0"/>
              <a:t> case a </a:t>
            </a:r>
            <a:r>
              <a:rPr lang="es-AR" dirty="0" err="1"/>
              <a:t>workplace</a:t>
            </a:r>
            <a:r>
              <a:rPr lang="es-AR" dirty="0"/>
              <a:t> </a:t>
            </a:r>
            <a:r>
              <a:rPr lang="es-AR" dirty="0" err="1"/>
              <a:t>accident</a:t>
            </a:r>
            <a:r>
              <a:rPr lang="es-AR" dirty="0"/>
              <a:t> </a:t>
            </a:r>
            <a:r>
              <a:rPr lang="es-AR" dirty="0" err="1"/>
              <a:t>occurs</a:t>
            </a:r>
            <a:r>
              <a:rPr lang="es-AR" dirty="0"/>
              <a:t> as </a:t>
            </a:r>
            <a:r>
              <a:rPr lang="es-AR" dirty="0" err="1"/>
              <a:t>well</a:t>
            </a:r>
            <a:r>
              <a:rPr lang="es-AR" dirty="0"/>
              <a:t> as </a:t>
            </a:r>
            <a:r>
              <a:rPr lang="es-AR" dirty="0" err="1"/>
              <a:t>other</a:t>
            </a:r>
            <a:r>
              <a:rPr lang="es-AR" dirty="0"/>
              <a:t> </a:t>
            </a:r>
            <a:r>
              <a:rPr lang="es-AR" dirty="0" err="1"/>
              <a:t>potential</a:t>
            </a:r>
            <a:r>
              <a:rPr lang="es-AR" dirty="0"/>
              <a:t> </a:t>
            </a:r>
            <a:r>
              <a:rPr lang="es-AR" dirty="0" err="1"/>
              <a:t>financial</a:t>
            </a:r>
            <a:r>
              <a:rPr lang="es-AR" dirty="0"/>
              <a:t> </a:t>
            </a:r>
            <a:r>
              <a:rPr lang="es-AR" dirty="0" err="1"/>
              <a:t>damages</a:t>
            </a:r>
            <a:r>
              <a:rPr lang="es-AR" dirty="0"/>
              <a:t> </a:t>
            </a:r>
            <a:r>
              <a:rPr lang="es-AR" dirty="0" err="1"/>
              <a:t>your</a:t>
            </a:r>
            <a:r>
              <a:rPr lang="es-AR" dirty="0"/>
              <a:t> </a:t>
            </a:r>
            <a:r>
              <a:rPr lang="es-AR" dirty="0" err="1"/>
              <a:t>business</a:t>
            </a:r>
            <a:r>
              <a:rPr lang="es-AR" dirty="0"/>
              <a:t> </a:t>
            </a:r>
            <a:r>
              <a:rPr lang="es-AR" dirty="0" err="1"/>
              <a:t>may</a:t>
            </a:r>
            <a:r>
              <a:rPr lang="es-AR" dirty="0"/>
              <a:t> </a:t>
            </a:r>
            <a:r>
              <a:rPr lang="es-AR" dirty="0" err="1"/>
              <a:t>face</a:t>
            </a:r>
            <a:r>
              <a:rPr lang="es-AR" dirty="0"/>
              <a:t>. </a:t>
            </a:r>
            <a:r>
              <a:rPr lang="es-AR" dirty="0" err="1"/>
              <a:t>Without</a:t>
            </a:r>
            <a:r>
              <a:rPr lang="es-AR" dirty="0"/>
              <a:t> </a:t>
            </a:r>
            <a:r>
              <a:rPr lang="es-AR" dirty="0" err="1"/>
              <a:t>this</a:t>
            </a:r>
            <a:r>
              <a:rPr lang="es-AR" dirty="0"/>
              <a:t> </a:t>
            </a:r>
            <a:r>
              <a:rPr lang="es-AR" dirty="0" err="1"/>
              <a:t>important</a:t>
            </a:r>
            <a:r>
              <a:rPr lang="es-AR" dirty="0"/>
              <a:t> </a:t>
            </a:r>
            <a:r>
              <a:rPr lang="es-AR" dirty="0" err="1"/>
              <a:t>policy</a:t>
            </a:r>
            <a:r>
              <a:rPr lang="es-AR" dirty="0"/>
              <a:t> in place, </a:t>
            </a:r>
            <a:r>
              <a:rPr lang="es-AR" dirty="0" err="1"/>
              <a:t>you</a:t>
            </a:r>
            <a:r>
              <a:rPr lang="es-AR" dirty="0"/>
              <a:t> are vulnerable to </a:t>
            </a:r>
            <a:r>
              <a:rPr lang="es-AR" dirty="0" err="1"/>
              <a:t>citations</a:t>
            </a:r>
            <a:r>
              <a:rPr lang="es-AR" dirty="0"/>
              <a:t> </a:t>
            </a:r>
            <a:r>
              <a:rPr lang="es-AR" dirty="0" err="1"/>
              <a:t>from</a:t>
            </a:r>
            <a:r>
              <a:rPr lang="es-AR" dirty="0"/>
              <a:t> </a:t>
            </a:r>
            <a:r>
              <a:rPr lang="es-AR" dirty="0" err="1"/>
              <a:t>your</a:t>
            </a:r>
            <a:r>
              <a:rPr lang="es-AR" dirty="0"/>
              <a:t> local </a:t>
            </a:r>
            <a:r>
              <a:rPr lang="es-AR" dirty="0" err="1"/>
              <a:t>government</a:t>
            </a:r>
            <a:r>
              <a:rPr lang="es-AR" dirty="0"/>
              <a:t> and </a:t>
            </a:r>
            <a:r>
              <a:rPr lang="es-AR" dirty="0" err="1"/>
              <a:t>potentially</a:t>
            </a:r>
            <a:r>
              <a:rPr lang="es-AR" dirty="0"/>
              <a:t> </a:t>
            </a:r>
            <a:r>
              <a:rPr lang="es-AR" dirty="0" err="1"/>
              <a:t>debilitating</a:t>
            </a:r>
            <a:r>
              <a:rPr lang="es-AR" dirty="0"/>
              <a:t> </a:t>
            </a:r>
            <a:r>
              <a:rPr lang="es-AR" dirty="0" err="1"/>
              <a:t>lawsuits</a:t>
            </a:r>
            <a:r>
              <a:rPr lang="es-AR" dirty="0"/>
              <a:t> </a:t>
            </a:r>
            <a:r>
              <a:rPr lang="es-AR" dirty="0" err="1"/>
              <a:t>from</a:t>
            </a:r>
            <a:r>
              <a:rPr lang="es-AR" dirty="0"/>
              <a:t> </a:t>
            </a:r>
            <a:r>
              <a:rPr lang="es-AR" dirty="0" err="1"/>
              <a:t>injured</a:t>
            </a:r>
            <a:r>
              <a:rPr lang="es-AR" dirty="0"/>
              <a:t> </a:t>
            </a:r>
            <a:r>
              <a:rPr lang="es-AR" dirty="0" err="1"/>
              <a:t>employees</a:t>
            </a:r>
            <a:r>
              <a:rPr lang="es-AR" dirty="0"/>
              <a:t>. </a:t>
            </a:r>
            <a:r>
              <a:rPr lang="es-AR" dirty="0" err="1"/>
              <a:t>With</a:t>
            </a:r>
            <a:r>
              <a:rPr lang="es-AR" dirty="0"/>
              <a:t> </a:t>
            </a:r>
            <a:r>
              <a:rPr lang="es-AR" dirty="0" err="1"/>
              <a:t>workers</a:t>
            </a:r>
            <a:r>
              <a:rPr lang="es-AR" dirty="0"/>
              <a:t>’ </a:t>
            </a:r>
            <a:r>
              <a:rPr lang="es-AR" dirty="0" err="1"/>
              <a:t>comp</a:t>
            </a:r>
            <a:r>
              <a:rPr lang="es-AR" dirty="0"/>
              <a:t> in place, </a:t>
            </a:r>
            <a:r>
              <a:rPr lang="es-AR" dirty="0" err="1"/>
              <a:t>you</a:t>
            </a:r>
            <a:r>
              <a:rPr lang="es-AR" dirty="0"/>
              <a:t> are </a:t>
            </a:r>
            <a:r>
              <a:rPr lang="es-AR" dirty="0" err="1"/>
              <a:t>protected</a:t>
            </a:r>
            <a:r>
              <a:rPr lang="es-AR" dirty="0"/>
              <a:t> </a:t>
            </a:r>
            <a:r>
              <a:rPr lang="es-AR" dirty="0" err="1"/>
              <a:t>from</a:t>
            </a:r>
            <a:r>
              <a:rPr lang="es-AR" dirty="0"/>
              <a:t> </a:t>
            </a:r>
            <a:r>
              <a:rPr lang="es-AR" dirty="0" err="1"/>
              <a:t>these</a:t>
            </a:r>
            <a:r>
              <a:rPr lang="es-AR" dirty="0"/>
              <a:t> </a:t>
            </a:r>
            <a:r>
              <a:rPr lang="es-AR" dirty="0" err="1"/>
              <a:t>costs</a:t>
            </a:r>
            <a:r>
              <a:rPr lang="es-AR" dirty="0"/>
              <a:t> </a:t>
            </a:r>
            <a:r>
              <a:rPr lang="es-AR" dirty="0" err="1"/>
              <a:t>should</a:t>
            </a:r>
            <a:r>
              <a:rPr lang="es-AR" dirty="0"/>
              <a:t> a </a:t>
            </a:r>
            <a:r>
              <a:rPr lang="es-AR" dirty="0" err="1"/>
              <a:t>workplace</a:t>
            </a:r>
            <a:r>
              <a:rPr lang="es-AR" dirty="0"/>
              <a:t> </a:t>
            </a:r>
            <a:r>
              <a:rPr lang="es-AR" dirty="0" err="1"/>
              <a:t>incident</a:t>
            </a:r>
            <a:r>
              <a:rPr lang="es-AR" dirty="0"/>
              <a:t> lead to </a:t>
            </a:r>
            <a:r>
              <a:rPr lang="es-AR" dirty="0" err="1"/>
              <a:t>the</a:t>
            </a:r>
            <a:r>
              <a:rPr lang="es-AR" dirty="0"/>
              <a:t> personal </a:t>
            </a:r>
            <a:r>
              <a:rPr lang="es-AR" dirty="0" err="1"/>
              <a:t>injury</a:t>
            </a:r>
            <a:r>
              <a:rPr lang="es-AR" dirty="0"/>
              <a:t> of </a:t>
            </a:r>
            <a:r>
              <a:rPr lang="es-AR" dirty="0" err="1"/>
              <a:t>one</a:t>
            </a:r>
            <a:r>
              <a:rPr lang="es-AR" dirty="0"/>
              <a:t> </a:t>
            </a:r>
            <a:r>
              <a:rPr lang="es-AR" dirty="0" err="1"/>
              <a:t>or</a:t>
            </a:r>
            <a:r>
              <a:rPr lang="es-AR" dirty="0"/>
              <a:t> more of </a:t>
            </a:r>
            <a:r>
              <a:rPr lang="es-AR" dirty="0" err="1"/>
              <a:t>your</a:t>
            </a:r>
            <a:r>
              <a:rPr lang="es-AR" dirty="0"/>
              <a:t> </a:t>
            </a:r>
            <a:r>
              <a:rPr lang="es-AR" dirty="0" err="1"/>
              <a:t>employees</a:t>
            </a:r>
            <a:r>
              <a:rPr lang="es-AR" dirty="0"/>
              <a:t>. </a:t>
            </a:r>
            <a:endParaRPr lang="es-A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153924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719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518615"/>
            <a:ext cx="10515600" cy="5658348"/>
          </a:xfrm>
          <a:ln w="57150">
            <a:solidFill>
              <a:srgbClr val="FF0000"/>
            </a:solidFill>
          </a:ln>
        </p:spPr>
        <p:txBody>
          <a:bodyPr/>
          <a:lstStyle/>
          <a:p>
            <a:pPr marL="0" indent="0" fontAlgn="base">
              <a:buNone/>
            </a:pPr>
            <a:r>
              <a:rPr lang="es-AR" b="1" dirty="0" err="1">
                <a:solidFill>
                  <a:srgbClr val="FF0000"/>
                </a:solidFill>
              </a:rPr>
              <a:t>What</a:t>
            </a:r>
            <a:r>
              <a:rPr lang="es-AR" b="1" dirty="0">
                <a:solidFill>
                  <a:srgbClr val="FF0000"/>
                </a:solidFill>
              </a:rPr>
              <a:t> </a:t>
            </a:r>
            <a:r>
              <a:rPr lang="es-AR" b="1" dirty="0" err="1">
                <a:solidFill>
                  <a:srgbClr val="FF0000"/>
                </a:solidFill>
              </a:rPr>
              <a:t>is</a:t>
            </a:r>
            <a:r>
              <a:rPr lang="es-AR" b="1" dirty="0">
                <a:solidFill>
                  <a:srgbClr val="FF0000"/>
                </a:solidFill>
              </a:rPr>
              <a:t> </a:t>
            </a:r>
            <a:r>
              <a:rPr lang="es-AR" b="1" dirty="0" err="1">
                <a:solidFill>
                  <a:srgbClr val="FF0000"/>
                </a:solidFill>
              </a:rPr>
              <a:t>considered</a:t>
            </a:r>
            <a:r>
              <a:rPr lang="es-AR" b="1" dirty="0">
                <a:solidFill>
                  <a:srgbClr val="FF0000"/>
                </a:solidFill>
              </a:rPr>
              <a:t> a </a:t>
            </a:r>
            <a:r>
              <a:rPr lang="es-AR" b="1" dirty="0" err="1">
                <a:solidFill>
                  <a:srgbClr val="FF0000"/>
                </a:solidFill>
              </a:rPr>
              <a:t>workplace</a:t>
            </a:r>
            <a:r>
              <a:rPr lang="es-AR" b="1" dirty="0">
                <a:solidFill>
                  <a:srgbClr val="FF0000"/>
                </a:solidFill>
              </a:rPr>
              <a:t> </a:t>
            </a:r>
            <a:r>
              <a:rPr lang="es-AR" b="1" dirty="0" err="1">
                <a:solidFill>
                  <a:srgbClr val="FF0000"/>
                </a:solidFill>
              </a:rPr>
              <a:t>accident</a:t>
            </a:r>
            <a:r>
              <a:rPr lang="es-AR" b="1" dirty="0">
                <a:solidFill>
                  <a:srgbClr val="FF0000"/>
                </a:solidFill>
              </a:rPr>
              <a:t>?</a:t>
            </a:r>
          </a:p>
          <a:p>
            <a:pPr marL="0" indent="0">
              <a:buNone/>
            </a:pPr>
            <a:endParaRPr lang="es-AR" dirty="0"/>
          </a:p>
          <a:p>
            <a:pPr marL="0" indent="0">
              <a:buNone/>
            </a:pPr>
            <a:r>
              <a:rPr lang="es-AR" dirty="0"/>
              <a:t>A </a:t>
            </a:r>
            <a:r>
              <a:rPr lang="es-AR" dirty="0" err="1"/>
              <a:t>workplace</a:t>
            </a:r>
            <a:r>
              <a:rPr lang="es-AR" dirty="0"/>
              <a:t> </a:t>
            </a:r>
            <a:r>
              <a:rPr lang="es-AR" dirty="0" err="1"/>
              <a:t>accident</a:t>
            </a:r>
            <a:r>
              <a:rPr lang="es-AR" dirty="0"/>
              <a:t> describes </a:t>
            </a:r>
            <a:r>
              <a:rPr lang="es-AR" dirty="0" err="1"/>
              <a:t>an</a:t>
            </a:r>
            <a:r>
              <a:rPr lang="es-AR" dirty="0"/>
              <a:t> </a:t>
            </a:r>
            <a:r>
              <a:rPr lang="es-AR" dirty="0" err="1"/>
              <a:t>unexpected</a:t>
            </a:r>
            <a:r>
              <a:rPr lang="es-AR" dirty="0"/>
              <a:t>, </a:t>
            </a:r>
            <a:r>
              <a:rPr lang="es-AR" dirty="0" err="1"/>
              <a:t>sudden</a:t>
            </a:r>
            <a:r>
              <a:rPr lang="es-AR" dirty="0"/>
              <a:t> </a:t>
            </a:r>
            <a:r>
              <a:rPr lang="es-AR" dirty="0" err="1"/>
              <a:t>event</a:t>
            </a:r>
            <a:r>
              <a:rPr lang="es-AR" dirty="0"/>
              <a:t> </a:t>
            </a:r>
            <a:r>
              <a:rPr lang="es-AR" dirty="0" err="1"/>
              <a:t>that</a:t>
            </a:r>
            <a:r>
              <a:rPr lang="es-AR" dirty="0"/>
              <a:t> </a:t>
            </a:r>
            <a:r>
              <a:rPr lang="es-AR" dirty="0" err="1"/>
              <a:t>leaves</a:t>
            </a:r>
            <a:r>
              <a:rPr lang="es-AR" dirty="0"/>
              <a:t> at </a:t>
            </a:r>
            <a:r>
              <a:rPr lang="es-AR" dirty="0" err="1"/>
              <a:t>least</a:t>
            </a:r>
            <a:r>
              <a:rPr lang="es-AR" dirty="0"/>
              <a:t> </a:t>
            </a:r>
            <a:r>
              <a:rPr lang="es-AR" dirty="0" err="1"/>
              <a:t>one</a:t>
            </a:r>
            <a:r>
              <a:rPr lang="es-AR" dirty="0"/>
              <a:t> </a:t>
            </a:r>
            <a:r>
              <a:rPr lang="es-AR" dirty="0" err="1"/>
              <a:t>employee</a:t>
            </a:r>
            <a:r>
              <a:rPr lang="es-AR" dirty="0"/>
              <a:t> </a:t>
            </a:r>
            <a:r>
              <a:rPr lang="es-AR" dirty="0" err="1"/>
              <a:t>injured</a:t>
            </a:r>
            <a:r>
              <a:rPr lang="es-AR" dirty="0"/>
              <a:t> </a:t>
            </a:r>
            <a:r>
              <a:rPr lang="es-AR" dirty="0" err="1"/>
              <a:t>physically</a:t>
            </a:r>
            <a:r>
              <a:rPr lang="es-AR" dirty="0"/>
              <a:t> </a:t>
            </a:r>
            <a:r>
              <a:rPr lang="es-AR" dirty="0" err="1"/>
              <a:t>or</a:t>
            </a:r>
            <a:r>
              <a:rPr lang="es-AR" dirty="0"/>
              <a:t> </a:t>
            </a:r>
            <a:r>
              <a:rPr lang="es-AR" dirty="0" err="1"/>
              <a:t>mentally</a:t>
            </a:r>
            <a:r>
              <a:rPr lang="es-AR" dirty="0"/>
              <a:t>. </a:t>
            </a:r>
            <a:r>
              <a:rPr lang="es-AR" dirty="0" err="1"/>
              <a:t>It</a:t>
            </a:r>
            <a:r>
              <a:rPr lang="es-AR" dirty="0"/>
              <a:t> </a:t>
            </a:r>
            <a:r>
              <a:rPr lang="es-AR" dirty="0" err="1"/>
              <a:t>also</a:t>
            </a:r>
            <a:r>
              <a:rPr lang="es-AR" dirty="0"/>
              <a:t> can </a:t>
            </a:r>
            <a:r>
              <a:rPr lang="es-AR" dirty="0" err="1"/>
              <a:t>result</a:t>
            </a:r>
            <a:r>
              <a:rPr lang="es-AR" dirty="0"/>
              <a:t> in </a:t>
            </a:r>
            <a:r>
              <a:rPr lang="es-AR" dirty="0" err="1"/>
              <a:t>fatalities</a:t>
            </a:r>
            <a:r>
              <a:rPr lang="es-AR" dirty="0"/>
              <a:t>. </a:t>
            </a:r>
            <a:r>
              <a:rPr lang="es-AR" dirty="0" err="1"/>
              <a:t>However</a:t>
            </a:r>
            <a:r>
              <a:rPr lang="es-AR" dirty="0"/>
              <a:t>, </a:t>
            </a:r>
            <a:r>
              <a:rPr lang="es-AR" dirty="0" err="1"/>
              <a:t>it</a:t>
            </a:r>
            <a:r>
              <a:rPr lang="es-AR" dirty="0"/>
              <a:t> </a:t>
            </a:r>
            <a:r>
              <a:rPr lang="es-AR" dirty="0" err="1"/>
              <a:t>is</a:t>
            </a:r>
            <a:r>
              <a:rPr lang="es-AR" dirty="0"/>
              <a:t> </a:t>
            </a:r>
            <a:r>
              <a:rPr lang="es-AR" dirty="0" err="1"/>
              <a:t>essential</a:t>
            </a:r>
            <a:r>
              <a:rPr lang="es-AR" dirty="0"/>
              <a:t> to note </a:t>
            </a:r>
            <a:r>
              <a:rPr lang="es-AR" dirty="0" err="1"/>
              <a:t>that</a:t>
            </a:r>
            <a:r>
              <a:rPr lang="es-AR" dirty="0"/>
              <a:t> </a:t>
            </a:r>
            <a:r>
              <a:rPr lang="es-AR" dirty="0" err="1"/>
              <a:t>workplace</a:t>
            </a:r>
            <a:r>
              <a:rPr lang="es-AR" dirty="0"/>
              <a:t> </a:t>
            </a:r>
            <a:r>
              <a:rPr lang="es-AR" dirty="0" err="1"/>
              <a:t>accidents</a:t>
            </a:r>
            <a:r>
              <a:rPr lang="es-AR" dirty="0"/>
              <a:t> do </a:t>
            </a:r>
            <a:r>
              <a:rPr lang="es-AR" dirty="0" err="1"/>
              <a:t>not</a:t>
            </a:r>
            <a:r>
              <a:rPr lang="es-AR" dirty="0"/>
              <a:t> </a:t>
            </a:r>
            <a:r>
              <a:rPr lang="es-AR" dirty="0" err="1"/>
              <a:t>include</a:t>
            </a:r>
            <a:r>
              <a:rPr lang="es-AR" dirty="0"/>
              <a:t> </a:t>
            </a:r>
            <a:r>
              <a:rPr lang="es-AR" dirty="0" err="1"/>
              <a:t>occupational</a:t>
            </a:r>
            <a:r>
              <a:rPr lang="es-AR" dirty="0"/>
              <a:t> </a:t>
            </a:r>
            <a:r>
              <a:rPr lang="es-AR" dirty="0" err="1"/>
              <a:t>diseases</a:t>
            </a:r>
            <a:r>
              <a:rPr lang="es-AR" dirty="0"/>
              <a:t> </a:t>
            </a:r>
            <a:r>
              <a:rPr lang="es-AR" dirty="0" err="1"/>
              <a:t>that</a:t>
            </a:r>
            <a:r>
              <a:rPr lang="es-AR" dirty="0"/>
              <a:t> </a:t>
            </a:r>
            <a:r>
              <a:rPr lang="es-AR" dirty="0" err="1"/>
              <a:t>arise</a:t>
            </a:r>
            <a:r>
              <a:rPr lang="es-AR" dirty="0"/>
              <a:t> </a:t>
            </a:r>
            <a:r>
              <a:rPr lang="es-AR" dirty="0" err="1"/>
              <a:t>from</a:t>
            </a:r>
            <a:r>
              <a:rPr lang="es-AR" dirty="0"/>
              <a:t> </a:t>
            </a:r>
            <a:r>
              <a:rPr lang="es-AR" dirty="0" err="1"/>
              <a:t>the</a:t>
            </a:r>
            <a:r>
              <a:rPr lang="es-AR" dirty="0"/>
              <a:t> </a:t>
            </a:r>
            <a:r>
              <a:rPr lang="es-AR" dirty="0" err="1"/>
              <a:t>job</a:t>
            </a:r>
            <a:r>
              <a:rPr lang="es-AR" dirty="0"/>
              <a:t>. </a:t>
            </a:r>
            <a:r>
              <a:rPr lang="es-AR" dirty="0" err="1"/>
              <a:t>An</a:t>
            </a:r>
            <a:r>
              <a:rPr lang="es-AR" dirty="0"/>
              <a:t> </a:t>
            </a:r>
            <a:r>
              <a:rPr lang="es-AR" dirty="0" err="1"/>
              <a:t>employee</a:t>
            </a:r>
            <a:r>
              <a:rPr lang="es-AR" dirty="0"/>
              <a:t> </a:t>
            </a:r>
            <a:r>
              <a:rPr lang="es-AR" dirty="0" err="1"/>
              <a:t>falling</a:t>
            </a:r>
            <a:r>
              <a:rPr lang="es-AR" dirty="0"/>
              <a:t> off a </a:t>
            </a:r>
            <a:r>
              <a:rPr lang="es-AR" dirty="0" err="1"/>
              <a:t>ladder</a:t>
            </a:r>
            <a:r>
              <a:rPr lang="es-AR" dirty="0"/>
              <a:t> and </a:t>
            </a:r>
            <a:r>
              <a:rPr lang="es-AR" dirty="0" err="1"/>
              <a:t>breaking</a:t>
            </a:r>
            <a:r>
              <a:rPr lang="es-AR" dirty="0"/>
              <a:t> </a:t>
            </a:r>
            <a:r>
              <a:rPr lang="es-AR" dirty="0" err="1"/>
              <a:t>their</a:t>
            </a:r>
            <a:r>
              <a:rPr lang="es-AR" dirty="0"/>
              <a:t> </a:t>
            </a:r>
            <a:r>
              <a:rPr lang="es-AR" dirty="0" err="1"/>
              <a:t>leg</a:t>
            </a:r>
            <a:r>
              <a:rPr lang="es-AR" dirty="0"/>
              <a:t> </a:t>
            </a:r>
            <a:r>
              <a:rPr lang="es-AR" dirty="0" err="1"/>
              <a:t>is</a:t>
            </a:r>
            <a:r>
              <a:rPr lang="es-AR" dirty="0"/>
              <a:t> a </a:t>
            </a:r>
            <a:r>
              <a:rPr lang="es-AR" dirty="0" err="1"/>
              <a:t>workplace</a:t>
            </a:r>
            <a:r>
              <a:rPr lang="es-AR" dirty="0"/>
              <a:t> </a:t>
            </a:r>
            <a:r>
              <a:rPr lang="es-AR" dirty="0" err="1"/>
              <a:t>accident</a:t>
            </a:r>
            <a:r>
              <a:rPr lang="es-AR" dirty="0"/>
              <a:t>. </a:t>
            </a:r>
            <a:r>
              <a:rPr lang="es-AR" dirty="0" err="1"/>
              <a:t>Lung</a:t>
            </a:r>
            <a:r>
              <a:rPr lang="es-AR" dirty="0"/>
              <a:t> </a:t>
            </a:r>
            <a:r>
              <a:rPr lang="es-AR" dirty="0" err="1"/>
              <a:t>cancer</a:t>
            </a:r>
            <a:r>
              <a:rPr lang="es-AR" dirty="0"/>
              <a:t> </a:t>
            </a:r>
            <a:r>
              <a:rPr lang="es-AR" dirty="0" err="1"/>
              <a:t>that</a:t>
            </a:r>
            <a:r>
              <a:rPr lang="es-AR" dirty="0"/>
              <a:t> </a:t>
            </a:r>
            <a:r>
              <a:rPr lang="es-AR" dirty="0" err="1"/>
              <a:t>occurs</a:t>
            </a:r>
            <a:r>
              <a:rPr lang="es-AR" dirty="0"/>
              <a:t> </a:t>
            </a:r>
            <a:r>
              <a:rPr lang="es-AR" dirty="0" err="1"/>
              <a:t>due</a:t>
            </a:r>
            <a:r>
              <a:rPr lang="es-AR" dirty="0"/>
              <a:t> to </a:t>
            </a:r>
            <a:r>
              <a:rPr lang="es-AR" dirty="0" err="1"/>
              <a:t>prolonged</a:t>
            </a:r>
            <a:r>
              <a:rPr lang="es-AR" dirty="0"/>
              <a:t> </a:t>
            </a:r>
            <a:r>
              <a:rPr lang="es-AR" dirty="0" err="1"/>
              <a:t>contact</a:t>
            </a:r>
            <a:r>
              <a:rPr lang="es-AR" dirty="0"/>
              <a:t> </a:t>
            </a:r>
            <a:r>
              <a:rPr lang="es-AR" dirty="0" err="1"/>
              <a:t>with</a:t>
            </a:r>
            <a:r>
              <a:rPr lang="es-AR" dirty="0"/>
              <a:t> a </a:t>
            </a:r>
            <a:r>
              <a:rPr lang="es-AR" dirty="0" err="1"/>
              <a:t>harmful</a:t>
            </a:r>
            <a:r>
              <a:rPr lang="es-AR" dirty="0"/>
              <a:t> </a:t>
            </a:r>
            <a:r>
              <a:rPr lang="es-AR" dirty="0" err="1"/>
              <a:t>substance</a:t>
            </a:r>
            <a:r>
              <a:rPr lang="es-AR" dirty="0"/>
              <a:t> </a:t>
            </a:r>
            <a:r>
              <a:rPr lang="es-AR" dirty="0" err="1"/>
              <a:t>on</a:t>
            </a:r>
            <a:r>
              <a:rPr lang="es-AR" dirty="0"/>
              <a:t> </a:t>
            </a:r>
            <a:r>
              <a:rPr lang="es-AR" dirty="0" err="1"/>
              <a:t>the</a:t>
            </a:r>
            <a:r>
              <a:rPr lang="es-AR" dirty="0"/>
              <a:t> </a:t>
            </a:r>
            <a:r>
              <a:rPr lang="es-AR" dirty="0" err="1"/>
              <a:t>job</a:t>
            </a:r>
            <a:r>
              <a:rPr lang="es-AR" dirty="0"/>
              <a:t> </a:t>
            </a:r>
            <a:r>
              <a:rPr lang="es-AR" dirty="0" err="1"/>
              <a:t>site</a:t>
            </a:r>
            <a:r>
              <a:rPr lang="es-AR" dirty="0"/>
              <a:t> </a:t>
            </a:r>
            <a:r>
              <a:rPr lang="es-AR" dirty="0" err="1"/>
              <a:t>is</a:t>
            </a:r>
            <a:r>
              <a:rPr lang="es-AR" dirty="0"/>
              <a:t> </a:t>
            </a:r>
            <a:r>
              <a:rPr lang="es-AR" dirty="0" err="1"/>
              <a:t>an</a:t>
            </a:r>
            <a:r>
              <a:rPr lang="es-AR" dirty="0"/>
              <a:t> </a:t>
            </a:r>
            <a:r>
              <a:rPr lang="es-AR" dirty="0" err="1"/>
              <a:t>occupational</a:t>
            </a:r>
            <a:r>
              <a:rPr lang="es-AR" dirty="0"/>
              <a:t> </a:t>
            </a:r>
            <a:r>
              <a:rPr lang="es-AR" dirty="0" err="1"/>
              <a:t>disease</a:t>
            </a:r>
            <a:r>
              <a:rPr lang="es-AR" dirty="0"/>
              <a:t>. </a:t>
            </a:r>
            <a:r>
              <a:rPr lang="es-AR" dirty="0" err="1"/>
              <a:t>The</a:t>
            </a:r>
            <a:r>
              <a:rPr lang="es-AR" dirty="0"/>
              <a:t> </a:t>
            </a:r>
            <a:r>
              <a:rPr lang="es-AR" dirty="0" err="1"/>
              <a:t>exception</a:t>
            </a:r>
            <a:r>
              <a:rPr lang="es-AR" dirty="0"/>
              <a:t> to </a:t>
            </a:r>
            <a:r>
              <a:rPr lang="es-AR" dirty="0" err="1"/>
              <a:t>this</a:t>
            </a:r>
            <a:r>
              <a:rPr lang="es-AR" dirty="0"/>
              <a:t> rule </a:t>
            </a:r>
            <a:r>
              <a:rPr lang="es-AR" dirty="0" err="1"/>
              <a:t>is</a:t>
            </a:r>
            <a:r>
              <a:rPr lang="es-AR" dirty="0"/>
              <a:t> asbestos </a:t>
            </a:r>
            <a:r>
              <a:rPr lang="es-AR" dirty="0" err="1"/>
              <a:t>exposure</a:t>
            </a:r>
            <a:r>
              <a:rPr lang="es-AR" dirty="0"/>
              <a:t>, in </a:t>
            </a:r>
            <a:r>
              <a:rPr lang="es-AR" dirty="0" err="1"/>
              <a:t>which</a:t>
            </a:r>
            <a:r>
              <a:rPr lang="es-AR" dirty="0"/>
              <a:t> case </a:t>
            </a:r>
            <a:r>
              <a:rPr lang="es-AR" dirty="0" err="1"/>
              <a:t>the</a:t>
            </a:r>
            <a:r>
              <a:rPr lang="es-AR" dirty="0"/>
              <a:t> </a:t>
            </a:r>
            <a:r>
              <a:rPr lang="es-AR" dirty="0" err="1"/>
              <a:t>employee</a:t>
            </a:r>
            <a:r>
              <a:rPr lang="es-AR" dirty="0"/>
              <a:t> can </a:t>
            </a:r>
            <a:r>
              <a:rPr lang="es-AR" dirty="0" err="1"/>
              <a:t>still</a:t>
            </a:r>
            <a:r>
              <a:rPr lang="es-AR" dirty="0"/>
              <a:t> </a:t>
            </a:r>
            <a:r>
              <a:rPr lang="es-AR" dirty="0" err="1"/>
              <a:t>sue</a:t>
            </a:r>
            <a:r>
              <a:rPr lang="es-AR" dirty="0"/>
              <a:t> </a:t>
            </a:r>
            <a:r>
              <a:rPr lang="es-AR" dirty="0" err="1"/>
              <a:t>the</a:t>
            </a:r>
            <a:r>
              <a:rPr lang="es-AR" dirty="0"/>
              <a:t> </a:t>
            </a:r>
            <a:r>
              <a:rPr lang="es-AR" dirty="0" err="1"/>
              <a:t>business</a:t>
            </a:r>
            <a:r>
              <a:rPr lang="es-AR" dirty="0"/>
              <a:t> </a:t>
            </a:r>
            <a:r>
              <a:rPr lang="es-AR" dirty="0" err="1"/>
              <a:t>should</a:t>
            </a:r>
            <a:r>
              <a:rPr lang="es-AR" dirty="0"/>
              <a:t> </a:t>
            </a:r>
            <a:r>
              <a:rPr lang="es-AR" dirty="0" err="1"/>
              <a:t>the</a:t>
            </a:r>
            <a:r>
              <a:rPr lang="es-AR" dirty="0"/>
              <a:t> </a:t>
            </a:r>
            <a:r>
              <a:rPr lang="es-AR" dirty="0" err="1"/>
              <a:t>exposure</a:t>
            </a:r>
            <a:r>
              <a:rPr lang="es-AR" dirty="0"/>
              <a:t> </a:t>
            </a:r>
            <a:r>
              <a:rPr lang="es-AR" dirty="0" err="1"/>
              <a:t>result</a:t>
            </a:r>
            <a:r>
              <a:rPr lang="es-AR" dirty="0"/>
              <a:t> in </a:t>
            </a:r>
            <a:r>
              <a:rPr lang="es-AR" dirty="0" err="1"/>
              <a:t>long-term</a:t>
            </a:r>
            <a:r>
              <a:rPr lang="es-AR" dirty="0"/>
              <a:t> </a:t>
            </a:r>
            <a:r>
              <a:rPr lang="es-AR" dirty="0" err="1"/>
              <a:t>health</a:t>
            </a:r>
            <a:r>
              <a:rPr lang="es-AR" dirty="0"/>
              <a:t> </a:t>
            </a:r>
            <a:r>
              <a:rPr lang="es-AR" dirty="0" err="1"/>
              <a:t>complications</a:t>
            </a:r>
            <a:r>
              <a:rPr lang="es-AR" dirty="0"/>
              <a:t> </a:t>
            </a:r>
            <a:r>
              <a:rPr lang="es-AR" dirty="0" err="1"/>
              <a:t>such</a:t>
            </a:r>
            <a:r>
              <a:rPr lang="es-AR" dirty="0"/>
              <a:t> as </a:t>
            </a:r>
            <a:r>
              <a:rPr lang="es-AR" dirty="0" err="1"/>
              <a:t>mesothelioma</a:t>
            </a:r>
            <a:r>
              <a:rPr lang="es-A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8987544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719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518615"/>
            <a:ext cx="10515600" cy="5658348"/>
          </a:xfrm>
          <a:ln w="57150">
            <a:solidFill>
              <a:srgbClr val="FF0000"/>
            </a:solidFill>
          </a:ln>
        </p:spPr>
        <p:txBody>
          <a:bodyPr/>
          <a:lstStyle/>
          <a:p>
            <a:pPr marL="0" indent="0" fontAlgn="base">
              <a:buNone/>
            </a:pPr>
            <a:r>
              <a:rPr lang="es-AR" b="1" dirty="0" err="1">
                <a:solidFill>
                  <a:srgbClr val="FF0000"/>
                </a:solidFill>
              </a:rPr>
              <a:t>What</a:t>
            </a:r>
            <a:r>
              <a:rPr lang="es-AR" b="1" dirty="0">
                <a:solidFill>
                  <a:srgbClr val="FF0000"/>
                </a:solidFill>
              </a:rPr>
              <a:t> </a:t>
            </a:r>
            <a:r>
              <a:rPr lang="es-AR" b="1" dirty="0" err="1">
                <a:solidFill>
                  <a:srgbClr val="FF0000"/>
                </a:solidFill>
              </a:rPr>
              <a:t>types</a:t>
            </a:r>
            <a:r>
              <a:rPr lang="es-AR" b="1" dirty="0">
                <a:solidFill>
                  <a:srgbClr val="FF0000"/>
                </a:solidFill>
              </a:rPr>
              <a:t> of </a:t>
            </a:r>
            <a:r>
              <a:rPr lang="es-AR" b="1" dirty="0" err="1">
                <a:solidFill>
                  <a:srgbClr val="FF0000"/>
                </a:solidFill>
              </a:rPr>
              <a:t>workplace</a:t>
            </a:r>
            <a:r>
              <a:rPr lang="es-AR" b="1" dirty="0">
                <a:solidFill>
                  <a:srgbClr val="FF0000"/>
                </a:solidFill>
              </a:rPr>
              <a:t> </a:t>
            </a:r>
            <a:r>
              <a:rPr lang="es-AR" b="1" dirty="0" err="1">
                <a:solidFill>
                  <a:srgbClr val="FF0000"/>
                </a:solidFill>
              </a:rPr>
              <a:t>accidents</a:t>
            </a:r>
            <a:r>
              <a:rPr lang="es-AR" b="1" dirty="0">
                <a:solidFill>
                  <a:srgbClr val="FF0000"/>
                </a:solidFill>
              </a:rPr>
              <a:t> are </a:t>
            </a:r>
            <a:r>
              <a:rPr lang="es-AR" b="1" dirty="0" err="1">
                <a:solidFill>
                  <a:srgbClr val="FF0000"/>
                </a:solidFill>
              </a:rPr>
              <a:t>preventable</a:t>
            </a:r>
            <a:r>
              <a:rPr lang="es-AR" b="1" dirty="0">
                <a:solidFill>
                  <a:srgbClr val="FF0000"/>
                </a:solidFill>
              </a:rPr>
              <a:t>?</a:t>
            </a:r>
          </a:p>
          <a:p>
            <a:pPr marL="0" indent="0">
              <a:buNone/>
            </a:pPr>
            <a:endParaRPr lang="es-AR" dirty="0"/>
          </a:p>
          <a:p>
            <a:pPr marL="0" indent="0">
              <a:buNone/>
            </a:pPr>
            <a:r>
              <a:rPr lang="es-AR" dirty="0" err="1"/>
              <a:t>Many</a:t>
            </a:r>
            <a:r>
              <a:rPr lang="es-AR" dirty="0"/>
              <a:t> </a:t>
            </a:r>
            <a:r>
              <a:rPr lang="es-AR" dirty="0" err="1"/>
              <a:t>workplace</a:t>
            </a:r>
            <a:r>
              <a:rPr lang="es-AR" dirty="0"/>
              <a:t> </a:t>
            </a:r>
            <a:r>
              <a:rPr lang="es-AR" dirty="0" err="1"/>
              <a:t>accidents</a:t>
            </a:r>
            <a:r>
              <a:rPr lang="es-AR" dirty="0"/>
              <a:t> are </a:t>
            </a:r>
            <a:r>
              <a:rPr lang="es-AR" dirty="0" err="1"/>
              <a:t>preventable</a:t>
            </a:r>
            <a:r>
              <a:rPr lang="es-AR" dirty="0"/>
              <a:t>. Falls </a:t>
            </a:r>
            <a:r>
              <a:rPr lang="es-AR" dirty="0" err="1"/>
              <a:t>due</a:t>
            </a:r>
            <a:r>
              <a:rPr lang="es-AR" dirty="0"/>
              <a:t> to </a:t>
            </a:r>
            <a:r>
              <a:rPr lang="es-AR" dirty="0" err="1"/>
              <a:t>improperly</a:t>
            </a:r>
            <a:r>
              <a:rPr lang="es-AR" dirty="0"/>
              <a:t> </a:t>
            </a:r>
            <a:r>
              <a:rPr lang="es-AR" dirty="0" err="1"/>
              <a:t>maintained</a:t>
            </a:r>
            <a:r>
              <a:rPr lang="es-AR" dirty="0"/>
              <a:t> </a:t>
            </a:r>
            <a:r>
              <a:rPr lang="es-AR" dirty="0" err="1"/>
              <a:t>scaffolding</a:t>
            </a:r>
            <a:r>
              <a:rPr lang="es-AR" dirty="0"/>
              <a:t> </a:t>
            </a:r>
            <a:r>
              <a:rPr lang="es-AR" dirty="0" err="1"/>
              <a:t>or</a:t>
            </a:r>
            <a:r>
              <a:rPr lang="es-AR" dirty="0"/>
              <a:t> </a:t>
            </a:r>
            <a:r>
              <a:rPr lang="es-AR" dirty="0" err="1"/>
              <a:t>ladders</a:t>
            </a:r>
            <a:r>
              <a:rPr lang="es-AR" dirty="0"/>
              <a:t> can be </a:t>
            </a:r>
            <a:r>
              <a:rPr lang="es-AR" dirty="0" err="1"/>
              <a:t>prevented</a:t>
            </a:r>
            <a:r>
              <a:rPr lang="es-AR" dirty="0"/>
              <a:t>, as can slips and </a:t>
            </a:r>
            <a:r>
              <a:rPr lang="es-AR" dirty="0" err="1"/>
              <a:t>trips</a:t>
            </a:r>
            <a:r>
              <a:rPr lang="es-AR" dirty="0"/>
              <a:t> </a:t>
            </a:r>
            <a:r>
              <a:rPr lang="es-AR" dirty="0" err="1"/>
              <a:t>caused</a:t>
            </a:r>
            <a:r>
              <a:rPr lang="es-AR" dirty="0"/>
              <a:t> </a:t>
            </a:r>
            <a:r>
              <a:rPr lang="es-AR" dirty="0" err="1"/>
              <a:t>by</a:t>
            </a:r>
            <a:r>
              <a:rPr lang="es-AR" dirty="0"/>
              <a:t> </a:t>
            </a:r>
            <a:r>
              <a:rPr lang="es-AR" dirty="0" err="1"/>
              <a:t>lack</a:t>
            </a:r>
            <a:r>
              <a:rPr lang="es-AR" dirty="0"/>
              <a:t> of </a:t>
            </a:r>
            <a:r>
              <a:rPr lang="es-AR" dirty="0" err="1"/>
              <a:t>signage</a:t>
            </a:r>
            <a:r>
              <a:rPr lang="es-AR" dirty="0"/>
              <a:t> </a:t>
            </a:r>
            <a:r>
              <a:rPr lang="es-AR" dirty="0" err="1"/>
              <a:t>on</a:t>
            </a:r>
            <a:r>
              <a:rPr lang="es-AR" dirty="0"/>
              <a:t> </a:t>
            </a:r>
            <a:r>
              <a:rPr lang="es-AR" dirty="0" err="1"/>
              <a:t>wet</a:t>
            </a:r>
            <a:r>
              <a:rPr lang="es-AR" dirty="0"/>
              <a:t> </a:t>
            </a:r>
            <a:r>
              <a:rPr lang="es-AR" dirty="0" err="1"/>
              <a:t>floors</a:t>
            </a:r>
            <a:r>
              <a:rPr lang="es-AR" dirty="0"/>
              <a:t>. </a:t>
            </a:r>
            <a:r>
              <a:rPr lang="es-AR" dirty="0" err="1"/>
              <a:t>While</a:t>
            </a:r>
            <a:r>
              <a:rPr lang="es-AR" dirty="0"/>
              <a:t> </a:t>
            </a:r>
            <a:r>
              <a:rPr lang="es-AR" dirty="0" err="1"/>
              <a:t>drug</a:t>
            </a:r>
            <a:r>
              <a:rPr lang="es-AR" dirty="0"/>
              <a:t> </a:t>
            </a:r>
            <a:r>
              <a:rPr lang="es-AR" dirty="0" err="1"/>
              <a:t>or</a:t>
            </a:r>
            <a:r>
              <a:rPr lang="es-AR" dirty="0"/>
              <a:t> alcohol-</a:t>
            </a:r>
            <a:r>
              <a:rPr lang="es-AR" dirty="0" err="1"/>
              <a:t>induced</a:t>
            </a:r>
            <a:r>
              <a:rPr lang="es-AR" dirty="0"/>
              <a:t> </a:t>
            </a:r>
            <a:r>
              <a:rPr lang="es-AR" dirty="0" err="1"/>
              <a:t>workplace</a:t>
            </a:r>
            <a:r>
              <a:rPr lang="es-AR" dirty="0"/>
              <a:t> </a:t>
            </a:r>
            <a:r>
              <a:rPr lang="es-AR" dirty="0" err="1"/>
              <a:t>accidents</a:t>
            </a:r>
            <a:r>
              <a:rPr lang="es-AR" dirty="0"/>
              <a:t> are </a:t>
            </a:r>
            <a:r>
              <a:rPr lang="es-AR" dirty="0" err="1"/>
              <a:t>sometimes</a:t>
            </a:r>
            <a:r>
              <a:rPr lang="es-AR" dirty="0"/>
              <a:t> </a:t>
            </a:r>
            <a:r>
              <a:rPr lang="es-AR" dirty="0" err="1"/>
              <a:t>exempt</a:t>
            </a:r>
            <a:r>
              <a:rPr lang="es-AR" dirty="0"/>
              <a:t> </a:t>
            </a:r>
            <a:r>
              <a:rPr lang="es-AR" dirty="0" err="1"/>
              <a:t>from</a:t>
            </a:r>
            <a:r>
              <a:rPr lang="es-AR" dirty="0"/>
              <a:t> </a:t>
            </a:r>
            <a:r>
              <a:rPr lang="es-AR" dirty="0" err="1"/>
              <a:t>payouts</a:t>
            </a:r>
            <a:r>
              <a:rPr lang="es-AR" dirty="0"/>
              <a:t> </a:t>
            </a:r>
            <a:r>
              <a:rPr lang="es-AR" dirty="0" err="1"/>
              <a:t>from</a:t>
            </a:r>
            <a:r>
              <a:rPr lang="es-AR" dirty="0"/>
              <a:t> </a:t>
            </a:r>
            <a:r>
              <a:rPr lang="es-AR" dirty="0" err="1"/>
              <a:t>workers</a:t>
            </a:r>
            <a:r>
              <a:rPr lang="es-AR" dirty="0"/>
              <a:t>’ </a:t>
            </a:r>
            <a:r>
              <a:rPr lang="es-AR" dirty="0" err="1"/>
              <a:t>comp</a:t>
            </a:r>
            <a:r>
              <a:rPr lang="es-AR" dirty="0"/>
              <a:t>, </a:t>
            </a:r>
            <a:r>
              <a:rPr lang="es-AR" dirty="0" err="1"/>
              <a:t>you</a:t>
            </a:r>
            <a:r>
              <a:rPr lang="es-AR" dirty="0"/>
              <a:t> can reduce </a:t>
            </a:r>
            <a:r>
              <a:rPr lang="es-AR" dirty="0" err="1"/>
              <a:t>the</a:t>
            </a:r>
            <a:r>
              <a:rPr lang="es-AR" dirty="0"/>
              <a:t> </a:t>
            </a:r>
            <a:r>
              <a:rPr lang="es-AR" dirty="0" err="1"/>
              <a:t>risk</a:t>
            </a:r>
            <a:r>
              <a:rPr lang="es-AR" dirty="0"/>
              <a:t> of </a:t>
            </a:r>
            <a:r>
              <a:rPr lang="es-AR" dirty="0" err="1"/>
              <a:t>accidents</a:t>
            </a:r>
            <a:r>
              <a:rPr lang="es-AR" dirty="0"/>
              <a:t> </a:t>
            </a:r>
            <a:r>
              <a:rPr lang="es-AR" dirty="0" err="1"/>
              <a:t>like</a:t>
            </a:r>
            <a:r>
              <a:rPr lang="es-AR" dirty="0"/>
              <a:t> </a:t>
            </a:r>
            <a:r>
              <a:rPr lang="es-AR" dirty="0" err="1"/>
              <a:t>these</a:t>
            </a:r>
            <a:r>
              <a:rPr lang="es-AR" dirty="0"/>
              <a:t> </a:t>
            </a:r>
            <a:r>
              <a:rPr lang="es-AR" dirty="0" err="1"/>
              <a:t>by</a:t>
            </a:r>
            <a:r>
              <a:rPr lang="es-AR" dirty="0"/>
              <a:t> </a:t>
            </a:r>
            <a:r>
              <a:rPr lang="es-AR" dirty="0" err="1"/>
              <a:t>enforcing</a:t>
            </a:r>
            <a:r>
              <a:rPr lang="es-AR" dirty="0"/>
              <a:t> regular, </a:t>
            </a:r>
            <a:r>
              <a:rPr lang="es-AR" dirty="0" err="1"/>
              <a:t>routine</a:t>
            </a:r>
            <a:r>
              <a:rPr lang="es-AR" dirty="0"/>
              <a:t> </a:t>
            </a:r>
            <a:r>
              <a:rPr lang="es-AR" dirty="0" err="1"/>
              <a:t>drug</a:t>
            </a:r>
            <a:r>
              <a:rPr lang="es-AR" dirty="0"/>
              <a:t> </a:t>
            </a:r>
            <a:r>
              <a:rPr lang="es-AR" dirty="0" err="1"/>
              <a:t>tests</a:t>
            </a:r>
            <a:r>
              <a:rPr lang="es-AR" dirty="0"/>
              <a:t> in </a:t>
            </a:r>
            <a:r>
              <a:rPr lang="es-AR" dirty="0" err="1"/>
              <a:t>the</a:t>
            </a:r>
            <a:r>
              <a:rPr lang="es-AR" dirty="0"/>
              <a:t> </a:t>
            </a:r>
            <a:r>
              <a:rPr lang="es-AR" dirty="0" err="1"/>
              <a:t>workplace</a:t>
            </a:r>
            <a:r>
              <a:rPr lang="es-AR" dirty="0"/>
              <a:t>. </a:t>
            </a:r>
            <a:r>
              <a:rPr lang="es-AR" dirty="0" err="1"/>
              <a:t>Similarly</a:t>
            </a:r>
            <a:r>
              <a:rPr lang="es-AR" dirty="0"/>
              <a:t>, </a:t>
            </a:r>
            <a:r>
              <a:rPr lang="es-AR" dirty="0" err="1"/>
              <a:t>workers</a:t>
            </a:r>
            <a:r>
              <a:rPr lang="es-AR" dirty="0"/>
              <a:t>’ </a:t>
            </a:r>
            <a:r>
              <a:rPr lang="es-AR" dirty="0" err="1"/>
              <a:t>comp</a:t>
            </a:r>
            <a:r>
              <a:rPr lang="es-AR" dirty="0"/>
              <a:t> </a:t>
            </a:r>
            <a:r>
              <a:rPr lang="es-AR" dirty="0" err="1"/>
              <a:t>often</a:t>
            </a:r>
            <a:r>
              <a:rPr lang="es-AR" dirty="0"/>
              <a:t> </a:t>
            </a:r>
            <a:r>
              <a:rPr lang="es-AR" dirty="0" err="1"/>
              <a:t>does</a:t>
            </a:r>
            <a:r>
              <a:rPr lang="es-AR" dirty="0"/>
              <a:t> </a:t>
            </a:r>
            <a:r>
              <a:rPr lang="es-AR" dirty="0" err="1"/>
              <a:t>not</a:t>
            </a:r>
            <a:r>
              <a:rPr lang="es-AR" dirty="0"/>
              <a:t> </a:t>
            </a:r>
            <a:r>
              <a:rPr lang="es-AR" dirty="0" err="1"/>
              <a:t>cover</a:t>
            </a:r>
            <a:r>
              <a:rPr lang="es-AR" dirty="0"/>
              <a:t> injuries </a:t>
            </a:r>
            <a:r>
              <a:rPr lang="es-AR" dirty="0" err="1"/>
              <a:t>resulting</a:t>
            </a:r>
            <a:r>
              <a:rPr lang="es-AR" dirty="0"/>
              <a:t> </a:t>
            </a:r>
            <a:r>
              <a:rPr lang="es-AR" dirty="0" err="1"/>
              <a:t>from</a:t>
            </a:r>
            <a:r>
              <a:rPr lang="es-AR" dirty="0"/>
              <a:t> </a:t>
            </a:r>
            <a:r>
              <a:rPr lang="es-AR" dirty="0" err="1"/>
              <a:t>workers</a:t>
            </a:r>
            <a:r>
              <a:rPr lang="es-AR" dirty="0"/>
              <a:t> </a:t>
            </a:r>
            <a:r>
              <a:rPr lang="es-AR" dirty="0" err="1"/>
              <a:t>fighting</a:t>
            </a:r>
            <a:r>
              <a:rPr lang="es-AR" dirty="0"/>
              <a:t> </a:t>
            </a:r>
            <a:r>
              <a:rPr lang="es-AR" dirty="0" err="1"/>
              <a:t>or</a:t>
            </a:r>
            <a:r>
              <a:rPr lang="es-AR" dirty="0"/>
              <a:t> </a:t>
            </a:r>
            <a:r>
              <a:rPr lang="es-AR" dirty="0" err="1"/>
              <a:t>playing</a:t>
            </a:r>
            <a:r>
              <a:rPr lang="es-AR" dirty="0"/>
              <a:t> </a:t>
            </a:r>
            <a:r>
              <a:rPr lang="es-AR" dirty="0" err="1"/>
              <a:t>around</a:t>
            </a:r>
            <a:r>
              <a:rPr lang="es-AR" dirty="0"/>
              <a:t>. </a:t>
            </a:r>
            <a:r>
              <a:rPr lang="es-AR" dirty="0" err="1"/>
              <a:t>You</a:t>
            </a:r>
            <a:r>
              <a:rPr lang="es-AR" dirty="0"/>
              <a:t> </a:t>
            </a:r>
            <a:r>
              <a:rPr lang="es-AR" dirty="0" err="1"/>
              <a:t>should</a:t>
            </a:r>
            <a:r>
              <a:rPr lang="es-AR" dirty="0"/>
              <a:t> </a:t>
            </a:r>
            <a:r>
              <a:rPr lang="es-AR" dirty="0" err="1"/>
              <a:t>still</a:t>
            </a:r>
            <a:r>
              <a:rPr lang="es-AR" dirty="0"/>
              <a:t> monitor </a:t>
            </a:r>
            <a:r>
              <a:rPr lang="es-AR" dirty="0" err="1"/>
              <a:t>your</a:t>
            </a:r>
            <a:r>
              <a:rPr lang="es-AR" dirty="0"/>
              <a:t> </a:t>
            </a:r>
            <a:r>
              <a:rPr lang="es-AR" dirty="0" err="1"/>
              <a:t>workforce</a:t>
            </a:r>
            <a:r>
              <a:rPr lang="es-AR" dirty="0"/>
              <a:t> to </a:t>
            </a:r>
            <a:r>
              <a:rPr lang="es-AR" dirty="0" err="1"/>
              <a:t>ensure</a:t>
            </a:r>
            <a:r>
              <a:rPr lang="es-AR" dirty="0"/>
              <a:t> </a:t>
            </a:r>
            <a:r>
              <a:rPr lang="es-AR" dirty="0" err="1"/>
              <a:t>that</a:t>
            </a:r>
            <a:r>
              <a:rPr lang="es-AR" dirty="0"/>
              <a:t> </a:t>
            </a:r>
            <a:r>
              <a:rPr lang="es-AR" dirty="0" err="1"/>
              <a:t>peace</a:t>
            </a:r>
            <a:r>
              <a:rPr lang="es-AR" dirty="0"/>
              <a:t> </a:t>
            </a:r>
            <a:r>
              <a:rPr lang="es-AR" dirty="0" err="1"/>
              <a:t>is</a:t>
            </a:r>
            <a:r>
              <a:rPr lang="es-AR" dirty="0"/>
              <a:t> </a:t>
            </a:r>
            <a:r>
              <a:rPr lang="es-AR" dirty="0" err="1"/>
              <a:t>kept</a:t>
            </a:r>
            <a:r>
              <a:rPr lang="es-AR" dirty="0"/>
              <a:t> </a:t>
            </a:r>
            <a:r>
              <a:rPr lang="es-AR" dirty="0" err="1"/>
              <a:t>throughout</a:t>
            </a:r>
            <a:r>
              <a:rPr lang="es-AR" dirty="0"/>
              <a:t> </a:t>
            </a:r>
            <a:r>
              <a:rPr lang="es-AR" dirty="0" err="1"/>
              <a:t>each</a:t>
            </a:r>
            <a:r>
              <a:rPr lang="es-AR" dirty="0"/>
              <a:t> </a:t>
            </a:r>
            <a:r>
              <a:rPr lang="es-AR" dirty="0" err="1"/>
              <a:t>workday</a:t>
            </a:r>
            <a:r>
              <a:rPr lang="es-A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4317895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719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518615"/>
            <a:ext cx="10515600" cy="5658348"/>
          </a:xfrm>
          <a:ln w="57150">
            <a:solidFill>
              <a:srgbClr val="FF0000"/>
            </a:solidFill>
          </a:ln>
        </p:spPr>
        <p:txBody>
          <a:bodyPr/>
          <a:lstStyle/>
          <a:p>
            <a:pPr marL="0" indent="0" fontAlgn="base">
              <a:buNone/>
            </a:pPr>
            <a:r>
              <a:rPr lang="es-AR" b="1" dirty="0" err="1">
                <a:solidFill>
                  <a:srgbClr val="FF0000"/>
                </a:solidFill>
              </a:rPr>
              <a:t>Employer’s</a:t>
            </a:r>
            <a:r>
              <a:rPr lang="es-AR" b="1" dirty="0">
                <a:solidFill>
                  <a:srgbClr val="FF0000"/>
                </a:solidFill>
              </a:rPr>
              <a:t> </a:t>
            </a:r>
            <a:r>
              <a:rPr lang="es-AR" b="1" dirty="0" err="1">
                <a:solidFill>
                  <a:srgbClr val="FF0000"/>
                </a:solidFill>
              </a:rPr>
              <a:t>guide</a:t>
            </a:r>
            <a:r>
              <a:rPr lang="es-AR" b="1" dirty="0">
                <a:solidFill>
                  <a:srgbClr val="FF0000"/>
                </a:solidFill>
              </a:rPr>
              <a:t> to </a:t>
            </a:r>
            <a:r>
              <a:rPr lang="es-AR" b="1" dirty="0" err="1">
                <a:solidFill>
                  <a:srgbClr val="FF0000"/>
                </a:solidFill>
              </a:rPr>
              <a:t>workplace</a:t>
            </a:r>
            <a:r>
              <a:rPr lang="es-AR" b="1" dirty="0">
                <a:solidFill>
                  <a:srgbClr val="FF0000"/>
                </a:solidFill>
              </a:rPr>
              <a:t> </a:t>
            </a:r>
            <a:r>
              <a:rPr lang="es-AR" b="1" dirty="0" err="1">
                <a:solidFill>
                  <a:srgbClr val="FF0000"/>
                </a:solidFill>
              </a:rPr>
              <a:t>accidents</a:t>
            </a:r>
            <a:endParaRPr lang="es-AR" b="1" dirty="0">
              <a:solidFill>
                <a:srgbClr val="FF0000"/>
              </a:solidFill>
            </a:endParaRPr>
          </a:p>
          <a:p>
            <a:pPr marL="0" indent="0" fontAlgn="base">
              <a:buNone/>
            </a:pPr>
            <a:endParaRPr lang="es-AR" b="1" dirty="0"/>
          </a:p>
          <a:p>
            <a:pPr marL="0" indent="0">
              <a:buNone/>
            </a:pPr>
            <a:r>
              <a:rPr lang="es-AR" dirty="0" err="1"/>
              <a:t>Even</a:t>
            </a:r>
            <a:r>
              <a:rPr lang="es-AR" dirty="0"/>
              <a:t> </a:t>
            </a:r>
            <a:r>
              <a:rPr lang="es-AR" dirty="0" err="1"/>
              <a:t>if</a:t>
            </a:r>
            <a:r>
              <a:rPr lang="es-AR" dirty="0"/>
              <a:t> </a:t>
            </a:r>
            <a:r>
              <a:rPr lang="es-AR" dirty="0" err="1"/>
              <a:t>you</a:t>
            </a:r>
            <a:r>
              <a:rPr lang="es-AR" dirty="0"/>
              <a:t> </a:t>
            </a:r>
            <a:r>
              <a:rPr lang="es-AR" dirty="0" err="1"/>
              <a:t>put</a:t>
            </a:r>
            <a:r>
              <a:rPr lang="es-AR" dirty="0"/>
              <a:t> </a:t>
            </a:r>
            <a:r>
              <a:rPr lang="es-AR" dirty="0" err="1"/>
              <a:t>every</a:t>
            </a:r>
            <a:r>
              <a:rPr lang="es-AR" dirty="0"/>
              <a:t> </a:t>
            </a:r>
            <a:r>
              <a:rPr lang="es-AR" dirty="0" err="1"/>
              <a:t>possible</a:t>
            </a:r>
            <a:r>
              <a:rPr lang="es-AR" dirty="0"/>
              <a:t> </a:t>
            </a:r>
            <a:r>
              <a:rPr lang="es-AR" dirty="0" err="1"/>
              <a:t>policy</a:t>
            </a:r>
            <a:r>
              <a:rPr lang="es-AR" dirty="0"/>
              <a:t> and </a:t>
            </a:r>
            <a:r>
              <a:rPr lang="es-AR" dirty="0" err="1"/>
              <a:t>protocol</a:t>
            </a:r>
            <a:r>
              <a:rPr lang="es-AR" dirty="0"/>
              <a:t> in place to </a:t>
            </a:r>
            <a:r>
              <a:rPr lang="es-AR" dirty="0" err="1"/>
              <a:t>eliminate</a:t>
            </a:r>
            <a:r>
              <a:rPr lang="es-AR" dirty="0"/>
              <a:t> </a:t>
            </a:r>
            <a:r>
              <a:rPr lang="es-AR" dirty="0" err="1"/>
              <a:t>minor</a:t>
            </a:r>
            <a:r>
              <a:rPr lang="es-AR" dirty="0"/>
              <a:t> and </a:t>
            </a:r>
            <a:r>
              <a:rPr lang="es-AR" dirty="0" err="1"/>
              <a:t>serious</a:t>
            </a:r>
            <a:r>
              <a:rPr lang="es-AR" dirty="0"/>
              <a:t> injuries </a:t>
            </a:r>
            <a:r>
              <a:rPr lang="es-AR" dirty="0" err="1"/>
              <a:t>due</a:t>
            </a:r>
            <a:r>
              <a:rPr lang="es-AR" dirty="0"/>
              <a:t> to </a:t>
            </a:r>
            <a:r>
              <a:rPr lang="es-AR" dirty="0" err="1"/>
              <a:t>workplace</a:t>
            </a:r>
            <a:r>
              <a:rPr lang="es-AR" dirty="0"/>
              <a:t> </a:t>
            </a:r>
            <a:r>
              <a:rPr lang="es-AR" dirty="0" err="1"/>
              <a:t>accidents</a:t>
            </a:r>
            <a:r>
              <a:rPr lang="es-AR" dirty="0"/>
              <a:t>, </a:t>
            </a:r>
            <a:r>
              <a:rPr lang="es-AR" dirty="0" err="1"/>
              <a:t>you</a:t>
            </a:r>
            <a:r>
              <a:rPr lang="es-AR" dirty="0"/>
              <a:t> </a:t>
            </a:r>
            <a:r>
              <a:rPr lang="es-AR" dirty="0" err="1"/>
              <a:t>may</a:t>
            </a:r>
            <a:r>
              <a:rPr lang="es-AR" dirty="0"/>
              <a:t> </a:t>
            </a:r>
            <a:r>
              <a:rPr lang="es-AR" dirty="0" err="1"/>
              <a:t>still</a:t>
            </a:r>
            <a:r>
              <a:rPr lang="es-AR" dirty="0"/>
              <a:t> </a:t>
            </a:r>
            <a:r>
              <a:rPr lang="es-AR" dirty="0" err="1"/>
              <a:t>have</a:t>
            </a:r>
            <a:r>
              <a:rPr lang="es-AR" dirty="0"/>
              <a:t> </a:t>
            </a:r>
            <a:r>
              <a:rPr lang="es-AR" dirty="0" err="1"/>
              <a:t>them</a:t>
            </a:r>
            <a:r>
              <a:rPr lang="es-AR" dirty="0"/>
              <a:t> in </a:t>
            </a:r>
            <a:r>
              <a:rPr lang="es-AR" dirty="0" err="1"/>
              <a:t>your</a:t>
            </a:r>
            <a:r>
              <a:rPr lang="es-AR" dirty="0"/>
              <a:t> </a:t>
            </a:r>
            <a:r>
              <a:rPr lang="es-AR" dirty="0" err="1"/>
              <a:t>business</a:t>
            </a:r>
            <a:r>
              <a:rPr lang="es-AR" dirty="0"/>
              <a:t>. </a:t>
            </a:r>
            <a:r>
              <a:rPr lang="es-AR" dirty="0" err="1"/>
              <a:t>When</a:t>
            </a:r>
            <a:r>
              <a:rPr lang="es-AR" dirty="0"/>
              <a:t> </a:t>
            </a:r>
            <a:r>
              <a:rPr lang="es-AR" dirty="0" err="1"/>
              <a:t>accidents</a:t>
            </a:r>
            <a:r>
              <a:rPr lang="es-AR" dirty="0"/>
              <a:t> </a:t>
            </a:r>
            <a:r>
              <a:rPr lang="es-AR" dirty="0" err="1"/>
              <a:t>occur</a:t>
            </a:r>
            <a:r>
              <a:rPr lang="es-AR" dirty="0"/>
              <a:t>, </a:t>
            </a:r>
            <a:r>
              <a:rPr lang="es-AR" dirty="0" err="1"/>
              <a:t>you</a:t>
            </a:r>
            <a:r>
              <a:rPr lang="es-AR" dirty="0"/>
              <a:t> </a:t>
            </a:r>
            <a:r>
              <a:rPr lang="es-AR" dirty="0" err="1"/>
              <a:t>need</a:t>
            </a:r>
            <a:r>
              <a:rPr lang="es-AR" dirty="0"/>
              <a:t> to </a:t>
            </a:r>
            <a:r>
              <a:rPr lang="es-AR" dirty="0" err="1"/>
              <a:t>know</a:t>
            </a:r>
            <a:r>
              <a:rPr lang="es-AR" dirty="0"/>
              <a:t> </a:t>
            </a:r>
            <a:r>
              <a:rPr lang="es-AR" dirty="0" err="1"/>
              <a:t>how</a:t>
            </a:r>
            <a:r>
              <a:rPr lang="es-AR" dirty="0"/>
              <a:t> to </a:t>
            </a:r>
            <a:r>
              <a:rPr lang="es-AR" dirty="0" err="1"/>
              <a:t>respond</a:t>
            </a:r>
            <a:r>
              <a:rPr lang="es-AR" dirty="0"/>
              <a:t> </a:t>
            </a:r>
            <a:r>
              <a:rPr lang="es-AR" dirty="0" err="1"/>
              <a:t>both</a:t>
            </a:r>
            <a:r>
              <a:rPr lang="es-AR" dirty="0"/>
              <a:t> in </a:t>
            </a:r>
            <a:r>
              <a:rPr lang="es-AR" dirty="0" err="1"/>
              <a:t>the</a:t>
            </a:r>
            <a:r>
              <a:rPr lang="es-AR" dirty="0"/>
              <a:t> </a:t>
            </a:r>
            <a:r>
              <a:rPr lang="es-AR" dirty="0" err="1"/>
              <a:t>moment</a:t>
            </a:r>
            <a:r>
              <a:rPr lang="es-AR" dirty="0"/>
              <a:t> and </a:t>
            </a:r>
            <a:r>
              <a:rPr lang="es-AR" dirty="0" err="1"/>
              <a:t>afterward</a:t>
            </a:r>
            <a:r>
              <a:rPr lang="es-AR" dirty="0"/>
              <a:t>. </a:t>
            </a:r>
            <a:r>
              <a:rPr lang="es-AR" dirty="0" err="1"/>
              <a:t>Let’s</a:t>
            </a:r>
            <a:r>
              <a:rPr lang="es-AR" dirty="0"/>
              <a:t> look at </a:t>
            </a:r>
            <a:r>
              <a:rPr lang="es-AR" dirty="0" err="1"/>
              <a:t>several</a:t>
            </a:r>
            <a:r>
              <a:rPr lang="es-AR" dirty="0"/>
              <a:t> </a:t>
            </a:r>
            <a:r>
              <a:rPr lang="es-AR" dirty="0" err="1"/>
              <a:t>steps</a:t>
            </a:r>
            <a:r>
              <a:rPr lang="es-AR" dirty="0"/>
              <a:t> to </a:t>
            </a:r>
            <a:r>
              <a:rPr lang="es-AR" dirty="0" err="1"/>
              <a:t>take</a:t>
            </a:r>
            <a:r>
              <a:rPr lang="es-AR" dirty="0"/>
              <a:t> to </a:t>
            </a:r>
            <a:r>
              <a:rPr lang="es-AR" dirty="0" err="1"/>
              <a:t>handle</a:t>
            </a:r>
            <a:r>
              <a:rPr lang="es-AR" dirty="0"/>
              <a:t> </a:t>
            </a:r>
            <a:r>
              <a:rPr lang="es-AR" dirty="0" err="1"/>
              <a:t>workplace</a:t>
            </a:r>
            <a:r>
              <a:rPr lang="es-AR" dirty="0"/>
              <a:t> </a:t>
            </a:r>
            <a:r>
              <a:rPr lang="es-AR" dirty="0" err="1"/>
              <a:t>accidents</a:t>
            </a:r>
            <a:r>
              <a:rPr lang="es-A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0282084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46983"/>
          </a:xfrm>
        </p:spPr>
        <p:txBody>
          <a:bodyPr>
            <a:normAutofit/>
          </a:bodyPr>
          <a:lstStyle/>
          <a:p>
            <a:r>
              <a:rPr lang="es-AR" sz="3200" b="1" dirty="0">
                <a:solidFill>
                  <a:srgbClr val="FF0000"/>
                </a:solidFill>
              </a:rPr>
              <a:t>2.</a:t>
            </a:r>
            <a:r>
              <a:rPr lang="es-AR" sz="3200" b="1" u="sng" dirty="0">
                <a:solidFill>
                  <a:srgbClr val="FF0000"/>
                </a:solidFill>
              </a:rPr>
              <a:t> Ordene los pasos en la guía de procedimientos</a:t>
            </a:r>
            <a:r>
              <a:rPr lang="es-AR" sz="3200" b="1" dirty="0">
                <a:solidFill>
                  <a:srgbClr val="FF0000"/>
                </a:solidFill>
              </a:rPr>
              <a:t>.</a:t>
            </a:r>
            <a:endParaRPr lang="es-AR" sz="3200" dirty="0">
              <a:solidFill>
                <a:srgbClr val="FF000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112108"/>
            <a:ext cx="10515600" cy="4957084"/>
          </a:xfrm>
          <a:ln w="57150">
            <a:solidFill>
              <a:srgbClr val="FF0000"/>
            </a:solidFill>
          </a:ln>
        </p:spPr>
        <p:txBody>
          <a:bodyPr>
            <a:normAutofit fontScale="92500" lnSpcReduction="10000"/>
          </a:bodyPr>
          <a:lstStyle/>
          <a:p>
            <a:pPr marL="0" indent="0" fontAlgn="base">
              <a:buNone/>
            </a:pPr>
            <a:r>
              <a:rPr lang="es-AR" b="1" dirty="0">
                <a:solidFill>
                  <a:srgbClr val="FF0000"/>
                </a:solidFill>
              </a:rPr>
              <a:t>A) </a:t>
            </a:r>
            <a:r>
              <a:rPr lang="es-AR" b="1" dirty="0" err="1">
                <a:solidFill>
                  <a:srgbClr val="FF0000"/>
                </a:solidFill>
              </a:rPr>
              <a:t>Assess</a:t>
            </a:r>
            <a:r>
              <a:rPr lang="es-AR" b="1" dirty="0">
                <a:solidFill>
                  <a:srgbClr val="FF0000"/>
                </a:solidFill>
              </a:rPr>
              <a:t> </a:t>
            </a:r>
            <a:r>
              <a:rPr lang="es-AR" b="1" dirty="0" err="1">
                <a:solidFill>
                  <a:srgbClr val="FF0000"/>
                </a:solidFill>
              </a:rPr>
              <a:t>the</a:t>
            </a:r>
            <a:r>
              <a:rPr lang="es-AR" b="1" dirty="0">
                <a:solidFill>
                  <a:srgbClr val="FF0000"/>
                </a:solidFill>
              </a:rPr>
              <a:t> </a:t>
            </a:r>
            <a:r>
              <a:rPr lang="es-AR" b="1" dirty="0" err="1">
                <a:solidFill>
                  <a:srgbClr val="FF0000"/>
                </a:solidFill>
              </a:rPr>
              <a:t>injury</a:t>
            </a:r>
            <a:endParaRPr lang="es-AR" b="1" dirty="0">
              <a:solidFill>
                <a:srgbClr val="FF0000"/>
              </a:solidFill>
            </a:endParaRPr>
          </a:p>
          <a:p>
            <a:pPr marL="0" indent="0" fontAlgn="base">
              <a:buNone/>
            </a:pPr>
            <a:r>
              <a:rPr lang="es-AR" dirty="0" err="1"/>
              <a:t>When</a:t>
            </a:r>
            <a:r>
              <a:rPr lang="es-AR" dirty="0"/>
              <a:t> </a:t>
            </a:r>
            <a:r>
              <a:rPr lang="es-AR" dirty="0" err="1"/>
              <a:t>an</a:t>
            </a:r>
            <a:r>
              <a:rPr lang="es-AR" dirty="0"/>
              <a:t> </a:t>
            </a:r>
            <a:r>
              <a:rPr lang="es-AR" dirty="0" err="1"/>
              <a:t>accident</a:t>
            </a:r>
            <a:r>
              <a:rPr lang="es-AR" dirty="0"/>
              <a:t> </a:t>
            </a:r>
            <a:r>
              <a:rPr lang="es-AR" dirty="0" err="1"/>
              <a:t>happens</a:t>
            </a:r>
            <a:r>
              <a:rPr lang="es-AR" dirty="0"/>
              <a:t>, </a:t>
            </a:r>
            <a:r>
              <a:rPr lang="es-AR" dirty="0" err="1"/>
              <a:t>the</a:t>
            </a:r>
            <a:r>
              <a:rPr lang="es-AR" dirty="0"/>
              <a:t> </a:t>
            </a:r>
            <a:r>
              <a:rPr lang="es-AR" dirty="0" err="1"/>
              <a:t>first</a:t>
            </a:r>
            <a:r>
              <a:rPr lang="es-AR" dirty="0"/>
              <a:t> </a:t>
            </a:r>
            <a:r>
              <a:rPr lang="es-AR" dirty="0" err="1"/>
              <a:t>thing</a:t>
            </a:r>
            <a:r>
              <a:rPr lang="es-AR" dirty="0"/>
              <a:t> to do </a:t>
            </a:r>
            <a:r>
              <a:rPr lang="es-AR" dirty="0" err="1"/>
              <a:t>is</a:t>
            </a:r>
            <a:r>
              <a:rPr lang="es-AR" dirty="0"/>
              <a:t> </a:t>
            </a:r>
            <a:r>
              <a:rPr lang="es-AR" dirty="0" err="1"/>
              <a:t>assess</a:t>
            </a:r>
            <a:r>
              <a:rPr lang="es-AR" dirty="0"/>
              <a:t> </a:t>
            </a:r>
            <a:r>
              <a:rPr lang="es-AR" dirty="0" err="1"/>
              <a:t>the</a:t>
            </a:r>
            <a:r>
              <a:rPr lang="es-AR" dirty="0"/>
              <a:t> </a:t>
            </a:r>
            <a:r>
              <a:rPr lang="es-AR" dirty="0" err="1"/>
              <a:t>damages</a:t>
            </a:r>
            <a:r>
              <a:rPr lang="es-AR" dirty="0"/>
              <a:t>. </a:t>
            </a:r>
            <a:r>
              <a:rPr lang="es-AR" dirty="0" err="1"/>
              <a:t>Where</a:t>
            </a:r>
            <a:r>
              <a:rPr lang="es-AR" dirty="0"/>
              <a:t> </a:t>
            </a:r>
            <a:r>
              <a:rPr lang="es-AR" dirty="0" err="1"/>
              <a:t>is</a:t>
            </a:r>
            <a:r>
              <a:rPr lang="es-AR" dirty="0"/>
              <a:t> </a:t>
            </a:r>
            <a:r>
              <a:rPr lang="es-AR" dirty="0" err="1"/>
              <a:t>your</a:t>
            </a:r>
            <a:r>
              <a:rPr lang="es-AR" dirty="0"/>
              <a:t> </a:t>
            </a:r>
            <a:r>
              <a:rPr lang="es-AR" dirty="0" err="1"/>
              <a:t>employee</a:t>
            </a:r>
            <a:r>
              <a:rPr lang="es-AR" dirty="0"/>
              <a:t> </a:t>
            </a:r>
            <a:r>
              <a:rPr lang="es-AR" dirty="0" err="1"/>
              <a:t>injured</a:t>
            </a:r>
            <a:r>
              <a:rPr lang="es-AR" dirty="0"/>
              <a:t>? </a:t>
            </a:r>
            <a:r>
              <a:rPr lang="es-AR" dirty="0" err="1"/>
              <a:t>If</a:t>
            </a:r>
            <a:r>
              <a:rPr lang="es-AR" dirty="0"/>
              <a:t> </a:t>
            </a:r>
            <a:r>
              <a:rPr lang="es-AR" dirty="0" err="1"/>
              <a:t>the</a:t>
            </a:r>
            <a:r>
              <a:rPr lang="es-AR" dirty="0"/>
              <a:t> </a:t>
            </a:r>
            <a:r>
              <a:rPr lang="es-AR" dirty="0" err="1"/>
              <a:t>injury</a:t>
            </a:r>
            <a:r>
              <a:rPr lang="es-AR" dirty="0"/>
              <a:t> </a:t>
            </a:r>
            <a:r>
              <a:rPr lang="es-AR" dirty="0" err="1"/>
              <a:t>is</a:t>
            </a:r>
            <a:r>
              <a:rPr lang="es-AR" dirty="0"/>
              <a:t> </a:t>
            </a:r>
            <a:r>
              <a:rPr lang="es-AR" dirty="0" err="1"/>
              <a:t>life-threatening</a:t>
            </a:r>
            <a:r>
              <a:rPr lang="es-AR" dirty="0"/>
              <a:t>, </a:t>
            </a:r>
            <a:r>
              <a:rPr lang="es-AR" dirty="0" err="1"/>
              <a:t>call</a:t>
            </a:r>
            <a:r>
              <a:rPr lang="es-AR" dirty="0"/>
              <a:t> 911 </a:t>
            </a:r>
            <a:r>
              <a:rPr lang="es-AR" dirty="0" err="1"/>
              <a:t>immediately</a:t>
            </a:r>
            <a:r>
              <a:rPr lang="es-AR" dirty="0"/>
              <a:t>. </a:t>
            </a:r>
            <a:r>
              <a:rPr lang="es-AR" dirty="0" err="1"/>
              <a:t>If</a:t>
            </a:r>
            <a:r>
              <a:rPr lang="es-AR" dirty="0"/>
              <a:t> </a:t>
            </a:r>
            <a:r>
              <a:rPr lang="es-AR" dirty="0" err="1"/>
              <a:t>it’s</a:t>
            </a:r>
            <a:r>
              <a:rPr lang="es-AR" dirty="0"/>
              <a:t> non-</a:t>
            </a:r>
            <a:r>
              <a:rPr lang="es-AR" dirty="0" err="1"/>
              <a:t>life</a:t>
            </a:r>
            <a:r>
              <a:rPr lang="es-AR" dirty="0"/>
              <a:t>-</a:t>
            </a:r>
            <a:r>
              <a:rPr lang="es-AR" dirty="0" err="1"/>
              <a:t>threatening</a:t>
            </a:r>
            <a:r>
              <a:rPr lang="es-AR" dirty="0"/>
              <a:t>, </a:t>
            </a:r>
            <a:r>
              <a:rPr lang="es-AR" dirty="0" err="1"/>
              <a:t>care</a:t>
            </a:r>
            <a:r>
              <a:rPr lang="es-AR" dirty="0"/>
              <a:t> </a:t>
            </a:r>
            <a:r>
              <a:rPr lang="es-AR" dirty="0" err="1"/>
              <a:t>for</a:t>
            </a:r>
            <a:r>
              <a:rPr lang="es-AR" dirty="0"/>
              <a:t> </a:t>
            </a:r>
            <a:r>
              <a:rPr lang="es-AR" dirty="0" err="1"/>
              <a:t>your</a:t>
            </a:r>
            <a:r>
              <a:rPr lang="es-AR" dirty="0"/>
              <a:t> </a:t>
            </a:r>
            <a:r>
              <a:rPr lang="es-AR" dirty="0" err="1"/>
              <a:t>employee</a:t>
            </a:r>
            <a:r>
              <a:rPr lang="es-AR" dirty="0"/>
              <a:t> </a:t>
            </a:r>
            <a:r>
              <a:rPr lang="es-AR" dirty="0" err="1"/>
              <a:t>concerning</a:t>
            </a:r>
            <a:r>
              <a:rPr lang="es-AR" dirty="0"/>
              <a:t> </a:t>
            </a:r>
            <a:r>
              <a:rPr lang="es-AR" dirty="0" err="1"/>
              <a:t>the</a:t>
            </a:r>
            <a:r>
              <a:rPr lang="es-AR" dirty="0"/>
              <a:t> </a:t>
            </a:r>
            <a:r>
              <a:rPr lang="es-AR" dirty="0" err="1"/>
              <a:t>seriousness</a:t>
            </a:r>
            <a:r>
              <a:rPr lang="es-AR" dirty="0"/>
              <a:t> of </a:t>
            </a:r>
            <a:r>
              <a:rPr lang="es-AR" dirty="0" err="1"/>
              <a:t>the</a:t>
            </a:r>
            <a:r>
              <a:rPr lang="es-AR" dirty="0"/>
              <a:t> </a:t>
            </a:r>
            <a:r>
              <a:rPr lang="es-AR" dirty="0" err="1"/>
              <a:t>injury</a:t>
            </a:r>
            <a:r>
              <a:rPr lang="es-AR" dirty="0"/>
              <a:t>. </a:t>
            </a:r>
          </a:p>
          <a:p>
            <a:pPr marL="0" indent="0" fontAlgn="base">
              <a:buNone/>
            </a:pPr>
            <a:endParaRPr lang="es-ES" dirty="0"/>
          </a:p>
          <a:p>
            <a:pPr marL="0" indent="0" fontAlgn="base">
              <a:buNone/>
            </a:pPr>
            <a:r>
              <a:rPr lang="es-AR" b="1" dirty="0">
                <a:solidFill>
                  <a:srgbClr val="FF0000"/>
                </a:solidFill>
              </a:rPr>
              <a:t>B) </a:t>
            </a:r>
            <a:r>
              <a:rPr lang="es-AR" b="1" dirty="0" err="1">
                <a:solidFill>
                  <a:srgbClr val="FF0000"/>
                </a:solidFill>
              </a:rPr>
              <a:t>Connect</a:t>
            </a:r>
            <a:r>
              <a:rPr lang="es-AR" b="1" dirty="0">
                <a:solidFill>
                  <a:srgbClr val="FF0000"/>
                </a:solidFill>
              </a:rPr>
              <a:t> </a:t>
            </a:r>
            <a:r>
              <a:rPr lang="es-AR" b="1" dirty="0" err="1">
                <a:solidFill>
                  <a:srgbClr val="FF0000"/>
                </a:solidFill>
              </a:rPr>
              <a:t>with</a:t>
            </a:r>
            <a:r>
              <a:rPr lang="es-AR" b="1" dirty="0">
                <a:solidFill>
                  <a:srgbClr val="FF0000"/>
                </a:solidFill>
              </a:rPr>
              <a:t> </a:t>
            </a:r>
            <a:r>
              <a:rPr lang="es-AR" b="1" dirty="0" err="1">
                <a:solidFill>
                  <a:srgbClr val="FF0000"/>
                </a:solidFill>
              </a:rPr>
              <a:t>your</a:t>
            </a:r>
            <a:r>
              <a:rPr lang="es-AR" b="1" dirty="0">
                <a:solidFill>
                  <a:srgbClr val="FF0000"/>
                </a:solidFill>
              </a:rPr>
              <a:t> </a:t>
            </a:r>
            <a:r>
              <a:rPr lang="es-AR" b="1" dirty="0" err="1">
                <a:solidFill>
                  <a:srgbClr val="FF0000"/>
                </a:solidFill>
              </a:rPr>
              <a:t>injured</a:t>
            </a:r>
            <a:r>
              <a:rPr lang="es-AR" b="1" dirty="0">
                <a:solidFill>
                  <a:srgbClr val="FF0000"/>
                </a:solidFill>
              </a:rPr>
              <a:t> </a:t>
            </a:r>
            <a:r>
              <a:rPr lang="es-AR" b="1" dirty="0" err="1">
                <a:solidFill>
                  <a:srgbClr val="FF0000"/>
                </a:solidFill>
              </a:rPr>
              <a:t>employee</a:t>
            </a:r>
            <a:endParaRPr lang="es-AR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s-AR" dirty="0" err="1"/>
              <a:t>It</a:t>
            </a:r>
            <a:r>
              <a:rPr lang="es-AR" dirty="0"/>
              <a:t> </a:t>
            </a:r>
            <a:r>
              <a:rPr lang="es-AR" dirty="0" err="1"/>
              <a:t>is</a:t>
            </a:r>
            <a:r>
              <a:rPr lang="es-AR" dirty="0"/>
              <a:t> </a:t>
            </a:r>
            <a:r>
              <a:rPr lang="es-AR" dirty="0" err="1"/>
              <a:t>essential</a:t>
            </a:r>
            <a:r>
              <a:rPr lang="es-AR" dirty="0"/>
              <a:t> to show </a:t>
            </a:r>
            <a:r>
              <a:rPr lang="es-AR" dirty="0" err="1"/>
              <a:t>your</a:t>
            </a:r>
            <a:r>
              <a:rPr lang="es-AR" dirty="0"/>
              <a:t> </a:t>
            </a:r>
            <a:r>
              <a:rPr lang="es-AR" dirty="0" err="1"/>
              <a:t>employee</a:t>
            </a:r>
            <a:r>
              <a:rPr lang="es-AR" dirty="0"/>
              <a:t> </a:t>
            </a:r>
            <a:r>
              <a:rPr lang="es-AR" dirty="0" err="1"/>
              <a:t>that</a:t>
            </a:r>
            <a:r>
              <a:rPr lang="es-AR" dirty="0"/>
              <a:t> </a:t>
            </a:r>
            <a:r>
              <a:rPr lang="es-AR" dirty="0" err="1"/>
              <a:t>you</a:t>
            </a:r>
            <a:r>
              <a:rPr lang="es-AR" dirty="0"/>
              <a:t> </a:t>
            </a:r>
            <a:r>
              <a:rPr lang="es-AR" dirty="0" err="1"/>
              <a:t>honestly</a:t>
            </a:r>
            <a:r>
              <a:rPr lang="es-AR" dirty="0"/>
              <a:t> and </a:t>
            </a:r>
            <a:r>
              <a:rPr lang="es-AR" dirty="0" err="1"/>
              <a:t>authentically</a:t>
            </a:r>
            <a:r>
              <a:rPr lang="es-AR" dirty="0"/>
              <a:t> </a:t>
            </a:r>
            <a:r>
              <a:rPr lang="es-AR" dirty="0" err="1"/>
              <a:t>care</a:t>
            </a:r>
            <a:r>
              <a:rPr lang="es-AR" dirty="0"/>
              <a:t> </a:t>
            </a:r>
            <a:r>
              <a:rPr lang="es-AR" dirty="0" err="1"/>
              <a:t>for</a:t>
            </a:r>
            <a:r>
              <a:rPr lang="es-AR" dirty="0"/>
              <a:t> </a:t>
            </a:r>
            <a:r>
              <a:rPr lang="es-AR" dirty="0" err="1"/>
              <a:t>their</a:t>
            </a:r>
            <a:r>
              <a:rPr lang="es-AR" dirty="0"/>
              <a:t> </a:t>
            </a:r>
            <a:r>
              <a:rPr lang="es-AR" dirty="0" err="1"/>
              <a:t>well-being</a:t>
            </a:r>
            <a:r>
              <a:rPr lang="es-AR" dirty="0"/>
              <a:t>. </a:t>
            </a:r>
            <a:r>
              <a:rPr lang="es-AR" dirty="0" err="1"/>
              <a:t>Check</a:t>
            </a:r>
            <a:r>
              <a:rPr lang="es-AR" dirty="0"/>
              <a:t> </a:t>
            </a:r>
            <a:r>
              <a:rPr lang="es-AR" dirty="0" err="1"/>
              <a:t>on</a:t>
            </a:r>
            <a:r>
              <a:rPr lang="es-AR" dirty="0"/>
              <a:t> </a:t>
            </a:r>
            <a:r>
              <a:rPr lang="es-AR" dirty="0" err="1"/>
              <a:t>them</a:t>
            </a:r>
            <a:r>
              <a:rPr lang="es-AR" dirty="0"/>
              <a:t> </a:t>
            </a:r>
            <a:r>
              <a:rPr lang="es-AR" dirty="0" err="1"/>
              <a:t>throughout</a:t>
            </a:r>
            <a:r>
              <a:rPr lang="es-AR" dirty="0"/>
              <a:t> </a:t>
            </a:r>
            <a:r>
              <a:rPr lang="es-AR" dirty="0" err="1"/>
              <a:t>their</a:t>
            </a:r>
            <a:r>
              <a:rPr lang="es-AR" dirty="0"/>
              <a:t> </a:t>
            </a:r>
            <a:r>
              <a:rPr lang="es-AR" dirty="0" err="1"/>
              <a:t>recovery</a:t>
            </a:r>
            <a:r>
              <a:rPr lang="es-AR" dirty="0"/>
              <a:t> </a:t>
            </a:r>
            <a:r>
              <a:rPr lang="es-AR" dirty="0" err="1"/>
              <a:t>process</a:t>
            </a:r>
            <a:r>
              <a:rPr lang="es-AR" dirty="0"/>
              <a:t>, open </a:t>
            </a:r>
            <a:r>
              <a:rPr lang="es-AR" dirty="0" err="1"/>
              <a:t>lines</a:t>
            </a:r>
            <a:r>
              <a:rPr lang="es-AR" dirty="0"/>
              <a:t> of </a:t>
            </a:r>
            <a:r>
              <a:rPr lang="es-AR" dirty="0" err="1"/>
              <a:t>communication</a:t>
            </a:r>
            <a:r>
              <a:rPr lang="es-AR" dirty="0"/>
              <a:t>, and </a:t>
            </a:r>
            <a:r>
              <a:rPr lang="es-AR" dirty="0" err="1"/>
              <a:t>let</a:t>
            </a:r>
            <a:r>
              <a:rPr lang="es-AR" dirty="0"/>
              <a:t> </a:t>
            </a:r>
            <a:r>
              <a:rPr lang="es-AR" dirty="0" err="1"/>
              <a:t>them</a:t>
            </a:r>
            <a:r>
              <a:rPr lang="es-AR" dirty="0"/>
              <a:t> </a:t>
            </a:r>
            <a:r>
              <a:rPr lang="es-AR" dirty="0" err="1"/>
              <a:t>know</a:t>
            </a:r>
            <a:r>
              <a:rPr lang="es-AR" dirty="0"/>
              <a:t> </a:t>
            </a:r>
            <a:r>
              <a:rPr lang="es-AR" dirty="0" err="1"/>
              <a:t>through</a:t>
            </a:r>
            <a:r>
              <a:rPr lang="es-AR" dirty="0"/>
              <a:t> </a:t>
            </a:r>
            <a:r>
              <a:rPr lang="es-AR" dirty="0" err="1"/>
              <a:t>your</a:t>
            </a:r>
            <a:r>
              <a:rPr lang="es-AR" dirty="0"/>
              <a:t> </a:t>
            </a:r>
            <a:r>
              <a:rPr lang="es-AR" dirty="0" err="1"/>
              <a:t>actions</a:t>
            </a:r>
            <a:r>
              <a:rPr lang="es-AR" dirty="0"/>
              <a:t> </a:t>
            </a:r>
            <a:r>
              <a:rPr lang="es-AR" dirty="0" err="1"/>
              <a:t>that</a:t>
            </a:r>
            <a:r>
              <a:rPr lang="es-AR" dirty="0"/>
              <a:t> </a:t>
            </a:r>
            <a:r>
              <a:rPr lang="es-AR" dirty="0" err="1"/>
              <a:t>they</a:t>
            </a:r>
            <a:r>
              <a:rPr lang="es-AR" dirty="0"/>
              <a:t> can trust </a:t>
            </a:r>
            <a:r>
              <a:rPr lang="es-AR" dirty="0" err="1"/>
              <a:t>you</a:t>
            </a:r>
            <a:r>
              <a:rPr lang="es-AR" dirty="0"/>
              <a:t> to do </a:t>
            </a:r>
            <a:r>
              <a:rPr lang="es-AR" dirty="0" err="1"/>
              <a:t>right</a:t>
            </a:r>
            <a:r>
              <a:rPr lang="es-AR" dirty="0"/>
              <a:t> </a:t>
            </a:r>
            <a:r>
              <a:rPr lang="es-AR" dirty="0" err="1"/>
              <a:t>by</a:t>
            </a:r>
            <a:r>
              <a:rPr lang="es-AR" dirty="0"/>
              <a:t> </a:t>
            </a:r>
            <a:r>
              <a:rPr lang="es-AR" dirty="0" err="1"/>
              <a:t>them</a:t>
            </a:r>
            <a:r>
              <a:rPr lang="es-AR" dirty="0"/>
              <a:t>. </a:t>
            </a:r>
            <a:r>
              <a:rPr lang="es-AR" dirty="0" err="1"/>
              <a:t>This</a:t>
            </a:r>
            <a:r>
              <a:rPr lang="es-AR" dirty="0"/>
              <a:t> </a:t>
            </a:r>
            <a:r>
              <a:rPr lang="es-AR" dirty="0" err="1"/>
              <a:t>will</a:t>
            </a:r>
            <a:r>
              <a:rPr lang="es-AR" dirty="0"/>
              <a:t> </a:t>
            </a:r>
            <a:r>
              <a:rPr lang="es-AR" dirty="0" err="1"/>
              <a:t>not</a:t>
            </a:r>
            <a:r>
              <a:rPr lang="es-AR" dirty="0"/>
              <a:t> </a:t>
            </a:r>
            <a:r>
              <a:rPr lang="es-AR" dirty="0" err="1"/>
              <a:t>only</a:t>
            </a:r>
            <a:r>
              <a:rPr lang="es-AR" dirty="0"/>
              <a:t> </a:t>
            </a:r>
            <a:r>
              <a:rPr lang="es-AR" dirty="0" err="1"/>
              <a:t>help</a:t>
            </a:r>
            <a:r>
              <a:rPr lang="es-AR" dirty="0"/>
              <a:t> </a:t>
            </a:r>
            <a:r>
              <a:rPr lang="es-AR" dirty="0" err="1"/>
              <a:t>you</a:t>
            </a:r>
            <a:r>
              <a:rPr lang="es-AR" dirty="0"/>
              <a:t> </a:t>
            </a:r>
            <a:r>
              <a:rPr lang="es-AR" dirty="0" err="1"/>
              <a:t>maintain</a:t>
            </a:r>
            <a:r>
              <a:rPr lang="es-AR" dirty="0"/>
              <a:t> a </a:t>
            </a:r>
            <a:r>
              <a:rPr lang="es-AR" dirty="0" err="1"/>
              <a:t>strong</a:t>
            </a:r>
            <a:r>
              <a:rPr lang="es-AR" dirty="0"/>
              <a:t>, positive </a:t>
            </a:r>
            <a:r>
              <a:rPr lang="es-AR" dirty="0" err="1"/>
              <a:t>relationship</a:t>
            </a:r>
            <a:r>
              <a:rPr lang="es-AR" dirty="0"/>
              <a:t> </a:t>
            </a:r>
            <a:r>
              <a:rPr lang="es-AR" dirty="0" err="1"/>
              <a:t>with</a:t>
            </a:r>
            <a:r>
              <a:rPr lang="es-AR" dirty="0"/>
              <a:t> </a:t>
            </a:r>
            <a:r>
              <a:rPr lang="es-AR" dirty="0" err="1"/>
              <a:t>your</a:t>
            </a:r>
            <a:r>
              <a:rPr lang="es-AR" dirty="0"/>
              <a:t> </a:t>
            </a:r>
            <a:r>
              <a:rPr lang="es-AR" dirty="0" err="1"/>
              <a:t>employee</a:t>
            </a:r>
            <a:r>
              <a:rPr lang="es-AR" dirty="0"/>
              <a:t>, </a:t>
            </a:r>
            <a:r>
              <a:rPr lang="es-AR" dirty="0" err="1"/>
              <a:t>but</a:t>
            </a:r>
            <a:r>
              <a:rPr lang="es-AR" dirty="0"/>
              <a:t> </a:t>
            </a:r>
            <a:r>
              <a:rPr lang="es-AR" dirty="0" err="1"/>
              <a:t>it</a:t>
            </a:r>
            <a:r>
              <a:rPr lang="es-AR" dirty="0"/>
              <a:t> </a:t>
            </a:r>
            <a:r>
              <a:rPr lang="es-AR" dirty="0" err="1"/>
              <a:t>may</a:t>
            </a:r>
            <a:r>
              <a:rPr lang="es-AR" dirty="0"/>
              <a:t> </a:t>
            </a:r>
            <a:r>
              <a:rPr lang="es-AR" dirty="0" err="1"/>
              <a:t>save</a:t>
            </a:r>
            <a:r>
              <a:rPr lang="es-AR" dirty="0"/>
              <a:t> </a:t>
            </a:r>
            <a:r>
              <a:rPr lang="es-AR" dirty="0" err="1"/>
              <a:t>you</a:t>
            </a:r>
            <a:r>
              <a:rPr lang="es-AR" dirty="0"/>
              <a:t> </a:t>
            </a:r>
            <a:r>
              <a:rPr lang="es-AR" dirty="0" err="1"/>
              <a:t>from</a:t>
            </a:r>
            <a:r>
              <a:rPr lang="es-AR" dirty="0"/>
              <a:t> a </a:t>
            </a:r>
            <a:r>
              <a:rPr lang="es-AR" dirty="0" err="1"/>
              <a:t>lawsuit</a:t>
            </a:r>
            <a:r>
              <a:rPr lang="es-AR" dirty="0"/>
              <a:t> in </a:t>
            </a:r>
            <a:r>
              <a:rPr lang="es-AR" dirty="0" err="1"/>
              <a:t>the</a:t>
            </a:r>
            <a:r>
              <a:rPr lang="es-AR" dirty="0"/>
              <a:t> </a:t>
            </a:r>
            <a:r>
              <a:rPr lang="es-AR" dirty="0" err="1"/>
              <a:t>future</a:t>
            </a:r>
            <a:r>
              <a:rPr lang="es-AR" dirty="0"/>
              <a:t>.</a:t>
            </a:r>
          </a:p>
          <a:p>
            <a:pPr marL="0" indent="0">
              <a:buNone/>
            </a:pP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81734811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719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518615"/>
            <a:ext cx="10515600" cy="5658348"/>
          </a:xfrm>
          <a:ln w="57150">
            <a:solidFill>
              <a:srgbClr val="FF0000"/>
            </a:solidFill>
          </a:ln>
        </p:spPr>
        <p:txBody>
          <a:bodyPr>
            <a:normAutofit fontScale="92500" lnSpcReduction="10000"/>
          </a:bodyPr>
          <a:lstStyle/>
          <a:p>
            <a:pPr marL="0" indent="0" fontAlgn="base">
              <a:buNone/>
            </a:pPr>
            <a:r>
              <a:rPr lang="es-AR" b="1" dirty="0">
                <a:solidFill>
                  <a:srgbClr val="FF0000"/>
                </a:solidFill>
              </a:rPr>
              <a:t>C) </a:t>
            </a:r>
            <a:r>
              <a:rPr lang="es-AR" b="1" dirty="0" err="1">
                <a:solidFill>
                  <a:srgbClr val="FF0000"/>
                </a:solidFill>
              </a:rPr>
              <a:t>Help</a:t>
            </a:r>
            <a:r>
              <a:rPr lang="es-AR" b="1" dirty="0">
                <a:solidFill>
                  <a:srgbClr val="FF0000"/>
                </a:solidFill>
              </a:rPr>
              <a:t> </a:t>
            </a:r>
            <a:r>
              <a:rPr lang="es-AR" b="1" dirty="0" err="1">
                <a:solidFill>
                  <a:srgbClr val="FF0000"/>
                </a:solidFill>
              </a:rPr>
              <a:t>your</a:t>
            </a:r>
            <a:r>
              <a:rPr lang="es-AR" b="1" dirty="0">
                <a:solidFill>
                  <a:srgbClr val="FF0000"/>
                </a:solidFill>
              </a:rPr>
              <a:t> </a:t>
            </a:r>
            <a:r>
              <a:rPr lang="es-AR" b="1" dirty="0" err="1">
                <a:solidFill>
                  <a:srgbClr val="FF0000"/>
                </a:solidFill>
              </a:rPr>
              <a:t>employee</a:t>
            </a:r>
            <a:r>
              <a:rPr lang="es-AR" b="1" dirty="0">
                <a:solidFill>
                  <a:srgbClr val="FF0000"/>
                </a:solidFill>
              </a:rPr>
              <a:t> </a:t>
            </a:r>
            <a:r>
              <a:rPr lang="es-AR" b="1" dirty="0" err="1">
                <a:solidFill>
                  <a:srgbClr val="FF0000"/>
                </a:solidFill>
              </a:rPr>
              <a:t>get</a:t>
            </a:r>
            <a:r>
              <a:rPr lang="es-AR" b="1" dirty="0">
                <a:solidFill>
                  <a:srgbClr val="FF0000"/>
                </a:solidFill>
              </a:rPr>
              <a:t> back to </a:t>
            </a:r>
            <a:r>
              <a:rPr lang="es-AR" b="1" dirty="0" err="1">
                <a:solidFill>
                  <a:srgbClr val="FF0000"/>
                </a:solidFill>
              </a:rPr>
              <a:t>work</a:t>
            </a:r>
            <a:endParaRPr lang="es-AR" b="1" dirty="0">
              <a:solidFill>
                <a:srgbClr val="FF0000"/>
              </a:solidFill>
            </a:endParaRPr>
          </a:p>
          <a:p>
            <a:pPr marL="0" indent="0" fontAlgn="base">
              <a:buNone/>
            </a:pPr>
            <a:r>
              <a:rPr lang="es-AR" dirty="0"/>
              <a:t>Once </a:t>
            </a:r>
            <a:r>
              <a:rPr lang="es-AR" dirty="0" err="1"/>
              <a:t>your</a:t>
            </a:r>
            <a:r>
              <a:rPr lang="es-AR" dirty="0"/>
              <a:t> </a:t>
            </a:r>
            <a:r>
              <a:rPr lang="es-AR" dirty="0" err="1"/>
              <a:t>employee</a:t>
            </a:r>
            <a:r>
              <a:rPr lang="es-AR" dirty="0"/>
              <a:t> has </a:t>
            </a:r>
            <a:r>
              <a:rPr lang="es-AR" dirty="0" err="1"/>
              <a:t>received</a:t>
            </a:r>
            <a:r>
              <a:rPr lang="es-AR" dirty="0"/>
              <a:t> </a:t>
            </a:r>
            <a:r>
              <a:rPr lang="es-AR" dirty="0" err="1"/>
              <a:t>the</a:t>
            </a:r>
            <a:r>
              <a:rPr lang="es-AR" dirty="0"/>
              <a:t> medical </a:t>
            </a:r>
            <a:r>
              <a:rPr lang="es-AR" dirty="0" err="1"/>
              <a:t>care</a:t>
            </a:r>
            <a:r>
              <a:rPr lang="es-AR" dirty="0"/>
              <a:t> </a:t>
            </a:r>
            <a:r>
              <a:rPr lang="es-AR" dirty="0" err="1"/>
              <a:t>they</a:t>
            </a:r>
            <a:r>
              <a:rPr lang="es-AR" dirty="0"/>
              <a:t> </a:t>
            </a:r>
            <a:r>
              <a:rPr lang="es-AR" dirty="0" err="1"/>
              <a:t>need</a:t>
            </a:r>
            <a:r>
              <a:rPr lang="es-AR" dirty="0"/>
              <a:t> and has </a:t>
            </a:r>
            <a:r>
              <a:rPr lang="es-AR" dirty="0" err="1"/>
              <a:t>recovered</a:t>
            </a:r>
            <a:r>
              <a:rPr lang="es-AR" dirty="0"/>
              <a:t> </a:t>
            </a:r>
            <a:r>
              <a:rPr lang="es-AR" dirty="0" err="1"/>
              <a:t>from</a:t>
            </a:r>
            <a:r>
              <a:rPr lang="es-AR" dirty="0"/>
              <a:t> </a:t>
            </a:r>
            <a:r>
              <a:rPr lang="es-AR" dirty="0" err="1"/>
              <a:t>their</a:t>
            </a:r>
            <a:r>
              <a:rPr lang="es-AR" dirty="0"/>
              <a:t> </a:t>
            </a:r>
            <a:r>
              <a:rPr lang="es-AR" dirty="0" err="1"/>
              <a:t>injury</a:t>
            </a:r>
            <a:r>
              <a:rPr lang="es-AR" dirty="0"/>
              <a:t>, </a:t>
            </a:r>
            <a:r>
              <a:rPr lang="es-AR" dirty="0" err="1"/>
              <a:t>you</a:t>
            </a:r>
            <a:r>
              <a:rPr lang="es-AR" dirty="0"/>
              <a:t> </a:t>
            </a:r>
            <a:r>
              <a:rPr lang="es-AR" dirty="0" err="1"/>
              <a:t>will</a:t>
            </a:r>
            <a:r>
              <a:rPr lang="es-AR" dirty="0"/>
              <a:t> </a:t>
            </a:r>
            <a:r>
              <a:rPr lang="es-AR" dirty="0" err="1"/>
              <a:t>need</a:t>
            </a:r>
            <a:r>
              <a:rPr lang="es-AR" dirty="0"/>
              <a:t> to </a:t>
            </a:r>
            <a:r>
              <a:rPr lang="es-AR" dirty="0" err="1"/>
              <a:t>help</a:t>
            </a:r>
            <a:r>
              <a:rPr lang="es-AR" dirty="0"/>
              <a:t> </a:t>
            </a:r>
            <a:r>
              <a:rPr lang="es-AR" dirty="0" err="1"/>
              <a:t>them</a:t>
            </a:r>
            <a:r>
              <a:rPr lang="es-AR" dirty="0"/>
              <a:t> </a:t>
            </a:r>
            <a:r>
              <a:rPr lang="es-AR" dirty="0" err="1"/>
              <a:t>make</a:t>
            </a:r>
            <a:r>
              <a:rPr lang="es-AR" dirty="0"/>
              <a:t> a </a:t>
            </a:r>
            <a:r>
              <a:rPr lang="es-AR" dirty="0" err="1"/>
              <a:t>smooth</a:t>
            </a:r>
            <a:r>
              <a:rPr lang="es-AR" dirty="0"/>
              <a:t> </a:t>
            </a:r>
            <a:r>
              <a:rPr lang="es-AR" dirty="0" err="1"/>
              <a:t>transition</a:t>
            </a:r>
            <a:r>
              <a:rPr lang="es-AR" dirty="0"/>
              <a:t> back to </a:t>
            </a:r>
            <a:r>
              <a:rPr lang="es-AR" dirty="0" err="1"/>
              <a:t>work</a:t>
            </a:r>
            <a:r>
              <a:rPr lang="es-AR" dirty="0"/>
              <a:t>. </a:t>
            </a:r>
            <a:r>
              <a:rPr lang="es-AR" dirty="0" err="1"/>
              <a:t>This</a:t>
            </a:r>
            <a:r>
              <a:rPr lang="es-AR" dirty="0"/>
              <a:t> can be more </a:t>
            </a:r>
            <a:r>
              <a:rPr lang="es-AR" dirty="0" err="1"/>
              <a:t>difficult</a:t>
            </a:r>
            <a:r>
              <a:rPr lang="es-AR" dirty="0"/>
              <a:t> </a:t>
            </a:r>
            <a:r>
              <a:rPr lang="es-AR" dirty="0" err="1"/>
              <a:t>if</a:t>
            </a:r>
            <a:r>
              <a:rPr lang="es-AR" dirty="0"/>
              <a:t> </a:t>
            </a:r>
            <a:r>
              <a:rPr lang="es-AR" dirty="0" err="1"/>
              <a:t>the</a:t>
            </a:r>
            <a:r>
              <a:rPr lang="es-AR" dirty="0"/>
              <a:t> </a:t>
            </a:r>
            <a:r>
              <a:rPr lang="es-AR" dirty="0" err="1"/>
              <a:t>employee</a:t>
            </a:r>
            <a:r>
              <a:rPr lang="es-AR" dirty="0"/>
              <a:t> has </a:t>
            </a:r>
            <a:r>
              <a:rPr lang="es-AR" dirty="0" err="1"/>
              <a:t>been</a:t>
            </a:r>
            <a:r>
              <a:rPr lang="es-AR" dirty="0"/>
              <a:t> </a:t>
            </a:r>
            <a:r>
              <a:rPr lang="es-AR" dirty="0" err="1"/>
              <a:t>on</a:t>
            </a:r>
            <a:r>
              <a:rPr lang="es-AR" dirty="0"/>
              <a:t> </a:t>
            </a:r>
            <a:r>
              <a:rPr lang="es-AR" dirty="0" err="1"/>
              <a:t>leave</a:t>
            </a:r>
            <a:r>
              <a:rPr lang="es-AR" dirty="0"/>
              <a:t> </a:t>
            </a:r>
            <a:r>
              <a:rPr lang="es-AR" dirty="0" err="1"/>
              <a:t>for</a:t>
            </a:r>
            <a:r>
              <a:rPr lang="es-AR" dirty="0"/>
              <a:t> a </a:t>
            </a:r>
            <a:r>
              <a:rPr lang="es-AR" dirty="0" err="1"/>
              <a:t>long</a:t>
            </a:r>
            <a:r>
              <a:rPr lang="es-AR" dirty="0"/>
              <a:t> time.</a:t>
            </a:r>
          </a:p>
          <a:p>
            <a:pPr marL="0" indent="0" fontAlgn="base">
              <a:buNone/>
            </a:pPr>
            <a:r>
              <a:rPr lang="es-AR" dirty="0"/>
              <a:t>To </a:t>
            </a:r>
            <a:r>
              <a:rPr lang="es-AR" dirty="0" err="1"/>
              <a:t>help</a:t>
            </a:r>
            <a:r>
              <a:rPr lang="es-AR" dirty="0"/>
              <a:t> </a:t>
            </a:r>
            <a:r>
              <a:rPr lang="es-AR" dirty="0" err="1"/>
              <a:t>an</a:t>
            </a:r>
            <a:r>
              <a:rPr lang="es-AR" dirty="0"/>
              <a:t> </a:t>
            </a:r>
            <a:r>
              <a:rPr lang="es-AR" dirty="0" err="1"/>
              <a:t>employee</a:t>
            </a:r>
            <a:r>
              <a:rPr lang="es-AR" dirty="0"/>
              <a:t> </a:t>
            </a:r>
            <a:r>
              <a:rPr lang="es-AR" dirty="0" err="1"/>
              <a:t>return</a:t>
            </a:r>
            <a:r>
              <a:rPr lang="es-AR" dirty="0"/>
              <a:t> </a:t>
            </a:r>
            <a:r>
              <a:rPr lang="es-AR" dirty="0" err="1"/>
              <a:t>safely</a:t>
            </a:r>
            <a:r>
              <a:rPr lang="es-AR" dirty="0"/>
              <a:t>, </a:t>
            </a:r>
            <a:r>
              <a:rPr lang="es-AR" dirty="0" err="1"/>
              <a:t>create</a:t>
            </a:r>
            <a:r>
              <a:rPr lang="es-AR" dirty="0"/>
              <a:t> and </a:t>
            </a:r>
            <a:r>
              <a:rPr lang="es-AR" dirty="0" err="1"/>
              <a:t>implement</a:t>
            </a:r>
            <a:r>
              <a:rPr lang="es-AR" dirty="0"/>
              <a:t> a </a:t>
            </a:r>
            <a:r>
              <a:rPr lang="es-AR" dirty="0" err="1"/>
              <a:t>transitional</a:t>
            </a:r>
            <a:r>
              <a:rPr lang="es-AR" dirty="0"/>
              <a:t> </a:t>
            </a:r>
            <a:r>
              <a:rPr lang="es-AR" dirty="0" err="1"/>
              <a:t>modified</a:t>
            </a:r>
            <a:r>
              <a:rPr lang="es-AR" dirty="0"/>
              <a:t> </a:t>
            </a:r>
            <a:r>
              <a:rPr lang="es-AR" dirty="0" err="1"/>
              <a:t>job</a:t>
            </a:r>
            <a:r>
              <a:rPr lang="es-AR" dirty="0"/>
              <a:t> </a:t>
            </a:r>
            <a:r>
              <a:rPr lang="es-AR" dirty="0" err="1"/>
              <a:t>program</a:t>
            </a:r>
            <a:r>
              <a:rPr lang="es-AR" dirty="0"/>
              <a:t> to </a:t>
            </a:r>
            <a:r>
              <a:rPr lang="es-AR" dirty="0" err="1"/>
              <a:t>work</a:t>
            </a:r>
            <a:r>
              <a:rPr lang="es-AR" dirty="0"/>
              <a:t> </a:t>
            </a:r>
            <a:r>
              <a:rPr lang="es-AR" dirty="0" err="1"/>
              <a:t>within</a:t>
            </a:r>
            <a:r>
              <a:rPr lang="es-AR" dirty="0"/>
              <a:t> </a:t>
            </a:r>
            <a:r>
              <a:rPr lang="es-AR" dirty="0" err="1"/>
              <a:t>their</a:t>
            </a:r>
            <a:r>
              <a:rPr lang="es-AR" dirty="0"/>
              <a:t> </a:t>
            </a:r>
            <a:r>
              <a:rPr lang="es-AR" dirty="0" err="1"/>
              <a:t>current</a:t>
            </a:r>
            <a:r>
              <a:rPr lang="es-AR" dirty="0"/>
              <a:t> </a:t>
            </a:r>
            <a:r>
              <a:rPr lang="es-AR" dirty="0" err="1"/>
              <a:t>capacity</a:t>
            </a:r>
            <a:r>
              <a:rPr lang="es-AR" dirty="0"/>
              <a:t>. </a:t>
            </a:r>
          </a:p>
          <a:p>
            <a:pPr marL="0" indent="0">
              <a:buNone/>
            </a:pPr>
            <a:endParaRPr lang="es-ES" dirty="0"/>
          </a:p>
          <a:p>
            <a:pPr marL="0" indent="0" fontAlgn="base">
              <a:buNone/>
            </a:pPr>
            <a:r>
              <a:rPr lang="es-AR" b="1" dirty="0">
                <a:solidFill>
                  <a:srgbClr val="FF0000"/>
                </a:solidFill>
              </a:rPr>
              <a:t>D) </a:t>
            </a:r>
            <a:r>
              <a:rPr lang="es-AR" b="1" dirty="0" err="1">
                <a:solidFill>
                  <a:srgbClr val="FF0000"/>
                </a:solidFill>
              </a:rPr>
              <a:t>Prevent</a:t>
            </a:r>
            <a:r>
              <a:rPr lang="es-AR" b="1" dirty="0">
                <a:solidFill>
                  <a:srgbClr val="FF0000"/>
                </a:solidFill>
              </a:rPr>
              <a:t> </a:t>
            </a:r>
            <a:r>
              <a:rPr lang="es-AR" b="1" dirty="0" err="1">
                <a:solidFill>
                  <a:srgbClr val="FF0000"/>
                </a:solidFill>
              </a:rPr>
              <a:t>future</a:t>
            </a:r>
            <a:r>
              <a:rPr lang="es-AR" b="1" dirty="0">
                <a:solidFill>
                  <a:srgbClr val="FF0000"/>
                </a:solidFill>
              </a:rPr>
              <a:t> </a:t>
            </a:r>
            <a:r>
              <a:rPr lang="es-AR" b="1" dirty="0" err="1">
                <a:solidFill>
                  <a:srgbClr val="FF0000"/>
                </a:solidFill>
              </a:rPr>
              <a:t>incidents</a:t>
            </a:r>
            <a:endParaRPr lang="es-AR" b="1" dirty="0">
              <a:solidFill>
                <a:srgbClr val="FF0000"/>
              </a:solidFill>
            </a:endParaRPr>
          </a:p>
          <a:p>
            <a:pPr marL="0" indent="0" fontAlgn="base">
              <a:buNone/>
            </a:pPr>
            <a:r>
              <a:rPr lang="es-AR" dirty="0" err="1"/>
              <a:t>Learn</a:t>
            </a:r>
            <a:r>
              <a:rPr lang="es-AR" dirty="0"/>
              <a:t> </a:t>
            </a:r>
            <a:r>
              <a:rPr lang="es-AR" dirty="0" err="1"/>
              <a:t>from</a:t>
            </a:r>
            <a:r>
              <a:rPr lang="es-AR" dirty="0"/>
              <a:t> </a:t>
            </a:r>
            <a:r>
              <a:rPr lang="es-AR" dirty="0" err="1"/>
              <a:t>the</a:t>
            </a:r>
            <a:r>
              <a:rPr lang="es-AR" dirty="0"/>
              <a:t> </a:t>
            </a:r>
            <a:r>
              <a:rPr lang="es-AR" dirty="0" err="1"/>
              <a:t>incident</a:t>
            </a:r>
            <a:r>
              <a:rPr lang="es-AR" dirty="0"/>
              <a:t> so </a:t>
            </a:r>
            <a:r>
              <a:rPr lang="es-AR" dirty="0" err="1"/>
              <a:t>you</a:t>
            </a:r>
            <a:r>
              <a:rPr lang="es-AR" dirty="0"/>
              <a:t> can </a:t>
            </a:r>
            <a:r>
              <a:rPr lang="es-AR" dirty="0" err="1"/>
              <a:t>avoid</a:t>
            </a:r>
            <a:r>
              <a:rPr lang="es-AR" dirty="0"/>
              <a:t> </a:t>
            </a:r>
            <a:r>
              <a:rPr lang="es-AR" dirty="0" err="1"/>
              <a:t>future</a:t>
            </a:r>
            <a:r>
              <a:rPr lang="es-AR" dirty="0"/>
              <a:t> </a:t>
            </a:r>
            <a:r>
              <a:rPr lang="es-AR" dirty="0" err="1"/>
              <a:t>accidents</a:t>
            </a:r>
            <a:r>
              <a:rPr lang="es-AR" dirty="0"/>
              <a:t>. </a:t>
            </a:r>
            <a:r>
              <a:rPr lang="es-AR" dirty="0" err="1"/>
              <a:t>If</a:t>
            </a:r>
            <a:r>
              <a:rPr lang="es-AR" dirty="0"/>
              <a:t> </a:t>
            </a:r>
            <a:r>
              <a:rPr lang="es-AR" dirty="0" err="1"/>
              <a:t>you</a:t>
            </a:r>
            <a:r>
              <a:rPr lang="es-AR" dirty="0"/>
              <a:t> can </a:t>
            </a:r>
            <a:r>
              <a:rPr lang="es-AR" dirty="0" err="1"/>
              <a:t>identify</a:t>
            </a:r>
            <a:r>
              <a:rPr lang="es-AR" dirty="0"/>
              <a:t> </a:t>
            </a:r>
            <a:r>
              <a:rPr lang="es-AR" dirty="0" err="1"/>
              <a:t>what</a:t>
            </a:r>
            <a:r>
              <a:rPr lang="es-AR" dirty="0"/>
              <a:t> </a:t>
            </a:r>
            <a:r>
              <a:rPr lang="es-AR" dirty="0" err="1"/>
              <a:t>went</a:t>
            </a:r>
            <a:r>
              <a:rPr lang="es-AR" dirty="0"/>
              <a:t> </a:t>
            </a:r>
            <a:r>
              <a:rPr lang="es-AR" dirty="0" err="1"/>
              <a:t>wrong</a:t>
            </a:r>
            <a:r>
              <a:rPr lang="es-AR" dirty="0"/>
              <a:t>, </a:t>
            </a:r>
            <a:r>
              <a:rPr lang="es-AR" dirty="0" err="1"/>
              <a:t>put</a:t>
            </a:r>
            <a:r>
              <a:rPr lang="es-AR" dirty="0"/>
              <a:t> a plan in place to </a:t>
            </a:r>
            <a:r>
              <a:rPr lang="es-AR" dirty="0" err="1"/>
              <a:t>address</a:t>
            </a:r>
            <a:r>
              <a:rPr lang="es-AR" dirty="0"/>
              <a:t> </a:t>
            </a:r>
            <a:r>
              <a:rPr lang="es-AR" dirty="0" err="1"/>
              <a:t>the</a:t>
            </a:r>
            <a:r>
              <a:rPr lang="es-AR" dirty="0"/>
              <a:t> </a:t>
            </a:r>
            <a:r>
              <a:rPr lang="es-AR" dirty="0" err="1"/>
              <a:t>issues</a:t>
            </a:r>
            <a:r>
              <a:rPr lang="es-AR" dirty="0"/>
              <a:t> so </a:t>
            </a:r>
            <a:r>
              <a:rPr lang="es-AR" dirty="0" err="1"/>
              <a:t>that</a:t>
            </a:r>
            <a:r>
              <a:rPr lang="es-AR" dirty="0"/>
              <a:t> </a:t>
            </a:r>
            <a:r>
              <a:rPr lang="es-AR" dirty="0" err="1"/>
              <a:t>other</a:t>
            </a:r>
            <a:r>
              <a:rPr lang="es-AR" dirty="0"/>
              <a:t> </a:t>
            </a:r>
            <a:r>
              <a:rPr lang="es-AR" dirty="0" err="1"/>
              <a:t>employees</a:t>
            </a:r>
            <a:r>
              <a:rPr lang="es-AR" dirty="0"/>
              <a:t> do </a:t>
            </a:r>
            <a:r>
              <a:rPr lang="es-AR" dirty="0" err="1"/>
              <a:t>not</a:t>
            </a:r>
            <a:r>
              <a:rPr lang="es-AR" dirty="0"/>
              <a:t> </a:t>
            </a:r>
            <a:r>
              <a:rPr lang="es-AR" dirty="0" err="1"/>
              <a:t>suffer</a:t>
            </a:r>
            <a:r>
              <a:rPr lang="es-AR" dirty="0"/>
              <a:t> </a:t>
            </a:r>
            <a:r>
              <a:rPr lang="es-AR" dirty="0" err="1"/>
              <a:t>the</a:t>
            </a:r>
            <a:r>
              <a:rPr lang="es-AR" dirty="0"/>
              <a:t> </a:t>
            </a:r>
            <a:r>
              <a:rPr lang="es-AR" dirty="0" err="1"/>
              <a:t>same</a:t>
            </a:r>
            <a:r>
              <a:rPr lang="es-AR" dirty="0"/>
              <a:t> </a:t>
            </a:r>
            <a:r>
              <a:rPr lang="es-AR" dirty="0" err="1"/>
              <a:t>experience</a:t>
            </a:r>
            <a:r>
              <a:rPr lang="es-AR" dirty="0"/>
              <a:t>. </a:t>
            </a:r>
            <a:r>
              <a:rPr lang="es-AR" dirty="0" err="1"/>
              <a:t>This</a:t>
            </a:r>
            <a:r>
              <a:rPr lang="es-AR" dirty="0"/>
              <a:t> </a:t>
            </a:r>
            <a:r>
              <a:rPr lang="es-AR" dirty="0" err="1"/>
              <a:t>may</a:t>
            </a:r>
            <a:r>
              <a:rPr lang="es-AR" dirty="0"/>
              <a:t> mean </a:t>
            </a:r>
            <a:r>
              <a:rPr lang="es-AR" dirty="0" err="1"/>
              <a:t>that</a:t>
            </a:r>
            <a:r>
              <a:rPr lang="es-AR" dirty="0"/>
              <a:t> </a:t>
            </a:r>
            <a:r>
              <a:rPr lang="es-AR" dirty="0" err="1"/>
              <a:t>you</a:t>
            </a:r>
            <a:r>
              <a:rPr lang="es-AR" dirty="0"/>
              <a:t> </a:t>
            </a:r>
            <a:r>
              <a:rPr lang="es-AR" dirty="0" err="1"/>
              <a:t>have</a:t>
            </a:r>
            <a:r>
              <a:rPr lang="es-AR" dirty="0"/>
              <a:t> to </a:t>
            </a:r>
            <a:r>
              <a:rPr lang="es-AR" dirty="0" err="1"/>
              <a:t>replace</a:t>
            </a:r>
            <a:r>
              <a:rPr lang="es-AR" dirty="0"/>
              <a:t> </a:t>
            </a:r>
            <a:r>
              <a:rPr lang="es-AR" dirty="0" err="1"/>
              <a:t>equipment</a:t>
            </a:r>
            <a:r>
              <a:rPr lang="es-AR" dirty="0"/>
              <a:t>, </a:t>
            </a:r>
            <a:r>
              <a:rPr lang="es-AR" dirty="0" err="1"/>
              <a:t>purchase</a:t>
            </a:r>
            <a:r>
              <a:rPr lang="es-AR" dirty="0"/>
              <a:t> more </a:t>
            </a:r>
            <a:r>
              <a:rPr lang="es-AR" dirty="0" err="1"/>
              <a:t>protective</a:t>
            </a:r>
            <a:r>
              <a:rPr lang="es-AR" dirty="0"/>
              <a:t> </a:t>
            </a:r>
            <a:r>
              <a:rPr lang="es-AR" dirty="0" err="1"/>
              <a:t>equipment</a:t>
            </a:r>
            <a:r>
              <a:rPr lang="es-AR" dirty="0"/>
              <a:t> to </a:t>
            </a:r>
            <a:r>
              <a:rPr lang="es-AR" dirty="0" err="1"/>
              <a:t>have</a:t>
            </a:r>
            <a:r>
              <a:rPr lang="es-AR" dirty="0"/>
              <a:t> </a:t>
            </a:r>
            <a:r>
              <a:rPr lang="es-AR" dirty="0" err="1"/>
              <a:t>on</a:t>
            </a:r>
            <a:r>
              <a:rPr lang="es-AR" dirty="0"/>
              <a:t> </a:t>
            </a:r>
            <a:r>
              <a:rPr lang="es-AR" dirty="0" err="1"/>
              <a:t>hand</a:t>
            </a:r>
            <a:r>
              <a:rPr lang="es-AR" dirty="0"/>
              <a:t>, </a:t>
            </a:r>
            <a:r>
              <a:rPr lang="es-AR" dirty="0" err="1"/>
              <a:t>add</a:t>
            </a:r>
            <a:r>
              <a:rPr lang="es-AR" dirty="0"/>
              <a:t> a </a:t>
            </a:r>
            <a:r>
              <a:rPr lang="es-AR" dirty="0" err="1"/>
              <a:t>preventive</a:t>
            </a:r>
            <a:r>
              <a:rPr lang="es-AR" dirty="0"/>
              <a:t> </a:t>
            </a:r>
            <a:r>
              <a:rPr lang="es-AR" dirty="0" err="1"/>
              <a:t>maintenance</a:t>
            </a:r>
            <a:r>
              <a:rPr lang="es-AR" dirty="0"/>
              <a:t> plan, </a:t>
            </a:r>
            <a:r>
              <a:rPr lang="es-AR" dirty="0" err="1"/>
              <a:t>or</a:t>
            </a:r>
            <a:r>
              <a:rPr lang="es-AR" dirty="0"/>
              <a:t> </a:t>
            </a:r>
            <a:r>
              <a:rPr lang="es-AR" dirty="0" err="1"/>
              <a:t>adjust</a:t>
            </a:r>
            <a:r>
              <a:rPr lang="es-AR" dirty="0"/>
              <a:t> </a:t>
            </a:r>
            <a:r>
              <a:rPr lang="es-AR" dirty="0" err="1"/>
              <a:t>the</a:t>
            </a:r>
            <a:r>
              <a:rPr lang="es-AR" dirty="0"/>
              <a:t> </a:t>
            </a:r>
            <a:r>
              <a:rPr lang="es-AR" dirty="0" err="1"/>
              <a:t>floorplan</a:t>
            </a:r>
            <a:r>
              <a:rPr lang="es-AR" dirty="0"/>
              <a:t> of </a:t>
            </a:r>
            <a:r>
              <a:rPr lang="es-AR" dirty="0" err="1"/>
              <a:t>your</a:t>
            </a:r>
            <a:r>
              <a:rPr lang="es-AR" dirty="0"/>
              <a:t> </a:t>
            </a:r>
            <a:r>
              <a:rPr lang="es-AR" dirty="0" err="1"/>
              <a:t>facility</a:t>
            </a:r>
            <a:r>
              <a:rPr lang="es-AR" dirty="0"/>
              <a:t> to </a:t>
            </a:r>
            <a:r>
              <a:rPr lang="es-AR" dirty="0" err="1"/>
              <a:t>remove</a:t>
            </a:r>
            <a:r>
              <a:rPr lang="es-AR" dirty="0"/>
              <a:t> </a:t>
            </a:r>
            <a:r>
              <a:rPr lang="es-AR" dirty="0" err="1"/>
              <a:t>hazardous</a:t>
            </a:r>
            <a:r>
              <a:rPr lang="es-AR" dirty="0"/>
              <a:t> </a:t>
            </a:r>
            <a:r>
              <a:rPr lang="es-AR" dirty="0" err="1"/>
              <a:t>obstacles</a:t>
            </a:r>
            <a:r>
              <a:rPr lang="es-AR" dirty="0"/>
              <a:t>.</a:t>
            </a:r>
          </a:p>
          <a:p>
            <a:pPr marL="0" indent="0">
              <a:buNone/>
            </a:pP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02479871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719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518615"/>
            <a:ext cx="10515600" cy="5658348"/>
          </a:xfrm>
          <a:ln w="57150">
            <a:solidFill>
              <a:srgbClr val="FF0000"/>
            </a:solidFill>
          </a:ln>
        </p:spPr>
        <p:txBody>
          <a:bodyPr/>
          <a:lstStyle/>
          <a:p>
            <a:pPr marL="0" indent="0" fontAlgn="base">
              <a:buNone/>
            </a:pPr>
            <a:r>
              <a:rPr lang="es-AR" b="1" dirty="0">
                <a:solidFill>
                  <a:srgbClr val="FF0000"/>
                </a:solidFill>
              </a:rPr>
              <a:t>E) </a:t>
            </a:r>
            <a:r>
              <a:rPr lang="es-AR" b="1" dirty="0" err="1">
                <a:solidFill>
                  <a:srgbClr val="FF0000"/>
                </a:solidFill>
              </a:rPr>
              <a:t>Report</a:t>
            </a:r>
            <a:r>
              <a:rPr lang="es-AR" b="1" dirty="0">
                <a:solidFill>
                  <a:srgbClr val="FF0000"/>
                </a:solidFill>
              </a:rPr>
              <a:t> </a:t>
            </a:r>
            <a:r>
              <a:rPr lang="es-AR" b="1" dirty="0" err="1">
                <a:solidFill>
                  <a:srgbClr val="FF0000"/>
                </a:solidFill>
              </a:rPr>
              <a:t>the</a:t>
            </a:r>
            <a:r>
              <a:rPr lang="es-AR" b="1" dirty="0">
                <a:solidFill>
                  <a:srgbClr val="FF0000"/>
                </a:solidFill>
              </a:rPr>
              <a:t> </a:t>
            </a:r>
            <a:r>
              <a:rPr lang="es-AR" b="1" dirty="0" err="1">
                <a:solidFill>
                  <a:srgbClr val="FF0000"/>
                </a:solidFill>
              </a:rPr>
              <a:t>accident</a:t>
            </a:r>
            <a:endParaRPr lang="es-AR" b="1" dirty="0">
              <a:solidFill>
                <a:srgbClr val="FF0000"/>
              </a:solidFill>
            </a:endParaRPr>
          </a:p>
          <a:p>
            <a:pPr marL="0" indent="0" fontAlgn="base">
              <a:buNone/>
            </a:pPr>
            <a:r>
              <a:rPr lang="es-AR" dirty="0" err="1"/>
              <a:t>After</a:t>
            </a:r>
            <a:r>
              <a:rPr lang="es-AR" dirty="0"/>
              <a:t> </a:t>
            </a:r>
            <a:r>
              <a:rPr lang="es-AR" dirty="0" err="1"/>
              <a:t>tending</a:t>
            </a:r>
            <a:r>
              <a:rPr lang="es-AR" dirty="0"/>
              <a:t> to </a:t>
            </a:r>
            <a:r>
              <a:rPr lang="es-AR" dirty="0" err="1"/>
              <a:t>the</a:t>
            </a:r>
            <a:r>
              <a:rPr lang="es-AR" dirty="0"/>
              <a:t> </a:t>
            </a:r>
            <a:r>
              <a:rPr lang="es-AR" dirty="0" err="1"/>
              <a:t>injured</a:t>
            </a:r>
            <a:r>
              <a:rPr lang="es-AR" dirty="0"/>
              <a:t> </a:t>
            </a:r>
            <a:r>
              <a:rPr lang="es-AR" dirty="0" err="1"/>
              <a:t>worker’s</a:t>
            </a:r>
            <a:r>
              <a:rPr lang="es-AR" dirty="0"/>
              <a:t> </a:t>
            </a:r>
            <a:r>
              <a:rPr lang="es-AR" dirty="0" err="1"/>
              <a:t>needs</a:t>
            </a:r>
            <a:r>
              <a:rPr lang="es-AR" dirty="0"/>
              <a:t>, </a:t>
            </a:r>
            <a:r>
              <a:rPr lang="es-AR" dirty="0" err="1"/>
              <a:t>speak</a:t>
            </a:r>
            <a:r>
              <a:rPr lang="es-AR" dirty="0"/>
              <a:t> </a:t>
            </a:r>
            <a:r>
              <a:rPr lang="es-AR" dirty="0" err="1"/>
              <a:t>with</a:t>
            </a:r>
            <a:r>
              <a:rPr lang="es-AR" dirty="0"/>
              <a:t> </a:t>
            </a:r>
            <a:r>
              <a:rPr lang="es-AR" dirty="0" err="1"/>
              <a:t>any</a:t>
            </a:r>
            <a:r>
              <a:rPr lang="es-AR" dirty="0"/>
              <a:t> </a:t>
            </a:r>
            <a:r>
              <a:rPr lang="es-AR" dirty="0" err="1"/>
              <a:t>witnesses</a:t>
            </a:r>
            <a:r>
              <a:rPr lang="es-AR" dirty="0"/>
              <a:t> to </a:t>
            </a:r>
            <a:r>
              <a:rPr lang="es-AR" dirty="0" err="1"/>
              <a:t>the</a:t>
            </a:r>
            <a:r>
              <a:rPr lang="es-AR" dirty="0"/>
              <a:t> </a:t>
            </a:r>
            <a:r>
              <a:rPr lang="es-AR" dirty="0" err="1"/>
              <a:t>incident</a:t>
            </a:r>
            <a:r>
              <a:rPr lang="es-AR" dirty="0"/>
              <a:t>. </a:t>
            </a:r>
            <a:r>
              <a:rPr lang="es-AR" dirty="0" err="1"/>
              <a:t>Take</a:t>
            </a:r>
            <a:r>
              <a:rPr lang="es-AR" dirty="0"/>
              <a:t> </a:t>
            </a:r>
            <a:r>
              <a:rPr lang="es-AR" dirty="0" err="1"/>
              <a:t>photos</a:t>
            </a:r>
            <a:r>
              <a:rPr lang="es-AR" dirty="0"/>
              <a:t> of </a:t>
            </a:r>
            <a:r>
              <a:rPr lang="es-AR" dirty="0" err="1"/>
              <a:t>where</a:t>
            </a:r>
            <a:r>
              <a:rPr lang="es-AR" dirty="0"/>
              <a:t> </a:t>
            </a:r>
            <a:r>
              <a:rPr lang="es-AR" dirty="0" err="1"/>
              <a:t>the</a:t>
            </a:r>
            <a:r>
              <a:rPr lang="es-AR" dirty="0"/>
              <a:t> </a:t>
            </a:r>
            <a:r>
              <a:rPr lang="es-AR" dirty="0" err="1"/>
              <a:t>accident</a:t>
            </a:r>
            <a:r>
              <a:rPr lang="es-AR" dirty="0"/>
              <a:t> </a:t>
            </a:r>
            <a:r>
              <a:rPr lang="es-AR" dirty="0" err="1"/>
              <a:t>occurred</a:t>
            </a:r>
            <a:r>
              <a:rPr lang="es-AR" dirty="0"/>
              <a:t> and </a:t>
            </a:r>
            <a:r>
              <a:rPr lang="es-AR" dirty="0" err="1"/>
              <a:t>follow</a:t>
            </a:r>
            <a:r>
              <a:rPr lang="es-AR" dirty="0"/>
              <a:t> </a:t>
            </a:r>
            <a:r>
              <a:rPr lang="es-AR" dirty="0" err="1"/>
              <a:t>all</a:t>
            </a:r>
            <a:r>
              <a:rPr lang="es-AR" dirty="0"/>
              <a:t> OSHA </a:t>
            </a:r>
            <a:r>
              <a:rPr lang="es-AR" dirty="0" err="1"/>
              <a:t>reporting</a:t>
            </a:r>
            <a:r>
              <a:rPr lang="es-AR" dirty="0"/>
              <a:t> and </a:t>
            </a:r>
            <a:r>
              <a:rPr lang="es-AR" dirty="0" err="1"/>
              <a:t>recordkeeping</a:t>
            </a:r>
            <a:r>
              <a:rPr lang="es-AR" dirty="0"/>
              <a:t> </a:t>
            </a:r>
            <a:r>
              <a:rPr lang="es-AR" dirty="0" err="1"/>
              <a:t>protocols</a:t>
            </a:r>
            <a:r>
              <a:rPr lang="es-AR" dirty="0"/>
              <a:t>. </a:t>
            </a:r>
            <a:r>
              <a:rPr lang="es-AR" dirty="0" err="1"/>
              <a:t>This</a:t>
            </a:r>
            <a:r>
              <a:rPr lang="es-AR" dirty="0"/>
              <a:t> </a:t>
            </a:r>
            <a:r>
              <a:rPr lang="es-AR" dirty="0" err="1"/>
              <a:t>will</a:t>
            </a:r>
            <a:r>
              <a:rPr lang="es-AR" dirty="0"/>
              <a:t> </a:t>
            </a:r>
            <a:r>
              <a:rPr lang="es-AR" dirty="0" err="1"/>
              <a:t>include</a:t>
            </a:r>
            <a:r>
              <a:rPr lang="es-AR" dirty="0"/>
              <a:t> </a:t>
            </a:r>
            <a:r>
              <a:rPr lang="es-AR" dirty="0" err="1"/>
              <a:t>notifying</a:t>
            </a:r>
            <a:r>
              <a:rPr lang="es-AR" dirty="0"/>
              <a:t> OSHA of </a:t>
            </a:r>
            <a:r>
              <a:rPr lang="es-AR" dirty="0" err="1"/>
              <a:t>the</a:t>
            </a:r>
            <a:r>
              <a:rPr lang="es-AR" dirty="0"/>
              <a:t> </a:t>
            </a:r>
            <a:r>
              <a:rPr lang="es-AR" dirty="0" err="1"/>
              <a:t>incident</a:t>
            </a:r>
            <a:r>
              <a:rPr lang="es-AR" dirty="0"/>
              <a:t> </a:t>
            </a:r>
            <a:r>
              <a:rPr lang="es-AR" dirty="0" err="1"/>
              <a:t>within</a:t>
            </a:r>
            <a:r>
              <a:rPr lang="es-AR" dirty="0"/>
              <a:t> 8 </a:t>
            </a:r>
            <a:r>
              <a:rPr lang="es-AR" dirty="0" err="1"/>
              <a:t>hours</a:t>
            </a:r>
            <a:r>
              <a:rPr lang="es-AR" dirty="0"/>
              <a:t> </a:t>
            </a:r>
            <a:r>
              <a:rPr lang="es-AR" dirty="0" err="1"/>
              <a:t>if</a:t>
            </a:r>
            <a:r>
              <a:rPr lang="es-AR" dirty="0"/>
              <a:t> </a:t>
            </a:r>
            <a:r>
              <a:rPr lang="es-AR" dirty="0" err="1"/>
              <a:t>it</a:t>
            </a:r>
            <a:r>
              <a:rPr lang="es-AR" dirty="0"/>
              <a:t> </a:t>
            </a:r>
            <a:r>
              <a:rPr lang="es-AR" dirty="0" err="1"/>
              <a:t>results</a:t>
            </a:r>
            <a:r>
              <a:rPr lang="es-AR" dirty="0"/>
              <a:t> in </a:t>
            </a:r>
            <a:r>
              <a:rPr lang="es-AR" dirty="0" err="1"/>
              <a:t>death</a:t>
            </a:r>
            <a:r>
              <a:rPr lang="es-AR" dirty="0"/>
              <a:t> and </a:t>
            </a:r>
            <a:r>
              <a:rPr lang="es-AR" dirty="0" err="1"/>
              <a:t>within</a:t>
            </a:r>
            <a:r>
              <a:rPr lang="es-AR" dirty="0"/>
              <a:t> 24 </a:t>
            </a:r>
            <a:r>
              <a:rPr lang="es-AR" dirty="0" err="1"/>
              <a:t>hours</a:t>
            </a:r>
            <a:r>
              <a:rPr lang="es-AR" dirty="0"/>
              <a:t> </a:t>
            </a:r>
            <a:r>
              <a:rPr lang="es-AR" dirty="0" err="1"/>
              <a:t>if</a:t>
            </a:r>
            <a:r>
              <a:rPr lang="es-AR" dirty="0"/>
              <a:t> </a:t>
            </a:r>
            <a:r>
              <a:rPr lang="es-AR" dirty="0" err="1"/>
              <a:t>the</a:t>
            </a:r>
            <a:r>
              <a:rPr lang="es-AR" dirty="0"/>
              <a:t> </a:t>
            </a:r>
            <a:r>
              <a:rPr lang="es-AR" dirty="0" err="1"/>
              <a:t>accident</a:t>
            </a:r>
            <a:r>
              <a:rPr lang="es-AR" dirty="0"/>
              <a:t> </a:t>
            </a:r>
            <a:r>
              <a:rPr lang="es-AR" dirty="0" err="1"/>
              <a:t>resulted</a:t>
            </a:r>
            <a:r>
              <a:rPr lang="es-AR" dirty="0"/>
              <a:t> in </a:t>
            </a:r>
            <a:r>
              <a:rPr lang="es-AR" dirty="0" err="1"/>
              <a:t>limb</a:t>
            </a:r>
            <a:r>
              <a:rPr lang="es-AR" dirty="0"/>
              <a:t> </a:t>
            </a:r>
            <a:r>
              <a:rPr lang="es-AR" dirty="0" err="1"/>
              <a:t>amputation</a:t>
            </a:r>
            <a:r>
              <a:rPr lang="es-AR" dirty="0"/>
              <a:t> </a:t>
            </a:r>
            <a:r>
              <a:rPr lang="es-AR" dirty="0" err="1"/>
              <a:t>or</a:t>
            </a:r>
            <a:r>
              <a:rPr lang="es-AR" dirty="0"/>
              <a:t> </a:t>
            </a:r>
            <a:r>
              <a:rPr lang="es-AR" dirty="0" err="1"/>
              <a:t>hospitalization</a:t>
            </a:r>
            <a:r>
              <a:rPr lang="es-AR" dirty="0"/>
              <a:t>. </a:t>
            </a:r>
            <a:r>
              <a:rPr lang="es-AR" dirty="0" err="1"/>
              <a:t>It</a:t>
            </a:r>
            <a:r>
              <a:rPr lang="es-AR" dirty="0"/>
              <a:t> </a:t>
            </a:r>
            <a:r>
              <a:rPr lang="es-AR" dirty="0" err="1"/>
              <a:t>is</a:t>
            </a:r>
            <a:r>
              <a:rPr lang="es-AR" dirty="0"/>
              <a:t> </a:t>
            </a:r>
            <a:r>
              <a:rPr lang="es-AR" dirty="0" err="1"/>
              <a:t>essential</a:t>
            </a:r>
            <a:r>
              <a:rPr lang="es-AR" dirty="0"/>
              <a:t> to be </a:t>
            </a:r>
            <a:r>
              <a:rPr lang="es-AR" dirty="0" err="1"/>
              <a:t>accurate</a:t>
            </a:r>
            <a:r>
              <a:rPr lang="es-AR" dirty="0"/>
              <a:t> and </a:t>
            </a:r>
            <a:r>
              <a:rPr lang="es-AR" dirty="0" err="1"/>
              <a:t>detailed</a:t>
            </a:r>
            <a:r>
              <a:rPr lang="es-AR" dirty="0"/>
              <a:t> in </a:t>
            </a:r>
            <a:r>
              <a:rPr lang="es-AR" dirty="0" err="1"/>
              <a:t>your</a:t>
            </a:r>
            <a:r>
              <a:rPr lang="es-AR" dirty="0"/>
              <a:t> </a:t>
            </a:r>
            <a:r>
              <a:rPr lang="es-AR" dirty="0" err="1"/>
              <a:t>accident</a:t>
            </a:r>
            <a:r>
              <a:rPr lang="es-AR" dirty="0"/>
              <a:t> </a:t>
            </a:r>
            <a:r>
              <a:rPr lang="es-AR" dirty="0" err="1"/>
              <a:t>report</a:t>
            </a:r>
            <a:r>
              <a:rPr lang="es-AR" dirty="0"/>
              <a:t>.</a:t>
            </a:r>
          </a:p>
          <a:p>
            <a:pPr marL="0" indent="0">
              <a:buNone/>
            </a:pPr>
            <a:r>
              <a:rPr lang="es-AR" b="1" i="1" dirty="0" err="1">
                <a:solidFill>
                  <a:srgbClr val="FF0000"/>
                </a:solidFill>
              </a:rPr>
              <a:t>Helpful</a:t>
            </a:r>
            <a:r>
              <a:rPr lang="es-AR" b="1" i="1" dirty="0">
                <a:solidFill>
                  <a:srgbClr val="FF0000"/>
                </a:solidFill>
              </a:rPr>
              <a:t> </a:t>
            </a:r>
            <a:r>
              <a:rPr lang="es-AR" b="1" i="1" dirty="0" err="1">
                <a:solidFill>
                  <a:srgbClr val="FF0000"/>
                </a:solidFill>
              </a:rPr>
              <a:t>hint</a:t>
            </a:r>
            <a:r>
              <a:rPr lang="es-AR" b="1" i="1" dirty="0">
                <a:solidFill>
                  <a:srgbClr val="FF0000"/>
                </a:solidFill>
              </a:rPr>
              <a:t>: </a:t>
            </a:r>
            <a:r>
              <a:rPr lang="es-AR" b="1" i="1" dirty="0" err="1">
                <a:solidFill>
                  <a:srgbClr val="FF0000"/>
                </a:solidFill>
              </a:rPr>
              <a:t>Keep</a:t>
            </a:r>
            <a:r>
              <a:rPr lang="es-AR" b="1" i="1" dirty="0">
                <a:solidFill>
                  <a:srgbClr val="FF0000"/>
                </a:solidFill>
              </a:rPr>
              <a:t> </a:t>
            </a:r>
            <a:r>
              <a:rPr lang="es-AR" b="1" i="1" dirty="0" err="1">
                <a:solidFill>
                  <a:srgbClr val="FF0000"/>
                </a:solidFill>
              </a:rPr>
              <a:t>tabs</a:t>
            </a:r>
            <a:r>
              <a:rPr lang="es-AR" b="1" i="1" dirty="0">
                <a:solidFill>
                  <a:srgbClr val="FF0000"/>
                </a:solidFill>
              </a:rPr>
              <a:t> </a:t>
            </a:r>
            <a:r>
              <a:rPr lang="es-AR" b="1" i="1" dirty="0" err="1">
                <a:solidFill>
                  <a:srgbClr val="FF0000"/>
                </a:solidFill>
              </a:rPr>
              <a:t>on</a:t>
            </a:r>
            <a:r>
              <a:rPr lang="es-AR" b="1" i="1" dirty="0">
                <a:solidFill>
                  <a:srgbClr val="FF0000"/>
                </a:solidFill>
              </a:rPr>
              <a:t> </a:t>
            </a:r>
            <a:r>
              <a:rPr lang="es-AR" b="1" i="1" dirty="0" err="1">
                <a:solidFill>
                  <a:srgbClr val="FF0000"/>
                </a:solidFill>
              </a:rPr>
              <a:t>your</a:t>
            </a:r>
            <a:r>
              <a:rPr lang="es-AR" b="1" i="1" dirty="0">
                <a:solidFill>
                  <a:srgbClr val="FF0000"/>
                </a:solidFill>
              </a:rPr>
              <a:t> </a:t>
            </a:r>
            <a:r>
              <a:rPr lang="es-AR" b="1" i="1" dirty="0" err="1">
                <a:solidFill>
                  <a:srgbClr val="FF0000"/>
                </a:solidFill>
              </a:rPr>
              <a:t>workers</a:t>
            </a:r>
            <a:r>
              <a:rPr lang="es-AR" b="1" i="1" dirty="0">
                <a:solidFill>
                  <a:srgbClr val="FF0000"/>
                </a:solidFill>
              </a:rPr>
              <a:t>’ </a:t>
            </a:r>
            <a:r>
              <a:rPr lang="es-AR" b="1" i="1" dirty="0" err="1">
                <a:solidFill>
                  <a:srgbClr val="FF0000"/>
                </a:solidFill>
              </a:rPr>
              <a:t>comp</a:t>
            </a:r>
            <a:r>
              <a:rPr lang="es-AR" b="1" i="1" dirty="0">
                <a:solidFill>
                  <a:srgbClr val="FF0000"/>
                </a:solidFill>
              </a:rPr>
              <a:t> </a:t>
            </a:r>
            <a:r>
              <a:rPr lang="es-AR" b="1" i="1" dirty="0" err="1">
                <a:solidFill>
                  <a:srgbClr val="FF0000"/>
                </a:solidFill>
              </a:rPr>
              <a:t>insurance</a:t>
            </a:r>
            <a:r>
              <a:rPr lang="es-AR" b="1" i="1" dirty="0">
                <a:solidFill>
                  <a:srgbClr val="FF0000"/>
                </a:solidFill>
              </a:rPr>
              <a:t> to </a:t>
            </a:r>
            <a:r>
              <a:rPr lang="es-AR" b="1" i="1" dirty="0" err="1">
                <a:solidFill>
                  <a:srgbClr val="FF0000"/>
                </a:solidFill>
                <a:hlinkClick r:id="rId2"/>
              </a:rPr>
              <a:t>ensure</a:t>
            </a:r>
            <a:r>
              <a:rPr lang="es-AR" b="1" i="1" dirty="0">
                <a:solidFill>
                  <a:srgbClr val="FF0000"/>
                </a:solidFill>
                <a:hlinkClick r:id="rId2"/>
              </a:rPr>
              <a:t> </a:t>
            </a:r>
            <a:r>
              <a:rPr lang="es-AR" b="1" i="1" dirty="0" err="1">
                <a:solidFill>
                  <a:srgbClr val="FF0000"/>
                </a:solidFill>
                <a:hlinkClick r:id="rId2"/>
              </a:rPr>
              <a:t>that</a:t>
            </a:r>
            <a:r>
              <a:rPr lang="es-AR" b="1" i="1" dirty="0">
                <a:solidFill>
                  <a:srgbClr val="FF0000"/>
                </a:solidFill>
                <a:hlinkClick r:id="rId2"/>
              </a:rPr>
              <a:t> </a:t>
            </a:r>
            <a:r>
              <a:rPr lang="es-AR" b="1" i="1" dirty="0" err="1">
                <a:solidFill>
                  <a:srgbClr val="FF0000"/>
                </a:solidFill>
                <a:hlinkClick r:id="rId2"/>
              </a:rPr>
              <a:t>it</a:t>
            </a:r>
            <a:r>
              <a:rPr lang="es-AR" b="1" i="1" dirty="0">
                <a:solidFill>
                  <a:srgbClr val="FF0000"/>
                </a:solidFill>
                <a:hlinkClick r:id="rId2"/>
              </a:rPr>
              <a:t> </a:t>
            </a:r>
            <a:r>
              <a:rPr lang="es-AR" b="1" i="1" dirty="0" err="1">
                <a:solidFill>
                  <a:srgbClr val="FF0000"/>
                </a:solidFill>
                <a:hlinkClick r:id="rId2"/>
              </a:rPr>
              <a:t>never</a:t>
            </a:r>
            <a:r>
              <a:rPr lang="es-AR" b="1" i="1" dirty="0">
                <a:solidFill>
                  <a:srgbClr val="FF0000"/>
                </a:solidFill>
                <a:hlinkClick r:id="rId2"/>
              </a:rPr>
              <a:t> </a:t>
            </a:r>
            <a:r>
              <a:rPr lang="es-AR" b="1" i="1" dirty="0" err="1">
                <a:solidFill>
                  <a:srgbClr val="FF0000"/>
                </a:solidFill>
                <a:hlinkClick r:id="rId2"/>
              </a:rPr>
              <a:t>lapses</a:t>
            </a:r>
            <a:r>
              <a:rPr lang="es-AR" b="1" i="1" dirty="0">
                <a:solidFill>
                  <a:srgbClr val="FF0000"/>
                </a:solidFill>
              </a:rPr>
              <a:t> and </a:t>
            </a:r>
            <a:r>
              <a:rPr lang="es-AR" b="1" i="1" dirty="0" err="1">
                <a:solidFill>
                  <a:srgbClr val="FF0000"/>
                </a:solidFill>
              </a:rPr>
              <a:t>that</a:t>
            </a:r>
            <a:r>
              <a:rPr lang="es-AR" b="1" i="1" dirty="0">
                <a:solidFill>
                  <a:srgbClr val="FF0000"/>
                </a:solidFill>
              </a:rPr>
              <a:t> </a:t>
            </a:r>
            <a:r>
              <a:rPr lang="es-AR" b="1" i="1" dirty="0" err="1">
                <a:solidFill>
                  <a:srgbClr val="FF0000"/>
                </a:solidFill>
              </a:rPr>
              <a:t>you</a:t>
            </a:r>
            <a:r>
              <a:rPr lang="es-AR" b="1" i="1" dirty="0">
                <a:solidFill>
                  <a:srgbClr val="FF0000"/>
                </a:solidFill>
              </a:rPr>
              <a:t> are </a:t>
            </a:r>
            <a:r>
              <a:rPr lang="es-AR" b="1" i="1" dirty="0" err="1">
                <a:solidFill>
                  <a:srgbClr val="FF0000"/>
                </a:solidFill>
                <a:hlinkClick r:id="rId3"/>
              </a:rPr>
              <a:t>paying</a:t>
            </a:r>
            <a:r>
              <a:rPr lang="es-AR" b="1" i="1" dirty="0">
                <a:solidFill>
                  <a:srgbClr val="FF0000"/>
                </a:solidFill>
                <a:hlinkClick r:id="rId3"/>
              </a:rPr>
              <a:t> </a:t>
            </a:r>
            <a:r>
              <a:rPr lang="es-AR" b="1" i="1" dirty="0" err="1">
                <a:solidFill>
                  <a:srgbClr val="FF0000"/>
                </a:solidFill>
                <a:hlinkClick r:id="rId3"/>
              </a:rPr>
              <a:t>the</a:t>
            </a:r>
            <a:r>
              <a:rPr lang="es-AR" b="1" i="1" dirty="0">
                <a:solidFill>
                  <a:srgbClr val="FF0000"/>
                </a:solidFill>
                <a:hlinkClick r:id="rId3"/>
              </a:rPr>
              <a:t> </a:t>
            </a:r>
            <a:r>
              <a:rPr lang="es-AR" b="1" i="1" dirty="0" err="1">
                <a:solidFill>
                  <a:srgbClr val="FF0000"/>
                </a:solidFill>
                <a:hlinkClick r:id="rId3"/>
              </a:rPr>
              <a:t>proper</a:t>
            </a:r>
            <a:r>
              <a:rPr lang="es-AR" b="1" i="1" dirty="0">
                <a:solidFill>
                  <a:srgbClr val="FF0000"/>
                </a:solidFill>
                <a:hlinkClick r:id="rId3"/>
              </a:rPr>
              <a:t> </a:t>
            </a:r>
            <a:r>
              <a:rPr lang="es-AR" b="1" i="1" dirty="0" err="1">
                <a:solidFill>
                  <a:srgbClr val="FF0000"/>
                </a:solidFill>
                <a:hlinkClick r:id="rId3"/>
              </a:rPr>
              <a:t>amount</a:t>
            </a:r>
            <a:r>
              <a:rPr lang="es-AR" b="1" i="1" dirty="0">
                <a:solidFill>
                  <a:srgbClr val="FF0000"/>
                </a:solidFill>
              </a:rPr>
              <a:t> to </a:t>
            </a:r>
            <a:r>
              <a:rPr lang="es-AR" b="1" i="1" dirty="0" err="1">
                <a:solidFill>
                  <a:srgbClr val="FF0000"/>
                </a:solidFill>
              </a:rPr>
              <a:t>receive</a:t>
            </a:r>
            <a:r>
              <a:rPr lang="es-AR" b="1" i="1" dirty="0">
                <a:solidFill>
                  <a:srgbClr val="FF0000"/>
                </a:solidFill>
              </a:rPr>
              <a:t> </a:t>
            </a:r>
            <a:r>
              <a:rPr lang="es-AR" b="1" i="1" dirty="0" err="1">
                <a:solidFill>
                  <a:srgbClr val="FF0000"/>
                </a:solidFill>
              </a:rPr>
              <a:t>coverage</a:t>
            </a:r>
            <a:r>
              <a:rPr lang="es-AR" b="1" i="1" dirty="0">
                <a:solidFill>
                  <a:srgbClr val="FF0000"/>
                </a:solidFill>
              </a:rPr>
              <a:t>.</a:t>
            </a:r>
            <a:endParaRPr lang="es-A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921269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719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518615"/>
            <a:ext cx="10515600" cy="5658348"/>
          </a:xfrm>
          <a:ln w="57150">
            <a:solidFill>
              <a:srgbClr val="FF0000"/>
            </a:solidFill>
          </a:ln>
        </p:spPr>
        <p:txBody>
          <a:bodyPr/>
          <a:lstStyle/>
          <a:p>
            <a:pPr marL="0" indent="0" fontAlgn="base">
              <a:buNone/>
            </a:pPr>
            <a:r>
              <a:rPr lang="es-AR" b="1" dirty="0">
                <a:solidFill>
                  <a:srgbClr val="FF0000"/>
                </a:solidFill>
              </a:rPr>
              <a:t>F) </a:t>
            </a:r>
            <a:r>
              <a:rPr lang="es-AR" b="1" dirty="0" err="1">
                <a:solidFill>
                  <a:srgbClr val="FF0000"/>
                </a:solidFill>
              </a:rPr>
              <a:t>Respond</a:t>
            </a:r>
            <a:r>
              <a:rPr lang="es-AR" b="1" dirty="0">
                <a:solidFill>
                  <a:srgbClr val="FF0000"/>
                </a:solidFill>
              </a:rPr>
              <a:t> </a:t>
            </a:r>
            <a:r>
              <a:rPr lang="es-AR" b="1" dirty="0" err="1">
                <a:solidFill>
                  <a:srgbClr val="FF0000"/>
                </a:solidFill>
              </a:rPr>
              <a:t>appropriately</a:t>
            </a:r>
            <a:r>
              <a:rPr lang="es-AR" b="1" dirty="0">
                <a:solidFill>
                  <a:srgbClr val="FF0000"/>
                </a:solidFill>
              </a:rPr>
              <a:t> </a:t>
            </a:r>
            <a:r>
              <a:rPr lang="es-AR" b="1" dirty="0" err="1">
                <a:solidFill>
                  <a:srgbClr val="FF0000"/>
                </a:solidFill>
              </a:rPr>
              <a:t>should</a:t>
            </a:r>
            <a:r>
              <a:rPr lang="es-AR" b="1" dirty="0">
                <a:solidFill>
                  <a:srgbClr val="FF0000"/>
                </a:solidFill>
              </a:rPr>
              <a:t> a </a:t>
            </a:r>
            <a:r>
              <a:rPr lang="es-AR" b="1" dirty="0" err="1">
                <a:solidFill>
                  <a:srgbClr val="FF0000"/>
                </a:solidFill>
              </a:rPr>
              <a:t>lawsuit</a:t>
            </a:r>
            <a:r>
              <a:rPr lang="es-AR" b="1" dirty="0">
                <a:solidFill>
                  <a:srgbClr val="FF0000"/>
                </a:solidFill>
              </a:rPr>
              <a:t> </a:t>
            </a:r>
            <a:r>
              <a:rPr lang="es-AR" b="1" dirty="0" err="1">
                <a:solidFill>
                  <a:srgbClr val="FF0000"/>
                </a:solidFill>
              </a:rPr>
              <a:t>occur</a:t>
            </a:r>
            <a:endParaRPr lang="es-AR" b="1" dirty="0">
              <a:solidFill>
                <a:srgbClr val="FF0000"/>
              </a:solidFill>
            </a:endParaRPr>
          </a:p>
          <a:p>
            <a:pPr marL="0" indent="0" fontAlgn="base">
              <a:buNone/>
            </a:pPr>
            <a:r>
              <a:rPr lang="es-AR" dirty="0" err="1"/>
              <a:t>If</a:t>
            </a:r>
            <a:r>
              <a:rPr lang="es-AR" dirty="0"/>
              <a:t> </a:t>
            </a:r>
            <a:r>
              <a:rPr lang="es-AR" dirty="0" err="1"/>
              <a:t>your</a:t>
            </a:r>
            <a:r>
              <a:rPr lang="es-AR" dirty="0"/>
              <a:t> </a:t>
            </a:r>
            <a:r>
              <a:rPr lang="es-AR" dirty="0" err="1"/>
              <a:t>injured</a:t>
            </a:r>
            <a:r>
              <a:rPr lang="es-AR" dirty="0"/>
              <a:t> </a:t>
            </a:r>
            <a:r>
              <a:rPr lang="es-AR" dirty="0" err="1"/>
              <a:t>employee</a:t>
            </a:r>
            <a:r>
              <a:rPr lang="es-AR" dirty="0"/>
              <a:t> </a:t>
            </a:r>
            <a:r>
              <a:rPr lang="es-AR" dirty="0" err="1">
                <a:highlight>
                  <a:srgbClr val="00FF00"/>
                </a:highlight>
              </a:rPr>
              <a:t>does</a:t>
            </a:r>
            <a:r>
              <a:rPr lang="es-AR" dirty="0"/>
              <a:t> decide to </a:t>
            </a:r>
            <a:r>
              <a:rPr lang="es-AR" dirty="0" err="1"/>
              <a:t>sue</a:t>
            </a:r>
            <a:r>
              <a:rPr lang="es-AR" dirty="0"/>
              <a:t>, </a:t>
            </a:r>
            <a:r>
              <a:rPr lang="es-AR" dirty="0" err="1"/>
              <a:t>keep</a:t>
            </a:r>
            <a:r>
              <a:rPr lang="es-AR" dirty="0"/>
              <a:t> </a:t>
            </a:r>
            <a:r>
              <a:rPr lang="es-AR" dirty="0" err="1"/>
              <a:t>communication</a:t>
            </a:r>
            <a:r>
              <a:rPr lang="es-AR" dirty="0"/>
              <a:t> </a:t>
            </a:r>
            <a:r>
              <a:rPr lang="es-AR" dirty="0" err="1"/>
              <a:t>transparent</a:t>
            </a:r>
            <a:r>
              <a:rPr lang="es-AR" dirty="0"/>
              <a:t> and open </a:t>
            </a:r>
            <a:r>
              <a:rPr lang="es-AR" dirty="0" err="1"/>
              <a:t>with</a:t>
            </a:r>
            <a:r>
              <a:rPr lang="es-AR" dirty="0"/>
              <a:t> </a:t>
            </a:r>
            <a:r>
              <a:rPr lang="es-AR" dirty="0" err="1"/>
              <a:t>your</a:t>
            </a:r>
            <a:r>
              <a:rPr lang="es-AR" dirty="0"/>
              <a:t> </a:t>
            </a:r>
            <a:r>
              <a:rPr lang="es-AR" dirty="0" err="1"/>
              <a:t>own</a:t>
            </a:r>
            <a:r>
              <a:rPr lang="es-AR" dirty="0"/>
              <a:t> legal </a:t>
            </a:r>
            <a:r>
              <a:rPr lang="es-AR" dirty="0" err="1"/>
              <a:t>counsel</a:t>
            </a:r>
            <a:r>
              <a:rPr lang="es-AR" dirty="0"/>
              <a:t> as </a:t>
            </a:r>
            <a:r>
              <a:rPr lang="es-AR" dirty="0" err="1"/>
              <a:t>well</a:t>
            </a:r>
            <a:r>
              <a:rPr lang="es-AR" dirty="0"/>
              <a:t> as </a:t>
            </a:r>
            <a:r>
              <a:rPr lang="es-AR" dirty="0" err="1"/>
              <a:t>the</a:t>
            </a:r>
            <a:r>
              <a:rPr lang="es-AR" dirty="0"/>
              <a:t> </a:t>
            </a:r>
            <a:r>
              <a:rPr lang="es-AR" dirty="0" err="1"/>
              <a:t>employee</a:t>
            </a:r>
            <a:r>
              <a:rPr lang="es-AR" dirty="0"/>
              <a:t> in </a:t>
            </a:r>
            <a:r>
              <a:rPr lang="es-AR" dirty="0" err="1"/>
              <a:t>question</a:t>
            </a:r>
            <a:r>
              <a:rPr lang="es-AR" dirty="0"/>
              <a:t>. </a:t>
            </a:r>
            <a:r>
              <a:rPr lang="es-AR" dirty="0" err="1"/>
              <a:t>Litigation</a:t>
            </a:r>
            <a:r>
              <a:rPr lang="es-AR" dirty="0"/>
              <a:t> </a:t>
            </a:r>
            <a:r>
              <a:rPr lang="es-AR" dirty="0" err="1"/>
              <a:t>is</a:t>
            </a:r>
            <a:r>
              <a:rPr lang="es-AR" dirty="0"/>
              <a:t> </a:t>
            </a:r>
            <a:r>
              <a:rPr lang="es-AR" dirty="0" err="1"/>
              <a:t>often</a:t>
            </a:r>
            <a:r>
              <a:rPr lang="es-AR" dirty="0"/>
              <a:t> </a:t>
            </a:r>
            <a:r>
              <a:rPr lang="es-AR" dirty="0" err="1"/>
              <a:t>detrimentally</a:t>
            </a:r>
            <a:r>
              <a:rPr lang="es-AR" dirty="0"/>
              <a:t> </a:t>
            </a:r>
            <a:r>
              <a:rPr lang="es-AR" dirty="0" err="1"/>
              <a:t>costly</a:t>
            </a:r>
            <a:r>
              <a:rPr lang="es-AR" dirty="0"/>
              <a:t>, and </a:t>
            </a:r>
            <a:r>
              <a:rPr lang="es-AR" dirty="0" err="1"/>
              <a:t>you</a:t>
            </a:r>
            <a:r>
              <a:rPr lang="es-AR" dirty="0"/>
              <a:t> </a:t>
            </a:r>
            <a:r>
              <a:rPr lang="es-AR" dirty="0" err="1"/>
              <a:t>may</a:t>
            </a:r>
            <a:r>
              <a:rPr lang="es-AR" dirty="0"/>
              <a:t> be </a:t>
            </a:r>
            <a:r>
              <a:rPr lang="es-AR" dirty="0" err="1"/>
              <a:t>able</a:t>
            </a:r>
            <a:r>
              <a:rPr lang="es-AR" dirty="0"/>
              <a:t> to </a:t>
            </a:r>
            <a:r>
              <a:rPr lang="es-AR" b="1" u="sng" dirty="0" err="1">
                <a:hlinkClick r:id="rId2"/>
              </a:rPr>
              <a:t>settle</a:t>
            </a:r>
            <a:r>
              <a:rPr lang="es-AR" b="1" u="sng" dirty="0">
                <a:hlinkClick r:id="rId2"/>
              </a:rPr>
              <a:t> </a:t>
            </a:r>
            <a:r>
              <a:rPr lang="es-AR" b="1" u="sng" dirty="0" err="1">
                <a:hlinkClick r:id="rId2"/>
              </a:rPr>
              <a:t>the</a:t>
            </a:r>
            <a:r>
              <a:rPr lang="es-AR" b="1" u="sng" dirty="0">
                <a:hlinkClick r:id="rId2"/>
              </a:rPr>
              <a:t> </a:t>
            </a:r>
            <a:r>
              <a:rPr lang="es-AR" b="1" u="sng" dirty="0" err="1">
                <a:highlight>
                  <a:srgbClr val="FFFF00"/>
                </a:highlight>
                <a:hlinkClick r:id="rId2"/>
              </a:rPr>
              <a:t>workers</a:t>
            </a:r>
            <a:r>
              <a:rPr lang="es-AR" b="1" u="sng" dirty="0">
                <a:highlight>
                  <a:srgbClr val="FFFF00"/>
                </a:highlight>
                <a:hlinkClick r:id="rId2"/>
              </a:rPr>
              <a:t>’ </a:t>
            </a:r>
            <a:r>
              <a:rPr lang="es-AR" b="1" u="sng" dirty="0" err="1">
                <a:highlight>
                  <a:srgbClr val="FFFF00"/>
                </a:highlight>
                <a:hlinkClick r:id="rId2"/>
              </a:rPr>
              <a:t>comp</a:t>
            </a:r>
            <a:r>
              <a:rPr lang="es-AR" b="1" u="sng" dirty="0">
                <a:highlight>
                  <a:srgbClr val="FFFF00"/>
                </a:highlight>
                <a:hlinkClick r:id="rId2"/>
              </a:rPr>
              <a:t> </a:t>
            </a:r>
            <a:r>
              <a:rPr lang="es-AR" b="1" u="sng" dirty="0" err="1">
                <a:highlight>
                  <a:srgbClr val="FFFF00"/>
                </a:highlight>
                <a:hlinkClick r:id="rId2"/>
              </a:rPr>
              <a:t>claim</a:t>
            </a:r>
            <a:r>
              <a:rPr lang="es-AR" dirty="0">
                <a:highlight>
                  <a:srgbClr val="FFFF00"/>
                </a:highlight>
              </a:rPr>
              <a:t> </a:t>
            </a:r>
            <a:r>
              <a:rPr lang="es-AR" dirty="0" err="1">
                <a:highlight>
                  <a:srgbClr val="00FF00"/>
                </a:highlight>
              </a:rPr>
              <a:t>amicably</a:t>
            </a:r>
            <a:r>
              <a:rPr lang="es-AR" dirty="0">
                <a:highlight>
                  <a:srgbClr val="00FF00"/>
                </a:highlight>
              </a:rPr>
              <a:t> and </a:t>
            </a:r>
            <a:r>
              <a:rPr lang="es-AR" dirty="0" err="1">
                <a:highlight>
                  <a:srgbClr val="00FF00"/>
                </a:highlight>
              </a:rPr>
              <a:t>efficiently</a:t>
            </a:r>
            <a:r>
              <a:rPr lang="es-AR" dirty="0">
                <a:highlight>
                  <a:srgbClr val="00FF00"/>
                </a:highlight>
              </a:rPr>
              <a:t> </a:t>
            </a:r>
            <a:r>
              <a:rPr lang="es-AR" dirty="0" err="1"/>
              <a:t>if</a:t>
            </a:r>
            <a:r>
              <a:rPr lang="es-AR" dirty="0"/>
              <a:t> </a:t>
            </a:r>
            <a:r>
              <a:rPr lang="es-AR" dirty="0" err="1"/>
              <a:t>you</a:t>
            </a:r>
            <a:r>
              <a:rPr lang="es-AR" dirty="0"/>
              <a:t> </a:t>
            </a:r>
            <a:r>
              <a:rPr lang="es-AR" dirty="0" err="1"/>
              <a:t>work</a:t>
            </a:r>
            <a:r>
              <a:rPr lang="es-AR" dirty="0"/>
              <a:t> to </a:t>
            </a:r>
            <a:r>
              <a:rPr lang="es-AR" dirty="0" err="1"/>
              <a:t>keep</a:t>
            </a:r>
            <a:r>
              <a:rPr lang="es-AR" dirty="0"/>
              <a:t> </a:t>
            </a:r>
            <a:r>
              <a:rPr lang="es-AR" dirty="0" err="1"/>
              <a:t>healthy</a:t>
            </a:r>
            <a:r>
              <a:rPr lang="es-AR" dirty="0"/>
              <a:t> </a:t>
            </a:r>
            <a:r>
              <a:rPr lang="es-AR" dirty="0" err="1"/>
              <a:t>communication</a:t>
            </a:r>
            <a:r>
              <a:rPr lang="es-AR" dirty="0"/>
              <a:t> </a:t>
            </a:r>
            <a:r>
              <a:rPr lang="es-AR" dirty="0" err="1"/>
              <a:t>between</a:t>
            </a:r>
            <a:r>
              <a:rPr lang="es-AR" dirty="0"/>
              <a:t> </a:t>
            </a:r>
            <a:r>
              <a:rPr lang="es-AR" dirty="0" err="1"/>
              <a:t>you</a:t>
            </a:r>
            <a:r>
              <a:rPr lang="es-AR" dirty="0"/>
              <a:t> and </a:t>
            </a:r>
            <a:r>
              <a:rPr lang="es-AR" dirty="0" err="1"/>
              <a:t>your</a:t>
            </a:r>
            <a:r>
              <a:rPr lang="es-AR" dirty="0"/>
              <a:t> </a:t>
            </a:r>
            <a:r>
              <a:rPr lang="es-AR" dirty="0" err="1"/>
              <a:t>employee</a:t>
            </a:r>
            <a:r>
              <a:rPr lang="es-AR" dirty="0"/>
              <a:t>.</a:t>
            </a:r>
          </a:p>
          <a:p>
            <a:pPr marL="0" indent="0" fontAlgn="base">
              <a:buNone/>
            </a:pPr>
            <a:endParaRPr lang="es-AR" b="1" dirty="0"/>
          </a:p>
          <a:p>
            <a:pPr marL="0" indent="0" fontAlgn="base">
              <a:buNone/>
            </a:pPr>
            <a:r>
              <a:rPr lang="es-AR" b="1" dirty="0">
                <a:solidFill>
                  <a:srgbClr val="FF0000"/>
                </a:solidFill>
              </a:rPr>
              <a:t>G) </a:t>
            </a:r>
            <a:r>
              <a:rPr lang="es-AR" b="1" dirty="0" err="1">
                <a:solidFill>
                  <a:srgbClr val="FF0000"/>
                </a:solidFill>
              </a:rPr>
              <a:t>Secure</a:t>
            </a:r>
            <a:r>
              <a:rPr lang="es-AR" b="1" dirty="0">
                <a:solidFill>
                  <a:srgbClr val="FF0000"/>
                </a:solidFill>
              </a:rPr>
              <a:t> </a:t>
            </a:r>
            <a:r>
              <a:rPr lang="es-AR" b="1" dirty="0" err="1">
                <a:solidFill>
                  <a:srgbClr val="FF0000"/>
                </a:solidFill>
              </a:rPr>
              <a:t>the</a:t>
            </a:r>
            <a:r>
              <a:rPr lang="es-AR" b="1" dirty="0">
                <a:solidFill>
                  <a:srgbClr val="FF0000"/>
                </a:solidFill>
              </a:rPr>
              <a:t> </a:t>
            </a:r>
            <a:r>
              <a:rPr lang="es-AR" b="1" dirty="0" err="1">
                <a:solidFill>
                  <a:srgbClr val="FF0000"/>
                </a:solidFill>
              </a:rPr>
              <a:t>scene</a:t>
            </a:r>
            <a:endParaRPr lang="es-AR" b="1" dirty="0">
              <a:solidFill>
                <a:srgbClr val="FF0000"/>
              </a:solidFill>
            </a:endParaRPr>
          </a:p>
          <a:p>
            <a:pPr marL="0" indent="0" fontAlgn="base">
              <a:buNone/>
            </a:pPr>
            <a:r>
              <a:rPr lang="es-AR" dirty="0" err="1"/>
              <a:t>One</a:t>
            </a:r>
            <a:r>
              <a:rPr lang="es-AR" dirty="0"/>
              <a:t> </a:t>
            </a:r>
            <a:r>
              <a:rPr lang="es-AR" dirty="0" err="1"/>
              <a:t>accident</a:t>
            </a:r>
            <a:r>
              <a:rPr lang="es-AR" dirty="0"/>
              <a:t> </a:t>
            </a:r>
            <a:r>
              <a:rPr lang="es-AR" dirty="0" err="1"/>
              <a:t>doesn’t</a:t>
            </a:r>
            <a:r>
              <a:rPr lang="es-AR" dirty="0"/>
              <a:t> </a:t>
            </a:r>
            <a:r>
              <a:rPr lang="es-AR" dirty="0" err="1"/>
              <a:t>need</a:t>
            </a:r>
            <a:r>
              <a:rPr lang="es-AR" dirty="0"/>
              <a:t> to </a:t>
            </a:r>
            <a:r>
              <a:rPr lang="es-AR" dirty="0" err="1"/>
              <a:t>turn</a:t>
            </a:r>
            <a:r>
              <a:rPr lang="es-AR" dirty="0"/>
              <a:t> </a:t>
            </a:r>
            <a:r>
              <a:rPr lang="es-AR" dirty="0" err="1"/>
              <a:t>into</a:t>
            </a:r>
            <a:r>
              <a:rPr lang="es-AR" dirty="0"/>
              <a:t> </a:t>
            </a:r>
            <a:r>
              <a:rPr lang="es-AR" dirty="0" err="1"/>
              <a:t>two</a:t>
            </a:r>
            <a:r>
              <a:rPr lang="es-AR" dirty="0"/>
              <a:t>. </a:t>
            </a:r>
            <a:r>
              <a:rPr lang="es-AR" dirty="0" err="1"/>
              <a:t>Create</a:t>
            </a:r>
            <a:r>
              <a:rPr lang="es-AR" dirty="0"/>
              <a:t> a </a:t>
            </a:r>
            <a:r>
              <a:rPr lang="es-AR" dirty="0" err="1"/>
              <a:t>barrier</a:t>
            </a:r>
            <a:r>
              <a:rPr lang="es-AR" dirty="0"/>
              <a:t> </a:t>
            </a:r>
            <a:r>
              <a:rPr lang="es-AR" dirty="0" err="1"/>
              <a:t>between</a:t>
            </a:r>
            <a:r>
              <a:rPr lang="es-AR" dirty="0"/>
              <a:t> </a:t>
            </a:r>
            <a:r>
              <a:rPr lang="es-AR" dirty="0" err="1"/>
              <a:t>the</a:t>
            </a:r>
            <a:r>
              <a:rPr lang="es-AR" dirty="0"/>
              <a:t> </a:t>
            </a:r>
            <a:r>
              <a:rPr lang="es-AR" dirty="0" err="1"/>
              <a:t>accident</a:t>
            </a:r>
            <a:r>
              <a:rPr lang="es-AR" dirty="0"/>
              <a:t> </a:t>
            </a:r>
            <a:r>
              <a:rPr lang="es-AR" dirty="0" err="1"/>
              <a:t>scene</a:t>
            </a:r>
            <a:r>
              <a:rPr lang="es-AR" dirty="0"/>
              <a:t> and </a:t>
            </a:r>
            <a:r>
              <a:rPr lang="es-AR" dirty="0" err="1"/>
              <a:t>the</a:t>
            </a:r>
            <a:r>
              <a:rPr lang="es-AR" dirty="0"/>
              <a:t> </a:t>
            </a:r>
            <a:r>
              <a:rPr lang="es-AR" dirty="0" err="1"/>
              <a:t>rest</a:t>
            </a:r>
            <a:r>
              <a:rPr lang="es-AR" dirty="0"/>
              <a:t> of </a:t>
            </a:r>
            <a:r>
              <a:rPr lang="es-AR" dirty="0" err="1"/>
              <a:t>the</a:t>
            </a:r>
            <a:r>
              <a:rPr lang="es-AR" dirty="0"/>
              <a:t> staff so </a:t>
            </a:r>
            <a:r>
              <a:rPr lang="es-AR" dirty="0" err="1"/>
              <a:t>that</a:t>
            </a:r>
            <a:r>
              <a:rPr lang="es-AR" dirty="0"/>
              <a:t> no </a:t>
            </a:r>
            <a:r>
              <a:rPr lang="es-AR" dirty="0" err="1"/>
              <a:t>one</a:t>
            </a:r>
            <a:r>
              <a:rPr lang="es-AR" dirty="0"/>
              <a:t> </a:t>
            </a:r>
            <a:r>
              <a:rPr lang="es-AR" dirty="0" err="1"/>
              <a:t>else</a:t>
            </a:r>
            <a:r>
              <a:rPr lang="es-AR" dirty="0"/>
              <a:t> </a:t>
            </a:r>
            <a:r>
              <a:rPr lang="es-AR" dirty="0" err="1"/>
              <a:t>gets</a:t>
            </a:r>
            <a:r>
              <a:rPr lang="es-AR" dirty="0"/>
              <a:t> </a:t>
            </a:r>
            <a:r>
              <a:rPr lang="es-AR" dirty="0" err="1"/>
              <a:t>injured</a:t>
            </a:r>
            <a:r>
              <a:rPr lang="es-AR" dirty="0"/>
              <a:t>. </a:t>
            </a:r>
            <a:r>
              <a:rPr lang="es-AR" dirty="0" err="1"/>
              <a:t>Secure</a:t>
            </a:r>
            <a:r>
              <a:rPr lang="es-AR" dirty="0"/>
              <a:t> </a:t>
            </a:r>
            <a:r>
              <a:rPr lang="es-AR" dirty="0" err="1"/>
              <a:t>any</a:t>
            </a:r>
            <a:r>
              <a:rPr lang="es-AR" dirty="0"/>
              <a:t> </a:t>
            </a:r>
            <a:r>
              <a:rPr lang="es-AR" dirty="0" err="1"/>
              <a:t>materials</a:t>
            </a:r>
            <a:r>
              <a:rPr lang="es-AR" dirty="0"/>
              <a:t> </a:t>
            </a:r>
            <a:r>
              <a:rPr lang="es-AR" dirty="0" err="1"/>
              <a:t>or</a:t>
            </a:r>
            <a:r>
              <a:rPr lang="es-AR" dirty="0"/>
              <a:t> </a:t>
            </a:r>
            <a:r>
              <a:rPr lang="es-AR" dirty="0" err="1"/>
              <a:t>equipment</a:t>
            </a:r>
            <a:r>
              <a:rPr lang="es-AR" dirty="0"/>
              <a:t> </a:t>
            </a:r>
            <a:r>
              <a:rPr lang="es-AR" dirty="0" err="1"/>
              <a:t>that</a:t>
            </a:r>
            <a:r>
              <a:rPr lang="es-AR" dirty="0"/>
              <a:t> </a:t>
            </a:r>
            <a:r>
              <a:rPr lang="es-AR" dirty="0" err="1"/>
              <a:t>may</a:t>
            </a:r>
            <a:r>
              <a:rPr lang="es-AR" dirty="0"/>
              <a:t> </a:t>
            </a:r>
            <a:r>
              <a:rPr lang="es-AR" dirty="0" err="1"/>
              <a:t>have</a:t>
            </a:r>
            <a:r>
              <a:rPr lang="es-AR" dirty="0"/>
              <a:t> </a:t>
            </a:r>
            <a:r>
              <a:rPr lang="es-AR" dirty="0" err="1"/>
              <a:t>been</a:t>
            </a:r>
            <a:r>
              <a:rPr lang="es-AR" dirty="0"/>
              <a:t> </a:t>
            </a:r>
            <a:r>
              <a:rPr lang="es-AR" dirty="0" err="1"/>
              <a:t>involved</a:t>
            </a:r>
            <a:r>
              <a:rPr lang="es-AR" dirty="0"/>
              <a:t> in </a:t>
            </a:r>
            <a:r>
              <a:rPr lang="es-AR" dirty="0" err="1"/>
              <a:t>the</a:t>
            </a:r>
            <a:r>
              <a:rPr lang="es-AR" dirty="0"/>
              <a:t> </a:t>
            </a:r>
            <a:r>
              <a:rPr lang="es-AR" dirty="0" err="1"/>
              <a:t>accident</a:t>
            </a:r>
            <a:r>
              <a:rPr lang="es-AR" dirty="0"/>
              <a:t>.</a:t>
            </a:r>
          </a:p>
          <a:p>
            <a:pPr marL="0" indent="0">
              <a:buNone/>
            </a:pP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8902149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719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518615"/>
            <a:ext cx="10515600" cy="5658348"/>
          </a:xfrm>
          <a:ln w="57150">
            <a:solidFill>
              <a:srgbClr val="FF0000"/>
            </a:solidFill>
          </a:ln>
        </p:spPr>
        <p:txBody>
          <a:bodyPr anchor="ctr"/>
          <a:lstStyle/>
          <a:p>
            <a:pPr marL="371475" indent="-371475">
              <a:buNone/>
            </a:pPr>
            <a:r>
              <a:rPr lang="es-AR" dirty="0"/>
              <a:t>4.  As </a:t>
            </a:r>
            <a:r>
              <a:rPr lang="es-AR" dirty="0" err="1"/>
              <a:t>mentioned</a:t>
            </a:r>
            <a:r>
              <a:rPr lang="es-AR" dirty="0"/>
              <a:t> </a:t>
            </a:r>
            <a:r>
              <a:rPr lang="es-AR" dirty="0" err="1"/>
              <a:t>earlier</a:t>
            </a:r>
            <a:r>
              <a:rPr lang="es-AR" dirty="0"/>
              <a:t>, </a:t>
            </a:r>
            <a:r>
              <a:rPr lang="es-AR" dirty="0" err="1"/>
              <a:t>tough</a:t>
            </a:r>
            <a:r>
              <a:rPr lang="es-AR" dirty="0"/>
              <a:t>, </a:t>
            </a:r>
            <a:r>
              <a:rPr lang="es-AR" dirty="0" err="1"/>
              <a:t>ductile</a:t>
            </a:r>
            <a:r>
              <a:rPr lang="es-AR" dirty="0"/>
              <a:t> </a:t>
            </a:r>
            <a:r>
              <a:rPr lang="es-AR" dirty="0" err="1"/>
              <a:t>metals</a:t>
            </a:r>
            <a:r>
              <a:rPr lang="es-AR" dirty="0"/>
              <a:t> can </a:t>
            </a:r>
            <a:r>
              <a:rPr lang="es-AR" dirty="0" err="1"/>
              <a:t>exhibit</a:t>
            </a:r>
            <a:r>
              <a:rPr lang="es-AR" dirty="0"/>
              <a:t> </a:t>
            </a:r>
            <a:r>
              <a:rPr lang="es-AR" dirty="0" err="1"/>
              <a:t>brittle</a:t>
            </a:r>
            <a:r>
              <a:rPr lang="es-AR" dirty="0"/>
              <a:t> </a:t>
            </a:r>
            <a:r>
              <a:rPr lang="es-AR" dirty="0" err="1"/>
              <a:t>failures</a:t>
            </a:r>
            <a:r>
              <a:rPr lang="es-AR" dirty="0"/>
              <a:t> </a:t>
            </a:r>
            <a:r>
              <a:rPr lang="es-AR" dirty="0" err="1"/>
              <a:t>if</a:t>
            </a:r>
            <a:r>
              <a:rPr lang="es-AR" dirty="0"/>
              <a:t> </a:t>
            </a:r>
            <a:r>
              <a:rPr lang="es-AR" dirty="0" err="1"/>
              <a:t>they</a:t>
            </a:r>
            <a:r>
              <a:rPr lang="es-AR" dirty="0"/>
              <a:t> </a:t>
            </a:r>
            <a:r>
              <a:rPr lang="es-AR" dirty="0" err="1"/>
              <a:t>contain</a:t>
            </a:r>
            <a:r>
              <a:rPr lang="es-AR" dirty="0"/>
              <a:t> </a:t>
            </a:r>
            <a:r>
              <a:rPr lang="es-AR" dirty="0" err="1"/>
              <a:t>cracks</a:t>
            </a:r>
            <a:r>
              <a:rPr lang="es-AR" dirty="0"/>
              <a:t> in </a:t>
            </a:r>
            <a:r>
              <a:rPr lang="es-AR" dirty="0" err="1"/>
              <a:t>thick</a:t>
            </a:r>
            <a:r>
              <a:rPr lang="es-AR" dirty="0"/>
              <a:t> </a:t>
            </a:r>
            <a:r>
              <a:rPr lang="es-AR" dirty="0" err="1"/>
              <a:t>sections</a:t>
            </a:r>
            <a:r>
              <a:rPr lang="es-AR" dirty="0"/>
              <a:t>. </a:t>
            </a:r>
          </a:p>
          <a:p>
            <a:pPr marL="371475" indent="-371475">
              <a:buNone/>
            </a:pPr>
            <a:endParaRPr lang="es-ES" dirty="0"/>
          </a:p>
          <a:p>
            <a:pPr marL="371475" indent="-371475">
              <a:buNone/>
            </a:pPr>
            <a:r>
              <a:rPr lang="es-AR" dirty="0"/>
              <a:t>5.  </a:t>
            </a:r>
            <a:r>
              <a:rPr lang="es-AR" dirty="0" err="1"/>
              <a:t>If</a:t>
            </a:r>
            <a:r>
              <a:rPr lang="es-AR" dirty="0"/>
              <a:t> </a:t>
            </a:r>
            <a:r>
              <a:rPr lang="es-AR" dirty="0" err="1"/>
              <a:t>you</a:t>
            </a:r>
            <a:r>
              <a:rPr lang="es-AR" dirty="0"/>
              <a:t> are </a:t>
            </a:r>
            <a:r>
              <a:rPr lang="es-AR" dirty="0" err="1"/>
              <a:t>interested</a:t>
            </a:r>
            <a:r>
              <a:rPr lang="es-AR" dirty="0"/>
              <a:t> to </a:t>
            </a:r>
            <a:r>
              <a:rPr lang="es-AR" dirty="0" err="1"/>
              <a:t>hear</a:t>
            </a:r>
            <a:r>
              <a:rPr lang="es-AR" dirty="0"/>
              <a:t> more </a:t>
            </a:r>
            <a:r>
              <a:rPr lang="es-AR" dirty="0" err="1"/>
              <a:t>about</a:t>
            </a:r>
            <a:r>
              <a:rPr lang="es-AR" dirty="0"/>
              <a:t> </a:t>
            </a:r>
            <a:r>
              <a:rPr lang="es-AR" dirty="0" err="1"/>
              <a:t>how</a:t>
            </a:r>
            <a:r>
              <a:rPr lang="es-AR" dirty="0"/>
              <a:t> </a:t>
            </a:r>
            <a:r>
              <a:rPr lang="es-AR" dirty="0" err="1"/>
              <a:t>Propeller</a:t>
            </a:r>
            <a:r>
              <a:rPr lang="es-AR" dirty="0"/>
              <a:t> can </a:t>
            </a:r>
            <a:r>
              <a:rPr lang="es-AR" dirty="0" err="1"/>
              <a:t>help</a:t>
            </a:r>
            <a:r>
              <a:rPr lang="es-AR" dirty="0"/>
              <a:t> </a:t>
            </a:r>
            <a:r>
              <a:rPr lang="es-AR" dirty="0" err="1"/>
              <a:t>take</a:t>
            </a:r>
            <a:r>
              <a:rPr lang="es-AR" dirty="0"/>
              <a:t> </a:t>
            </a:r>
            <a:r>
              <a:rPr lang="es-AR" dirty="0" err="1"/>
              <a:t>your</a:t>
            </a:r>
            <a:r>
              <a:rPr lang="es-AR" dirty="0"/>
              <a:t> </a:t>
            </a:r>
            <a:r>
              <a:rPr lang="es-AR" dirty="0" err="1"/>
              <a:t>construction</a:t>
            </a:r>
            <a:r>
              <a:rPr lang="es-AR" dirty="0"/>
              <a:t> </a:t>
            </a:r>
            <a:r>
              <a:rPr lang="es-AR" dirty="0" err="1"/>
              <a:t>companies</a:t>
            </a:r>
            <a:r>
              <a:rPr lang="es-AR" dirty="0"/>
              <a:t> </a:t>
            </a:r>
            <a:r>
              <a:rPr lang="es-AR" dirty="0" err="1"/>
              <a:t>drone</a:t>
            </a:r>
            <a:r>
              <a:rPr lang="es-AR" dirty="0"/>
              <a:t> </a:t>
            </a:r>
            <a:r>
              <a:rPr lang="es-AR" dirty="0" err="1"/>
              <a:t>surveying</a:t>
            </a:r>
            <a:r>
              <a:rPr lang="es-AR" dirty="0"/>
              <a:t> </a:t>
            </a:r>
            <a:r>
              <a:rPr lang="es-AR" dirty="0" err="1"/>
              <a:t>program</a:t>
            </a:r>
            <a:r>
              <a:rPr lang="es-AR" dirty="0"/>
              <a:t> to </a:t>
            </a:r>
            <a:r>
              <a:rPr lang="es-AR" dirty="0" err="1"/>
              <a:t>the</a:t>
            </a:r>
            <a:r>
              <a:rPr lang="es-AR" dirty="0"/>
              <a:t> </a:t>
            </a:r>
            <a:r>
              <a:rPr lang="es-AR" dirty="0" err="1"/>
              <a:t>next</a:t>
            </a:r>
            <a:r>
              <a:rPr lang="es-AR" dirty="0"/>
              <a:t> </a:t>
            </a:r>
            <a:r>
              <a:rPr lang="es-AR" dirty="0" err="1"/>
              <a:t>level</a:t>
            </a:r>
            <a:r>
              <a:rPr lang="es-AR" dirty="0"/>
              <a:t>, </a:t>
            </a:r>
            <a:r>
              <a:rPr lang="es-AR" dirty="0" err="1"/>
              <a:t>reach</a:t>
            </a:r>
            <a:r>
              <a:rPr lang="es-AR" dirty="0"/>
              <a:t> </a:t>
            </a:r>
            <a:r>
              <a:rPr lang="es-AR" dirty="0" err="1"/>
              <a:t>out</a:t>
            </a:r>
            <a:r>
              <a:rPr lang="es-AR" dirty="0"/>
              <a:t> to </a:t>
            </a:r>
            <a:r>
              <a:rPr lang="es-AR" dirty="0" err="1"/>
              <a:t>us</a:t>
            </a:r>
            <a:r>
              <a:rPr lang="es-AR" dirty="0"/>
              <a:t> </a:t>
            </a:r>
            <a:r>
              <a:rPr lang="es-AR" dirty="0" err="1"/>
              <a:t>for</a:t>
            </a:r>
            <a:r>
              <a:rPr lang="es-AR" dirty="0"/>
              <a:t> a free demo </a:t>
            </a:r>
            <a:r>
              <a:rPr lang="es-AR" dirty="0" err="1"/>
              <a:t>on</a:t>
            </a:r>
            <a:r>
              <a:rPr lang="es-AR" dirty="0"/>
              <a:t> </a:t>
            </a:r>
            <a:r>
              <a:rPr lang="es-AR" dirty="0" err="1"/>
              <a:t>what</a:t>
            </a:r>
            <a:r>
              <a:rPr lang="es-AR" dirty="0"/>
              <a:t> </a:t>
            </a:r>
            <a:r>
              <a:rPr lang="es-AR" dirty="0" err="1"/>
              <a:t>Propeller</a:t>
            </a:r>
            <a:r>
              <a:rPr lang="es-AR" dirty="0"/>
              <a:t> can </a:t>
            </a:r>
            <a:r>
              <a:rPr lang="es-AR" dirty="0" err="1"/>
              <a:t>accomplish</a:t>
            </a:r>
            <a:r>
              <a:rPr lang="es-AR" dirty="0"/>
              <a:t> </a:t>
            </a:r>
            <a:r>
              <a:rPr lang="es-AR" dirty="0" err="1"/>
              <a:t>for</a:t>
            </a:r>
            <a:r>
              <a:rPr lang="es-AR" dirty="0"/>
              <a:t> </a:t>
            </a:r>
            <a:r>
              <a:rPr lang="es-AR" dirty="0" err="1"/>
              <a:t>you</a:t>
            </a:r>
            <a:r>
              <a:rPr lang="es-AR" dirty="0"/>
              <a:t>.</a:t>
            </a:r>
          </a:p>
          <a:p>
            <a:pPr marL="371475" indent="-371475">
              <a:buNone/>
            </a:pPr>
            <a:endParaRPr lang="es-ES" dirty="0"/>
          </a:p>
          <a:p>
            <a:pPr marL="371475" indent="-371475">
              <a:buNone/>
            </a:pPr>
            <a:r>
              <a:rPr lang="es-AR" dirty="0"/>
              <a:t>6. </a:t>
            </a:r>
            <a:r>
              <a:rPr lang="es-AR" dirty="0" err="1"/>
              <a:t>Please</a:t>
            </a:r>
            <a:r>
              <a:rPr lang="es-AR" dirty="0"/>
              <a:t> </a:t>
            </a:r>
            <a:r>
              <a:rPr lang="es-AR" dirty="0" err="1"/>
              <a:t>keep</a:t>
            </a:r>
            <a:r>
              <a:rPr lang="es-AR" dirty="0"/>
              <a:t> </a:t>
            </a:r>
            <a:r>
              <a:rPr lang="es-AR" dirty="0" err="1"/>
              <a:t>us</a:t>
            </a:r>
            <a:r>
              <a:rPr lang="es-AR" dirty="0"/>
              <a:t> </a:t>
            </a:r>
            <a:r>
              <a:rPr lang="es-AR" dirty="0" err="1"/>
              <a:t>informed</a:t>
            </a:r>
            <a:r>
              <a:rPr lang="es-AR" dirty="0"/>
              <a:t> </a:t>
            </a:r>
            <a:r>
              <a:rPr lang="es-AR" dirty="0" err="1"/>
              <a:t>if</a:t>
            </a:r>
            <a:r>
              <a:rPr lang="es-AR" dirty="0"/>
              <a:t> </a:t>
            </a:r>
            <a:r>
              <a:rPr lang="es-AR" dirty="0" err="1"/>
              <a:t>your</a:t>
            </a:r>
            <a:r>
              <a:rPr lang="es-AR" dirty="0"/>
              <a:t> personal data </a:t>
            </a:r>
            <a:r>
              <a:rPr lang="es-AR" dirty="0" err="1"/>
              <a:t>changes</a:t>
            </a:r>
            <a:r>
              <a:rPr lang="es-AR" dirty="0"/>
              <a:t> </a:t>
            </a:r>
            <a:r>
              <a:rPr lang="es-AR" dirty="0" err="1"/>
              <a:t>during</a:t>
            </a:r>
            <a:r>
              <a:rPr lang="es-AR" dirty="0"/>
              <a:t> </a:t>
            </a:r>
            <a:r>
              <a:rPr lang="es-AR" dirty="0" err="1"/>
              <a:t>your</a:t>
            </a:r>
            <a:r>
              <a:rPr lang="es-AR" dirty="0"/>
              <a:t> </a:t>
            </a:r>
            <a:r>
              <a:rPr lang="es-AR" dirty="0" err="1"/>
              <a:t>relationship</a:t>
            </a:r>
            <a:r>
              <a:rPr lang="es-AR" dirty="0"/>
              <a:t> </a:t>
            </a:r>
            <a:r>
              <a:rPr lang="es-AR" dirty="0" err="1"/>
              <a:t>with</a:t>
            </a:r>
            <a:r>
              <a:rPr lang="es-AR" dirty="0"/>
              <a:t> </a:t>
            </a:r>
            <a:r>
              <a:rPr lang="es-AR" dirty="0" err="1"/>
              <a:t>us</a:t>
            </a:r>
            <a:r>
              <a:rPr lang="es-AR" dirty="0"/>
              <a:t>.</a:t>
            </a:r>
          </a:p>
          <a:p>
            <a:pPr marL="0" indent="0">
              <a:buNone/>
            </a:pP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84038077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719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47978447"/>
              </p:ext>
            </p:extLst>
          </p:nvPr>
        </p:nvGraphicFramePr>
        <p:xfrm>
          <a:off x="838201" y="2026506"/>
          <a:ext cx="10515598" cy="328689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01264">
                  <a:extLst>
                    <a:ext uri="{9D8B030D-6E8A-4147-A177-3AD203B41FA5}">
                      <a16:colId xmlns:a16="http://schemas.microsoft.com/office/drawing/2014/main" val="3985601900"/>
                    </a:ext>
                  </a:extLst>
                </a:gridCol>
                <a:gridCol w="1502389">
                  <a:extLst>
                    <a:ext uri="{9D8B030D-6E8A-4147-A177-3AD203B41FA5}">
                      <a16:colId xmlns:a16="http://schemas.microsoft.com/office/drawing/2014/main" val="3107790346"/>
                    </a:ext>
                  </a:extLst>
                </a:gridCol>
                <a:gridCol w="1502389">
                  <a:extLst>
                    <a:ext uri="{9D8B030D-6E8A-4147-A177-3AD203B41FA5}">
                      <a16:colId xmlns:a16="http://schemas.microsoft.com/office/drawing/2014/main" val="1860995309"/>
                    </a:ext>
                  </a:extLst>
                </a:gridCol>
                <a:gridCol w="1502389">
                  <a:extLst>
                    <a:ext uri="{9D8B030D-6E8A-4147-A177-3AD203B41FA5}">
                      <a16:colId xmlns:a16="http://schemas.microsoft.com/office/drawing/2014/main" val="3936232173"/>
                    </a:ext>
                  </a:extLst>
                </a:gridCol>
                <a:gridCol w="1502389">
                  <a:extLst>
                    <a:ext uri="{9D8B030D-6E8A-4147-A177-3AD203B41FA5}">
                      <a16:colId xmlns:a16="http://schemas.microsoft.com/office/drawing/2014/main" val="4237311001"/>
                    </a:ext>
                  </a:extLst>
                </a:gridCol>
                <a:gridCol w="1502389">
                  <a:extLst>
                    <a:ext uri="{9D8B030D-6E8A-4147-A177-3AD203B41FA5}">
                      <a16:colId xmlns:a16="http://schemas.microsoft.com/office/drawing/2014/main" val="1526139895"/>
                    </a:ext>
                  </a:extLst>
                </a:gridCol>
                <a:gridCol w="1502389">
                  <a:extLst>
                    <a:ext uri="{9D8B030D-6E8A-4147-A177-3AD203B41FA5}">
                      <a16:colId xmlns:a16="http://schemas.microsoft.com/office/drawing/2014/main" val="1108591985"/>
                    </a:ext>
                  </a:extLst>
                </a:gridCol>
              </a:tblGrid>
              <a:tr h="16434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2800" dirty="0">
                          <a:effectLst/>
                        </a:rPr>
                        <a:t>Paso 1</a:t>
                      </a:r>
                      <a:endParaRPr lang="es-AR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2800" dirty="0">
                          <a:effectLst/>
                        </a:rPr>
                        <a:t>Paso 2</a:t>
                      </a:r>
                      <a:endParaRPr lang="es-AR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2800" dirty="0">
                          <a:effectLst/>
                        </a:rPr>
                        <a:t>Paso 3</a:t>
                      </a:r>
                      <a:endParaRPr lang="es-AR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2800" dirty="0">
                          <a:effectLst/>
                        </a:rPr>
                        <a:t>Paso 4</a:t>
                      </a:r>
                      <a:endParaRPr lang="es-AR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2800" dirty="0">
                          <a:effectLst/>
                        </a:rPr>
                        <a:t>Paso 5</a:t>
                      </a:r>
                      <a:endParaRPr lang="es-AR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2800" dirty="0">
                          <a:effectLst/>
                        </a:rPr>
                        <a:t>Paso 6</a:t>
                      </a:r>
                      <a:endParaRPr lang="es-AR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2800" dirty="0">
                          <a:effectLst/>
                        </a:rPr>
                        <a:t>Paso 7</a:t>
                      </a:r>
                      <a:endParaRPr lang="es-AR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97817910"/>
                  </a:ext>
                </a:extLst>
              </a:tr>
              <a:tr h="16434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000" dirty="0">
                          <a:effectLst/>
                        </a:rPr>
                        <a:t> </a:t>
                      </a:r>
                      <a:endParaRPr lang="es-A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000" dirty="0">
                          <a:effectLst/>
                        </a:rPr>
                        <a:t> </a:t>
                      </a:r>
                      <a:endParaRPr lang="es-A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000" dirty="0">
                          <a:effectLst/>
                        </a:rPr>
                        <a:t> </a:t>
                      </a:r>
                      <a:endParaRPr lang="es-A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000" dirty="0">
                          <a:effectLst/>
                        </a:rPr>
                        <a:t> </a:t>
                      </a:r>
                      <a:endParaRPr lang="es-A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000" dirty="0">
                          <a:effectLst/>
                        </a:rPr>
                        <a:t> </a:t>
                      </a:r>
                      <a:endParaRPr lang="es-A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000" dirty="0">
                          <a:effectLst/>
                        </a:rPr>
                        <a:t> </a:t>
                      </a:r>
                      <a:endParaRPr lang="es-A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000" dirty="0">
                          <a:effectLst/>
                        </a:rPr>
                        <a:t> </a:t>
                      </a:r>
                      <a:endParaRPr lang="es-A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41467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243266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809664"/>
          </a:xfrm>
        </p:spPr>
        <p:txBody>
          <a:bodyPr>
            <a:normAutofit/>
          </a:bodyPr>
          <a:lstStyle/>
          <a:p>
            <a:pPr marL="0" indent="0"/>
            <a:r>
              <a:rPr lang="es-AR" b="1" dirty="0">
                <a:solidFill>
                  <a:srgbClr val="FF0000"/>
                </a:solidFill>
              </a:rPr>
              <a:t>3. </a:t>
            </a:r>
            <a:r>
              <a:rPr lang="es-AR" b="1" u="sng" dirty="0">
                <a:solidFill>
                  <a:srgbClr val="FF0000"/>
                </a:solidFill>
              </a:rPr>
              <a:t>Traduzca los pasos A, E y F</a:t>
            </a:r>
            <a:r>
              <a:rPr lang="es-AR" b="1" dirty="0">
                <a:solidFill>
                  <a:srgbClr val="FF0000"/>
                </a:solidFill>
              </a:rPr>
              <a:t>.</a:t>
            </a:r>
            <a:endParaRPr lang="es-AR" dirty="0">
              <a:solidFill>
                <a:srgbClr val="FF000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174789"/>
            <a:ext cx="10515600" cy="4002174"/>
          </a:xfrm>
          <a:ln w="57150">
            <a:solidFill>
              <a:srgbClr val="FF0000"/>
            </a:solidFill>
          </a:ln>
        </p:spPr>
        <p:txBody>
          <a:bodyPr>
            <a:normAutofit/>
          </a:bodyPr>
          <a:lstStyle/>
          <a:p>
            <a:pPr marL="514350" indent="-514350" fontAlgn="base">
              <a:buAutoNum type="alphaUcParenR"/>
            </a:pPr>
            <a:r>
              <a:rPr lang="es-ES" b="1" dirty="0">
                <a:solidFill>
                  <a:srgbClr val="FF0000"/>
                </a:solidFill>
              </a:rPr>
              <a:t>Evalúe la lesión/herida</a:t>
            </a:r>
          </a:p>
          <a:p>
            <a:pPr marL="0" indent="0" fontAlgn="base">
              <a:buNone/>
            </a:pPr>
            <a:r>
              <a:rPr lang="es-ES" dirty="0"/>
              <a:t>Cuando ocurre el accidente, lo primero que hay que hacer es evaluar los daños ¿Dónde se/está lastimado su empleado? Si la lesión pone en peligro la vida llame inmediatamente al 911.  Si no poner en peligro la vida, cuide a su empleado en lo que respecta a la seriedad de su lesión.</a:t>
            </a:r>
          </a:p>
          <a:p>
            <a:pPr marL="0" indent="0">
              <a:buNone/>
            </a:pP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00452937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1767D0-D9C6-A915-09D8-F894228F1E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65575A2-3CEA-4618-4775-F15C7F9E10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809664"/>
          </a:xfrm>
        </p:spPr>
        <p:txBody>
          <a:bodyPr>
            <a:normAutofit/>
          </a:bodyPr>
          <a:lstStyle/>
          <a:p>
            <a:pPr marL="0" indent="0"/>
            <a:r>
              <a:rPr lang="es-AR" b="1" dirty="0">
                <a:solidFill>
                  <a:srgbClr val="FF0000"/>
                </a:solidFill>
              </a:rPr>
              <a:t>3. </a:t>
            </a:r>
            <a:r>
              <a:rPr lang="es-AR" b="1" u="sng" dirty="0">
                <a:solidFill>
                  <a:srgbClr val="FF0000"/>
                </a:solidFill>
              </a:rPr>
              <a:t>Traduzca los pasos A, E y F</a:t>
            </a:r>
            <a:r>
              <a:rPr lang="es-AR" b="1" dirty="0">
                <a:solidFill>
                  <a:srgbClr val="FF0000"/>
                </a:solidFill>
              </a:rPr>
              <a:t>.</a:t>
            </a:r>
            <a:endParaRPr lang="es-AR" dirty="0">
              <a:solidFill>
                <a:srgbClr val="FF0000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4F93BBD-5F71-83B9-22F5-E7C7A7DC93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74789"/>
            <a:ext cx="10515600" cy="4002174"/>
          </a:xfrm>
          <a:ln w="57150">
            <a:solidFill>
              <a:srgbClr val="FF0000"/>
            </a:solidFill>
          </a:ln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s-AR" b="1" dirty="0">
                <a:solidFill>
                  <a:srgbClr val="FF0000"/>
                </a:solidFill>
              </a:rPr>
              <a:t>E)</a:t>
            </a:r>
            <a:r>
              <a:rPr lang="es-AR" b="1" i="1" dirty="0">
                <a:solidFill>
                  <a:srgbClr val="FF0000"/>
                </a:solidFill>
              </a:rPr>
              <a:t> </a:t>
            </a:r>
            <a:r>
              <a:rPr lang="es-AR" b="1" dirty="0">
                <a:solidFill>
                  <a:srgbClr val="FF0000"/>
                </a:solidFill>
              </a:rPr>
              <a:t>Informe/ Notifique el accidente/ Avise del accidente</a:t>
            </a:r>
          </a:p>
          <a:p>
            <a:pPr marL="0" indent="0">
              <a:buNone/>
            </a:pPr>
            <a:r>
              <a:rPr lang="es-AR" dirty="0"/>
              <a:t>Después de atender/ </a:t>
            </a:r>
            <a:r>
              <a:rPr lang="es-AR" sz="3000" dirty="0"/>
              <a:t>satisfacer las necesidades del trabajador herido, hable con cualquier testigo del accidente. Tome fotos de donde ocurrió el accidente y siga todos los protocolos de notificación y registro de OSHA. Este incluye notificar a OSHA del accidente dentro de las 8 horas si resulta en muerte y dentro de las 24 horas si el accidente resultó en amputación de un miembro/ extremidad u hospitalización. Es esencial ser preciso y detallado en el informe de accidente.</a:t>
            </a:r>
          </a:p>
          <a:p>
            <a:pPr marL="0" indent="0">
              <a:buNone/>
            </a:pPr>
            <a:r>
              <a:rPr lang="es-AR" sz="3000" dirty="0"/>
              <a:t>Consejo útil: mantenga/tenga las fichas/ pólizas de la aseguradora de compensación de sus empleados y asegúrese de que nunca caduque y de que se esté pagando la cantidad/ el monto apropiado para recibir la cobertura.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63801529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FE66E5-DE9D-C4A9-DD5B-014D3FA4DA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F2D594B-A91D-D7B2-1DAA-3B2184587C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809664"/>
          </a:xfrm>
        </p:spPr>
        <p:txBody>
          <a:bodyPr>
            <a:normAutofit/>
          </a:bodyPr>
          <a:lstStyle/>
          <a:p>
            <a:pPr marL="0" indent="0"/>
            <a:r>
              <a:rPr lang="es-AR" b="1" dirty="0">
                <a:solidFill>
                  <a:srgbClr val="FF0000"/>
                </a:solidFill>
              </a:rPr>
              <a:t>3. </a:t>
            </a:r>
            <a:r>
              <a:rPr lang="es-AR" b="1" u="sng" dirty="0">
                <a:solidFill>
                  <a:srgbClr val="FF0000"/>
                </a:solidFill>
              </a:rPr>
              <a:t>Traduzca los pasos A, E y F</a:t>
            </a:r>
            <a:r>
              <a:rPr lang="es-AR" b="1" dirty="0">
                <a:solidFill>
                  <a:srgbClr val="FF0000"/>
                </a:solidFill>
              </a:rPr>
              <a:t>.</a:t>
            </a:r>
            <a:endParaRPr lang="es-AR" dirty="0">
              <a:solidFill>
                <a:srgbClr val="FF0000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5C3AC5E-8658-BA16-124A-7C22EAC2AE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74789"/>
            <a:ext cx="10515600" cy="4002174"/>
          </a:xfrm>
          <a:ln w="57150">
            <a:solidFill>
              <a:srgbClr val="FF0000"/>
            </a:solidFill>
          </a:ln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es-AR" b="1" dirty="0">
                <a:solidFill>
                  <a:srgbClr val="FF0000"/>
                </a:solidFill>
              </a:rPr>
              <a:t>F) Responda apropiadamente en caso de (que tenga/ ocurra) una demanda/ un litigio</a:t>
            </a:r>
          </a:p>
          <a:p>
            <a:pPr marL="0" indent="0" fontAlgn="base">
              <a:buNone/>
            </a:pPr>
            <a:r>
              <a:rPr lang="es-AR" dirty="0"/>
              <a:t>Si el empleado lesionado realmente/verdaderamente decide demandar, mantenga la comunicación transparente y abierta con su consejero legal/ abogado así como también con el empleado en cuestión. El litigio es, a menudo, perjudicialmente costoso/ caro, y se puede resolver el reclamo de compensación laboral amigable y eficientemente si se trabaja para mantener una comunicación sana entre usted y su empleado. </a:t>
            </a:r>
          </a:p>
        </p:txBody>
      </p:sp>
    </p:spTree>
    <p:extLst>
      <p:ext uri="{BB962C8B-B14F-4D97-AF65-F5344CB8AC3E}">
        <p14:creationId xmlns:p14="http://schemas.microsoft.com/office/powerpoint/2010/main" val="22319697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42399"/>
          </a:xfrm>
        </p:spPr>
        <p:txBody>
          <a:bodyPr>
            <a:normAutofit/>
          </a:bodyPr>
          <a:lstStyle/>
          <a:p>
            <a:r>
              <a:rPr lang="es-AR" sz="4000" dirty="0">
                <a:solidFill>
                  <a:srgbClr val="FF0000"/>
                </a:solidFill>
                <a:latin typeface="Arial Black" panose="020B0A04020102020204" pitchFamily="34" charset="0"/>
              </a:rPr>
              <a:t>PARTE B: Clase virtual asincrónica: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804085"/>
            <a:ext cx="10515600" cy="4372877"/>
          </a:xfrm>
          <a:ln w="57150">
            <a:solidFill>
              <a:srgbClr val="FF0000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s-AR" b="1" dirty="0">
                <a:solidFill>
                  <a:srgbClr val="FF0000"/>
                </a:solidFill>
              </a:rPr>
              <a:t>Comprensión de textos: Tipología de ejercicios de comprensión 3.</a:t>
            </a:r>
          </a:p>
          <a:p>
            <a:pPr marL="0" indent="0">
              <a:buNone/>
            </a:pPr>
            <a:r>
              <a:rPr lang="es-AR" dirty="0"/>
              <a:t>En el Aula Virtual lea el texto y realice las actividades propuestas, recuerde que dispone de un tiempo limitado para realizarlas.</a:t>
            </a:r>
          </a:p>
        </p:txBody>
      </p:sp>
    </p:spTree>
    <p:extLst>
      <p:ext uri="{BB962C8B-B14F-4D97-AF65-F5344CB8AC3E}">
        <p14:creationId xmlns:p14="http://schemas.microsoft.com/office/powerpoint/2010/main" val="32719138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719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518615"/>
            <a:ext cx="10515600" cy="5658348"/>
          </a:xfrm>
          <a:ln w="57150">
            <a:solidFill>
              <a:srgbClr val="FF0000"/>
            </a:solidFill>
          </a:ln>
        </p:spPr>
        <p:txBody>
          <a:bodyPr anchor="ctr"/>
          <a:lstStyle/>
          <a:p>
            <a:pPr marL="542925" indent="-542925">
              <a:buNone/>
            </a:pPr>
            <a:r>
              <a:rPr lang="es-AR" dirty="0"/>
              <a:t>7. </a:t>
            </a:r>
            <a:r>
              <a:rPr lang="es-AR" dirty="0" err="1"/>
              <a:t>Clearly</a:t>
            </a:r>
            <a:r>
              <a:rPr lang="es-AR" dirty="0"/>
              <a:t> </a:t>
            </a:r>
            <a:r>
              <a:rPr lang="es-AR" dirty="0" err="1"/>
              <a:t>if</a:t>
            </a:r>
            <a:r>
              <a:rPr lang="es-AR" dirty="0"/>
              <a:t> </a:t>
            </a:r>
            <a:r>
              <a:rPr lang="es-AR" dirty="0" err="1"/>
              <a:t>this</a:t>
            </a:r>
            <a:r>
              <a:rPr lang="es-AR" dirty="0"/>
              <a:t> </a:t>
            </a:r>
            <a:r>
              <a:rPr lang="es-AR" dirty="0" err="1"/>
              <a:t>failure</a:t>
            </a:r>
            <a:r>
              <a:rPr lang="es-AR" dirty="0"/>
              <a:t> </a:t>
            </a:r>
            <a:r>
              <a:rPr lang="es-AR" dirty="0" err="1"/>
              <a:t>had</a:t>
            </a:r>
            <a:r>
              <a:rPr lang="es-AR" dirty="0"/>
              <a:t> </a:t>
            </a:r>
            <a:r>
              <a:rPr lang="es-AR" dirty="0" err="1"/>
              <a:t>happened</a:t>
            </a:r>
            <a:r>
              <a:rPr lang="es-AR" dirty="0"/>
              <a:t> in </a:t>
            </a:r>
            <a:r>
              <a:rPr lang="es-AR" dirty="0" err="1"/>
              <a:t>flight</a:t>
            </a:r>
            <a:r>
              <a:rPr lang="es-AR" dirty="0"/>
              <a:t>, </a:t>
            </a:r>
            <a:r>
              <a:rPr lang="es-AR" dirty="0" err="1"/>
              <a:t>the</a:t>
            </a:r>
            <a:r>
              <a:rPr lang="es-AR" dirty="0"/>
              <a:t> </a:t>
            </a:r>
            <a:r>
              <a:rPr lang="es-AR" dirty="0" err="1"/>
              <a:t>aircraft</a:t>
            </a:r>
            <a:r>
              <a:rPr lang="es-AR" dirty="0"/>
              <a:t> </a:t>
            </a:r>
            <a:r>
              <a:rPr lang="es-AR" dirty="0" err="1"/>
              <a:t>could</a:t>
            </a:r>
            <a:r>
              <a:rPr lang="es-AR" dirty="0"/>
              <a:t> </a:t>
            </a:r>
            <a:r>
              <a:rPr lang="es-AR" dirty="0" err="1"/>
              <a:t>have</a:t>
            </a:r>
            <a:r>
              <a:rPr lang="es-AR" dirty="0"/>
              <a:t> </a:t>
            </a:r>
            <a:r>
              <a:rPr lang="es-AR" dirty="0" err="1"/>
              <a:t>crashed</a:t>
            </a:r>
            <a:r>
              <a:rPr lang="es-AR" dirty="0"/>
              <a:t>, </a:t>
            </a:r>
            <a:r>
              <a:rPr lang="es-AR" dirty="0" err="1"/>
              <a:t>though</a:t>
            </a:r>
            <a:r>
              <a:rPr lang="es-AR" dirty="0"/>
              <a:t> </a:t>
            </a:r>
            <a:r>
              <a:rPr lang="es-AR" dirty="0" err="1"/>
              <a:t>other</a:t>
            </a:r>
            <a:r>
              <a:rPr lang="es-AR" dirty="0"/>
              <a:t> </a:t>
            </a:r>
            <a:r>
              <a:rPr lang="es-AR" dirty="0" err="1"/>
              <a:t>such</a:t>
            </a:r>
            <a:r>
              <a:rPr lang="es-AR" dirty="0"/>
              <a:t> </a:t>
            </a:r>
            <a:r>
              <a:rPr lang="es-AR" dirty="0" err="1"/>
              <a:t>failures</a:t>
            </a:r>
            <a:r>
              <a:rPr lang="es-AR" dirty="0"/>
              <a:t> in </a:t>
            </a:r>
            <a:r>
              <a:rPr lang="es-AR" dirty="0" err="1"/>
              <a:t>the</a:t>
            </a:r>
            <a:r>
              <a:rPr lang="es-AR" dirty="0"/>
              <a:t> </a:t>
            </a:r>
            <a:r>
              <a:rPr lang="es-AR" dirty="0" err="1"/>
              <a:t>past</a:t>
            </a:r>
            <a:r>
              <a:rPr lang="es-AR" dirty="0"/>
              <a:t> </a:t>
            </a:r>
            <a:r>
              <a:rPr lang="es-AR" dirty="0" err="1"/>
              <a:t>have</a:t>
            </a:r>
            <a:r>
              <a:rPr lang="es-AR" dirty="0"/>
              <a:t> </a:t>
            </a:r>
            <a:r>
              <a:rPr lang="es-AR" dirty="0" err="1"/>
              <a:t>not</a:t>
            </a:r>
            <a:r>
              <a:rPr lang="es-AR" dirty="0"/>
              <a:t> </a:t>
            </a:r>
            <a:r>
              <a:rPr lang="es-AR" dirty="0" err="1"/>
              <a:t>always</a:t>
            </a:r>
            <a:r>
              <a:rPr lang="es-AR" dirty="0"/>
              <a:t> </a:t>
            </a:r>
            <a:r>
              <a:rPr lang="es-AR" dirty="0" err="1"/>
              <a:t>had</a:t>
            </a:r>
            <a:r>
              <a:rPr lang="es-AR" dirty="0"/>
              <a:t> </a:t>
            </a:r>
            <a:r>
              <a:rPr lang="es-AR" dirty="0" err="1"/>
              <a:t>disastrous</a:t>
            </a:r>
            <a:r>
              <a:rPr lang="es-AR" dirty="0"/>
              <a:t> </a:t>
            </a:r>
            <a:r>
              <a:rPr lang="es-AR" dirty="0" err="1"/>
              <a:t>consequences</a:t>
            </a:r>
            <a:r>
              <a:rPr lang="es-AR" dirty="0"/>
              <a:t>.</a:t>
            </a:r>
          </a:p>
          <a:p>
            <a:pPr marL="542925" indent="-542925">
              <a:buNone/>
            </a:pPr>
            <a:endParaRPr lang="es-ES" dirty="0"/>
          </a:p>
          <a:p>
            <a:pPr marL="542925" indent="-542925">
              <a:buNone/>
            </a:pPr>
            <a:r>
              <a:rPr lang="es-AR" dirty="0"/>
              <a:t>8. </a:t>
            </a:r>
            <a:r>
              <a:rPr lang="es-AR" dirty="0" err="1"/>
              <a:t>Likewise</a:t>
            </a:r>
            <a:r>
              <a:rPr lang="es-AR" dirty="0"/>
              <a:t>, </a:t>
            </a:r>
            <a:r>
              <a:rPr lang="es-AR" dirty="0" err="1"/>
              <a:t>if</a:t>
            </a:r>
            <a:r>
              <a:rPr lang="es-AR" dirty="0"/>
              <a:t> </a:t>
            </a:r>
            <a:r>
              <a:rPr lang="es-AR" dirty="0" err="1"/>
              <a:t>mining</a:t>
            </a:r>
            <a:r>
              <a:rPr lang="es-AR" dirty="0"/>
              <a:t> of lunar </a:t>
            </a:r>
            <a:r>
              <a:rPr lang="es-AR" dirty="0" err="1"/>
              <a:t>soil</a:t>
            </a:r>
            <a:r>
              <a:rPr lang="es-AR" dirty="0"/>
              <a:t> </a:t>
            </a:r>
            <a:r>
              <a:rPr lang="es-AR" dirty="0" err="1"/>
              <a:t>or</a:t>
            </a:r>
            <a:r>
              <a:rPr lang="es-AR" dirty="0"/>
              <a:t> </a:t>
            </a:r>
            <a:r>
              <a:rPr lang="es-AR" dirty="0" err="1"/>
              <a:t>asteroids</a:t>
            </a:r>
            <a:r>
              <a:rPr lang="es-AR" dirty="0"/>
              <a:t> </a:t>
            </a:r>
            <a:r>
              <a:rPr lang="es-AR" dirty="0" err="1"/>
              <a:t>for</a:t>
            </a:r>
            <a:r>
              <a:rPr lang="es-AR" dirty="0"/>
              <a:t> </a:t>
            </a:r>
            <a:r>
              <a:rPr lang="es-AR" dirty="0" err="1"/>
              <a:t>rare</a:t>
            </a:r>
            <a:r>
              <a:rPr lang="es-AR" dirty="0"/>
              <a:t> </a:t>
            </a:r>
            <a:r>
              <a:rPr lang="es-AR" dirty="0" err="1"/>
              <a:t>materials</a:t>
            </a:r>
            <a:r>
              <a:rPr lang="es-AR" dirty="0"/>
              <a:t> </a:t>
            </a:r>
            <a:r>
              <a:rPr lang="es-AR" dirty="0" err="1"/>
              <a:t>became</a:t>
            </a:r>
            <a:r>
              <a:rPr lang="es-AR" dirty="0"/>
              <a:t> </a:t>
            </a:r>
            <a:r>
              <a:rPr lang="es-AR" dirty="0" err="1"/>
              <a:t>economically</a:t>
            </a:r>
            <a:r>
              <a:rPr lang="es-AR" dirty="0"/>
              <a:t> viable, </a:t>
            </a:r>
            <a:r>
              <a:rPr lang="es-AR" dirty="0" err="1"/>
              <a:t>this</a:t>
            </a:r>
            <a:r>
              <a:rPr lang="es-AR" dirty="0"/>
              <a:t> </a:t>
            </a:r>
            <a:r>
              <a:rPr lang="es-AR" dirty="0" err="1"/>
              <a:t>also</a:t>
            </a:r>
            <a:r>
              <a:rPr lang="es-AR" dirty="0"/>
              <a:t> </a:t>
            </a:r>
            <a:r>
              <a:rPr lang="es-AR" dirty="0" err="1"/>
              <a:t>could</a:t>
            </a:r>
            <a:r>
              <a:rPr lang="es-AR" dirty="0"/>
              <a:t> be done more </a:t>
            </a:r>
            <a:r>
              <a:rPr lang="es-AR" dirty="0" err="1"/>
              <a:t>cheaply</a:t>
            </a:r>
            <a:r>
              <a:rPr lang="es-AR" dirty="0"/>
              <a:t> and </a:t>
            </a:r>
            <a:r>
              <a:rPr lang="es-AR" dirty="0" err="1"/>
              <a:t>safely</a:t>
            </a:r>
            <a:r>
              <a:rPr lang="es-AR" dirty="0"/>
              <a:t> </a:t>
            </a:r>
            <a:r>
              <a:rPr lang="es-AR" dirty="0" err="1"/>
              <a:t>with</a:t>
            </a:r>
            <a:r>
              <a:rPr lang="es-AR" dirty="0"/>
              <a:t> robots.</a:t>
            </a:r>
          </a:p>
          <a:p>
            <a:pPr marL="542925" indent="-542925">
              <a:buNone/>
            </a:pPr>
            <a:endParaRPr lang="es-ES" dirty="0"/>
          </a:p>
          <a:p>
            <a:pPr marL="542925" indent="-542925">
              <a:buNone/>
            </a:pPr>
            <a:r>
              <a:rPr lang="es-AR" dirty="0"/>
              <a:t>9. </a:t>
            </a:r>
            <a:r>
              <a:rPr lang="es-AR" dirty="0" err="1"/>
              <a:t>You</a:t>
            </a:r>
            <a:r>
              <a:rPr lang="es-AR" dirty="0"/>
              <a:t> </a:t>
            </a:r>
            <a:r>
              <a:rPr lang="es-AR" dirty="0" err="1"/>
              <a:t>will</a:t>
            </a:r>
            <a:r>
              <a:rPr lang="es-AR" dirty="0"/>
              <a:t> </a:t>
            </a:r>
            <a:r>
              <a:rPr lang="es-AR" dirty="0" err="1"/>
              <a:t>receive</a:t>
            </a:r>
            <a:r>
              <a:rPr lang="es-AR" dirty="0"/>
              <a:t> marketing </a:t>
            </a:r>
            <a:r>
              <a:rPr lang="es-AR" dirty="0" err="1"/>
              <a:t>communications</a:t>
            </a:r>
            <a:r>
              <a:rPr lang="es-AR" dirty="0"/>
              <a:t> </a:t>
            </a:r>
            <a:r>
              <a:rPr lang="es-AR" dirty="0" err="1"/>
              <a:t>from</a:t>
            </a:r>
            <a:r>
              <a:rPr lang="es-AR" dirty="0"/>
              <a:t> </a:t>
            </a:r>
            <a:r>
              <a:rPr lang="es-AR" dirty="0" err="1"/>
              <a:t>us</a:t>
            </a:r>
            <a:r>
              <a:rPr lang="es-AR" dirty="0"/>
              <a:t> </a:t>
            </a:r>
            <a:r>
              <a:rPr lang="es-AR" dirty="0" err="1"/>
              <a:t>if</a:t>
            </a:r>
            <a:r>
              <a:rPr lang="es-AR" dirty="0"/>
              <a:t> </a:t>
            </a:r>
            <a:r>
              <a:rPr lang="es-AR" dirty="0" err="1"/>
              <a:t>you</a:t>
            </a:r>
            <a:r>
              <a:rPr lang="es-AR" dirty="0"/>
              <a:t> </a:t>
            </a:r>
            <a:r>
              <a:rPr lang="es-AR" dirty="0" err="1"/>
              <a:t>have</a:t>
            </a:r>
            <a:r>
              <a:rPr lang="es-AR" dirty="0"/>
              <a:t> </a:t>
            </a:r>
            <a:r>
              <a:rPr lang="es-AR" dirty="0" err="1"/>
              <a:t>requested</a:t>
            </a:r>
            <a:r>
              <a:rPr lang="es-AR" dirty="0"/>
              <a:t> </a:t>
            </a:r>
            <a:r>
              <a:rPr lang="es-AR" dirty="0" err="1"/>
              <a:t>information</a:t>
            </a:r>
            <a:r>
              <a:rPr lang="es-AR" dirty="0"/>
              <a:t> </a:t>
            </a:r>
            <a:r>
              <a:rPr lang="es-AR" dirty="0" err="1"/>
              <a:t>from</a:t>
            </a:r>
            <a:r>
              <a:rPr lang="es-AR" dirty="0"/>
              <a:t> </a:t>
            </a:r>
            <a:r>
              <a:rPr lang="es-AR" dirty="0" err="1"/>
              <a:t>us</a:t>
            </a:r>
            <a:r>
              <a:rPr lang="es-AR" dirty="0"/>
              <a:t>. </a:t>
            </a:r>
          </a:p>
          <a:p>
            <a:pPr marL="0" indent="0">
              <a:buNone/>
            </a:pP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3809898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976E921-2037-DC0E-EA7A-43E76D633C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sz="3100" dirty="0">
                <a:latin typeface="Arial Black" panose="020B0A04020102020204" pitchFamily="34" charset="0"/>
              </a:rPr>
              <a:t>Condicionales Especiales</a:t>
            </a:r>
            <a:br>
              <a:rPr lang="es-AR" sz="3100" dirty="0">
                <a:latin typeface="Arial Black" panose="020B0A04020102020204" pitchFamily="34" charset="0"/>
              </a:rPr>
            </a:br>
            <a:r>
              <a:rPr lang="es-AR" sz="3100" dirty="0">
                <a:latin typeface="Arial Black" panose="020B0A04020102020204" pitchFamily="34" charset="0"/>
              </a:rPr>
              <a:t>Condicionales con inversión – </a:t>
            </a:r>
            <a:r>
              <a:rPr lang="es-AR" sz="3100" dirty="0" err="1">
                <a:latin typeface="Arial Black" panose="020B0A04020102020204" pitchFamily="34" charset="0"/>
              </a:rPr>
              <a:t>Should</a:t>
            </a:r>
            <a:r>
              <a:rPr lang="es-AR" sz="3100" dirty="0">
                <a:latin typeface="Arial Black" panose="020B0A04020102020204" pitchFamily="34" charset="0"/>
              </a:rPr>
              <a:t>, </a:t>
            </a:r>
            <a:r>
              <a:rPr lang="es-AR" sz="3100" dirty="0" err="1">
                <a:latin typeface="Arial Black" panose="020B0A04020102020204" pitchFamily="34" charset="0"/>
              </a:rPr>
              <a:t>Were</a:t>
            </a:r>
            <a:r>
              <a:rPr lang="es-AR" sz="3100" dirty="0">
                <a:latin typeface="Arial Black" panose="020B0A04020102020204" pitchFamily="34" charset="0"/>
              </a:rPr>
              <a:t>, </a:t>
            </a:r>
            <a:r>
              <a:rPr lang="es-AR" sz="3100" dirty="0" err="1">
                <a:latin typeface="Arial Black" panose="020B0A04020102020204" pitchFamily="34" charset="0"/>
              </a:rPr>
              <a:t>Had</a:t>
            </a:r>
            <a:endParaRPr lang="es-AR" sz="3100" dirty="0">
              <a:latin typeface="Arial Black" panose="020B0A0402010202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89C9E6D-21D2-D0EB-4BED-391E68FD29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 algn="ctr">
              <a:buNone/>
            </a:pPr>
            <a:r>
              <a:rPr lang="es-AR" sz="3600" b="1" dirty="0">
                <a:solidFill>
                  <a:srgbClr val="FF0000"/>
                </a:solidFill>
                <a:highlight>
                  <a:srgbClr val="FFFF00"/>
                </a:highlight>
                <a:latin typeface="Arial Black" panose="020B0A04020102020204" pitchFamily="34" charset="0"/>
              </a:rPr>
              <a:t>CÓMO SE RECONOCE UNA ORACIÓN CONDICIONAL SIN NEXO.</a:t>
            </a:r>
            <a:endParaRPr lang="es-AR" sz="3600" dirty="0">
              <a:highlight>
                <a:srgbClr val="FFFF00"/>
              </a:highlight>
            </a:endParaRPr>
          </a:p>
          <a:p>
            <a:pPr marL="0" indent="0">
              <a:buNone/>
            </a:pPr>
            <a:endParaRPr lang="es-AR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8647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FE62E0-ECE1-49D6-6CF7-52C25F730A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9718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6A26C4D-0D43-02B0-95CC-E55559D66F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24562"/>
            <a:ext cx="10515600" cy="5652401"/>
          </a:xfrm>
        </p:spPr>
        <p:txBody>
          <a:bodyPr anchor="ctr"/>
          <a:lstStyle/>
          <a:p>
            <a:pPr marL="0" indent="0" algn="ctr">
              <a:buNone/>
            </a:pPr>
            <a:r>
              <a:rPr lang="es-AR" b="1" dirty="0">
                <a:solidFill>
                  <a:schemeClr val="accent2"/>
                </a:solidFill>
                <a:latin typeface="Arial Black" panose="020B0A04020102020204" pitchFamily="34" charset="0"/>
              </a:rPr>
              <a:t>Al principio de la oración condicional:</a:t>
            </a:r>
            <a:endParaRPr lang="es-AR" dirty="0">
              <a:solidFill>
                <a:schemeClr val="accent2"/>
              </a:solidFill>
              <a:latin typeface="Arial Black" panose="020B0A04020102020204" pitchFamily="34" charset="0"/>
            </a:endParaRPr>
          </a:p>
          <a:p>
            <a:pPr marL="0" indent="0">
              <a:buNone/>
            </a:pPr>
            <a:r>
              <a:rPr lang="es-AR" dirty="0"/>
              <a:t>Verbos (auxiliares) como </a:t>
            </a:r>
            <a:r>
              <a:rPr lang="es-AR" dirty="0" err="1"/>
              <a:t>should</a:t>
            </a:r>
            <a:r>
              <a:rPr lang="es-AR" dirty="0"/>
              <a:t>, </a:t>
            </a:r>
            <a:r>
              <a:rPr lang="es-AR" dirty="0" err="1"/>
              <a:t>were</a:t>
            </a:r>
            <a:r>
              <a:rPr lang="es-AR" dirty="0"/>
              <a:t> y </a:t>
            </a:r>
            <a:r>
              <a:rPr lang="es-AR" dirty="0" err="1"/>
              <a:t>had</a:t>
            </a:r>
            <a:r>
              <a:rPr lang="es-AR" dirty="0"/>
              <a:t> al principio de la oración pueden ser:</a:t>
            </a:r>
          </a:p>
          <a:p>
            <a:pPr marL="0" indent="0">
              <a:buNone/>
            </a:pPr>
            <a:r>
              <a:rPr lang="es-AR" dirty="0"/>
              <a:t>1) Una pregunta (que se reconoce por el signo de interrogación al final)</a:t>
            </a:r>
          </a:p>
          <a:p>
            <a:pPr marL="0" indent="0">
              <a:buNone/>
            </a:pPr>
            <a:r>
              <a:rPr lang="es-AR" dirty="0"/>
              <a:t>2) Una oración condicional sin nexo.</a:t>
            </a:r>
          </a:p>
          <a:p>
            <a:pPr marL="0" indent="0">
              <a:buNone/>
            </a:pP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9557352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7F7BF0-86BA-817B-B3BC-514711670C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2A0BAE-9919-A657-0EEA-F0B1CC2232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9718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A04F7B9-5F77-1980-9C82-9C7F672FE7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24562"/>
            <a:ext cx="10515600" cy="5652401"/>
          </a:xfrm>
        </p:spPr>
        <p:txBody>
          <a:bodyPr/>
          <a:lstStyle/>
          <a:p>
            <a:pPr marL="0" indent="0">
              <a:buNone/>
            </a:pPr>
            <a:r>
              <a:rPr lang="es-AR" dirty="0"/>
              <a:t>- </a:t>
            </a:r>
            <a:r>
              <a:rPr lang="es-AR" strike="sngStrike" dirty="0" err="1"/>
              <a:t>Should</a:t>
            </a:r>
            <a:r>
              <a:rPr lang="es-AR" dirty="0"/>
              <a:t> </a:t>
            </a:r>
            <a:r>
              <a:rPr lang="es-AR" dirty="0" err="1"/>
              <a:t>our</a:t>
            </a:r>
            <a:r>
              <a:rPr lang="es-AR" dirty="0"/>
              <a:t> </a:t>
            </a:r>
            <a:r>
              <a:rPr lang="es-AR" dirty="0" err="1"/>
              <a:t>efforts</a:t>
            </a:r>
            <a:r>
              <a:rPr lang="es-AR" dirty="0"/>
              <a:t> be </a:t>
            </a:r>
            <a:r>
              <a:rPr lang="es-AR" dirty="0" err="1"/>
              <a:t>useless</a:t>
            </a:r>
            <a:r>
              <a:rPr lang="es-AR" dirty="0"/>
              <a:t>, </a:t>
            </a:r>
            <a:r>
              <a:rPr lang="es-AR" dirty="0" err="1"/>
              <a:t>then</a:t>
            </a:r>
            <a:r>
              <a:rPr lang="es-AR" dirty="0"/>
              <a:t> </a:t>
            </a:r>
            <a:r>
              <a:rPr lang="es-AR" dirty="0" err="1"/>
              <a:t>billions</a:t>
            </a:r>
            <a:r>
              <a:rPr lang="es-AR" dirty="0"/>
              <a:t> </a:t>
            </a:r>
            <a:r>
              <a:rPr lang="es-AR" dirty="0" err="1"/>
              <a:t>of</a:t>
            </a:r>
            <a:r>
              <a:rPr lang="es-AR" dirty="0"/>
              <a:t> </a:t>
            </a:r>
            <a:r>
              <a:rPr lang="es-AR" dirty="0" err="1"/>
              <a:t>dollars</a:t>
            </a:r>
            <a:r>
              <a:rPr lang="es-AR" dirty="0"/>
              <a:t> </a:t>
            </a:r>
            <a:r>
              <a:rPr lang="es-AR" dirty="0" err="1"/>
              <a:t>will</a:t>
            </a:r>
            <a:r>
              <a:rPr lang="es-AR" dirty="0"/>
              <a:t> be </a:t>
            </a:r>
            <a:r>
              <a:rPr lang="es-AR" dirty="0" err="1"/>
              <a:t>wasted</a:t>
            </a:r>
            <a:r>
              <a:rPr lang="es-AR" dirty="0"/>
              <a:t>.</a:t>
            </a:r>
          </a:p>
          <a:p>
            <a:pPr marL="271463" indent="0">
              <a:buNone/>
            </a:pPr>
            <a:r>
              <a:rPr lang="es-AR" b="1" dirty="0">
                <a:solidFill>
                  <a:srgbClr val="0070C0"/>
                </a:solidFill>
                <a:highlight>
                  <a:srgbClr val="FFFF00"/>
                </a:highlight>
              </a:rPr>
              <a:t>Si </a:t>
            </a:r>
            <a:r>
              <a:rPr lang="es-AR" b="1" dirty="0">
                <a:solidFill>
                  <a:srgbClr val="0070C0"/>
                </a:solidFill>
              </a:rPr>
              <a:t>nuestros esfuerzos son inútiles, entonces se desperdiciarán billones de dólares.</a:t>
            </a:r>
            <a:endParaRPr lang="es-AR" dirty="0">
              <a:solidFill>
                <a:srgbClr val="0070C0"/>
              </a:solidFill>
            </a:endParaRPr>
          </a:p>
          <a:p>
            <a:pPr marL="271463" indent="0">
              <a:buNone/>
            </a:pPr>
            <a:endParaRPr lang="es-AR" b="1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s-AR" dirty="0"/>
              <a:t>-</a:t>
            </a:r>
            <a:r>
              <a:rPr lang="es-AR" dirty="0" err="1"/>
              <a:t>Were</a:t>
            </a:r>
            <a:r>
              <a:rPr lang="es-AR" dirty="0"/>
              <a:t> </a:t>
            </a:r>
            <a:r>
              <a:rPr lang="es-AR" dirty="0" err="1"/>
              <a:t>our</a:t>
            </a:r>
            <a:r>
              <a:rPr lang="es-AR" dirty="0"/>
              <a:t> </a:t>
            </a:r>
            <a:r>
              <a:rPr lang="es-AR" dirty="0" err="1"/>
              <a:t>efforts</a:t>
            </a:r>
            <a:r>
              <a:rPr lang="es-AR" dirty="0"/>
              <a:t> </a:t>
            </a:r>
            <a:r>
              <a:rPr lang="es-AR" dirty="0" err="1"/>
              <a:t>useless</a:t>
            </a:r>
            <a:r>
              <a:rPr lang="es-AR" dirty="0"/>
              <a:t>, </a:t>
            </a:r>
            <a:r>
              <a:rPr lang="es-AR" dirty="0" err="1"/>
              <a:t>then</a:t>
            </a:r>
            <a:r>
              <a:rPr lang="es-AR" dirty="0"/>
              <a:t> </a:t>
            </a:r>
            <a:r>
              <a:rPr lang="es-AR" dirty="0" err="1"/>
              <a:t>billions</a:t>
            </a:r>
            <a:r>
              <a:rPr lang="es-AR" dirty="0"/>
              <a:t> </a:t>
            </a:r>
            <a:r>
              <a:rPr lang="es-AR" dirty="0" err="1"/>
              <a:t>of</a:t>
            </a:r>
            <a:r>
              <a:rPr lang="es-AR" dirty="0"/>
              <a:t> </a:t>
            </a:r>
            <a:r>
              <a:rPr lang="es-AR" dirty="0" err="1"/>
              <a:t>dollars</a:t>
            </a:r>
            <a:r>
              <a:rPr lang="es-AR" dirty="0"/>
              <a:t> </a:t>
            </a:r>
            <a:r>
              <a:rPr lang="es-AR" dirty="0" err="1"/>
              <a:t>would</a:t>
            </a:r>
            <a:r>
              <a:rPr lang="es-AR" dirty="0"/>
              <a:t> be </a:t>
            </a:r>
            <a:r>
              <a:rPr lang="es-AR" dirty="0" err="1"/>
              <a:t>wasted</a:t>
            </a:r>
            <a:r>
              <a:rPr lang="es-AR" dirty="0"/>
              <a:t>. </a:t>
            </a:r>
          </a:p>
          <a:p>
            <a:pPr marL="271463" indent="0">
              <a:buNone/>
            </a:pPr>
            <a:r>
              <a:rPr lang="es-AR" b="1" dirty="0">
                <a:solidFill>
                  <a:srgbClr val="0070C0"/>
                </a:solidFill>
                <a:highlight>
                  <a:srgbClr val="FFFF00"/>
                </a:highlight>
              </a:rPr>
              <a:t>Si </a:t>
            </a:r>
            <a:r>
              <a:rPr lang="es-AR" b="1" dirty="0">
                <a:solidFill>
                  <a:srgbClr val="0070C0"/>
                </a:solidFill>
              </a:rPr>
              <a:t>nuestros esfuerzos fueran/fuesen inútiles, entonces se desperdiciarían billones de dólares.</a:t>
            </a:r>
          </a:p>
          <a:p>
            <a:pPr marL="271463" indent="0">
              <a:buNone/>
            </a:pPr>
            <a:endParaRPr lang="es-AR" b="1" dirty="0">
              <a:solidFill>
                <a:srgbClr val="0070C0"/>
              </a:solidFill>
            </a:endParaRPr>
          </a:p>
          <a:p>
            <a:r>
              <a:rPr lang="es-AR" dirty="0"/>
              <a:t>-</a:t>
            </a:r>
            <a:r>
              <a:rPr lang="es-AR" dirty="0" err="1"/>
              <a:t>Had</a:t>
            </a:r>
            <a:r>
              <a:rPr lang="es-AR" dirty="0"/>
              <a:t> </a:t>
            </a:r>
            <a:r>
              <a:rPr lang="es-AR" dirty="0" err="1"/>
              <a:t>our</a:t>
            </a:r>
            <a:r>
              <a:rPr lang="es-AR" dirty="0"/>
              <a:t> </a:t>
            </a:r>
            <a:r>
              <a:rPr lang="es-AR" dirty="0" err="1"/>
              <a:t>efforts</a:t>
            </a:r>
            <a:r>
              <a:rPr lang="es-AR" dirty="0"/>
              <a:t> </a:t>
            </a:r>
            <a:r>
              <a:rPr lang="es-AR" dirty="0" err="1"/>
              <a:t>been</a:t>
            </a:r>
            <a:r>
              <a:rPr lang="es-AR" dirty="0"/>
              <a:t> </a:t>
            </a:r>
            <a:r>
              <a:rPr lang="es-AR" dirty="0" err="1"/>
              <a:t>useless</a:t>
            </a:r>
            <a:r>
              <a:rPr lang="es-AR" dirty="0"/>
              <a:t>, </a:t>
            </a:r>
            <a:r>
              <a:rPr lang="es-AR" dirty="0" err="1"/>
              <a:t>then</a:t>
            </a:r>
            <a:r>
              <a:rPr lang="es-AR" dirty="0"/>
              <a:t> </a:t>
            </a:r>
            <a:r>
              <a:rPr lang="es-AR" dirty="0" err="1"/>
              <a:t>billions</a:t>
            </a:r>
            <a:r>
              <a:rPr lang="es-AR" dirty="0"/>
              <a:t> </a:t>
            </a:r>
            <a:r>
              <a:rPr lang="es-AR" dirty="0" err="1"/>
              <a:t>of</a:t>
            </a:r>
            <a:r>
              <a:rPr lang="es-AR" dirty="0"/>
              <a:t> </a:t>
            </a:r>
            <a:r>
              <a:rPr lang="es-AR" dirty="0" err="1"/>
              <a:t>dollars</a:t>
            </a:r>
            <a:r>
              <a:rPr lang="es-AR" dirty="0"/>
              <a:t> </a:t>
            </a:r>
            <a:r>
              <a:rPr lang="es-AR" dirty="0" err="1"/>
              <a:t>would</a:t>
            </a:r>
            <a:r>
              <a:rPr lang="es-AR" dirty="0"/>
              <a:t> </a:t>
            </a:r>
            <a:r>
              <a:rPr lang="es-AR" dirty="0" err="1"/>
              <a:t>have</a:t>
            </a:r>
            <a:r>
              <a:rPr lang="es-AR" dirty="0"/>
              <a:t> </a:t>
            </a:r>
            <a:r>
              <a:rPr lang="es-AR" dirty="0" err="1"/>
              <a:t>been</a:t>
            </a:r>
            <a:r>
              <a:rPr lang="es-AR" dirty="0"/>
              <a:t> </a:t>
            </a:r>
            <a:r>
              <a:rPr lang="es-AR" dirty="0" err="1"/>
              <a:t>wasted</a:t>
            </a:r>
            <a:r>
              <a:rPr lang="es-AR" dirty="0"/>
              <a:t>.</a:t>
            </a:r>
          </a:p>
          <a:p>
            <a:pPr marL="271463" indent="0">
              <a:buNone/>
            </a:pPr>
            <a:r>
              <a:rPr lang="es-AR" b="1" dirty="0">
                <a:solidFill>
                  <a:srgbClr val="0070C0"/>
                </a:solidFill>
                <a:highlight>
                  <a:srgbClr val="FFFF00"/>
                </a:highlight>
              </a:rPr>
              <a:t>Si</a:t>
            </a:r>
            <a:r>
              <a:rPr lang="es-AR" b="1" dirty="0">
                <a:solidFill>
                  <a:srgbClr val="0070C0"/>
                </a:solidFill>
              </a:rPr>
              <a:t> nuestros esfuerzos hubieran/hubiesen sido inútiles, entonces se habrían desperdiciado billones de dólares.</a:t>
            </a:r>
            <a:endParaRPr lang="es-AR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s-AR" dirty="0"/>
          </a:p>
        </p:txBody>
      </p:sp>
      <p:cxnSp>
        <p:nvCxnSpPr>
          <p:cNvPr id="24" name="Conector recto de flecha 23">
            <a:extLst>
              <a:ext uri="{FF2B5EF4-FFF2-40B4-BE49-F238E27FC236}">
                <a16:creationId xmlns:a16="http://schemas.microsoft.com/office/drawing/2014/main" id="{D7F4FF97-738F-3C7C-7804-396308A4E1CA}"/>
              </a:ext>
            </a:extLst>
          </p:cNvPr>
          <p:cNvCxnSpPr>
            <a:cxnSpLocks/>
          </p:cNvCxnSpPr>
          <p:nvPr/>
        </p:nvCxnSpPr>
        <p:spPr>
          <a:xfrm>
            <a:off x="1395926" y="2818628"/>
            <a:ext cx="3917479" cy="196420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Conector recto de flecha 25">
            <a:extLst>
              <a:ext uri="{FF2B5EF4-FFF2-40B4-BE49-F238E27FC236}">
                <a16:creationId xmlns:a16="http://schemas.microsoft.com/office/drawing/2014/main" id="{B6C67BF5-B51D-B801-7F62-D9BA34FBEAF1}"/>
              </a:ext>
            </a:extLst>
          </p:cNvPr>
          <p:cNvCxnSpPr>
            <a:cxnSpLocks/>
          </p:cNvCxnSpPr>
          <p:nvPr/>
        </p:nvCxnSpPr>
        <p:spPr>
          <a:xfrm>
            <a:off x="1597753" y="4824541"/>
            <a:ext cx="3888647" cy="484573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86651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9E423D-D7C7-1BD1-4443-42823448AF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7E0AF1-A7C6-84B6-59CC-C28CC281F7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9718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68318D5-C6C5-E05F-A177-86C9B295CC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02799"/>
            <a:ext cx="10515600" cy="5652401"/>
          </a:xfrm>
        </p:spPr>
        <p:txBody>
          <a:bodyPr anchor="ctr"/>
          <a:lstStyle/>
          <a:p>
            <a:pPr marL="0" indent="0">
              <a:buNone/>
            </a:pPr>
            <a:r>
              <a:rPr lang="es-AR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En el medio </a:t>
            </a:r>
            <a:r>
              <a:rPr lang="es-AR" b="1" dirty="0"/>
              <a:t>(cuando la oración condicional comienza con la oración principal)</a:t>
            </a:r>
          </a:p>
          <a:p>
            <a:pPr marL="0" indent="0">
              <a:buNone/>
            </a:pPr>
            <a:endParaRPr lang="es-AR" dirty="0"/>
          </a:p>
          <a:p>
            <a:pPr marL="0" indent="0">
              <a:buNone/>
            </a:pPr>
            <a:r>
              <a:rPr lang="es-AR" b="1" dirty="0"/>
              <a:t>Verbos (auxiliares) como </a:t>
            </a:r>
            <a:r>
              <a:rPr lang="es-AR" b="1" dirty="0" err="1"/>
              <a:t>should</a:t>
            </a:r>
            <a:r>
              <a:rPr lang="es-AR" b="1" dirty="0"/>
              <a:t> y </a:t>
            </a:r>
            <a:r>
              <a:rPr lang="es-AR" b="1" dirty="0" err="1"/>
              <a:t>had</a:t>
            </a:r>
            <a:r>
              <a:rPr lang="es-AR" b="1" dirty="0"/>
              <a:t> van seguidos por otro verbo:</a:t>
            </a:r>
            <a:endParaRPr lang="es-AR" dirty="0"/>
          </a:p>
          <a:p>
            <a:pPr marL="0" indent="0">
              <a:buNone/>
            </a:pPr>
            <a:r>
              <a:rPr lang="es-AR" dirty="0"/>
              <a:t> </a:t>
            </a:r>
          </a:p>
          <a:p>
            <a:pPr marL="0" indent="0">
              <a:buNone/>
            </a:pPr>
            <a:r>
              <a:rPr lang="es-AR" b="1" dirty="0"/>
              <a:t>Pero si lo que sigue a </a:t>
            </a:r>
            <a:r>
              <a:rPr lang="es-AR" b="1" dirty="0" err="1"/>
              <a:t>should</a:t>
            </a:r>
            <a:r>
              <a:rPr lang="es-AR" b="1" dirty="0"/>
              <a:t> y </a:t>
            </a:r>
            <a:r>
              <a:rPr lang="es-AR" b="1" dirty="0" err="1"/>
              <a:t>had</a:t>
            </a:r>
            <a:r>
              <a:rPr lang="es-AR" b="1" dirty="0"/>
              <a:t> es un pronombre o una frase nominal y recién después va el verbo, es una condicional sin nexo. </a:t>
            </a:r>
            <a:endParaRPr lang="es-AR" dirty="0"/>
          </a:p>
          <a:p>
            <a:pPr marL="0" indent="0">
              <a:buNone/>
            </a:pP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0070565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2B3EE6-50D9-CCD4-AB36-162EBC3A24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3CA8EEA-6C65-50EC-04F0-709274B40B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9718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6AE3EFE-30F9-C09B-ACC8-69472F3BA1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24562"/>
            <a:ext cx="10515600" cy="5652401"/>
          </a:xfrm>
        </p:spPr>
        <p:txBody>
          <a:bodyPr anchor="ctr"/>
          <a:lstStyle/>
          <a:p>
            <a:pPr marL="0" indent="0">
              <a:buNone/>
            </a:pPr>
            <a:r>
              <a:rPr lang="es-AR" dirty="0"/>
              <a:t>- </a:t>
            </a:r>
            <a:r>
              <a:rPr lang="es-AR" dirty="0" err="1"/>
              <a:t>Billions</a:t>
            </a:r>
            <a:r>
              <a:rPr lang="es-AR" dirty="0"/>
              <a:t> </a:t>
            </a:r>
            <a:r>
              <a:rPr lang="es-AR" dirty="0" err="1"/>
              <a:t>of</a:t>
            </a:r>
            <a:r>
              <a:rPr lang="es-AR" dirty="0"/>
              <a:t> </a:t>
            </a:r>
            <a:r>
              <a:rPr lang="es-AR" dirty="0" err="1"/>
              <a:t>dollars</a:t>
            </a:r>
            <a:r>
              <a:rPr lang="es-AR" dirty="0"/>
              <a:t> </a:t>
            </a:r>
            <a:r>
              <a:rPr lang="es-AR" dirty="0" err="1"/>
              <a:t>will</a:t>
            </a:r>
            <a:r>
              <a:rPr lang="es-AR" dirty="0"/>
              <a:t> be </a:t>
            </a:r>
            <a:r>
              <a:rPr lang="es-AR" dirty="0" err="1"/>
              <a:t>wasted</a:t>
            </a:r>
            <a:r>
              <a:rPr lang="es-AR" dirty="0"/>
              <a:t> </a:t>
            </a:r>
            <a:r>
              <a:rPr lang="es-AR" strike="sngStrike" dirty="0" err="1"/>
              <a:t>should</a:t>
            </a:r>
            <a:r>
              <a:rPr lang="es-AR" dirty="0"/>
              <a:t> </a:t>
            </a:r>
            <a:r>
              <a:rPr lang="es-AR" dirty="0" err="1"/>
              <a:t>our</a:t>
            </a:r>
            <a:r>
              <a:rPr lang="es-AR" dirty="0"/>
              <a:t> </a:t>
            </a:r>
            <a:r>
              <a:rPr lang="es-AR" dirty="0" err="1"/>
              <a:t>efforts</a:t>
            </a:r>
            <a:r>
              <a:rPr lang="es-AR" dirty="0"/>
              <a:t> be </a:t>
            </a:r>
            <a:r>
              <a:rPr lang="es-AR" dirty="0" err="1"/>
              <a:t>useless</a:t>
            </a:r>
            <a:endParaRPr lang="es-AR" dirty="0"/>
          </a:p>
          <a:p>
            <a:pPr marL="271463" indent="0">
              <a:buNone/>
            </a:pPr>
            <a:r>
              <a:rPr lang="es-AR" b="1" dirty="0">
                <a:solidFill>
                  <a:srgbClr val="7030A0"/>
                </a:solidFill>
              </a:rPr>
              <a:t>Se desperdiciarán billones de dólares si nuestros esfuerzos son inútiles</a:t>
            </a:r>
          </a:p>
          <a:p>
            <a:pPr marL="0" indent="0">
              <a:buNone/>
            </a:pPr>
            <a:endParaRPr lang="es-AR" b="1" dirty="0"/>
          </a:p>
          <a:p>
            <a:pPr marL="0" indent="0">
              <a:buNone/>
            </a:pPr>
            <a:r>
              <a:rPr lang="es-AR" dirty="0"/>
              <a:t>- </a:t>
            </a:r>
            <a:r>
              <a:rPr lang="es-AR" dirty="0" err="1"/>
              <a:t>Billions</a:t>
            </a:r>
            <a:r>
              <a:rPr lang="es-AR" dirty="0"/>
              <a:t> </a:t>
            </a:r>
            <a:r>
              <a:rPr lang="es-AR" dirty="0" err="1"/>
              <a:t>of</a:t>
            </a:r>
            <a:r>
              <a:rPr lang="es-AR" dirty="0"/>
              <a:t> </a:t>
            </a:r>
            <a:r>
              <a:rPr lang="es-AR" dirty="0" err="1"/>
              <a:t>dollars</a:t>
            </a:r>
            <a:r>
              <a:rPr lang="es-AR" dirty="0"/>
              <a:t> </a:t>
            </a:r>
            <a:r>
              <a:rPr lang="es-AR" dirty="0" err="1"/>
              <a:t>would</a:t>
            </a:r>
            <a:r>
              <a:rPr lang="es-AR" dirty="0"/>
              <a:t> </a:t>
            </a:r>
            <a:r>
              <a:rPr lang="es-AR" dirty="0" err="1"/>
              <a:t>have</a:t>
            </a:r>
            <a:r>
              <a:rPr lang="es-AR" dirty="0"/>
              <a:t> </a:t>
            </a:r>
            <a:r>
              <a:rPr lang="es-AR" dirty="0" err="1"/>
              <a:t>been</a:t>
            </a:r>
            <a:r>
              <a:rPr lang="es-AR" dirty="0"/>
              <a:t> </a:t>
            </a:r>
            <a:r>
              <a:rPr lang="es-AR" dirty="0" err="1"/>
              <a:t>wasted</a:t>
            </a:r>
            <a:r>
              <a:rPr lang="es-AR" dirty="0"/>
              <a:t> </a:t>
            </a:r>
            <a:r>
              <a:rPr lang="es-AR" dirty="0" err="1"/>
              <a:t>had</a:t>
            </a:r>
            <a:r>
              <a:rPr lang="es-AR" dirty="0"/>
              <a:t> </a:t>
            </a:r>
            <a:r>
              <a:rPr lang="es-AR" dirty="0" err="1"/>
              <a:t>our</a:t>
            </a:r>
            <a:r>
              <a:rPr lang="es-AR" dirty="0"/>
              <a:t> </a:t>
            </a:r>
            <a:r>
              <a:rPr lang="es-AR" dirty="0" err="1"/>
              <a:t>efforts</a:t>
            </a:r>
            <a:r>
              <a:rPr lang="es-AR" dirty="0"/>
              <a:t> </a:t>
            </a:r>
            <a:r>
              <a:rPr lang="es-AR" dirty="0" err="1"/>
              <a:t>been</a:t>
            </a:r>
            <a:r>
              <a:rPr lang="es-AR" dirty="0"/>
              <a:t> </a:t>
            </a:r>
            <a:r>
              <a:rPr lang="es-AR" dirty="0" err="1"/>
              <a:t>useless</a:t>
            </a:r>
            <a:r>
              <a:rPr lang="es-AR" dirty="0"/>
              <a:t>.</a:t>
            </a:r>
          </a:p>
          <a:p>
            <a:pPr marL="271463" indent="0">
              <a:buNone/>
            </a:pPr>
            <a:r>
              <a:rPr lang="es-AR" b="1" dirty="0">
                <a:solidFill>
                  <a:srgbClr val="7030A0"/>
                </a:solidFill>
              </a:rPr>
              <a:t>Se habrían desperdiciado billones de dólares si nuestros esfuerzos hubieran/ hubiesen sido inútiles.</a:t>
            </a:r>
            <a:endParaRPr lang="es-AR" dirty="0">
              <a:solidFill>
                <a:srgbClr val="7030A0"/>
              </a:solidFill>
            </a:endParaRPr>
          </a:p>
        </p:txBody>
      </p:sp>
      <p:cxnSp>
        <p:nvCxnSpPr>
          <p:cNvPr id="28" name="Conector recto de flecha 27">
            <a:extLst>
              <a:ext uri="{FF2B5EF4-FFF2-40B4-BE49-F238E27FC236}">
                <a16:creationId xmlns:a16="http://schemas.microsoft.com/office/drawing/2014/main" id="{1DCD7E53-3808-F34B-1EFC-80F5C68DF022}"/>
              </a:ext>
            </a:extLst>
          </p:cNvPr>
          <p:cNvCxnSpPr>
            <a:cxnSpLocks/>
          </p:cNvCxnSpPr>
          <p:nvPr/>
        </p:nvCxnSpPr>
        <p:spPr>
          <a:xfrm flipH="1">
            <a:off x="2916195" y="3815406"/>
            <a:ext cx="4548958" cy="954302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80702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291</TotalTime>
  <Words>2765</Words>
  <Application>Microsoft Office PowerPoint</Application>
  <PresentationFormat>Panorámica</PresentationFormat>
  <Paragraphs>160</Paragraphs>
  <Slides>34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34</vt:i4>
      </vt:variant>
    </vt:vector>
  </HeadingPairs>
  <TitlesOfParts>
    <vt:vector size="39" baseType="lpstr">
      <vt:lpstr>Arial</vt:lpstr>
      <vt:lpstr>Arial Black</vt:lpstr>
      <vt:lpstr>Calibri</vt:lpstr>
      <vt:lpstr>Calibri Light</vt:lpstr>
      <vt:lpstr>Tema de Office</vt:lpstr>
      <vt:lpstr>TRABAJO PRÁCTICO 4  </vt:lpstr>
      <vt:lpstr>A. Traduzca las siguientes oraciones condicionales. Indique a qué tipo de condicional.</vt:lpstr>
      <vt:lpstr>Presentación de PowerPoint</vt:lpstr>
      <vt:lpstr>Presentación de PowerPoint</vt:lpstr>
      <vt:lpstr>Condicionales Especiales Condicionales con inversión – Should, Were, Had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OBSERVACIONES:</vt:lpstr>
      <vt:lpstr>Presentación de PowerPoint</vt:lpstr>
      <vt:lpstr>Presentación de PowerPoint</vt:lpstr>
      <vt:lpstr>B. Lea las siguientes oraciones. Identifique el caso (nexo “if”, otros nexos, inversión). Traduzca.</vt:lpstr>
      <vt:lpstr>Presentación de PowerPoint</vt:lpstr>
      <vt:lpstr>Presentación de PowerPoint</vt:lpstr>
      <vt:lpstr>Presentación de PowerPoint</vt:lpstr>
      <vt:lpstr>Presentación de PowerPoint</vt:lpstr>
      <vt:lpstr>C. Lea las siguientes oraciones. En ellas aparecen nexos en un uso común y en un uso condicional. Tradúzcalas apropiadamente de acuerdo al contexto.</vt:lpstr>
      <vt:lpstr>Presentación de PowerPoint</vt:lpstr>
      <vt:lpstr>Presentación de PowerPoint</vt:lpstr>
      <vt:lpstr>D. Lea el siguiente texto y  1. Traduzca esta introducción.</vt:lpstr>
      <vt:lpstr>Presentación de PowerPoint</vt:lpstr>
      <vt:lpstr>Presentación de PowerPoint</vt:lpstr>
      <vt:lpstr>Presentación de PowerPoint</vt:lpstr>
      <vt:lpstr>2. Ordene los pasos en la guía de procedimientos.</vt:lpstr>
      <vt:lpstr>Presentación de PowerPoint</vt:lpstr>
      <vt:lpstr>Presentación de PowerPoint</vt:lpstr>
      <vt:lpstr>Presentación de PowerPoint</vt:lpstr>
      <vt:lpstr>Presentación de PowerPoint</vt:lpstr>
      <vt:lpstr>3. Traduzca los pasos A, E y F.</vt:lpstr>
      <vt:lpstr>3. Traduzca los pasos A, E y F.</vt:lpstr>
      <vt:lpstr>3. Traduzca los pasos A, E y F.</vt:lpstr>
      <vt:lpstr>PARTE B: Clase virtual asincrónica: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Stella Pellicer</dc:creator>
  <cp:lastModifiedBy>Stella Pellicer</cp:lastModifiedBy>
  <cp:revision>15</cp:revision>
  <dcterms:created xsi:type="dcterms:W3CDTF">2025-04-10T04:56:03Z</dcterms:created>
  <dcterms:modified xsi:type="dcterms:W3CDTF">2025-09-16T23:18:22Z</dcterms:modified>
</cp:coreProperties>
</file>