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64" r:id="rId4"/>
    <p:sldId id="263" r:id="rId5"/>
    <p:sldId id="259" r:id="rId6"/>
    <p:sldId id="257" r:id="rId7"/>
    <p:sldId id="258" r:id="rId8"/>
    <p:sldId id="262" r:id="rId9"/>
    <p:sldId id="260" r:id="rId10"/>
    <p:sldId id="261" r:id="rId11"/>
    <p:sldId id="267" r:id="rId12"/>
    <p:sldId id="268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4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57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63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84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6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8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00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00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303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3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9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A5881-DBB2-4ABF-8D51-48C11CD95B65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3DCC47D-453E-4E1F-A85E-09A8CC3F2882}" type="slidenum">
              <a:rPr lang="es-AR" smtClean="0"/>
              <a:t>‹Nº›</a:t>
            </a:fld>
            <a:endParaRPr lang="es-A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48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bergamin@viveromercier.com.ar" TargetMode="External"/><Relationship Id="rId2" Type="http://schemas.openxmlformats.org/officeDocument/2006/relationships/hyperlink" Target="mailto:lbree@viveromercier.com.a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earlessculture.design/blog-posts/how-to-use-the-culture-design-canvas-in-spanis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14"/>
            <a:ext cx="2646021" cy="35280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021" y="32906"/>
            <a:ext cx="2649069" cy="35320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876" y="-97896"/>
            <a:ext cx="2648403" cy="35312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5" y="4953000"/>
            <a:ext cx="2572154" cy="19291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485" y="3888396"/>
            <a:ext cx="2708140" cy="26818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066" y="0"/>
            <a:ext cx="3516333" cy="34333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950" y="3564998"/>
            <a:ext cx="3328608" cy="33286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395" y="3731306"/>
            <a:ext cx="3162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1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1422B-31A2-A503-BDAB-644D6EC9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Scamper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, herramienta de innovación: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EBE0A34-6393-C5CB-ECAB-63F5E4344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110" y="1975556"/>
            <a:ext cx="5251425" cy="47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4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84200" y="1035050"/>
            <a:ext cx="6502400" cy="487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222249"/>
            <a:ext cx="64262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6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647700"/>
            <a:ext cx="5613400" cy="4210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54891" y="-53975"/>
            <a:ext cx="421005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D0ECB-EABC-F536-1103-A670E3F9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67037"/>
            <a:ext cx="9603275" cy="1049235"/>
          </a:xfrm>
        </p:spPr>
        <p:txBody>
          <a:bodyPr/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Conclusiones y contactos: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BC6E70-F2B1-2FBE-15AC-2A32E96B3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</a:rPr>
              <a:t>Propuestas de innovación en procesos de base tecnológica.</a:t>
            </a:r>
          </a:p>
          <a:p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En </a:t>
            </a:r>
            <a:r>
              <a:rPr lang="es-ES" sz="2800" dirty="0">
                <a:solidFill>
                  <a:schemeClr val="accent2">
                    <a:lumMod val="75000"/>
                  </a:schemeClr>
                </a:solidFill>
              </a:rPr>
              <a:t>una hoja en blanco dibujar con el equipo la propuesta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s-E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AR" sz="2800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lbree@viveromercier.com.ar</a:t>
            </a:r>
            <a:r>
              <a:rPr lang="es-AR" sz="2800" dirty="0" smtClean="0">
                <a:solidFill>
                  <a:schemeClr val="accent2">
                    <a:lumMod val="75000"/>
                  </a:schemeClr>
                </a:solidFill>
              </a:rPr>
              <a:t>: Laura Bree.</a:t>
            </a:r>
          </a:p>
          <a:p>
            <a:r>
              <a:rPr lang="es-AR" sz="28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dbergamin@viveromercier.com.ar</a:t>
            </a:r>
            <a:r>
              <a:rPr lang="es-AR" sz="2800" dirty="0" smtClean="0">
                <a:solidFill>
                  <a:schemeClr val="accent2">
                    <a:lumMod val="75000"/>
                  </a:schemeClr>
                </a:solidFill>
              </a:rPr>
              <a:t>: Daniel </a:t>
            </a:r>
            <a:r>
              <a:rPr lang="es-AR" sz="2800" dirty="0" err="1" smtClean="0">
                <a:solidFill>
                  <a:schemeClr val="accent2">
                    <a:lumMod val="75000"/>
                  </a:schemeClr>
                </a:solidFill>
              </a:rPr>
              <a:t>Bergamin</a:t>
            </a:r>
            <a:r>
              <a:rPr lang="es-AR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s-A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69" y="450937"/>
            <a:ext cx="9845893" cy="149974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0420" y="2016125"/>
            <a:ext cx="6145485" cy="34496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31" y="5622744"/>
            <a:ext cx="1060186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41DF6-553A-6A34-BFD5-BBB503624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1638854"/>
            <a:ext cx="11684000" cy="1469773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Vivero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mercier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argentina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7CDE35-1449-F5CC-711D-0DA582730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580" y="3656705"/>
            <a:ext cx="8637072" cy="977621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3 de octubre, 2023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566" y="19050"/>
            <a:ext cx="3429000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104" y="-111810"/>
            <a:ext cx="3720028" cy="35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F94A2-64F9-AA96-FD5F-4F667720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59364"/>
            <a:ext cx="9603275" cy="1049235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Armamos 4 equipos de 5 integrantes: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543146-BBC9-F987-D41E-E097589B5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29" y="2282432"/>
            <a:ext cx="5863621" cy="3450613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Cada grupo: 3 estudiantes FING, 1 IDR, 1 vivero Mercier.</a:t>
            </a: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Nos encontramos, saludamos y presentamos.</a:t>
            </a: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¿Cuáles son las oportunidades de innovación tecnológica en proceso observadas?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2282432"/>
            <a:ext cx="52197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D775D-9528-B0D5-B2A7-03FFFDB0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innovación:</a:t>
            </a:r>
            <a:endParaRPr lang="es-AR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4E0DAFB-8B6E-40F1-E9B8-614727453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061" y="1598704"/>
            <a:ext cx="4617155" cy="51113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651" y="804519"/>
            <a:ext cx="44291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6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84406-6829-3F4B-BFA7-A137198F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60" y="423519"/>
            <a:ext cx="9603275" cy="1049235"/>
          </a:xfrm>
        </p:spPr>
        <p:txBody>
          <a:bodyPr/>
          <a:lstStyle/>
          <a:p>
            <a:r>
              <a:rPr lang="es-ES" dirty="0"/>
              <a:t>Tipos de innovación:</a:t>
            </a:r>
            <a:endParaRPr lang="es-AR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D2A3C7B-5288-4EA9-13EB-EEDB2A4B0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460" y="1329136"/>
            <a:ext cx="5226756" cy="52267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1331828"/>
            <a:ext cx="539115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4A6D2-FF62-E3B4-E7F7-C864182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Mapeo de actores relevantes: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14E0713F-5F56-ABC3-721B-A7E91962D9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64437"/>
              </p:ext>
            </p:extLst>
          </p:nvPr>
        </p:nvGraphicFramePr>
        <p:xfrm>
          <a:off x="1253066" y="2077156"/>
          <a:ext cx="7529689" cy="3864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29689">
                  <a:extLst>
                    <a:ext uri="{9D8B030D-6E8A-4147-A177-3AD203B41FA5}">
                      <a16:colId xmlns:a16="http://schemas.microsoft.com/office/drawing/2014/main" val="465517095"/>
                    </a:ext>
                  </a:extLst>
                </a:gridCol>
              </a:tblGrid>
              <a:tr h="268718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>
                          <a:effectLst/>
                        </a:rPr>
                        <a:t>Publicos de Interes 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4834325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825128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1. Clientes: Bodegas, Productores e Inversionistas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30609899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2. Colaboradores Fijos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82069106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3. Colaboradores Temporarios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923827776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4. Accionistas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079753316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5. Proveedores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86560701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6. Certificadoras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011828107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7. Gremio: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41473029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8. Organismos de regulacion: INASE, SENASA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064310344"/>
                  </a:ext>
                </a:extLst>
              </a:tr>
              <a:tr h="48625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9. Organismos de educación, investigación y promoción agraria - Vinculaciones</a:t>
                      </a:r>
                      <a:endParaRPr lang="es-ES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986054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10. Comunidad Local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462550006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11. Medios de Comunicación - Lideres de Opinión</a:t>
                      </a:r>
                      <a:endParaRPr lang="es-ES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509154"/>
                  </a:ext>
                </a:extLst>
              </a:tr>
              <a:tr h="255922">
                <a:tc>
                  <a:txBody>
                    <a:bodyPr/>
                    <a:lstStyle/>
                    <a:p>
                      <a:pPr algn="l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2882741"/>
                  </a:ext>
                </a:extLst>
              </a:tr>
            </a:tbl>
          </a:graphicData>
        </a:graphic>
      </p:graphicFrame>
      <p:pic>
        <p:nvPicPr>
          <p:cNvPr id="9" name="Imagen 8" descr="Los ODS cumplen tres años de vida | Corresponsables.com Argentina">
            <a:extLst>
              <a:ext uri="{FF2B5EF4-FFF2-40B4-BE49-F238E27FC236}">
                <a16:creationId xmlns:a16="http://schemas.microsoft.com/office/drawing/2014/main" id="{4B8F5340-7204-4BA7-9C8B-E779EA863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44355" y="2077156"/>
            <a:ext cx="5271911" cy="255128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2979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C05BC-CFCC-5B53-1AB3-20C215A1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Canvas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cultural: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6CED17F-1E72-8E35-CBE7-75BDCBDAA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713" y="1474258"/>
            <a:ext cx="8181176" cy="53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001B9-2619-BA46-C94D-A06D9D0D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Más información: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976B2-728B-E291-A937-2921C1473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216" y="1975015"/>
            <a:ext cx="5435104" cy="3450613"/>
          </a:xfrm>
        </p:spPr>
        <p:txBody>
          <a:bodyPr/>
          <a:lstStyle/>
          <a:p>
            <a:r>
              <a:rPr lang="es-AR" dirty="0">
                <a:hlinkClick r:id="rId2"/>
              </a:rPr>
              <a:t>https://www.fearlessculture.design/blog-posts/how-to-use-the-culture-design-canvas-in-spanish</a:t>
            </a:r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BF270D-C738-271D-69BE-EB41B6206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344" y="3207361"/>
            <a:ext cx="3494969" cy="34949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81359" y="1419769"/>
            <a:ext cx="4397279" cy="58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7B74E-4B98-1134-07E2-FD8DC2D8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78499"/>
            <a:ext cx="9603275" cy="1049235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Innovación en  procesos:</a:t>
            </a:r>
            <a:endParaRPr lang="es-A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5E49ADA-76E1-9DCF-750E-5B1C356D6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533" y="1527734"/>
            <a:ext cx="7744178" cy="51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3269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237</TotalTime>
  <Words>185</Words>
  <Application>Microsoft Office PowerPoint</Application>
  <PresentationFormat>Panorámica</PresentationFormat>
  <Paragraphs>34</Paragraphs>
  <Slides>14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Galería</vt:lpstr>
      <vt:lpstr>Presentación de PowerPoint</vt:lpstr>
      <vt:lpstr> Vivero  mercier  argentina</vt:lpstr>
      <vt:lpstr>Armamos 4 equipos de 5 integrantes:</vt:lpstr>
      <vt:lpstr>Tipos de innovación:</vt:lpstr>
      <vt:lpstr>Tipos de innovación:</vt:lpstr>
      <vt:lpstr>Mapeo de actores relevantes:</vt:lpstr>
      <vt:lpstr>Canvas cultural:</vt:lpstr>
      <vt:lpstr>Más información:</vt:lpstr>
      <vt:lpstr>Innovación en  procesos:</vt:lpstr>
      <vt:lpstr>Scamper, herramienta de innovación:</vt:lpstr>
      <vt:lpstr>Presentación de PowerPoint</vt:lpstr>
      <vt:lpstr>Presentación de PowerPoint</vt:lpstr>
      <vt:lpstr>Conclusiones y contactos: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Vivero mercier argentina</dc:title>
  <dc:creator>Bodega</dc:creator>
  <cp:lastModifiedBy>monica</cp:lastModifiedBy>
  <cp:revision>7</cp:revision>
  <dcterms:created xsi:type="dcterms:W3CDTF">2023-10-03T12:52:54Z</dcterms:created>
  <dcterms:modified xsi:type="dcterms:W3CDTF">2023-10-10T04:34:57Z</dcterms:modified>
</cp:coreProperties>
</file>