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99" r:id="rId4"/>
    <p:sldId id="300" r:id="rId5"/>
    <p:sldId id="305" r:id="rId6"/>
    <p:sldId id="310" r:id="rId7"/>
    <p:sldId id="301" r:id="rId8"/>
    <p:sldId id="302" r:id="rId9"/>
    <p:sldId id="303" r:id="rId10"/>
    <p:sldId id="306" r:id="rId11"/>
    <p:sldId id="307" r:id="rId12"/>
    <p:sldId id="308" r:id="rId13"/>
    <p:sldId id="309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289" r:id="rId24"/>
    <p:sldId id="295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E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44" autoAdjust="0"/>
    <p:restoredTop sz="94660"/>
  </p:normalViewPr>
  <p:slideViewPr>
    <p:cSldViewPr snapToGrid="0">
      <p:cViewPr>
        <p:scale>
          <a:sx n="80" d="100"/>
          <a:sy n="80" d="100"/>
        </p:scale>
        <p:origin x="-72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89EDD13-04BB-475E-B31F-A51872EC2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C4244DF-36A5-4143-B031-2232CA6AD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BD72E7C-937B-4A15-B5D3-68277640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1B08C0D-7DD6-448B-9F2C-25B41A80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CC17527-A17E-4022-A836-04482A41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443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0E990BB-B1E5-447F-8945-D5A99005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B45C4A97-95BF-4134-B2A7-1C1551198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8399161-EFB8-49C0-8A7A-E8FB32ED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3CDC68A-267D-49CA-9036-C81DE55D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F5A858F-03D6-4137-B3A4-20BBF26F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6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505460A9-C5AF-41A6-802D-BFE1D956F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26D5A73-9D38-4440-A538-2C602AA7F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6B8314F-D166-41AD-9718-FF0DF0A6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C922364-FD4F-4666-A499-50F3D7FD6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89907C8-A5D2-4FF2-BD61-492C5A90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018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C863EC5-2299-4CC3-AEAB-1073088C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F48F0EA-CB7E-4345-81AF-052649F54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0C1A3C3-9434-428B-9AFA-6C5DEBE7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90EE495-8CEB-422C-98B6-D4DD6697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35108EB-548C-4644-B96E-EABDB845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119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3857E1-E212-4C9B-8198-E814FCB0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BEC7777-01E7-4B9D-9739-7B99A81D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BA5E1A5-3371-4A84-94CD-4A44A5F3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79384ED-BEA7-46AA-9925-64586021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419C878-AECF-48AD-B2B8-4337ED08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784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F042B3-6DF3-44F2-AD3C-4FB84CF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CA45034-9915-4FE0-B1EE-D20BA38F6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C863B0B-2F39-42FA-BD83-7F286F612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EC38FFF-2BAC-4BFB-944E-04F87ACE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6A44471-B747-464C-B087-D061B7B1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8B6143F-5B73-40A4-9450-DB20EBF6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692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E9FDBFB-62BB-475D-920D-39B19477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C5C3750-A4F0-4E99-8351-0B452BB7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17B8AF3-3940-4609-916D-AD2BA216B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952D50C6-E317-4C25-89C1-3755D0F1B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C3DFCA33-A793-4EC5-AA0D-2C2FE4190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3F40551-BF3A-4853-903E-EB325EDD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2F83E7D7-7119-4B03-9A3B-214A3E1C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60B669A-634E-4A38-BB53-3FDEEAE0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636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8C8D1D1-F50E-40F9-BEE9-CBB3F70D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AB5EFDFE-2098-48A7-8D35-27C86CD8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78FAF72-EC05-4B2C-9911-5F929F07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A46ED4B4-40B9-49F3-89CF-FF717B76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37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B2F2B997-7611-49BC-8429-380006AE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6C9D3AF5-1046-46A4-A4A7-819A4BED1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142F123-E818-4BFD-804E-9B2ECF11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3955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87DD8AA-E85D-4F23-ADD5-5FCF4DA3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632A5A2-53C7-480C-AF8B-917A3A7B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EEE26EE-9F6A-4B13-A260-746C34C5A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A2B993C-C226-4557-8771-A4984C35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EA8697C-1F61-4165-81DB-4145663C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A4BD296-55C0-4DE4-A4BA-E46B69F5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240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835AE5-05AE-4556-9B6B-0229C3BF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379D7B2B-EF02-481D-9755-EAD711BC5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AA8D52B-3ACB-4626-BDFA-DCAAADF80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B615EDA-ADF4-4C9B-ABDB-6E259FC8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F8B953F-E111-43CD-B638-DC6AF271B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A656031-DAC8-4FF0-9962-60813FA6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15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70D7594-4FFC-4D5B-BC62-B8ED1619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F0729CD-0ABD-4FFB-AD26-B67AE85C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C5C4DC6-294B-4F74-B2DD-2DBD1D80F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2C4E0-8456-4E8C-8626-8CC3441C5D31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634BA1B-D219-4D14-B782-45CE0C8EE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734BE84-8436-439B-B04A-2E9A4905C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647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5.png"/><Relationship Id="rId5" Type="http://schemas.openxmlformats.org/officeDocument/2006/relationships/image" Target="../media/image7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4.mp3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pn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946150"/>
            <a:ext cx="7593013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78" y="3218688"/>
            <a:ext cx="3943253" cy="230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4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77" y="1024129"/>
            <a:ext cx="6749506" cy="459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133344" y="3547872"/>
            <a:ext cx="36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K</a:t>
            </a:r>
            <a:endParaRPr lang="es-AR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011168" y="2785872"/>
            <a:ext cx="36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C</a:t>
            </a:r>
            <a:endParaRPr lang="es-AR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035552" y="3147762"/>
            <a:ext cx="36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D</a:t>
            </a:r>
            <a:endParaRPr lang="es-AR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035552" y="4931664"/>
            <a:ext cx="36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V</a:t>
            </a:r>
            <a:endParaRPr lang="es-AR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937760" y="3547872"/>
            <a:ext cx="36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N</a:t>
            </a:r>
            <a:endParaRPr lang="es-AR" sz="2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943856" y="3852672"/>
            <a:ext cx="36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S</a:t>
            </a:r>
            <a:endParaRPr lang="es-AR" sz="2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821424" y="2507682"/>
            <a:ext cx="36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O</a:t>
            </a:r>
            <a:endParaRPr lang="es-AR" sz="2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735824" y="2785872"/>
            <a:ext cx="36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U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6884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05" y="959409"/>
            <a:ext cx="8973998" cy="466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1.3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808" y="963168"/>
            <a:ext cx="609600" cy="609600"/>
          </a:xfrm>
          <a:prstGeom prst="rect">
            <a:avLst/>
          </a:prstGeom>
        </p:spPr>
      </p:pic>
      <p:pic>
        <p:nvPicPr>
          <p:cNvPr id="5" name="EF4e_ElemSB_1.4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4304" y="2819400"/>
            <a:ext cx="609600" cy="609600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2382951" y="1438740"/>
            <a:ext cx="526094" cy="40083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9119031" y="1433647"/>
            <a:ext cx="526094" cy="40083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6942465" y="1876149"/>
            <a:ext cx="526094" cy="40083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7510897" y="1444420"/>
            <a:ext cx="391397" cy="40400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4638471" y="1908216"/>
            <a:ext cx="526094" cy="40083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5034711" y="1467633"/>
            <a:ext cx="526094" cy="40083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2866707" y="1871640"/>
            <a:ext cx="526094" cy="40083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9119031" y="1908215"/>
            <a:ext cx="526094" cy="40083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259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3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11378" y="224135"/>
            <a:ext cx="6676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Listening</a:t>
            </a:r>
            <a:r>
              <a:rPr lang="es-E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and </a:t>
            </a:r>
            <a:r>
              <a:rPr lang="es-ES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speaking</a:t>
            </a:r>
            <a:endParaRPr lang="es-E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4" y="1356106"/>
            <a:ext cx="11737283" cy="503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3956" y="3872357"/>
            <a:ext cx="161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</a:t>
            </a:r>
            <a:endParaRPr lang="es-AR" dirty="0"/>
          </a:p>
        </p:txBody>
      </p:sp>
      <p:pic>
        <p:nvPicPr>
          <p:cNvPr id="7" name="EF4e_ElemSB_1.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9232" y="371856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030681" y="3724318"/>
            <a:ext cx="12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VAZQUEZ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2030681" y="4241689"/>
            <a:ext cx="122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20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2066306" y="4633153"/>
            <a:ext cx="122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Argentina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2066306" y="5002485"/>
            <a:ext cx="155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Buenos Aires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844140" y="5412810"/>
            <a:ext cx="122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165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066306" y="5890552"/>
            <a:ext cx="122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C1005AAC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342410" y="461102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11 15 8934 55 68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639293" y="5416377"/>
            <a:ext cx="184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11 6023 54 42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288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4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71" y="207264"/>
            <a:ext cx="3388021" cy="648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30" y="617517"/>
            <a:ext cx="8132794" cy="554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1.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1943" y="1022268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315688" y="1413164"/>
            <a:ext cx="11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bg1">
                    <a:lumMod val="50000"/>
                  </a:schemeClr>
                </a:solidFill>
              </a:rPr>
              <a:t>What’s</a:t>
            </a:r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15688" y="1762090"/>
            <a:ext cx="11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bg1">
                    <a:lumMod val="50000"/>
                  </a:schemeClr>
                </a:solidFill>
              </a:rPr>
              <a:t>How</a:t>
            </a:r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315688" y="2123996"/>
            <a:ext cx="11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bg1">
                    <a:lumMod val="50000"/>
                  </a:schemeClr>
                </a:solidFill>
              </a:rPr>
              <a:t>How</a:t>
            </a:r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229975" y="2522560"/>
            <a:ext cx="11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315688" y="2848099"/>
            <a:ext cx="11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bg1">
                    <a:lumMod val="50000"/>
                  </a:schemeClr>
                </a:solidFill>
              </a:rPr>
              <a:t>What’s</a:t>
            </a:r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315688" y="3174095"/>
            <a:ext cx="11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bg1">
                    <a:lumMod val="50000"/>
                  </a:schemeClr>
                </a:solidFill>
              </a:rPr>
              <a:t>What’s</a:t>
            </a:r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956842" y="3593107"/>
            <a:ext cx="11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bg1">
                    <a:lumMod val="50000"/>
                  </a:schemeClr>
                </a:solidFill>
              </a:rPr>
              <a:t>email</a:t>
            </a:r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804330" y="4022251"/>
            <a:ext cx="11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bg1">
                    <a:lumMod val="50000"/>
                  </a:schemeClr>
                </a:solidFill>
              </a:rPr>
              <a:t>number</a:t>
            </a:r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8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94" y="482003"/>
            <a:ext cx="62674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94" y="2320946"/>
            <a:ext cx="7301630" cy="28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39" y="3595688"/>
            <a:ext cx="495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56" y="3929063"/>
            <a:ext cx="15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39" y="4310928"/>
            <a:ext cx="533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91" y="4704052"/>
            <a:ext cx="390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56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73" y="736146"/>
            <a:ext cx="8141909" cy="419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1.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5091" y="736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48" y="960027"/>
            <a:ext cx="8001123" cy="487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0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73" y="416566"/>
            <a:ext cx="8063345" cy="593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51262" y="1140031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339443" y="1140031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Their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58788" y="1945574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Her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058886" y="2356084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Our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541816" y="2681844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its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468583" y="3112730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your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567542" y="3543616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His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512127" y="3904938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My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252850" y="4546270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your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58788" y="4992407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prstClr val="white">
                    <a:lumMod val="50000"/>
                  </a:prstClr>
                </a:solidFill>
              </a:rPr>
              <a:t>         </a:t>
            </a:r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Her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824844" y="5721927"/>
            <a:ext cx="1531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white">
                    <a:lumMod val="50000"/>
                  </a:prstClr>
                </a:solidFill>
              </a:rPr>
              <a:t>Our</a:t>
            </a:r>
            <a:endParaRPr lang="es-AR" sz="2200" b="1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6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17" y="373747"/>
            <a:ext cx="8847117" cy="5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6935190" y="2658094"/>
            <a:ext cx="1615044" cy="53439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3726873" y="2123704"/>
            <a:ext cx="1913906" cy="53439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6266214" y="1712026"/>
            <a:ext cx="1583376" cy="53439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4132613" y="3906983"/>
            <a:ext cx="1508165" cy="45126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5112327" y="3541684"/>
            <a:ext cx="843148" cy="45126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2852059" y="3090422"/>
            <a:ext cx="843148" cy="45126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4886695" y="4358245"/>
            <a:ext cx="1846614" cy="45126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5388428" y="4809507"/>
            <a:ext cx="1669474" cy="45126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4465120" y="5177642"/>
            <a:ext cx="1801093" cy="45126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2430485" y="5652655"/>
            <a:ext cx="843148" cy="45126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906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27" y="694944"/>
            <a:ext cx="8680549" cy="509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2" y="109665"/>
            <a:ext cx="26765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69" y="181102"/>
            <a:ext cx="31813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2" y="2165350"/>
            <a:ext cx="2362200" cy="278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10122" y="2177542"/>
            <a:ext cx="301942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MX" b="1" dirty="0" smtClean="0">
                <a:solidFill>
                  <a:srgbClr val="FF0000"/>
                </a:solidFill>
              </a:rPr>
              <a:t>4</a:t>
            </a:r>
          </a:p>
          <a:p>
            <a:pPr>
              <a:lnSpc>
                <a:spcPts val="2300"/>
              </a:lnSpc>
            </a:pPr>
            <a:r>
              <a:rPr lang="es-MX" b="1" dirty="0" smtClean="0">
                <a:solidFill>
                  <a:srgbClr val="FF0000"/>
                </a:solidFill>
              </a:rPr>
              <a:t>9</a:t>
            </a:r>
          </a:p>
          <a:p>
            <a:pPr>
              <a:lnSpc>
                <a:spcPts val="2300"/>
              </a:lnSpc>
            </a:pPr>
            <a:r>
              <a:rPr lang="es-MX" b="1" dirty="0" smtClean="0">
                <a:solidFill>
                  <a:srgbClr val="FF0000"/>
                </a:solidFill>
              </a:rPr>
              <a:t>3</a:t>
            </a:r>
          </a:p>
          <a:p>
            <a:pPr>
              <a:lnSpc>
                <a:spcPts val="2300"/>
              </a:lnSpc>
            </a:pPr>
            <a:r>
              <a:rPr lang="es-MX" b="1" dirty="0" smtClean="0">
                <a:solidFill>
                  <a:srgbClr val="FF0000"/>
                </a:solidFill>
              </a:rPr>
              <a:t>5</a:t>
            </a:r>
          </a:p>
          <a:p>
            <a:pPr>
              <a:lnSpc>
                <a:spcPts val="2300"/>
              </a:lnSpc>
            </a:pPr>
            <a:r>
              <a:rPr lang="es-MX" b="1" dirty="0" smtClean="0">
                <a:solidFill>
                  <a:srgbClr val="FF0000"/>
                </a:solidFill>
              </a:rPr>
              <a:t>1</a:t>
            </a:r>
          </a:p>
          <a:p>
            <a:pPr>
              <a:lnSpc>
                <a:spcPts val="2300"/>
              </a:lnSpc>
            </a:pPr>
            <a:r>
              <a:rPr lang="es-MX" b="1" dirty="0" smtClean="0">
                <a:solidFill>
                  <a:srgbClr val="FF0000"/>
                </a:solidFill>
              </a:rPr>
              <a:t>2</a:t>
            </a:r>
          </a:p>
          <a:p>
            <a:pPr>
              <a:lnSpc>
                <a:spcPts val="2300"/>
              </a:lnSpc>
            </a:pPr>
            <a:r>
              <a:rPr lang="es-MX" b="1" dirty="0" smtClean="0">
                <a:solidFill>
                  <a:srgbClr val="FF0000"/>
                </a:solidFill>
              </a:rPr>
              <a:t>8</a:t>
            </a:r>
          </a:p>
          <a:p>
            <a:pPr>
              <a:lnSpc>
                <a:spcPts val="2300"/>
              </a:lnSpc>
            </a:pPr>
            <a:r>
              <a:rPr lang="es-MX" b="1" dirty="0" smtClean="0">
                <a:solidFill>
                  <a:srgbClr val="FF0000"/>
                </a:solidFill>
              </a:rPr>
              <a:t>6</a:t>
            </a:r>
          </a:p>
          <a:p>
            <a:pPr>
              <a:lnSpc>
                <a:spcPts val="2300"/>
              </a:lnSpc>
            </a:pPr>
            <a:r>
              <a:rPr lang="es-MX" b="1" dirty="0">
                <a:solidFill>
                  <a:srgbClr val="FF0000"/>
                </a:solidFill>
              </a:rPr>
              <a:t>7</a:t>
            </a:r>
            <a:endParaRPr lang="es-MX" b="1" dirty="0" smtClean="0">
              <a:solidFill>
                <a:srgbClr val="FF0000"/>
              </a:solidFill>
            </a:endParaRPr>
          </a:p>
          <a:p>
            <a:pPr>
              <a:lnSpc>
                <a:spcPts val="2300"/>
              </a:lnSpc>
            </a:pP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2" name="EF4e_ElemSB_1.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84" y="5647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2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54" y="462169"/>
            <a:ext cx="40671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6175" y="524783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02" y="524783"/>
            <a:ext cx="5619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41" y="2166936"/>
            <a:ext cx="64484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0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25" y="111664"/>
            <a:ext cx="5821073" cy="651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3" y="213755"/>
            <a:ext cx="5524379" cy="372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8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47" y="688770"/>
            <a:ext cx="9265895" cy="411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467928" y="5049982"/>
            <a:ext cx="72561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Written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assignment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(To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hand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paper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es-E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708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1" y="135679"/>
            <a:ext cx="8668512" cy="616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315968" y="2986821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Our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81728" y="4233148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His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92752" y="3818620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41520" y="4602480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My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31793" y="2601206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864352" y="1798320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790944" y="2645664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943344" y="2798064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81728" y="5090679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your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846321" y="5460011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218176" y="5886731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Our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96256" y="3449288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its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41" y="304676"/>
            <a:ext cx="7961439" cy="59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6107439" y="1493520"/>
            <a:ext cx="1671224" cy="548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3838642" y="1920240"/>
            <a:ext cx="1810596" cy="548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6814158" y="2450926"/>
            <a:ext cx="1628384" cy="548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4904440" y="2868877"/>
            <a:ext cx="1696775" cy="548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5300513" y="3372006"/>
            <a:ext cx="1513645" cy="548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094471" y="3920646"/>
            <a:ext cx="493776" cy="44300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5018396" y="4311459"/>
            <a:ext cx="630842" cy="548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4193130" y="4860099"/>
            <a:ext cx="1669051" cy="45469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4508368" y="5214733"/>
            <a:ext cx="1779698" cy="548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2681655" y="5707423"/>
            <a:ext cx="825633" cy="548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67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6" y="442408"/>
            <a:ext cx="5763389" cy="202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55" y="3230740"/>
            <a:ext cx="5254597" cy="30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6" y="2938258"/>
            <a:ext cx="6288786" cy="174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4059936" y="3706368"/>
            <a:ext cx="7229856" cy="14752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V="1">
            <a:off x="3878199" y="3462528"/>
            <a:ext cx="3796665" cy="63398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V="1">
            <a:off x="5023104" y="3462528"/>
            <a:ext cx="5742432" cy="10850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45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29" y="390271"/>
            <a:ext cx="514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014631" y="233406"/>
            <a:ext cx="7236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Classroom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language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4" y="3176334"/>
            <a:ext cx="2262060" cy="30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4" y="1342770"/>
            <a:ext cx="7504620" cy="184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665" y="3176334"/>
            <a:ext cx="1243583" cy="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3734499"/>
            <a:ext cx="6745698" cy="162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5529844"/>
            <a:ext cx="2171954" cy="31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88" y="5529844"/>
            <a:ext cx="1692022" cy="28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22" y="5496626"/>
            <a:ext cx="1069296" cy="3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66" y="3149286"/>
            <a:ext cx="26955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23" y="1233487"/>
            <a:ext cx="27336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1.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27264" y="5660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18" y="426720"/>
            <a:ext cx="8705659" cy="218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28" y="4907862"/>
            <a:ext cx="1571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99" y="2679081"/>
            <a:ext cx="2143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20" y="2652602"/>
            <a:ext cx="19907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49" y="2644871"/>
            <a:ext cx="2381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26" y="3188335"/>
            <a:ext cx="7037323" cy="171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99" y="4907862"/>
            <a:ext cx="1857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67" y="4907862"/>
            <a:ext cx="16954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4" y="2679081"/>
            <a:ext cx="2771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EF4e_ElemSB_1.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4032" y="426720"/>
            <a:ext cx="609600" cy="609600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18" y="3012456"/>
            <a:ext cx="2233380" cy="358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982028" y="5536926"/>
            <a:ext cx="7236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Classroom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language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889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47" y="190751"/>
            <a:ext cx="6833937" cy="651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7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4" y="699135"/>
            <a:ext cx="7917371" cy="273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30" y="839724"/>
            <a:ext cx="153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904" y="1151763"/>
            <a:ext cx="28003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94" y="1373084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4" y="3893820"/>
            <a:ext cx="723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78" y="4668012"/>
            <a:ext cx="13620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69" y="5340477"/>
            <a:ext cx="2105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41" y="5017008"/>
            <a:ext cx="3667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416" y="1694688"/>
            <a:ext cx="332646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1.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66566" y="68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" y="626555"/>
            <a:ext cx="72580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6" y="331280"/>
            <a:ext cx="26765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99" y="316992"/>
            <a:ext cx="3343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01" y="640842"/>
            <a:ext cx="22383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01" y="3429000"/>
            <a:ext cx="3609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F4e_ElemSB_1.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66566" y="685038"/>
            <a:ext cx="609600" cy="6096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418841" y="3991570"/>
            <a:ext cx="4865499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Listen and </a:t>
            </a:r>
            <a:r>
              <a:rPr lang="es-ES" sz="2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follow</a:t>
            </a:r>
            <a:r>
              <a:rPr lang="es-ES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es-ES" sz="2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the</a:t>
            </a:r>
            <a:r>
              <a:rPr lang="es-ES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es-ES" sz="2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instructions</a:t>
            </a:r>
            <a:endParaRPr lang="es-ES" sz="2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5" name="EF4e_ElemSB_1.3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04754" y="4914900"/>
            <a:ext cx="609600" cy="609600"/>
          </a:xfrm>
          <a:prstGeom prst="rect">
            <a:avLst/>
          </a:prstGeom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41" y="4655784"/>
            <a:ext cx="3647003" cy="188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5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1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28" y="2746248"/>
            <a:ext cx="5537708" cy="30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030252" y="346055"/>
            <a:ext cx="7104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english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alphabet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EF4e_ElemSB_1.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5664" y="1624584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7" y="1711261"/>
            <a:ext cx="9059355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9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87</Words>
  <Application>Microsoft Office PowerPoint</Application>
  <PresentationFormat>Personalizado</PresentationFormat>
  <Paragraphs>60</Paragraphs>
  <Slides>24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95</cp:revision>
  <dcterms:created xsi:type="dcterms:W3CDTF">2020-03-18T20:54:28Z</dcterms:created>
  <dcterms:modified xsi:type="dcterms:W3CDTF">2025-03-27T01:30:39Z</dcterms:modified>
</cp:coreProperties>
</file>