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m4a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694" r:id="rId3"/>
    <p:sldId id="714" r:id="rId4"/>
    <p:sldId id="715" r:id="rId5"/>
    <p:sldId id="716" r:id="rId6"/>
    <p:sldId id="696" r:id="rId7"/>
    <p:sldId id="697" r:id="rId8"/>
    <p:sldId id="717" r:id="rId9"/>
    <p:sldId id="698" r:id="rId10"/>
    <p:sldId id="699" r:id="rId11"/>
    <p:sldId id="700" r:id="rId12"/>
    <p:sldId id="703" r:id="rId13"/>
    <p:sldId id="704" r:id="rId14"/>
    <p:sldId id="705" r:id="rId15"/>
    <p:sldId id="706" r:id="rId16"/>
    <p:sldId id="707" r:id="rId17"/>
    <p:sldId id="708" r:id="rId18"/>
    <p:sldId id="709" r:id="rId19"/>
    <p:sldId id="710" r:id="rId20"/>
    <p:sldId id="711" r:id="rId21"/>
    <p:sldId id="712" r:id="rId22"/>
    <p:sldId id="713" r:id="rId2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54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00" units="cm"/>
          <inkml:channel name="Y" type="integer" max="2064" units="cm"/>
        </inkml:traceFormat>
        <inkml:channelProperties>
          <inkml:channelProperty channel="X" name="resolution" value="116.50485" units="1/cm"/>
          <inkml:channelProperty channel="Y" name="resolution" value="118.62069" units="1/cm"/>
        </inkml:channelProperties>
      </inkml:inkSource>
      <inkml:timestamp xml:id="ts0" timeString="2021-11-08T23:58:21.5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28848 11556,'0'0,"0"0,0 0,0 0,0 0,0 0,0 0,0 0,0 0,0 0,0 0,0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DFFB612-AEEC-4947-85B7-9FB36BDC0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ABAE7EE-52A1-4A6D-BD09-2409DCC29C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BC861BE-6245-4F37-BF66-2025237BD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CC24522-243F-40FF-B3B2-42C14CC6F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2A570F6-69F5-478F-91C3-26C473B99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19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9745E16-A065-45C1-8675-31C9D2C2C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F0DAA1DD-AE77-4800-8C0C-B69CCD256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8E226EC-B633-469F-B8E4-D13EE4C14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C4D470C-1B60-4172-B35D-BF151FEEF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120068F-4C14-4FEA-A7D8-A0EEE52DB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139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E9708F0F-1F0D-4327-9E92-AAFB9D747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D332E56-5295-4063-B2E1-F9ED3D1022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94C60A5-A7DB-4C2F-B519-B5B6906EB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9FE63B2-B60D-49FE-BD01-1DC8948C6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75AFD5B-6D0A-44A1-9792-994EE4CAC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998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54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633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727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8077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892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6137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189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268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6FE373C-13BA-43AA-A228-A4DF67230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4F98FE3-DE5A-464B-878D-E64520379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CCD3C0A-A915-4FEB-A388-CF347E2D2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4CC6E6C-B226-496B-B34F-8CB802D2D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31E86F6-4D03-4FE9-8DD2-147C08434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958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522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579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000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DA217D2-9D6E-4932-89E2-444A6C0A7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FBCDEAD-1A46-41B8-8D01-991BE3602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0E370B4-70FF-42A4-9B3B-4AE244D8F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C634DB5-746E-4D4F-842D-84D7A65DC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9D13D8C-3735-4731-93BA-213DD3CB0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469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1F9B61-361B-4742-9647-7547301A4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AEF2387-F492-4F60-BDE6-EFF51DD5F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75B9D09-AF8F-4E00-A1B4-5AC857F24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221CC086-2A24-4F1F-80D7-D78DE94FE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3F9F02F-5EF8-4A5B-A3D4-2E541E64D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81C9725-AA5F-42F6-9118-6513AB575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920C524-258F-41F0-A4E0-42169B470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ACA3866-20D9-452C-AE45-193472C27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8A4EC27-9BDD-4BB3-9AA5-18AC3428F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BCBBFDDE-FC70-4BCE-B174-5D47D89FB8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CE70BC84-6C77-49AE-8AF6-F5F7AFC005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ABC7E2EF-79A3-4194-92CA-EB16B5E1D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B2A02608-57F3-468E-AF5A-A46C7C669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F0990E9E-7BA9-4C9A-9DCA-626D14D0A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54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8874ACC-24B7-42BA-999C-C2EFEBA9B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D182F046-946D-4594-A32C-2A8D93FD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DF583EF3-8F15-433B-A605-C6A70646E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CFEF06E1-2300-4A1D-BB7B-CED8E33A2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32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A18E6CB5-8FEA-44A7-BB74-FB3EB01F4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CF31DB65-062F-4500-8BE9-81AB7B3A8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A75D0962-867B-49A4-8093-045CEB20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71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A8ED86-BC6A-435D-BD55-3A51DAB5F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D63BB0B-B2A5-4729-A684-140A17A7F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4EE3E58-B4DC-480F-8A7E-EA37C772C9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79CB545B-0C50-4A7F-A84B-0FA8363F9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9801752-587D-4D8D-94A1-A74DE78C1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B7034AA-F486-4E94-94F5-E30516B4D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166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E7F197E-3182-45F9-B35A-5EEBC6351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796BA8F8-A3BE-4B2B-BCF2-0CD619DADC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00444E4-0CD3-4193-99EB-71C195D54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72F0A762-5CE4-46D9-A357-79C512391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5E71638-C9F1-4FB3-8D28-18A749A1B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8616BD4-70A1-42E9-9F07-F77D1B58D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607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E585331-7FA8-4037-8F6A-C4E299DAE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94C9662-42C4-4267-85F3-9DA9780E2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FAD9FB5-C4D8-42DF-B0B4-92951A65B1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68DB8-A4FF-4EF8-B1AA-3A5632EDD19A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0BAD7C0-E8CF-41D1-B2B4-0C78BBBAB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9B8ACA-1188-4BA0-B1E8-ADFCE6E5BD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8039F-2EE2-4E28-9D2B-9E03E0126848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412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27/5/2026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03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7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4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5.mp3"/><Relationship Id="rId7" Type="http://schemas.openxmlformats.org/officeDocument/2006/relationships/image" Target="../media/image4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5.mp3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661988"/>
            <a:ext cx="8288337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506" y="2608263"/>
            <a:ext cx="502920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80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udio 2">
            <a:hlinkClick r:id="" action="ppaction://media"/>
            <a:extLst>
              <a:ext uri="{FF2B5EF4-FFF2-40B4-BE49-F238E27FC236}">
                <a16:creationId xmlns="" xmlns:a16="http://schemas.microsoft.com/office/drawing/2014/main" id="{CA19F79A-8AF9-4483-9E87-447B9B5C1D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34603" y="3612978"/>
            <a:ext cx="609600" cy="6096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979" y="174886"/>
            <a:ext cx="8773391" cy="6503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25 Anillo"/>
          <p:cNvSpPr/>
          <p:nvPr/>
        </p:nvSpPr>
        <p:spPr>
          <a:xfrm>
            <a:off x="4232563" y="1259610"/>
            <a:ext cx="1149928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7" name="26 Anillo"/>
          <p:cNvSpPr/>
          <p:nvPr/>
        </p:nvSpPr>
        <p:spPr>
          <a:xfrm>
            <a:off x="7968093" y="1661392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8" name="27 Anillo"/>
          <p:cNvSpPr/>
          <p:nvPr/>
        </p:nvSpPr>
        <p:spPr>
          <a:xfrm>
            <a:off x="6019800" y="2063174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29" name="28 Anillo"/>
          <p:cNvSpPr/>
          <p:nvPr/>
        </p:nvSpPr>
        <p:spPr>
          <a:xfrm>
            <a:off x="2810162" y="2716932"/>
            <a:ext cx="1560947" cy="496168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30" name="29 Anillo"/>
          <p:cNvSpPr/>
          <p:nvPr/>
        </p:nvSpPr>
        <p:spPr>
          <a:xfrm>
            <a:off x="3470562" y="3230074"/>
            <a:ext cx="1164937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31" name="30 Anillo"/>
          <p:cNvSpPr/>
          <p:nvPr/>
        </p:nvSpPr>
        <p:spPr>
          <a:xfrm>
            <a:off x="3394363" y="3953227"/>
            <a:ext cx="1413164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32" name="31 Anillo"/>
          <p:cNvSpPr/>
          <p:nvPr/>
        </p:nvSpPr>
        <p:spPr>
          <a:xfrm>
            <a:off x="9130146" y="4374231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33" name="32 Anillo"/>
          <p:cNvSpPr/>
          <p:nvPr/>
        </p:nvSpPr>
        <p:spPr>
          <a:xfrm>
            <a:off x="3658753" y="5154851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34" name="33 Anillo"/>
          <p:cNvSpPr/>
          <p:nvPr/>
        </p:nvSpPr>
        <p:spPr>
          <a:xfrm>
            <a:off x="6508173" y="5556633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35" name="34 Anillo"/>
          <p:cNvSpPr/>
          <p:nvPr/>
        </p:nvSpPr>
        <p:spPr>
          <a:xfrm>
            <a:off x="4371107" y="5958415"/>
            <a:ext cx="9767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  <p:sp>
        <p:nvSpPr>
          <p:cNvPr id="36" name="35 Anillo"/>
          <p:cNvSpPr/>
          <p:nvPr/>
        </p:nvSpPr>
        <p:spPr>
          <a:xfrm>
            <a:off x="5195454" y="6295541"/>
            <a:ext cx="824346" cy="401782"/>
          </a:xfrm>
          <a:prstGeom prst="donut">
            <a:avLst>
              <a:gd name="adj" fmla="val 223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75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457"/>
    </mc:Choice>
    <mc:Fallback xmlns="">
      <p:transition spd="slow" advTm="52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260649"/>
            <a:ext cx="5976664" cy="6481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9192344" y="692696"/>
            <a:ext cx="15899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err="1">
                <a:solidFill>
                  <a:srgbClr val="FF0000"/>
                </a:solidFill>
              </a:rPr>
              <a:t>What</a:t>
            </a:r>
            <a:r>
              <a:rPr lang="es-AR" sz="2400" b="1" dirty="0">
                <a:solidFill>
                  <a:srgbClr val="FF0000"/>
                </a:solidFill>
              </a:rPr>
              <a:t> do </a:t>
            </a:r>
            <a:r>
              <a:rPr lang="es-AR" sz="2400" b="1" dirty="0" err="1">
                <a:solidFill>
                  <a:srgbClr val="FF0000"/>
                </a:solidFill>
              </a:rPr>
              <a:t>you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have</a:t>
            </a:r>
            <a:r>
              <a:rPr lang="es-AR" sz="2400" b="1" dirty="0">
                <a:solidFill>
                  <a:srgbClr val="FF0000"/>
                </a:solidFill>
              </a:rPr>
              <a:t> in </a:t>
            </a:r>
            <a:r>
              <a:rPr lang="es-AR" sz="2400" b="1" dirty="0" err="1">
                <a:solidFill>
                  <a:srgbClr val="FF0000"/>
                </a:solidFill>
              </a:rPr>
              <a:t>your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fridge</a:t>
            </a:r>
            <a:r>
              <a:rPr lang="es-AR" sz="2400" b="1" dirty="0">
                <a:solidFill>
                  <a:srgbClr val="FF0000"/>
                </a:solidFill>
              </a:rPr>
              <a:t>?</a:t>
            </a:r>
          </a:p>
          <a:p>
            <a:endParaRPr lang="es-AR" sz="2400" b="1" dirty="0">
              <a:solidFill>
                <a:srgbClr val="FF0000"/>
              </a:solidFill>
            </a:endParaRPr>
          </a:p>
          <a:p>
            <a:endParaRPr lang="es-AR" sz="2400" b="1" dirty="0">
              <a:solidFill>
                <a:srgbClr val="FF0000"/>
              </a:solidFill>
            </a:endParaRPr>
          </a:p>
          <a:p>
            <a:r>
              <a:rPr lang="es-AR" sz="2400" b="1" dirty="0" err="1">
                <a:solidFill>
                  <a:srgbClr val="FF0000"/>
                </a:solidFill>
              </a:rPr>
              <a:t>What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is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there</a:t>
            </a:r>
            <a:r>
              <a:rPr lang="es-AR" sz="2400" b="1" dirty="0">
                <a:solidFill>
                  <a:srgbClr val="FF0000"/>
                </a:solidFill>
              </a:rPr>
              <a:t> in </a:t>
            </a:r>
            <a:r>
              <a:rPr lang="es-AR" sz="2400" b="1" dirty="0" err="1">
                <a:solidFill>
                  <a:srgbClr val="FF0000"/>
                </a:solidFill>
              </a:rPr>
              <a:t>your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fridge</a:t>
            </a:r>
            <a:r>
              <a:rPr lang="es-AR" sz="2400" b="1" dirty="0">
                <a:solidFill>
                  <a:srgbClr val="FF0000"/>
                </a:solidFill>
              </a:rPr>
              <a:t>?</a:t>
            </a:r>
          </a:p>
          <a:p>
            <a:endParaRPr lang="es-AR" sz="2400" b="1" dirty="0">
              <a:solidFill>
                <a:srgbClr val="FF0000"/>
              </a:solidFill>
            </a:endParaRPr>
          </a:p>
          <a:p>
            <a:r>
              <a:rPr lang="es-AR" sz="2400" b="1" dirty="0" err="1">
                <a:solidFill>
                  <a:srgbClr val="FF0000"/>
                </a:solidFill>
              </a:rPr>
              <a:t>What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isn’t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there</a:t>
            </a:r>
            <a:r>
              <a:rPr lang="es-AR" sz="2400" b="1" dirty="0">
                <a:solidFill>
                  <a:srgbClr val="FF0000"/>
                </a:solidFill>
              </a:rPr>
              <a:t> in </a:t>
            </a:r>
            <a:r>
              <a:rPr lang="es-AR" sz="2400" b="1" dirty="0" err="1" smtClean="0">
                <a:solidFill>
                  <a:srgbClr val="FF0000"/>
                </a:solidFill>
              </a:rPr>
              <a:t>your</a:t>
            </a:r>
            <a:r>
              <a:rPr lang="es-AR" sz="2400" b="1" dirty="0" smtClean="0">
                <a:solidFill>
                  <a:srgbClr val="FF0000"/>
                </a:solidFill>
              </a:rPr>
              <a:t> </a:t>
            </a:r>
            <a:r>
              <a:rPr lang="es-AR" sz="2400" b="1" dirty="0" err="1" smtClean="0">
                <a:solidFill>
                  <a:srgbClr val="FF0000"/>
                </a:solidFill>
              </a:rPr>
              <a:t>fridge</a:t>
            </a:r>
            <a:r>
              <a:rPr lang="es-AR" sz="24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618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692697"/>
            <a:ext cx="8353779" cy="517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140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85738"/>
            <a:ext cx="559117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99" y="1262063"/>
            <a:ext cx="5940426" cy="5399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825500" y="1714500"/>
            <a:ext cx="176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s-MX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endParaRPr lang="es-AR" sz="2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25500" y="2794000"/>
            <a:ext cx="176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s-MX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endParaRPr lang="es-AR" sz="2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25500" y="5397500"/>
            <a:ext cx="176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s-MX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endParaRPr lang="es-AR" sz="2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825500" y="3961801"/>
            <a:ext cx="176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s-MX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endParaRPr lang="es-AR" sz="2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090362"/>
            <a:ext cx="6037729" cy="4568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6604000" y="2793999"/>
            <a:ext cx="176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s-MX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endParaRPr lang="es-AR" sz="2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604000" y="3652536"/>
            <a:ext cx="176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s-MX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endParaRPr lang="es-AR" sz="2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604000" y="4440631"/>
            <a:ext cx="176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s-MX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endParaRPr lang="es-AR" sz="2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60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125" y="1087870"/>
            <a:ext cx="10176806" cy="4976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072C306A-CDDD-4E1C-9B7A-22D4DB06BF63}"/>
              </a:ext>
            </a:extLst>
          </p:cNvPr>
          <p:cNvSpPr txBox="1"/>
          <p:nvPr/>
        </p:nvSpPr>
        <p:spPr>
          <a:xfrm>
            <a:off x="8040216" y="764705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</a:rPr>
              <a:t>WB 56</a:t>
            </a:r>
          </a:p>
          <a:p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299855" y="4073237"/>
            <a:ext cx="1316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/a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421082" y="4567077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82982" y="5010422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421082" y="5523269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266709" y="3607107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363691" y="4068772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FF0000"/>
                </a:solidFill>
              </a:rPr>
              <a:t>a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363692" y="4548757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398328" y="5061604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301345" y="5541589"/>
            <a:ext cx="97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60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6" y="132915"/>
            <a:ext cx="7715304" cy="6493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ED9CA3E6-E7E9-4E76-8D8C-AC519A801FE3}"/>
              </a:ext>
            </a:extLst>
          </p:cNvPr>
          <p:cNvSpPr txBox="1"/>
          <p:nvPr/>
        </p:nvSpPr>
        <p:spPr>
          <a:xfrm>
            <a:off x="9480376" y="274639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</a:rPr>
              <a:t>WB 56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184073" y="1676401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aren’t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strawberries</a:t>
            </a:r>
            <a:r>
              <a:rPr lang="es-MX" sz="2400" b="1" dirty="0" smtClean="0">
                <a:solidFill>
                  <a:srgbClr val="FF0000"/>
                </a:solidFill>
              </a:rPr>
              <a:t> in </a:t>
            </a:r>
            <a:r>
              <a:rPr lang="es-MX" sz="2400" b="1" dirty="0" err="1" smtClean="0">
                <a:solidFill>
                  <a:srgbClr val="FF0000"/>
                </a:solidFill>
              </a:rPr>
              <a:t>our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garden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19055" y="2442866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had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an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egg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for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breakfast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087091" y="3103420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is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sugar</a:t>
            </a:r>
            <a:r>
              <a:rPr lang="es-MX" sz="2400" b="1" dirty="0" smtClean="0">
                <a:solidFill>
                  <a:srgbClr val="FF0000"/>
                </a:solidFill>
              </a:rPr>
              <a:t> in </a:t>
            </a:r>
            <a:r>
              <a:rPr lang="es-MX" sz="2400" b="1" dirty="0" err="1" smtClean="0">
                <a:solidFill>
                  <a:srgbClr val="FF0000"/>
                </a:solidFill>
              </a:rPr>
              <a:t>my</a:t>
            </a:r>
            <a:r>
              <a:rPr lang="es-MX" sz="2400" b="1" dirty="0" smtClean="0">
                <a:solidFill>
                  <a:srgbClr val="FF0000"/>
                </a:solidFill>
              </a:rPr>
              <a:t> tea.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519055" y="3879274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ate </a:t>
            </a:r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snacks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yesterday</a:t>
            </a:r>
            <a:r>
              <a:rPr lang="es-MX" sz="2400" b="1" dirty="0" smtClean="0">
                <a:solidFill>
                  <a:srgbClr val="FF0000"/>
                </a:solidFill>
              </a:rPr>
              <a:t>-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087091" y="4572001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were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sandwiches</a:t>
            </a:r>
            <a:r>
              <a:rPr lang="es-MX" sz="2400" b="1" dirty="0" smtClean="0">
                <a:solidFill>
                  <a:srgbClr val="FF0000"/>
                </a:solidFill>
              </a:rPr>
              <a:t> in </a:t>
            </a:r>
            <a:r>
              <a:rPr lang="es-MX" sz="2400" b="1" dirty="0" err="1" smtClean="0">
                <a:solidFill>
                  <a:srgbClr val="FF0000"/>
                </a:solidFill>
              </a:rPr>
              <a:t>the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kitchen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519055" y="5334000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d</a:t>
            </a:r>
            <a:r>
              <a:rPr lang="es-MX" sz="2400" b="1" dirty="0" err="1" smtClean="0">
                <a:solidFill>
                  <a:srgbClr val="FF0000"/>
                </a:solidFill>
              </a:rPr>
              <a:t>idn’t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buy</a:t>
            </a:r>
            <a:r>
              <a:rPr lang="es-MX" sz="2400" b="1" dirty="0" smtClean="0">
                <a:solidFill>
                  <a:srgbClr val="FF0000"/>
                </a:solidFill>
              </a:rPr>
              <a:t> a </a:t>
            </a:r>
            <a:r>
              <a:rPr lang="es-MX" sz="2400" b="1" dirty="0" err="1" smtClean="0">
                <a:solidFill>
                  <a:srgbClr val="FF0000"/>
                </a:solidFill>
              </a:rPr>
              <a:t>pineapple</a:t>
            </a:r>
            <a:r>
              <a:rPr lang="es-MX" sz="2400" b="1" dirty="0" smtClean="0">
                <a:solidFill>
                  <a:srgbClr val="FF0000"/>
                </a:solidFill>
              </a:rPr>
              <a:t> at </a:t>
            </a:r>
            <a:r>
              <a:rPr lang="es-MX" sz="2400" b="1" dirty="0" err="1" smtClean="0">
                <a:solidFill>
                  <a:srgbClr val="FF0000"/>
                </a:solidFill>
              </a:rPr>
              <a:t>the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supermarket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087091" y="6040583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w</a:t>
            </a:r>
            <a:r>
              <a:rPr lang="es-MX" sz="2400" b="1" dirty="0" err="1" smtClean="0">
                <a:solidFill>
                  <a:srgbClr val="FF0000"/>
                </a:solidFill>
              </a:rPr>
              <a:t>asn’t</a:t>
            </a:r>
            <a:r>
              <a:rPr lang="es-MX" sz="2400" b="1" dirty="0" smtClean="0">
                <a:solidFill>
                  <a:srgbClr val="FF0000"/>
                </a:solidFill>
              </a:rPr>
              <a:t>  </a:t>
            </a:r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bread in </a:t>
            </a:r>
            <a:r>
              <a:rPr lang="es-MX" sz="2400" b="1" dirty="0" err="1" smtClean="0">
                <a:solidFill>
                  <a:srgbClr val="FF0000"/>
                </a:solidFill>
              </a:rPr>
              <a:t>the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r>
              <a:rPr lang="es-MX" sz="2400" b="1" dirty="0" err="1" smtClean="0">
                <a:solidFill>
                  <a:srgbClr val="FF0000"/>
                </a:solidFill>
              </a:rPr>
              <a:t>cupboard</a:t>
            </a:r>
            <a:r>
              <a:rPr lang="es-MX" sz="2400" b="1" dirty="0" smtClean="0">
                <a:solidFill>
                  <a:srgbClr val="FF0000"/>
                </a:solidFill>
              </a:rPr>
              <a:t>.</a:t>
            </a:r>
            <a:endParaRPr lang="es-AR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1 Entrada de lápiz"/>
              <p14:cNvContentPartPr/>
              <p14:nvPr/>
            </p14:nvContentPartPr>
            <p14:xfrm>
              <a:off x="10385280" y="4160160"/>
              <a:ext cx="360" cy="360"/>
            </p14:xfrm>
          </p:contentPart>
        </mc:Choice>
        <mc:Fallback xmlns="">
          <p:pic>
            <p:nvPicPr>
              <p:cNvPr id="2" name="1 Entrada de lápiz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69440" y="4096440"/>
                <a:ext cx="32040" cy="12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1905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9593" y="316789"/>
            <a:ext cx="8357351" cy="640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6B3D65CB-CA5B-4CD9-9128-21ECD8862202}"/>
              </a:ext>
            </a:extLst>
          </p:cNvPr>
          <p:cNvSpPr txBox="1"/>
          <p:nvPr/>
        </p:nvSpPr>
        <p:spPr>
          <a:xfrm>
            <a:off x="9264352" y="492929"/>
            <a:ext cx="71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</a:rPr>
              <a:t>WB 56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8652220" y="1343892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149493" y="1731590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930406" y="2452486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826005" y="2964874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930406" y="3297383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902149" y="3634818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198040" y="4064308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149493" y="4525973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895166" y="4987638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393928" y="5320148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728910" y="5763492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some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84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3" y="428605"/>
            <a:ext cx="9553172" cy="624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7474FBE7-8627-4581-975B-C4B4E21B5ED9}"/>
              </a:ext>
            </a:extLst>
          </p:cNvPr>
          <p:cNvSpPr txBox="1"/>
          <p:nvPr/>
        </p:nvSpPr>
        <p:spPr>
          <a:xfrm>
            <a:off x="11046019" y="72441"/>
            <a:ext cx="792088" cy="6463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</a:rPr>
              <a:t>WB 58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5244001" y="395607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82546" y="2841984"/>
            <a:ext cx="2597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puts</a:t>
            </a:r>
            <a:r>
              <a:rPr lang="es-MX" b="1" dirty="0" smtClean="0">
                <a:solidFill>
                  <a:srgbClr val="FF0000"/>
                </a:solidFill>
              </a:rPr>
              <a:t> a </a:t>
            </a:r>
            <a:r>
              <a:rPr lang="es-MX" b="1" dirty="0" err="1" smtClean="0">
                <a:solidFill>
                  <a:srgbClr val="FF0000"/>
                </a:solidFill>
              </a:rPr>
              <a:t>lot</a:t>
            </a:r>
            <a:r>
              <a:rPr lang="es-MX" b="1" dirty="0" smtClean="0">
                <a:solidFill>
                  <a:srgbClr val="FF0000"/>
                </a:solidFill>
              </a:rPr>
              <a:t> of </a:t>
            </a:r>
            <a:r>
              <a:rPr lang="es-MX" b="1" dirty="0" err="1" smtClean="0">
                <a:solidFill>
                  <a:srgbClr val="FF0000"/>
                </a:solidFill>
              </a:rPr>
              <a:t>sugar</a:t>
            </a:r>
            <a:r>
              <a:rPr lang="es-MX" b="1" dirty="0" smtClean="0">
                <a:solidFill>
                  <a:srgbClr val="FF0000"/>
                </a:solidFill>
              </a:rPr>
              <a:t> in </a:t>
            </a:r>
            <a:r>
              <a:rPr lang="es-MX" b="1" dirty="0" err="1" smtClean="0">
                <a:solidFill>
                  <a:srgbClr val="FF0000"/>
                </a:solidFill>
              </a:rPr>
              <a:t>his</a:t>
            </a:r>
            <a:r>
              <a:rPr lang="es-MX" b="1" dirty="0" smtClean="0">
                <a:solidFill>
                  <a:srgbClr val="FF0000"/>
                </a:solidFill>
              </a:rPr>
              <a:t> tea 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603784" y="395607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680040" y="2732995"/>
            <a:ext cx="2500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d</a:t>
            </a:r>
            <a:r>
              <a:rPr lang="es-MX" sz="2000" b="1" dirty="0" err="1" smtClean="0">
                <a:solidFill>
                  <a:srgbClr val="FF0000"/>
                </a:solidFill>
              </a:rPr>
              <a:t>oesn’t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eat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biscuits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099019" y="3609861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smtClean="0">
                <a:solidFill>
                  <a:srgbClr val="FF0000"/>
                </a:solidFill>
              </a:rPr>
              <a:t>many</a:t>
            </a:r>
            <a:r>
              <a:rPr lang="es-MX" sz="2400" b="1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144073" y="6034407"/>
            <a:ext cx="25699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b</a:t>
            </a:r>
            <a:r>
              <a:rPr lang="es-MX" sz="2000" b="1" dirty="0" err="1" smtClean="0">
                <a:solidFill>
                  <a:srgbClr val="FF0000"/>
                </a:solidFill>
              </a:rPr>
              <a:t>uys</a:t>
            </a:r>
            <a:r>
              <a:rPr lang="es-MX" sz="2000" b="1" dirty="0" smtClean="0">
                <a:solidFill>
                  <a:srgbClr val="FF0000"/>
                </a:solidFill>
              </a:rPr>
              <a:t> quite a </a:t>
            </a:r>
            <a:r>
              <a:rPr lang="es-MX" sz="2000" b="1" dirty="0" err="1" smtClean="0">
                <a:solidFill>
                  <a:srgbClr val="FF0000"/>
                </a:solidFill>
              </a:rPr>
              <a:t>lot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sweets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396401" y="3609860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382546" y="6034406"/>
            <a:ext cx="2583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Doesn´t</a:t>
            </a:r>
            <a:r>
              <a:rPr lang="es-MX" sz="2000" b="1" dirty="0" smtClean="0">
                <a:solidFill>
                  <a:srgbClr val="FF0000"/>
                </a:solidFill>
              </a:rPr>
              <a:t> do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r>
              <a:rPr lang="es-MX" sz="2000" b="1" dirty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exercise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485965" y="3631395"/>
            <a:ext cx="133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680039" y="6034407"/>
            <a:ext cx="31580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d</a:t>
            </a:r>
            <a:r>
              <a:rPr lang="es-MX" sz="2000" b="1" dirty="0" err="1" smtClean="0">
                <a:solidFill>
                  <a:srgbClr val="FF0000"/>
                </a:solidFill>
              </a:rPr>
              <a:t>oesn’t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drink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any</a:t>
            </a:r>
            <a:r>
              <a:rPr lang="es-MX" sz="2000" b="1" dirty="0" smtClean="0">
                <a:solidFill>
                  <a:srgbClr val="FF0000"/>
                </a:solidFill>
              </a:rPr>
              <a:t> cups of </a:t>
            </a:r>
            <a:r>
              <a:rPr lang="es-MX" sz="2000" b="1" dirty="0" err="1" smtClean="0">
                <a:solidFill>
                  <a:srgbClr val="FF0000"/>
                </a:solidFill>
              </a:rPr>
              <a:t>coffee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26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"/>
            <a:ext cx="4857752" cy="359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16" y="3071810"/>
            <a:ext cx="5357850" cy="3638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EB59916A-1F1C-446D-9004-49F912335A28}"/>
              </a:ext>
            </a:extLst>
          </p:cNvPr>
          <p:cNvSpPr txBox="1"/>
          <p:nvPr/>
        </p:nvSpPr>
        <p:spPr>
          <a:xfrm>
            <a:off x="7824192" y="764704"/>
            <a:ext cx="93610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</a:rPr>
              <a:t>WB 58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244001" y="3596007"/>
            <a:ext cx="46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colories</a:t>
            </a:r>
            <a:r>
              <a:rPr lang="es-MX" sz="2000" b="1" dirty="0" smtClean="0">
                <a:solidFill>
                  <a:srgbClr val="FF0000"/>
                </a:solidFill>
              </a:rPr>
              <a:t> 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in a banana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237733" y="4218797"/>
            <a:ext cx="616455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oranges</a:t>
            </a:r>
            <a:r>
              <a:rPr lang="es-MX" sz="2000" b="1" dirty="0" smtClean="0">
                <a:solidFill>
                  <a:srgbClr val="FF0000"/>
                </a:solidFill>
              </a:rPr>
              <a:t> 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in a </a:t>
            </a:r>
            <a:r>
              <a:rPr lang="es-MX" sz="2000" b="1" dirty="0" err="1" smtClean="0">
                <a:solidFill>
                  <a:srgbClr val="FF0000"/>
                </a:solidFill>
              </a:rPr>
              <a:t>carton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orange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juice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244001" y="4708347"/>
            <a:ext cx="46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salt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in a </a:t>
            </a:r>
            <a:r>
              <a:rPr lang="es-MX" sz="2000" b="1" dirty="0" err="1" smtClean="0">
                <a:solidFill>
                  <a:srgbClr val="FF0000"/>
                </a:solidFill>
              </a:rPr>
              <a:t>bowl</a:t>
            </a:r>
            <a:r>
              <a:rPr lang="es-MX" sz="2000" b="1" dirty="0" smtClean="0">
                <a:solidFill>
                  <a:srgbClr val="FF0000"/>
                </a:solidFill>
              </a:rPr>
              <a:t> of cereal.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237733" y="5397098"/>
            <a:ext cx="46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eggs</a:t>
            </a:r>
            <a:r>
              <a:rPr lang="es-MX" sz="2000" b="1" dirty="0" smtClean="0">
                <a:solidFill>
                  <a:srgbClr val="FF0000"/>
                </a:solidFill>
              </a:rPr>
              <a:t> 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in a box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237733" y="5880296"/>
            <a:ext cx="4689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jam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in a </a:t>
            </a:r>
            <a:r>
              <a:rPr lang="es-MX" sz="2000" b="1" dirty="0" err="1" smtClean="0">
                <a:solidFill>
                  <a:srgbClr val="FF0000"/>
                </a:solidFill>
              </a:rPr>
              <a:t>jar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r>
              <a:rPr lang="es-MX" sz="2400" b="1" dirty="0" smtClean="0">
                <a:solidFill>
                  <a:srgbClr val="FF0000"/>
                </a:solidFill>
              </a:rPr>
              <a:t> 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28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881158" y="500041"/>
            <a:ext cx="8482042" cy="607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67383859-EB35-4D9D-82D2-F3751EF2463B}"/>
              </a:ext>
            </a:extLst>
          </p:cNvPr>
          <p:cNvSpPr txBox="1"/>
          <p:nvPr/>
        </p:nvSpPr>
        <p:spPr>
          <a:xfrm>
            <a:off x="8976321" y="274638"/>
            <a:ext cx="113111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</a:rPr>
              <a:t>WB 59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183176" y="1393135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carton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858085" y="2224408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jar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398412" y="3083390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packet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398412" y="3942371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bottle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694831" y="4759789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tin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705685" y="5604917"/>
            <a:ext cx="1586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box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87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48" y="444500"/>
            <a:ext cx="11076965" cy="580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9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45800" y="546100"/>
            <a:ext cx="609600" cy="6096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138" y="5738813"/>
            <a:ext cx="46672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3" y="5795963"/>
            <a:ext cx="4095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38" y="5294313"/>
            <a:ext cx="390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3879850"/>
            <a:ext cx="381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4340225"/>
            <a:ext cx="4000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4846638"/>
            <a:ext cx="3333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5738813"/>
            <a:ext cx="3238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3309918" y="116206"/>
            <a:ext cx="5500726" cy="6741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5" y="3325360"/>
            <a:ext cx="6953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9B_4b">
            <a:hlinkClick r:id="" action="ppaction://media"/>
            <a:extLst>
              <a:ext uri="{FF2B5EF4-FFF2-40B4-BE49-F238E27FC236}">
                <a16:creationId xmlns="" xmlns:a16="http://schemas.microsoft.com/office/drawing/2014/main" id="{FA2EDC03-86AA-4FD8-9BE9-B42F54A55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78070" y="1052736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285103" y="4835072"/>
            <a:ext cx="793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rice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365757" y="5231345"/>
            <a:ext cx="793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peas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150906" y="5638143"/>
            <a:ext cx="793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eggs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161808" y="6004781"/>
            <a:ext cx="1123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cheese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887105" y="6234381"/>
            <a:ext cx="1099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biscuits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78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63" y="883261"/>
            <a:ext cx="8200356" cy="3242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234630" y="910806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energy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285102" y="1348886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vitamins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691829" y="1769788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grow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671539" y="2518695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teeth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324642" y="3055710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once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103503" y="3455820"/>
            <a:ext cx="126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twice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24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F4e_ElemSB_9.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04500" y="180976"/>
            <a:ext cx="609600" cy="6096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05" y="38452"/>
            <a:ext cx="8732837" cy="853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08000" y="979898"/>
            <a:ext cx="35179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MX" sz="2800" dirty="0" smtClean="0"/>
              <a:t>A </a:t>
            </a:r>
            <a:r>
              <a:rPr lang="es-MX" sz="2800" dirty="0" err="1" smtClean="0"/>
              <a:t>bottle</a:t>
            </a:r>
            <a:r>
              <a:rPr lang="es-MX" sz="2800" dirty="0" smtClean="0"/>
              <a:t> of </a:t>
            </a:r>
            <a:r>
              <a:rPr lang="es-MX" sz="2800" dirty="0" err="1" smtClean="0"/>
              <a:t>oil</a:t>
            </a:r>
            <a:endParaRPr lang="es-MX" sz="2800" dirty="0" smtClean="0"/>
          </a:p>
          <a:p>
            <a:pPr marL="342900" indent="-342900">
              <a:buAutoNum type="arabicPeriod"/>
            </a:pPr>
            <a:endParaRPr lang="es-MX" sz="2800" dirty="0" smtClean="0"/>
          </a:p>
          <a:p>
            <a:pPr marL="342900" indent="-342900">
              <a:buAutoNum type="arabicPeriod"/>
            </a:pPr>
            <a:endParaRPr lang="es-MX" sz="2000" dirty="0" smtClean="0"/>
          </a:p>
          <a:p>
            <a:pPr marL="342900" indent="-342900">
              <a:buAutoNum type="arabicPeriod"/>
            </a:pPr>
            <a:r>
              <a:rPr lang="es-MX" sz="2800" dirty="0" smtClean="0"/>
              <a:t>A </a:t>
            </a:r>
            <a:r>
              <a:rPr lang="es-MX" sz="2800" dirty="0" err="1" smtClean="0"/>
              <a:t>packet</a:t>
            </a:r>
            <a:r>
              <a:rPr lang="es-MX" sz="2800" dirty="0" smtClean="0"/>
              <a:t> of rice</a:t>
            </a:r>
          </a:p>
          <a:p>
            <a:pPr marL="342900" indent="-342900">
              <a:buAutoNum type="arabicPeriod"/>
            </a:pPr>
            <a:endParaRPr lang="es-MX" sz="2800" dirty="0" smtClean="0"/>
          </a:p>
          <a:p>
            <a:pPr marL="342900" indent="-342900">
              <a:buAutoNum type="arabicPeriod"/>
            </a:pPr>
            <a:endParaRPr lang="es-MX" sz="2000" dirty="0" smtClean="0"/>
          </a:p>
          <a:p>
            <a:pPr marL="342900" indent="-342900">
              <a:buAutoNum type="arabicPeriod"/>
            </a:pPr>
            <a:r>
              <a:rPr lang="es-MX" sz="2800" dirty="0" smtClean="0"/>
              <a:t>A </a:t>
            </a:r>
            <a:r>
              <a:rPr lang="es-MX" sz="2800" dirty="0" err="1" smtClean="0"/>
              <a:t>tin</a:t>
            </a:r>
            <a:r>
              <a:rPr lang="es-MX" sz="2800" dirty="0" smtClean="0"/>
              <a:t> of </a:t>
            </a:r>
            <a:r>
              <a:rPr lang="es-MX" sz="2800" dirty="0" err="1" smtClean="0"/>
              <a:t>tomatoes</a:t>
            </a:r>
            <a:endParaRPr lang="es-MX" sz="2800" dirty="0" smtClean="0"/>
          </a:p>
          <a:p>
            <a:pPr marL="342900" indent="-342900">
              <a:buAutoNum type="arabicPeriod"/>
            </a:pPr>
            <a:endParaRPr lang="es-MX" sz="2800" dirty="0" smtClean="0"/>
          </a:p>
          <a:p>
            <a:pPr marL="342900" indent="-342900">
              <a:buAutoNum type="arabicPeriod"/>
            </a:pPr>
            <a:endParaRPr lang="es-MX" sz="2000" dirty="0" smtClean="0"/>
          </a:p>
          <a:p>
            <a:pPr marL="342900" indent="-342900">
              <a:buAutoNum type="arabicPeriod"/>
            </a:pPr>
            <a:r>
              <a:rPr lang="es-MX" sz="2800" dirty="0" smtClean="0"/>
              <a:t>A box of chocolates</a:t>
            </a:r>
          </a:p>
          <a:p>
            <a:pPr marL="342900" indent="-342900">
              <a:buAutoNum type="arabicPeriod"/>
            </a:pPr>
            <a:endParaRPr lang="es-MX" sz="2000" dirty="0" smtClean="0"/>
          </a:p>
          <a:p>
            <a:pPr marL="342900" indent="-342900">
              <a:buAutoNum type="arabicPeriod"/>
            </a:pPr>
            <a:endParaRPr lang="es-MX" sz="2800" dirty="0" smtClean="0"/>
          </a:p>
          <a:p>
            <a:pPr marL="342900" indent="-342900">
              <a:buAutoNum type="arabicPeriod"/>
            </a:pPr>
            <a:r>
              <a:rPr lang="es-MX" sz="2800" dirty="0" smtClean="0"/>
              <a:t>A </a:t>
            </a:r>
            <a:r>
              <a:rPr lang="es-MX" sz="2800" dirty="0" err="1" smtClean="0"/>
              <a:t>carton</a:t>
            </a:r>
            <a:r>
              <a:rPr lang="es-MX" sz="2800" dirty="0" smtClean="0"/>
              <a:t> of </a:t>
            </a:r>
            <a:r>
              <a:rPr lang="es-MX" sz="2800" dirty="0" err="1" smtClean="0"/>
              <a:t>juice</a:t>
            </a:r>
            <a:endParaRPr lang="es-AR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405" y="498887"/>
            <a:ext cx="922801" cy="140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999742"/>
            <a:ext cx="2741521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288" y="1992723"/>
            <a:ext cx="3593462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206" y="1974459"/>
            <a:ext cx="913340" cy="1320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157" y="3231767"/>
            <a:ext cx="5607589" cy="1063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278" y="3175007"/>
            <a:ext cx="899539" cy="1086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4444249"/>
            <a:ext cx="6060729" cy="1027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875" y="4706938"/>
            <a:ext cx="161925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288" y="5680502"/>
            <a:ext cx="2938143" cy="1001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5471338"/>
            <a:ext cx="927680" cy="133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24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90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4518025"/>
            <a:ext cx="9202737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144" y="266700"/>
            <a:ext cx="5800725" cy="3936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614" y="812799"/>
            <a:ext cx="4822893" cy="2438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42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9B_4.36.mp3">
            <a:hlinkClick r:id="" action="ppaction://media"/>
            <a:extLst>
              <a:ext uri="{FF2B5EF4-FFF2-40B4-BE49-F238E27FC236}">
                <a16:creationId xmlns="" xmlns:a16="http://schemas.microsoft.com/office/drawing/2014/main" id="{80BAF786-D052-4A83-8FBE-64ADD0B143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5925" y="2966817"/>
            <a:ext cx="609600" cy="6096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426A5D07-DA00-423A-9B6E-2C4D798CC9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75" y="1535525"/>
            <a:ext cx="1777398" cy="381684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FD051C72-8690-4C9D-B94C-32E463AF48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5109" y="2567625"/>
            <a:ext cx="1903829" cy="275485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17E7AB1A-E924-428B-9096-5A07809FBD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8938" y="3284317"/>
            <a:ext cx="1513123" cy="203815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="" xmlns:a16="http://schemas.microsoft.com/office/drawing/2014/main" id="{5E9F0B8F-C354-4998-9AF3-34057BB858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3211" y="1387810"/>
            <a:ext cx="1928972" cy="3857944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9B7923C9-9732-4291-9658-E7C645FF061A}"/>
              </a:ext>
            </a:extLst>
          </p:cNvPr>
          <p:cNvSpPr txBox="1"/>
          <p:nvPr/>
        </p:nvSpPr>
        <p:spPr>
          <a:xfrm>
            <a:off x="10608328" y="437571"/>
            <a:ext cx="1297459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Dictation</a:t>
            </a:r>
            <a:r>
              <a:rPr lang="es-AR" b="1" dirty="0">
                <a:solidFill>
                  <a:srgbClr val="FF0000"/>
                </a:solidFill>
              </a:rPr>
              <a:t>:</a:t>
            </a: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>
                <a:solidFill>
                  <a:srgbClr val="FF0000"/>
                </a:solidFill>
              </a:rPr>
              <a:t>Listen and </a:t>
            </a:r>
            <a:r>
              <a:rPr lang="es-AR" b="1" dirty="0" err="1">
                <a:solidFill>
                  <a:srgbClr val="FF0000"/>
                </a:solidFill>
              </a:rPr>
              <a:t>Write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following</a:t>
            </a:r>
            <a:r>
              <a:rPr lang="es-AR" b="1" dirty="0">
                <a:solidFill>
                  <a:srgbClr val="FF0000"/>
                </a:solidFill>
              </a:rPr>
              <a:t>: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437711" y="1135415"/>
            <a:ext cx="177739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bottle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oil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215108" y="2185636"/>
            <a:ext cx="190382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rice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118937" y="2567625"/>
            <a:ext cx="177739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tin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tomatoes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275558" y="5302607"/>
            <a:ext cx="177739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box of cereal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8813478" y="5293563"/>
            <a:ext cx="177739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carton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soup</a:t>
            </a:r>
            <a:endParaRPr lang="es-AR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935" y="2179149"/>
            <a:ext cx="2219252" cy="310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4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11" grpId="0" animBg="1"/>
      <p:bldP spid="13" grpId="0" animBg="1"/>
      <p:bldP spid="15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499CA9CC-6EEC-43A1-86A0-BF56FFEA077D}"/>
              </a:ext>
            </a:extLst>
          </p:cNvPr>
          <p:cNvSpPr txBox="1"/>
          <p:nvPr/>
        </p:nvSpPr>
        <p:spPr>
          <a:xfrm>
            <a:off x="1046060" y="244445"/>
            <a:ext cx="1581557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Make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phrases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with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these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words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879BA65-B381-4FE0-89BB-BE63A2E5C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637" y="290648"/>
            <a:ext cx="78978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9325E5FB-3021-459B-915D-1CACCC0AB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248" y="754201"/>
            <a:ext cx="2991295" cy="183770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16D6F241-CA0B-488E-955A-1989EC442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025" y="2491886"/>
            <a:ext cx="1513109" cy="224321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A322DCAC-3D56-44E0-A6EE-FE9E95FD1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5569" y="723923"/>
            <a:ext cx="2336970" cy="309735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="" xmlns:a16="http://schemas.microsoft.com/office/drawing/2014/main" id="{BA5709EA-8D87-4F90-969C-59CFDAB3F4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1021" y="754201"/>
            <a:ext cx="2189003" cy="360620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C4B5622B-2883-417F-BD61-86C86F7A83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527" y="4266709"/>
            <a:ext cx="1508529" cy="255113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="" xmlns:a16="http://schemas.microsoft.com/office/drawing/2014/main" id="{5231B25A-7A39-4ED4-B438-827EABD995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9687" y="2557301"/>
            <a:ext cx="1678360" cy="414526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FB78A2C8-1CD3-4545-A918-89BDDF55F2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73421" y="3943115"/>
            <a:ext cx="1656291" cy="2914885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="" xmlns:a16="http://schemas.microsoft.com/office/drawing/2014/main" id="{E348023B-4CAA-4BB4-A2E5-07ABF9DDFF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3475" y="4767691"/>
            <a:ext cx="2811638" cy="205015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="" xmlns:a16="http://schemas.microsoft.com/office/drawing/2014/main" id="{DC6186E1-50B6-44D8-B7D8-7F51261F12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7038" y="4767691"/>
            <a:ext cx="1666952" cy="1705511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="" xmlns:a16="http://schemas.microsoft.com/office/drawing/2014/main" id="{26F59205-38E2-4A68-8EE9-2773DE5214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79433" y="3110378"/>
            <a:ext cx="2146912" cy="183770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44" y="1719728"/>
            <a:ext cx="413385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813526" y="1579418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biscuits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4373025" y="954475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box of chocolates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6869558" y="967720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crisps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9991335" y="723923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 </a:t>
            </a:r>
            <a:r>
              <a:rPr lang="es-MX" sz="2000" b="1" dirty="0" err="1" smtClean="0">
                <a:solidFill>
                  <a:srgbClr val="FF0000"/>
                </a:solidFill>
              </a:rPr>
              <a:t>carton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juice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4062054" y="2910323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can of </a:t>
            </a:r>
            <a:r>
              <a:rPr lang="es-MX" sz="2000" b="1" dirty="0" err="1" smtClean="0">
                <a:solidFill>
                  <a:srgbClr val="FF0000"/>
                </a:solidFill>
              </a:rPr>
              <a:t>coke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1270726" y="3236051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tin</a:t>
            </a:r>
            <a:r>
              <a:rPr lang="es-MX" sz="2000" b="1" dirty="0" smtClean="0">
                <a:solidFill>
                  <a:srgbClr val="FF0000"/>
                </a:solidFill>
              </a:rPr>
              <a:t> of tuna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402871" y="6411570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jar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jam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7" name="36 CuadroTexto"/>
          <p:cNvSpPr txBox="1"/>
          <p:nvPr/>
        </p:nvSpPr>
        <p:spPr>
          <a:xfrm>
            <a:off x="3616035" y="6313224"/>
            <a:ext cx="255615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>
                <a:solidFill>
                  <a:srgbClr val="FF0000"/>
                </a:solidFill>
              </a:rPr>
              <a:t> </a:t>
            </a:r>
            <a:r>
              <a:rPr lang="es-MX" sz="2000" b="1" dirty="0" smtClean="0">
                <a:solidFill>
                  <a:srgbClr val="FF0000"/>
                </a:solidFill>
              </a:rPr>
              <a:t>of </a:t>
            </a:r>
            <a:r>
              <a:rPr lang="es-MX" sz="2000" b="1" dirty="0" err="1" smtClean="0">
                <a:solidFill>
                  <a:srgbClr val="FF0000"/>
                </a:solidFill>
              </a:rPr>
              <a:t>sugar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8" name="37 CuadroTexto"/>
          <p:cNvSpPr txBox="1"/>
          <p:nvPr/>
        </p:nvSpPr>
        <p:spPr>
          <a:xfrm>
            <a:off x="5712884" y="3629118"/>
            <a:ext cx="23453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bottle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milk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9" name="38 CuadroTexto"/>
          <p:cNvSpPr txBox="1"/>
          <p:nvPr/>
        </p:nvSpPr>
        <p:spPr>
          <a:xfrm>
            <a:off x="7222681" y="6417733"/>
            <a:ext cx="20983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a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</a:t>
            </a:r>
            <a:r>
              <a:rPr lang="es-MX" sz="2000" b="1" dirty="0" smtClean="0">
                <a:solidFill>
                  <a:srgbClr val="FF0000"/>
                </a:solidFill>
              </a:rPr>
              <a:t> of </a:t>
            </a:r>
            <a:r>
              <a:rPr lang="es-MX" sz="2000" b="1" dirty="0" err="1" smtClean="0">
                <a:solidFill>
                  <a:srgbClr val="FF0000"/>
                </a:solidFill>
              </a:rPr>
              <a:t>salt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40" name="39 CuadroTexto"/>
          <p:cNvSpPr txBox="1"/>
          <p:nvPr/>
        </p:nvSpPr>
        <p:spPr>
          <a:xfrm>
            <a:off x="9321021" y="6273147"/>
            <a:ext cx="287097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Individual </a:t>
            </a:r>
            <a:r>
              <a:rPr lang="es-MX" sz="2000" b="1" dirty="0" err="1" smtClean="0">
                <a:solidFill>
                  <a:srgbClr val="FF0000"/>
                </a:solidFill>
              </a:rPr>
              <a:t>sugar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packets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45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430338"/>
            <a:ext cx="1059180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062956" y="420028"/>
            <a:ext cx="706834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AR" sz="3200" b="1" dirty="0" err="1">
                <a:solidFill>
                  <a:srgbClr val="FF0000"/>
                </a:solidFill>
              </a:rPr>
              <a:t>How</a:t>
            </a:r>
            <a:r>
              <a:rPr lang="es-AR" sz="3200" b="1" dirty="0">
                <a:solidFill>
                  <a:srgbClr val="FF0000"/>
                </a:solidFill>
              </a:rPr>
              <a:t> </a:t>
            </a:r>
            <a:r>
              <a:rPr lang="es-AR" sz="3200" b="1" dirty="0" err="1">
                <a:solidFill>
                  <a:srgbClr val="FF0000"/>
                </a:solidFill>
              </a:rPr>
              <a:t>much</a:t>
            </a:r>
            <a:r>
              <a:rPr lang="es-AR" sz="3200" b="1" dirty="0">
                <a:solidFill>
                  <a:srgbClr val="FF0000"/>
                </a:solidFill>
              </a:rPr>
              <a:t> </a:t>
            </a:r>
            <a:r>
              <a:rPr lang="es-AR" sz="3200" b="1" dirty="0" err="1">
                <a:solidFill>
                  <a:srgbClr val="FF0000"/>
                </a:solidFill>
              </a:rPr>
              <a:t>sugar</a:t>
            </a:r>
            <a:r>
              <a:rPr lang="es-AR" sz="3200" b="1" dirty="0">
                <a:solidFill>
                  <a:srgbClr val="FF0000"/>
                </a:solidFill>
              </a:rPr>
              <a:t> </a:t>
            </a:r>
            <a:r>
              <a:rPr lang="es-AR" sz="3200" b="1" dirty="0" err="1">
                <a:solidFill>
                  <a:srgbClr val="FF0000"/>
                </a:solidFill>
              </a:rPr>
              <a:t>is</a:t>
            </a:r>
            <a:r>
              <a:rPr lang="es-AR" sz="3200" b="1" dirty="0">
                <a:solidFill>
                  <a:srgbClr val="FF0000"/>
                </a:solidFill>
              </a:rPr>
              <a:t> </a:t>
            </a:r>
            <a:r>
              <a:rPr lang="es-AR" sz="3200" b="1" dirty="0" err="1">
                <a:solidFill>
                  <a:srgbClr val="FF0000"/>
                </a:solidFill>
              </a:rPr>
              <a:t>there</a:t>
            </a:r>
            <a:r>
              <a:rPr lang="es-AR" sz="3200" b="1" dirty="0">
                <a:solidFill>
                  <a:srgbClr val="FF0000"/>
                </a:solidFill>
              </a:rPr>
              <a:t> in </a:t>
            </a:r>
            <a:r>
              <a:rPr lang="es-AR" sz="3200" b="1" dirty="0" err="1">
                <a:solidFill>
                  <a:srgbClr val="FF0000"/>
                </a:solidFill>
              </a:rPr>
              <a:t>the</a:t>
            </a:r>
            <a:r>
              <a:rPr lang="es-AR" sz="3200" b="1" dirty="0">
                <a:solidFill>
                  <a:srgbClr val="FF0000"/>
                </a:solidFill>
              </a:rPr>
              <a:t> </a:t>
            </a:r>
            <a:r>
              <a:rPr lang="es-AR" sz="3200" b="1" dirty="0" err="1" smtClean="0">
                <a:solidFill>
                  <a:srgbClr val="FF0000"/>
                </a:solidFill>
              </a:rPr>
              <a:t>spoon</a:t>
            </a:r>
            <a:r>
              <a:rPr lang="es-AR" sz="3200" b="1" dirty="0" smtClean="0">
                <a:solidFill>
                  <a:srgbClr val="FF0000"/>
                </a:solidFill>
              </a:rPr>
              <a:t>?</a:t>
            </a:r>
            <a:endParaRPr lang="es-AR" sz="3200" dirty="0">
              <a:solidFill>
                <a:prstClr val="black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533400" y="3805198"/>
            <a:ext cx="27432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es-AR" sz="2500" dirty="0" err="1">
                <a:solidFill>
                  <a:srgbClr val="FF0000"/>
                </a:solidFill>
              </a:rPr>
              <a:t>There</a:t>
            </a:r>
            <a:r>
              <a:rPr lang="es-AR" sz="2500" dirty="0">
                <a:solidFill>
                  <a:srgbClr val="FF0000"/>
                </a:solidFill>
              </a:rPr>
              <a:t> </a:t>
            </a:r>
            <a:r>
              <a:rPr lang="es-AR" sz="2500" dirty="0" err="1">
                <a:solidFill>
                  <a:srgbClr val="FF0000"/>
                </a:solidFill>
              </a:rPr>
              <a:t>is</a:t>
            </a:r>
            <a:r>
              <a:rPr lang="es-AR" sz="2500" dirty="0">
                <a:solidFill>
                  <a:srgbClr val="FF0000"/>
                </a:solidFill>
              </a:rPr>
              <a:t> </a:t>
            </a:r>
            <a:r>
              <a:rPr lang="es-AR" sz="25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none</a:t>
            </a:r>
            <a:r>
              <a:rPr lang="es-AR" sz="2500" dirty="0" smtClean="0">
                <a:solidFill>
                  <a:srgbClr val="FF0000"/>
                </a:solidFill>
              </a:rPr>
              <a:t>.</a:t>
            </a:r>
            <a:endParaRPr lang="es-AR" sz="2500" dirty="0">
              <a:solidFill>
                <a:srgbClr val="FF0000"/>
              </a:solidFill>
            </a:endParaRPr>
          </a:p>
          <a:p>
            <a:pPr>
              <a:lnSpc>
                <a:spcPts val="3900"/>
              </a:lnSpc>
            </a:pPr>
            <a:r>
              <a:rPr lang="es-AR" sz="2500" dirty="0" err="1">
                <a:solidFill>
                  <a:srgbClr val="FF0000"/>
                </a:solidFill>
              </a:rPr>
              <a:t>There</a:t>
            </a:r>
            <a:r>
              <a:rPr lang="es-AR" sz="2500" dirty="0">
                <a:solidFill>
                  <a:srgbClr val="FF0000"/>
                </a:solidFill>
              </a:rPr>
              <a:t> </a:t>
            </a:r>
            <a:r>
              <a:rPr lang="es-AR" sz="2500" dirty="0" err="1">
                <a:solidFill>
                  <a:srgbClr val="FF0000"/>
                </a:solidFill>
              </a:rPr>
              <a:t>is</a:t>
            </a:r>
            <a:r>
              <a:rPr lang="es-AR" sz="2500" dirty="0">
                <a:solidFill>
                  <a:srgbClr val="FF0000"/>
                </a:solidFill>
              </a:rPr>
              <a:t> </a:t>
            </a:r>
            <a:r>
              <a:rPr lang="es-AR" sz="25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</a:t>
            </a:r>
            <a:r>
              <a:rPr lang="es-AR" sz="2500" u="sng" dirty="0" err="1" smtClean="0">
                <a:solidFill>
                  <a:srgbClr val="FF0000"/>
                </a:solidFill>
              </a:rPr>
              <a:t>sugar</a:t>
            </a:r>
            <a:r>
              <a:rPr lang="es-AR" sz="25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AR" sz="2500" dirty="0">
              <a:solidFill>
                <a:srgbClr val="FF0000"/>
              </a:solidFill>
            </a:endParaRPr>
          </a:p>
          <a:p>
            <a:pPr>
              <a:lnSpc>
                <a:spcPts val="3900"/>
              </a:lnSpc>
            </a:pPr>
            <a:r>
              <a:rPr lang="es-AR" sz="2500" dirty="0" err="1">
                <a:solidFill>
                  <a:srgbClr val="FF0000"/>
                </a:solidFill>
              </a:rPr>
              <a:t>There</a:t>
            </a:r>
            <a:r>
              <a:rPr lang="es-AR" sz="2500" dirty="0">
                <a:solidFill>
                  <a:srgbClr val="FF0000"/>
                </a:solidFill>
              </a:rPr>
              <a:t> </a:t>
            </a:r>
            <a:r>
              <a:rPr lang="es-AR" sz="25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isn´t</a:t>
            </a:r>
            <a:r>
              <a:rPr lang="es-AR" sz="25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5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</a:t>
            </a:r>
            <a:r>
              <a:rPr lang="es-AR" sz="25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500" u="sng" dirty="0" err="1" smtClean="0">
                <a:solidFill>
                  <a:srgbClr val="FF0000"/>
                </a:solidFill>
              </a:rPr>
              <a:t>sugar</a:t>
            </a:r>
            <a:r>
              <a:rPr lang="es-AR" sz="2500" u="sng" dirty="0" smtClean="0">
                <a:solidFill>
                  <a:srgbClr val="FF0000"/>
                </a:solidFill>
              </a:rPr>
              <a:t>.</a:t>
            </a:r>
            <a:endParaRPr lang="es-AR" sz="2500" dirty="0">
              <a:solidFill>
                <a:srgbClr val="FF0000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8922531" y="3397027"/>
            <a:ext cx="297010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500" dirty="0" err="1">
                <a:solidFill>
                  <a:srgbClr val="FF0000"/>
                </a:solidFill>
              </a:rPr>
              <a:t>There</a:t>
            </a:r>
            <a:r>
              <a:rPr lang="es-AR" sz="2500" dirty="0">
                <a:solidFill>
                  <a:srgbClr val="FF0000"/>
                </a:solidFill>
              </a:rPr>
              <a:t> </a:t>
            </a:r>
            <a:r>
              <a:rPr lang="es-AR" sz="2500" dirty="0" err="1">
                <a:solidFill>
                  <a:srgbClr val="FF0000"/>
                </a:solidFill>
              </a:rPr>
              <a:t>is</a:t>
            </a:r>
            <a:r>
              <a:rPr lang="es-AR" sz="2500" dirty="0">
                <a:solidFill>
                  <a:srgbClr val="FF0000"/>
                </a:solidFill>
              </a:rPr>
              <a:t> </a:t>
            </a:r>
            <a:r>
              <a:rPr lang="es-AR" sz="25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AR" sz="25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lot</a:t>
            </a:r>
            <a:r>
              <a:rPr lang="es-AR" sz="25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es-AR" sz="2500" u="sng" dirty="0" err="1">
                <a:solidFill>
                  <a:srgbClr val="FF0000"/>
                </a:solidFill>
              </a:rPr>
              <a:t>sugar</a:t>
            </a:r>
            <a:endParaRPr lang="es-AR" sz="2500" dirty="0"/>
          </a:p>
        </p:txBody>
      </p:sp>
      <p:sp>
        <p:nvSpPr>
          <p:cNvPr id="6" name="5 Rectángulo"/>
          <p:cNvSpPr/>
          <p:nvPr/>
        </p:nvSpPr>
        <p:spPr>
          <a:xfrm>
            <a:off x="6108619" y="3831243"/>
            <a:ext cx="30226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500" dirty="0" err="1">
                <a:solidFill>
                  <a:srgbClr val="FF0000"/>
                </a:solidFill>
              </a:rPr>
              <a:t>There</a:t>
            </a:r>
            <a:r>
              <a:rPr lang="es-AR" sz="2500" dirty="0">
                <a:solidFill>
                  <a:srgbClr val="FF0000"/>
                </a:solidFill>
              </a:rPr>
              <a:t> </a:t>
            </a:r>
            <a:r>
              <a:rPr lang="es-AR" sz="2500" dirty="0" err="1">
                <a:solidFill>
                  <a:srgbClr val="FF0000"/>
                </a:solidFill>
              </a:rPr>
              <a:t>is</a:t>
            </a:r>
            <a:r>
              <a:rPr lang="es-AR" sz="2500" dirty="0">
                <a:solidFill>
                  <a:srgbClr val="FF0000"/>
                </a:solidFill>
              </a:rPr>
              <a:t> </a:t>
            </a:r>
            <a:r>
              <a:rPr lang="es-AR" sz="25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quite a </a:t>
            </a:r>
            <a:r>
              <a:rPr lang="es-AR" sz="25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lot</a:t>
            </a:r>
            <a:r>
              <a:rPr lang="es-AR" sz="25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es-AR" sz="2500" u="sng" dirty="0" err="1">
                <a:solidFill>
                  <a:srgbClr val="FF0000"/>
                </a:solidFill>
              </a:rPr>
              <a:t>sugar</a:t>
            </a:r>
            <a:r>
              <a:rPr lang="es-AR" sz="2500" u="sng" dirty="0">
                <a:solidFill>
                  <a:srgbClr val="FF0000"/>
                </a:solidFill>
              </a:rPr>
              <a:t> </a:t>
            </a:r>
            <a:endParaRPr lang="es-AR" sz="2500" dirty="0"/>
          </a:p>
        </p:txBody>
      </p:sp>
      <p:sp>
        <p:nvSpPr>
          <p:cNvPr id="7" name="6 Rectángulo"/>
          <p:cNvSpPr/>
          <p:nvPr/>
        </p:nvSpPr>
        <p:spPr>
          <a:xfrm>
            <a:off x="3060781" y="3887877"/>
            <a:ext cx="294631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500" dirty="0" err="1">
                <a:solidFill>
                  <a:srgbClr val="FF0000"/>
                </a:solidFill>
              </a:rPr>
              <a:t>There</a:t>
            </a:r>
            <a:r>
              <a:rPr lang="es-AR" sz="2500" dirty="0">
                <a:solidFill>
                  <a:srgbClr val="FF0000"/>
                </a:solidFill>
              </a:rPr>
              <a:t> </a:t>
            </a:r>
            <a:r>
              <a:rPr lang="es-AR" sz="2500" dirty="0" err="1">
                <a:solidFill>
                  <a:srgbClr val="FF0000"/>
                </a:solidFill>
              </a:rPr>
              <a:t>is</a:t>
            </a:r>
            <a:r>
              <a:rPr lang="es-AR" sz="2500" dirty="0">
                <a:solidFill>
                  <a:srgbClr val="FF0000"/>
                </a:solidFill>
              </a:rPr>
              <a:t> </a:t>
            </a:r>
            <a:r>
              <a:rPr lang="es-AR" sz="25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AR" sz="25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little</a:t>
            </a:r>
            <a:r>
              <a:rPr lang="es-AR" sz="25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500" u="sng" dirty="0" err="1">
                <a:solidFill>
                  <a:srgbClr val="FF0000"/>
                </a:solidFill>
              </a:rPr>
              <a:t>sugar</a:t>
            </a:r>
            <a:r>
              <a:rPr lang="es-AR" sz="2500" u="sng" dirty="0">
                <a:solidFill>
                  <a:srgbClr val="FF0000"/>
                </a:solidFill>
              </a:rPr>
              <a:t> </a:t>
            </a:r>
            <a:endParaRPr lang="es-AR" sz="2500" dirty="0"/>
          </a:p>
        </p:txBody>
      </p:sp>
    </p:spTree>
    <p:extLst>
      <p:ext uri="{BB962C8B-B14F-4D97-AF65-F5344CB8AC3E}">
        <p14:creationId xmlns:p14="http://schemas.microsoft.com/office/powerpoint/2010/main" val="419352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372" y="0"/>
            <a:ext cx="3425828" cy="1071546"/>
          </a:xfrm>
        </p:spPr>
        <p:txBody>
          <a:bodyPr/>
          <a:lstStyle/>
          <a:p>
            <a:pPr algn="l"/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QUANTIFIERS</a:t>
            </a:r>
          </a:p>
        </p:txBody>
      </p:sp>
      <p:pic>
        <p:nvPicPr>
          <p:cNvPr id="6" name="9B_4.37">
            <a:hlinkClick r:id="" action="ppaction://media"/>
            <a:extLst>
              <a:ext uri="{FF2B5EF4-FFF2-40B4-BE49-F238E27FC236}">
                <a16:creationId xmlns="" xmlns:a16="http://schemas.microsoft.com/office/drawing/2014/main" id="{95E935AF-B28C-450C-B687-B2DE3B2C7B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20232" y="5175242"/>
            <a:ext cx="609600" cy="609600"/>
          </a:xfrm>
          <a:prstGeom prst="rect">
            <a:avLst/>
          </a:prstGeom>
        </p:spPr>
      </p:pic>
      <p:sp>
        <p:nvSpPr>
          <p:cNvPr id="7" name="Flecha: hacia la izquierda 6">
            <a:extLst>
              <a:ext uri="{FF2B5EF4-FFF2-40B4-BE49-F238E27FC236}">
                <a16:creationId xmlns="" xmlns:a16="http://schemas.microsoft.com/office/drawing/2014/main" id="{5A6C05B3-C520-4C40-93FF-AA33E0A11F53}"/>
              </a:ext>
            </a:extLst>
          </p:cNvPr>
          <p:cNvSpPr/>
          <p:nvPr/>
        </p:nvSpPr>
        <p:spPr>
          <a:xfrm>
            <a:off x="8029832" y="5399903"/>
            <a:ext cx="426308" cy="24525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00113"/>
            <a:ext cx="9164637" cy="566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EF4e_ElemSB_9.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69600" y="595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1378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44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57C5804C-2076-4342-AA0F-A1C31DB4D7E7}"/>
              </a:ext>
            </a:extLst>
          </p:cNvPr>
          <p:cNvSpPr txBox="1"/>
          <p:nvPr/>
        </p:nvSpPr>
        <p:spPr>
          <a:xfrm>
            <a:off x="4584357" y="285728"/>
            <a:ext cx="290383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Student´s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book</a:t>
            </a:r>
            <a:r>
              <a:rPr lang="es-AR" b="1" dirty="0">
                <a:solidFill>
                  <a:srgbClr val="FF0000"/>
                </a:solidFill>
              </a:rPr>
              <a:t> page 141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2" y="627268"/>
            <a:ext cx="8713788" cy="6091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6 CuadroTexto"/>
          <p:cNvSpPr txBox="1"/>
          <p:nvPr/>
        </p:nvSpPr>
        <p:spPr>
          <a:xfrm>
            <a:off x="2956436" y="2068833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956436" y="2538111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935950" y="2938221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2956436" y="3472751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984834" y="3905551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2984834" y="4305661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2975069" y="4798600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967220" y="5198710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2975069" y="5681561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much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2859221" y="6081671"/>
            <a:ext cx="13477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How</a:t>
            </a:r>
            <a:r>
              <a:rPr lang="es-MX" sz="2000" b="1" dirty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many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560"/>
    </mc:Choice>
    <mc:Fallback xmlns="">
      <p:transition spd="slow" advTm="36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377</Words>
  <Application>Microsoft Office PowerPoint</Application>
  <PresentationFormat>Personalizado</PresentationFormat>
  <Paragraphs>130</Paragraphs>
  <Slides>21</Slides>
  <Notes>0</Notes>
  <HiddenSlides>0</HiddenSlides>
  <MMClips>7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23" baseType="lpstr">
      <vt:lpstr>2_Tema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QUANTIFIERS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63</cp:revision>
  <dcterms:created xsi:type="dcterms:W3CDTF">2020-04-06T13:02:36Z</dcterms:created>
  <dcterms:modified xsi:type="dcterms:W3CDTF">2026-05-28T01:42:43Z</dcterms:modified>
</cp:coreProperties>
</file>