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37" r:id="rId4"/>
    <p:sldId id="838" r:id="rId5"/>
    <p:sldId id="828" r:id="rId6"/>
    <p:sldId id="298" r:id="rId7"/>
    <p:sldId id="302" r:id="rId8"/>
    <p:sldId id="839" r:id="rId9"/>
    <p:sldId id="840" r:id="rId10"/>
    <p:sldId id="841" r:id="rId11"/>
    <p:sldId id="842" r:id="rId12"/>
    <p:sldId id="844" r:id="rId13"/>
    <p:sldId id="847" r:id="rId14"/>
    <p:sldId id="843" r:id="rId15"/>
    <p:sldId id="825" r:id="rId16"/>
    <p:sldId id="303" r:id="rId17"/>
    <p:sldId id="832" r:id="rId18"/>
    <p:sldId id="833" r:id="rId19"/>
    <p:sldId id="846" r:id="rId20"/>
    <p:sldId id="834" r:id="rId21"/>
    <p:sldId id="311" r:id="rId22"/>
    <p:sldId id="312" r:id="rId23"/>
    <p:sldId id="845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>
        <p:scale>
          <a:sx n="80" d="100"/>
          <a:sy n="80" d="100"/>
        </p:scale>
        <p:origin x="-56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2T13:22:36.1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17165 0,'25'0'16,"-1"0"31,1 0-16,0 0-16,0 0 1,0 0 0,-1 0-1,1 0 17,0 0-32,0 0 0,24 0 15,-24 0 1,25 0-1,-25 0 1,-1 0-16,26 0 16,0 0-1,-26 0-15,1 0 16,0 0-16,25 0 16,-26 0-1,26 0-15,-25 0 16,25 0-1,-26 0-15,1 0 16,25 0-16,-25 0 16,-1 0-1,1 0-15,25 0 0,-25 0 32,-1 0-32,1 25 15,0-25-15,25 0 16,-26 0-1,1 0-15,25 0 16,-25 0 0,-1 24-16,1-24 15,50 0 1,-51 0-16,26 0 16,0 0-16,-1 0 15,1 0 1,24 0-16,-24 0 15,0 25 1,-1-25-16,1 0 16,-1 0-16,1 0 15,24 25 1,-24-25-16,-25 0 16,24 0-1,1 0-15,-25 0 16,0 0-16,-1 0 15,26 0 1,-25 0-16,24 0 16,-24 0-1,25 0-15,-25 0 16,-1 0-16,26 0 16,-25 0-1,24 0-15,-24 25 16,25-25-1,-25 0-15,-1 0 16,1 0 0,50 0-16,-50 0 15,24 0 1,-24 0-16,25 0 16,-1 0-16,1 0 15,-25 0 1,24 0-16,1 0 15,-25 0-15,24 0 16,-24 0 0,25 0-16,-26 0 15,1 0 1,0 0-16,0 25 16,24-25-16,-24 0 15,0 0 1,0 0-16,0 0 15,-1 0 1,26 0-16,0 24 31,-26-24-31,1 0 16,0 0-16,0 0 16,0 0-1,0 0-15,-1 0 16,1 0-1,0 0-15,0 0 16,0 0 0,-1 0-1,1 0-15,0 0 32,0 0-1,0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2T13:22:43.3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5308 13097 0,'25'-25'47,"0"25"-16,0 0-16,-1 0-15,1 0 32,0 0-32,0 0 15,0 0 1,-1 0-16,1 0 16,25 0-16,-25 0 15,24 0 1,-24 0-1,0 0 1,0 0-16,-1 0 16,1 0-16,0 0 15,25 0 1,-25 0-16,-1 0 0,1 0 31,0 0-31,0 0 0,0 0 16,-1 0-1,1 0 1,0 0-16,25 0 16,-26 0-1,26 0 1,-25 0 0,24 0-1,-24 0 1,25 0-1,-25 0-15,-1 0 16,1 0 0,25 0-1,-25 0-15,-1 0 16,1 0 0,0 0-1,0 0 1,0 0-16,-1 0 15,1 0 1,0 0 0,0 0-1,0 0 1,-1 0 0,1 0 15,0 0-16,0 0 1,0 0 15,0 0-15,-1 0-16,1 0 31,0 0-15,0 0-1,0 0 1,-1 0 15,1 0 1,0 0 14,0 0-14,0 0 61,-1 0-30,1 0-16,0 0-16,0 0 16,0 0-31,24 0-1,-24 0-15,0 0 16,24 0-1,-24 0-15,0 0 16,0 0 0,24 0-16,-24 0 15,0 0-15,25 0 16,-26 0 0,26 0-1,-25 0 1,0 0-16,-1 0 15,1 0 1,0 25-16,0-25 0,24 0 16,-49 25-1,25-25 1,0 0-16,0 0 16,0 0-16,24 24 31,-24-24-16,0 0 1,0 0 0,0 0 452,24 0-452,1 0-16,-25 0 16,-1 0-1,26 0-15,-25 0 16,0 0 0,-1 0-16,26 0 15,-25 0-15,24 0 31,-24 0-31,0 0 16,25 0 0,-26 0-16,1 0 15,0 0-15,49 0 16,-49 0 0,0 0-16,0 0 15,24 0 1,-24 0-16,0 0 15,0 0-15,25 0 16,-26 0 0,1 0-16,0 0 15,0 0 1,24 0 0,-24 0-16,0 0 15,0 0 1,24 0-1,-24 0 1,25 0-16,-25 0 16,24 0-1,-24 0-15,25 0 16,-26 0-16,26 0 16,0 0-1,-1 0-15,-24 0 16,25-24-1,-26 24-15,26 0 16,-25 0-16,0 0 16,24-25-1,-24 25 1,25 0-16,-50-25 16,25 25-16,-1 0 15,1 0-15,25 0 16,-25 0-1,-1 0 1,26 0 0,-25 0 15,0 0-31,-1 0 16,1 0-1,0 0 1,0 0 15,0 0-15,-1 0 15,1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8T15:25:43.6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13990 9947,'0'-25,"25"0,-1 25,1 0,0 0,0 0,0 0,-1 0,26 0,-25 0,24 0,-24 0,25 0,-25 0,24 0,1 0,-25 0,0 0,24 0,1 0,-25 0,-1 0,26 0,-25 0,0 0,-1 0,1 0,0 0,25 0,-26 0,26 0,-25 0,24 0,-24 0,0 0,0 0,24 0,-24 0,0 0,25 0,-26 0,1 0,25 0,0 0,-1 0,1 0,-1 0,1 0,0 0,-1 0,1 0,24 0,-24 0,-1 0,-24 0,25 0,-1 0,26 0,-50 0,-1 0,26 0,0 0,-1 0,-24 0,0 0,25 0,-26 0,26 0,-25 0,24 0,-24 0,0 0,0 0,0 0,-1 0,1 0,0 0,0 0,0 0,-1 0,1 0,0 0,0 0,0 0,-1 0,1 0,0 0,0 0,24 0,-24 0,25 0,-25 25,24-25,-24 0,0 0,0 0,49 0,-49 0,24 0,1 0,-25 0,49 0,-24 0,0 0,-1 0,1 0,-1 0,1 0,0 0,-1 0,1 0,-25 0,24 0,26 0,-51 0,26 0,-25 0,24 0,1 0,-25 0,0 0,24 0,-24 0,25 0,-25 0,-1 0,1 0,25 0,-25 0,24 0,-24 0,25 0,-1 0,1 0,-1 0,1 0,0 0,-26 0,26 0,-25 0,0 0,49 0,-49 0,0 0,24 0,1 0,-25 0,-1 0,1 0,25 0,-25 0,24 0,-24 0,0 0,25 0,-26 0,1 0,0 0,25 0,-26 0,1 0,0 0,25 0,-26 0,1 0,25 0,-25 0,-1 0,1 0,0 0,0 0,24 0,-24 0,25 0,-25 0,24 0,-24 0,0 0,0 0,-1 0,1 0,25 0,-25 0,24-25,-24 25,0 0,25 0,-26 0,1-25,25 25,-1 0,-24 0,0 0,0 0,0 0,24 0,-24 0,0 0,0 0,-1 0,1 0,0 0,0 0,0 0,24 0,-24 0,0 0,0 0,-1 0,1 0,0 0,25 0,-1 0,-24 0,25 0,-1 0,1 0,24 0,1 0,-1 0,1 0,-1 0,0 0,1 0,24 0,0 0,75 0,0 0,-1 0,-24 0,0 0,0 0,24 0,1 0,-50 0,-25 0,-24 0,-1 0,-24 0,-1 0,1 0,-25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A07B1F-F3F5-4AFE-917F-D32B1D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A118E74-0F71-43A2-A5A8-91779873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1B8D183-3388-4D82-B7FA-4A4B05FF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E6C029-7F52-4409-9B8F-B031E535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F6728AF-E453-45B0-B7BC-28C8DB21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883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9C8EA6-37C3-4E39-9647-426A126D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553ED3B-3FCB-4EA6-BDB6-D46028693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920E305-35D0-4A32-B8C9-4D4F02CE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632ED7-D280-47D6-BE3B-2CD38178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4832F3-E9C8-42EA-BD13-C3A64EA5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2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DCE5A9E-3B7B-45F4-A038-E85C4FF6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87096B9-0937-43BF-B7AB-8163765A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BDC858F-E651-4DDE-9259-8F5A3C4F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ECE3CAF-6954-4A6C-AE2B-282C619A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B01274-D830-4FC4-A8DE-9D9E61B6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5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29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088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972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40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240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011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439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0E9A48-AE01-4196-A9FF-BA3A426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37A36C-7300-4E1C-B0B6-8E6799B2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F610E3-A4D3-4F12-A7C2-9AFDB87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944A6FD-C146-4093-9A26-86245A3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FE6524E-4B84-410B-A4E1-DE320D44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43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19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525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07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3A0BFC-5C74-4EBC-B2C6-59C37A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0074180-49A0-4B80-9B0D-0CC6DC7E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EBD094F-E1DB-4323-A27D-06E6ADF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EBC918-1B91-4B6B-BC59-BD7DA1D8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D6C19-B55D-4DD8-B5D3-28FE169B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30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5C7448-59B9-465B-BC35-FB12028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6358FFD-3E87-4788-A774-ABE6135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DC5B596-EC54-4E9E-AB01-9398CD6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F873E40-B4AB-4518-A43E-F8539B8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1BE9C4B-5C75-4056-BFDC-C7F4EAC3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3D43017-FAFE-4018-BB69-1DE0870A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CE4A5C-78F6-4164-B96E-6F033FC7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9D4D63B-709C-489F-B135-6CDA735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86F9E35-3A3E-4D29-998E-6C1A4739C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65F584F-F586-4C82-849F-DDA3522DD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5BFE6E3-60D2-409A-A3A8-63E40FA7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6573333-F262-45AD-AB47-AD339E0C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E4A33F7-A494-4BE5-A18A-2FD86E8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5AABE28-48AE-4033-900D-99B8FD2D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07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719CC2-7B24-4387-8D86-65FD38F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209987C-9BA2-4B32-B231-1CAB32A1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BFBCBF6-5FB0-441B-9994-757BFB6A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2B330CF-2DB9-4F20-8C8F-7D2468E9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6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CA4F632-FF89-438C-8CB9-BB8B868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9176387-ED42-465E-AE51-411175AA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B48D13F-DB59-433B-9910-C1A23B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830B80-8472-46C6-8536-7C53ED0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C215B2-45F4-46CE-9087-7EEBAA81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9467961-9644-469F-BE37-6EC736E7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D68C714-F6FA-4E5C-AF45-7567C20B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59EE06-8943-4F72-8C20-ADA5201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6341038-34A9-4A48-A0EF-B28F92C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262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2AC1E4-F85A-44C2-AA50-5E4B28A0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82CE8ED-C5C2-4387-ACDF-91CD8E659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9D03325-F679-437F-BE42-FCDFAC43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5B58708-9940-4080-8362-485E335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2C52149-8CA0-42DB-A6CA-52A0F94D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D1633BC-495D-4D30-8BA4-55B9381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9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867B3B4-9BBE-4ECF-8C05-0B040559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8C7CE5A-1D5F-478B-A206-CB327047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389A318-E379-4BE1-99B2-2FA7AF89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D27F-CF77-401C-BEE7-91C6FB36010A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43B1821-CE62-4EB5-BAB3-397C3F64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CD656E-5630-4364-949D-B0977F60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30/3/2026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54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emf"/><Relationship Id="rId3" Type="http://schemas.openxmlformats.org/officeDocument/2006/relationships/slideLayout" Target="../slideLayouts/slideLayout13.xml"/><Relationship Id="rId12" Type="http://schemas.openxmlformats.org/officeDocument/2006/relationships/customXml" Target="../ink/ink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.xml"/><Relationship Id="rId11" Type="http://schemas.openxmlformats.org/officeDocument/2006/relationships/image" Target="../media/image280.emf"/><Relationship Id="rId5" Type="http://schemas.openxmlformats.org/officeDocument/2006/relationships/image" Target="../media/image22.png"/><Relationship Id="rId10" Type="http://schemas.openxmlformats.org/officeDocument/2006/relationships/customXml" Target="../ink/ink2.xml"/><Relationship Id="rId4" Type="http://schemas.openxmlformats.org/officeDocument/2006/relationships/image" Target="../media/image67.png"/><Relationship Id="rId9" Type="http://schemas.openxmlformats.org/officeDocument/2006/relationships/image" Target="../media/image27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879" y="804182"/>
            <a:ext cx="8667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58" y="3370472"/>
            <a:ext cx="3428814" cy="245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0" y="4056970"/>
            <a:ext cx="54387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30" y="4171269"/>
            <a:ext cx="5486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9" y="89375"/>
            <a:ext cx="37814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30" y="89375"/>
            <a:ext cx="37528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5490" y="25086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916384" y="1781299"/>
            <a:ext cx="81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0.53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438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9" y="485404"/>
            <a:ext cx="452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033" y="561604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95" y="115994"/>
            <a:ext cx="4099522" cy="662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66" y="2151620"/>
            <a:ext cx="23812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0426536" y="1009403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0426536" y="5782402"/>
            <a:ext cx="64593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9377550" y="2682052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914906" y="1813174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8380022" y="5805262"/>
            <a:ext cx="99752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245218" y="6089181"/>
            <a:ext cx="64593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5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852" y="173965"/>
            <a:ext cx="5572826" cy="649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44" y="1486602"/>
            <a:ext cx="23812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F4e_ElemSB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160" y="644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9" y="485404"/>
            <a:ext cx="452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7507" y="485404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7" y="1641681"/>
            <a:ext cx="8053387" cy="48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118758" y="4187523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38795" y="3633849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878291" y="2183080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94146" y="3619994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38795" y="3925299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Look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638794" y="4247407"/>
            <a:ext cx="13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Don´t</a:t>
            </a:r>
            <a:endParaRPr lang="es-MX" sz="2400" b="1" i="1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MX" sz="2400" b="1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60566" y="4537381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89215" y="5541817"/>
            <a:ext cx="107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Let’s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96670" y="5541817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Let’s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23605" y="5874327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not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E2820861-C596-4FE4-B789-C8062969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3892" y="574588"/>
            <a:ext cx="8056605" cy="5943207"/>
          </a:xfrm>
          <a:prstGeom prst="rect">
            <a:avLst/>
          </a:prstGeom>
        </p:spPr>
      </p:pic>
      <p:pic>
        <p:nvPicPr>
          <p:cNvPr id="7" name="2C_1.71">
            <a:hlinkClick r:id="" action="ppaction://media"/>
            <a:extLst>
              <a:ext uri="{FF2B5EF4-FFF2-40B4-BE49-F238E27FC236}">
                <a16:creationId xmlns:a16="http://schemas.microsoft.com/office/drawing/2014/main" xmlns="" id="{2762148A-3DC6-4E6A-AAD5-717931B57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6889" y="174745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xmlns="" id="{DE9B42B7-5921-43B2-B378-1DA41FEBAD70}"/>
                  </a:ext>
                </a:extLst>
              </p14:cNvPr>
              <p14:cNvContentPartPr/>
              <p14:nvPr/>
            </p14:nvContentPartPr>
            <p14:xfrm>
              <a:off x="1839600" y="6179400"/>
              <a:ext cx="1518480" cy="6264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E9B42B7-5921-43B2-B378-1DA41FEBAD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760" y="6116040"/>
                <a:ext cx="15498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A663E699-67BF-4370-A65F-32AA73DA99E8}"/>
                  </a:ext>
                </a:extLst>
              </p14:cNvPr>
              <p14:cNvContentPartPr/>
              <p14:nvPr/>
            </p14:nvContentPartPr>
            <p14:xfrm>
              <a:off x="1910880" y="4705920"/>
              <a:ext cx="1875600" cy="27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A663E699-67BF-4370-A65F-32AA73DA99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5040" y="4642560"/>
                <a:ext cx="1906920" cy="153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Flecha izquierda"/>
          <p:cNvSpPr/>
          <p:nvPr/>
        </p:nvSpPr>
        <p:spPr>
          <a:xfrm>
            <a:off x="5791200" y="1917700"/>
            <a:ext cx="4038600" cy="330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4 Entrada de lápiz"/>
              <p14:cNvContentPartPr/>
              <p14:nvPr/>
            </p14:nvContentPartPr>
            <p14:xfrm>
              <a:off x="5036400" y="3553920"/>
              <a:ext cx="3741840" cy="27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0560" y="3490560"/>
                <a:ext cx="377352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7 CuadroTexto"/>
          <p:cNvSpPr txBox="1"/>
          <p:nvPr/>
        </p:nvSpPr>
        <p:spPr>
          <a:xfrm>
            <a:off x="9829800" y="3111500"/>
            <a:ext cx="1625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Mention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some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classroom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instructions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(1C)</a:t>
            </a:r>
            <a:endParaRPr lang="es-AR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4"/>
    </mc:Choice>
    <mc:Fallback xmlns="">
      <p:transition spd="slow" advTm="7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71EC50B-58AA-4517-B53B-F6F7D6C3B9B3}"/>
              </a:ext>
            </a:extLst>
          </p:cNvPr>
          <p:cNvSpPr txBox="1"/>
          <p:nvPr/>
        </p:nvSpPr>
        <p:spPr>
          <a:xfrm>
            <a:off x="10394379" y="274638"/>
            <a:ext cx="115329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</a:t>
            </a:r>
            <a:r>
              <a:rPr lang="es-AR" dirty="0" smtClean="0">
                <a:solidFill>
                  <a:srgbClr val="FF0000"/>
                </a:solidFill>
              </a:rPr>
              <a:t>19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96838"/>
            <a:ext cx="42481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3" y="2243982"/>
            <a:ext cx="10163175" cy="39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238875"/>
            <a:ext cx="41624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662223" y="25447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14623" y="26971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967023" y="28495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19423" y="30019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71823" y="31543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24223" y="33067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881423" y="37639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054856" y="1967975"/>
            <a:ext cx="183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Turn</a:t>
            </a:r>
            <a:r>
              <a:rPr lang="es-MX" sz="2000" b="1" dirty="0" smtClean="0">
                <a:solidFill>
                  <a:srgbClr val="FF0000"/>
                </a:solidFill>
              </a:rPr>
              <a:t> off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phone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337005" y="1954183"/>
            <a:ext cx="294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drink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530008" y="1954183"/>
            <a:ext cx="257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smoke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96409" y="2243982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Turn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left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16409" y="4224628"/>
            <a:ext cx="301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listen to </a:t>
            </a:r>
            <a:r>
              <a:rPr lang="es-MX" sz="2000" b="1" dirty="0" err="1" smtClean="0">
                <a:solidFill>
                  <a:srgbClr val="FF0000"/>
                </a:solidFill>
              </a:rPr>
              <a:t>music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563293" y="4143153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Be </a:t>
            </a:r>
            <a:r>
              <a:rPr lang="es-MX" sz="2000" b="1" dirty="0" err="1" smtClean="0">
                <a:solidFill>
                  <a:srgbClr val="FF0000"/>
                </a:solidFill>
              </a:rPr>
              <a:t>careful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816547" y="4143153"/>
            <a:ext cx="2618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Cross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road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now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111795" y="4143153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920409" y="4143153"/>
            <a:ext cx="189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65814" y="4143153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take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photos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3" y="747469"/>
            <a:ext cx="5149843" cy="533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4" y="1804988"/>
            <a:ext cx="5394473" cy="4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0" y="3163776"/>
            <a:ext cx="1665290" cy="19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2" y="6084154"/>
            <a:ext cx="7519987" cy="59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1">
            <a:extLst>
              <a:ext uri="{FF2B5EF4-FFF2-40B4-BE49-F238E27FC236}">
                <a16:creationId xmlns:a16="http://schemas.microsoft.com/office/drawing/2014/main" xmlns="" id="{61669D8F-247C-4053-973F-11FA466046E5}"/>
              </a:ext>
            </a:extLst>
          </p:cNvPr>
          <p:cNvSpPr txBox="1"/>
          <p:nvPr/>
        </p:nvSpPr>
        <p:spPr>
          <a:xfrm>
            <a:off x="6304880" y="469900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Role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dialogues at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103, 109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37000" y="2971800"/>
            <a:ext cx="190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Don´t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 be </a:t>
            </a:r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sad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.</a:t>
            </a:r>
          </a:p>
          <a:p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Cheer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 up.</a:t>
            </a:r>
          </a:p>
          <a:p>
            <a:endParaRPr lang="es-AR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CuadroTexto 16">
            <a:extLst>
              <a:ext uri="{FF2B5EF4-FFF2-40B4-BE49-F238E27FC236}">
                <a16:creationId xmlns:a16="http://schemas.microsoft.com/office/drawing/2014/main" xmlns="" id="{D9DFBF69-F779-427A-9287-EAAF24877D92}"/>
              </a:ext>
            </a:extLst>
          </p:cNvPr>
          <p:cNvSpPr txBox="1"/>
          <p:nvPr/>
        </p:nvSpPr>
        <p:spPr>
          <a:xfrm>
            <a:off x="8944124" y="480349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eight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conversations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14400" y="249382"/>
            <a:ext cx="121128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103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9907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406"/>
            <a:ext cx="10541000" cy="65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B783C97-0ED6-4C6C-8298-5D4F3561CA8F}"/>
              </a:ext>
            </a:extLst>
          </p:cNvPr>
          <p:cNvSpPr txBox="1"/>
          <p:nvPr/>
        </p:nvSpPr>
        <p:spPr>
          <a:xfrm>
            <a:off x="4827364" y="627356"/>
            <a:ext cx="420419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Dictation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imperatives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xmlns="" id="{30351C8D-F512-4A12-A4C4-61B4392871D8}"/>
              </a:ext>
            </a:extLst>
          </p:cNvPr>
          <p:cNvSpPr/>
          <p:nvPr/>
        </p:nvSpPr>
        <p:spPr>
          <a:xfrm>
            <a:off x="6929462" y="2622982"/>
            <a:ext cx="232792" cy="1076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88" y="3374645"/>
            <a:ext cx="3210316" cy="28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F4e_ElemSB_2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9462" y="4026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IMPERATIVES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130300"/>
            <a:ext cx="11289475" cy="52323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Complete the sentences with a verb in the </a:t>
            </a:r>
            <a:r>
              <a:rPr lang="en-US" b="1" dirty="0" smtClean="0"/>
              <a:t>box. </a:t>
            </a:r>
            <a:r>
              <a:rPr lang="en-US" sz="2400" b="1" i="1" dirty="0" smtClean="0"/>
              <a:t>Use </a:t>
            </a:r>
            <a:r>
              <a:rPr lang="en-US" sz="2400" b="1" i="1" dirty="0"/>
              <a:t>a </a:t>
            </a:r>
            <a:r>
              <a:rPr lang="en-US" sz="2400" b="1" i="1" dirty="0" smtClean="0"/>
              <a:t>positive  or a negative  </a:t>
            </a:r>
            <a:r>
              <a:rPr lang="en-US" sz="2400" b="1" i="1" dirty="0"/>
              <a:t>imperative.</a:t>
            </a:r>
          </a:p>
          <a:p>
            <a:pPr marL="0" indent="0"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park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turn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</a:p>
          <a:p>
            <a:pPr marL="0" indent="0">
              <a:buNone/>
            </a:pPr>
            <a:r>
              <a:rPr lang="en-US" dirty="0"/>
              <a:t>1 The city is dangerous at night. Please </a:t>
            </a:r>
            <a:r>
              <a:rPr lang="en-US" dirty="0" smtClean="0"/>
              <a:t>_______ </a:t>
            </a:r>
            <a:r>
              <a:rPr lang="en-US" dirty="0"/>
              <a:t>careful.</a:t>
            </a:r>
          </a:p>
          <a:p>
            <a:pPr marL="0" indent="0">
              <a:buNone/>
            </a:pPr>
            <a:r>
              <a:rPr lang="en-US" dirty="0"/>
              <a:t>2 It's cold in here. </a:t>
            </a:r>
            <a:r>
              <a:rPr lang="en-US" dirty="0" smtClean="0"/>
              <a:t>Please __________ </a:t>
            </a:r>
            <a:r>
              <a:rPr lang="en-US" dirty="0"/>
              <a:t>the window.</a:t>
            </a:r>
          </a:p>
          <a:p>
            <a:pPr marL="0" indent="0">
              <a:buNone/>
            </a:pPr>
            <a:r>
              <a:rPr lang="en-US" dirty="0" smtClean="0"/>
              <a:t>3 It isn't a problem. Please,  _____________ about it.</a:t>
            </a:r>
          </a:p>
          <a:p>
            <a:pPr marL="0" indent="0">
              <a:buNone/>
            </a:pPr>
            <a:r>
              <a:rPr lang="en-US" dirty="0" smtClean="0"/>
              <a:t>4 </a:t>
            </a:r>
            <a:r>
              <a:rPr lang="en-US" dirty="0"/>
              <a:t>This is an English class. </a:t>
            </a:r>
            <a:r>
              <a:rPr lang="en-US" dirty="0" smtClean="0"/>
              <a:t>Please___________ </a:t>
            </a:r>
            <a:r>
              <a:rPr lang="en-US" dirty="0"/>
              <a:t>Spanish.</a:t>
            </a:r>
          </a:p>
          <a:p>
            <a:pPr marL="0" indent="0">
              <a:buNone/>
            </a:pPr>
            <a:r>
              <a:rPr lang="en-US" dirty="0"/>
              <a:t>5 Their house is quite near. </a:t>
            </a:r>
            <a:r>
              <a:rPr lang="en-US" dirty="0" smtClean="0"/>
              <a:t>Please __________ </a:t>
            </a:r>
            <a:r>
              <a:rPr lang="en-US" dirty="0"/>
              <a:t>down.</a:t>
            </a:r>
          </a:p>
          <a:p>
            <a:pPr marL="0" indent="0">
              <a:buNone/>
            </a:pPr>
            <a:r>
              <a:rPr lang="es-AR" dirty="0"/>
              <a:t>6 </a:t>
            </a:r>
            <a:r>
              <a:rPr lang="es-AR" dirty="0" smtClean="0"/>
              <a:t>___________</a:t>
            </a:r>
            <a:r>
              <a:rPr lang="es-AR" dirty="0" err="1" smtClean="0"/>
              <a:t>on</a:t>
            </a:r>
            <a:r>
              <a:rPr lang="es-AR" dirty="0"/>
              <a:t>! </a:t>
            </a:r>
            <a:r>
              <a:rPr lang="es-AR" dirty="0" err="1"/>
              <a:t>We're</a:t>
            </a:r>
            <a:r>
              <a:rPr lang="es-AR" dirty="0"/>
              <a:t> late!</a:t>
            </a:r>
          </a:p>
          <a:p>
            <a:pPr marL="0" indent="0">
              <a:buNone/>
            </a:pPr>
            <a:r>
              <a:rPr lang="en-US" dirty="0"/>
              <a:t>7 This is a bus stop. </a:t>
            </a:r>
            <a:r>
              <a:rPr lang="en-US" dirty="0" smtClean="0"/>
              <a:t>Please ______________ </a:t>
            </a:r>
            <a:r>
              <a:rPr lang="en-US" dirty="0"/>
              <a:t>here.</a:t>
            </a:r>
          </a:p>
          <a:p>
            <a:pPr marL="0" indent="0">
              <a:buNone/>
            </a:pPr>
            <a:r>
              <a:rPr lang="en-US" dirty="0"/>
              <a:t>8 </a:t>
            </a:r>
            <a:r>
              <a:rPr lang="en-US" dirty="0" smtClean="0"/>
              <a:t>_______________that </a:t>
            </a:r>
            <a:r>
              <a:rPr lang="en-US" dirty="0"/>
              <a:t>water - it's dirty.</a:t>
            </a:r>
          </a:p>
          <a:p>
            <a:pPr marL="0" indent="0">
              <a:buNone/>
            </a:pPr>
            <a:r>
              <a:rPr lang="en-US" dirty="0"/>
              <a:t>9 This music is terrible. </a:t>
            </a:r>
            <a:r>
              <a:rPr lang="en-US" dirty="0" smtClean="0"/>
              <a:t>Please _____________ </a:t>
            </a:r>
            <a:r>
              <a:rPr lang="en-US" dirty="0"/>
              <a:t>it off.</a:t>
            </a:r>
            <a:endParaRPr lang="es-AR" dirty="0"/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xmlns="" id="{F74599AB-DEAC-4A61-83D9-4B66EF7A4E1B}"/>
              </a:ext>
            </a:extLst>
          </p:cNvPr>
          <p:cNvSpPr txBox="1"/>
          <p:nvPr/>
        </p:nvSpPr>
        <p:spPr>
          <a:xfrm>
            <a:off x="9084332" y="264965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WORKBOOK Page 15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17" y="2111168"/>
            <a:ext cx="485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3" y="2595707"/>
            <a:ext cx="7524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79043" y="2962358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45199" y="3461599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endParaRPr lang="es-AR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36" y="3954705"/>
            <a:ext cx="704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69" y="4427511"/>
            <a:ext cx="857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545693" y="4724606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32762" y="5204797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</a:t>
            </a:r>
            <a:endParaRPr lang="es-A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80" y="5790231"/>
            <a:ext cx="666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36" y="363980"/>
            <a:ext cx="7885214" cy="61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22" y="3142323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97" y="6370109"/>
            <a:ext cx="790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97" y="153092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60" y="309020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4675378"/>
            <a:ext cx="790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24266"/>
            <a:ext cx="1219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9" y="4801405"/>
            <a:ext cx="1057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38" y="3123273"/>
            <a:ext cx="866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99" y="4696369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225" y="1370017"/>
            <a:ext cx="895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49" y="6203422"/>
            <a:ext cx="676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36" y="1577093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EF4e_ElemSB_2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12582" y="1098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055351D-8F05-48B6-9B79-81F34DCCF820}"/>
              </a:ext>
            </a:extLst>
          </p:cNvPr>
          <p:cNvSpPr txBox="1"/>
          <p:nvPr/>
        </p:nvSpPr>
        <p:spPr>
          <a:xfrm>
            <a:off x="10299700" y="225942"/>
            <a:ext cx="166652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845626" y="30856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302826" y="35428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50130" y="3827506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Go</a:t>
            </a:r>
            <a:endParaRPr lang="es-AR" sz="2000" b="1" dirty="0">
              <a:solidFill>
                <a:srgbClr val="00B05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93" y="400021"/>
            <a:ext cx="7150059" cy="628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053442" y="4027561"/>
            <a:ext cx="188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Don’t</a:t>
            </a:r>
            <a:r>
              <a:rPr lang="es-MX" sz="2000" b="1" dirty="0" smtClean="0">
                <a:solidFill>
                  <a:srgbClr val="00B050"/>
                </a:solidFill>
              </a:rPr>
              <a:t> </a:t>
            </a:r>
            <a:r>
              <a:rPr lang="es-MX" sz="2000" b="1" dirty="0" err="1" smtClean="0">
                <a:solidFill>
                  <a:srgbClr val="00B050"/>
                </a:solidFill>
              </a:rPr>
              <a:t>watch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64233" y="2904727"/>
            <a:ext cx="150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50"/>
                </a:solidFill>
              </a:rPr>
              <a:t>d</a:t>
            </a:r>
            <a:r>
              <a:rPr lang="es-MX" sz="2000" b="1" dirty="0" err="1" smtClean="0">
                <a:solidFill>
                  <a:srgbClr val="00B050"/>
                </a:solidFill>
              </a:rPr>
              <a:t>on´t</a:t>
            </a:r>
            <a:r>
              <a:rPr lang="es-MX" sz="2000" b="1" dirty="0" smtClean="0">
                <a:solidFill>
                  <a:srgbClr val="00B050"/>
                </a:solidFill>
              </a:rPr>
              <a:t> </a:t>
            </a:r>
            <a:r>
              <a:rPr lang="es-MX" sz="2000" b="1" dirty="0" err="1" smtClean="0">
                <a:solidFill>
                  <a:srgbClr val="00B050"/>
                </a:solidFill>
              </a:rPr>
              <a:t>speak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455226" y="36952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83527" y="6276984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Don´t</a:t>
            </a:r>
            <a:r>
              <a:rPr lang="es-MX" sz="2000" b="1" dirty="0" smtClean="0">
                <a:solidFill>
                  <a:srgbClr val="00B050"/>
                </a:solidFill>
              </a:rPr>
              <a:t> be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58441" y="45811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Have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960421" y="5169417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B050"/>
                </a:solidFill>
              </a:rPr>
              <a:t>Be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845626" y="5676819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Take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170712" y="2398816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Read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732810" y="3485715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Go</a:t>
            </a:r>
            <a:endParaRPr lang="es-A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C06DDD9-948C-4FF2-81B8-ACE0F5ECD60C}"/>
              </a:ext>
            </a:extLst>
          </p:cNvPr>
          <p:cNvSpPr txBox="1"/>
          <p:nvPr/>
        </p:nvSpPr>
        <p:spPr>
          <a:xfrm>
            <a:off x="10783540" y="211653"/>
            <a:ext cx="11798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9" y="267223"/>
            <a:ext cx="5993448" cy="63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925787" y="2349488"/>
            <a:ext cx="135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460669" y="2674739"/>
            <a:ext cx="194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00750" y="3309410"/>
            <a:ext cx="257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84367" y="4057555"/>
            <a:ext cx="234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02680" y="4770075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stop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341916" y="5405052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615540" y="5836875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75" y="1009403"/>
            <a:ext cx="8772461" cy="454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2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2582" y="853550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1" y="493755"/>
            <a:ext cx="9064819" cy="295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6587" y="417912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48987" y="433152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22218" y="865425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5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63985" y="862962"/>
            <a:ext cx="59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11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02187" y="851339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9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75706" y="1463150"/>
            <a:ext cx="61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12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763985" y="1463149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2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562602" y="1463150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4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40031" y="1990087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6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763985" y="2002214"/>
            <a:ext cx="59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10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614062" y="200221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8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22218" y="2643248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3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763985" y="261703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7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8" y="3617149"/>
            <a:ext cx="47339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174974" y="4911053"/>
            <a:ext cx="361387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400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I’m</a:t>
            </a:r>
            <a:r>
              <a:rPr lang="es-ES" sz="3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quite </a:t>
            </a:r>
            <a:r>
              <a:rPr lang="es-ES" sz="3400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hungry</a:t>
            </a:r>
            <a:r>
              <a:rPr lang="es-ES" sz="3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I’m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very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tired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!</a:t>
            </a:r>
            <a:endParaRPr lang="es-ES" sz="3400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083790" y="4107482"/>
            <a:ext cx="4224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 </a:t>
            </a:r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feel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4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051958" y="6198919"/>
            <a:ext cx="412301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ASK YOUR CLASSMATE AND REPORT!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9308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24B1A350-B906-4104-B0D3-1E5EC13A3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993" y="342517"/>
            <a:ext cx="11799720" cy="2060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F717519-D2CA-4B25-9E4E-9B8DDEA3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47" y="2542073"/>
            <a:ext cx="11652013" cy="19213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412E59B-9A9A-4A3D-AFE7-3B0EBC5E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252" y="4534713"/>
            <a:ext cx="3048128" cy="21432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FDB6C1D-3BAC-4B81-906D-FF7989F930C8}"/>
              </a:ext>
            </a:extLst>
          </p:cNvPr>
          <p:cNvSpPr txBox="1"/>
          <p:nvPr/>
        </p:nvSpPr>
        <p:spPr>
          <a:xfrm>
            <a:off x="545305" y="4369604"/>
            <a:ext cx="3336324" cy="2308324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+ </a:t>
            </a:r>
            <a:r>
              <a:rPr lang="es-A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2C_1.68">
            <a:hlinkClick r:id="" action="ppaction://media"/>
            <a:extLst>
              <a:ext uri="{FF2B5EF4-FFF2-40B4-BE49-F238E27FC236}">
                <a16:creationId xmlns:a16="http://schemas.microsoft.com/office/drawing/2014/main" xmlns="" id="{696142C6-62C6-4CD5-82B8-A1DA0A397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5145871" y="5172431"/>
            <a:ext cx="522014" cy="6408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54" y="1757424"/>
            <a:ext cx="39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31" y="3881967"/>
            <a:ext cx="39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4" y="1791659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41" y="1834729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41" y="3881967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35" y="1813194"/>
            <a:ext cx="304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4" y="3805767"/>
            <a:ext cx="476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5979092"/>
            <a:ext cx="492453" cy="3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C_1.68">
            <a:hlinkClick r:id="" action="ppaction://media"/>
            <a:extLst>
              <a:ext uri="{FF2B5EF4-FFF2-40B4-BE49-F238E27FC236}">
                <a16:creationId xmlns:a16="http://schemas.microsoft.com/office/drawing/2014/main" xmlns="" id="{51E876A9-95CF-4FAC-982F-41E2F082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0071542" y="164588"/>
            <a:ext cx="926166" cy="11369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2F36970-2DC7-447D-8511-31551145C476}"/>
              </a:ext>
            </a:extLst>
          </p:cNvPr>
          <p:cNvSpPr txBox="1"/>
          <p:nvPr/>
        </p:nvSpPr>
        <p:spPr>
          <a:xfrm>
            <a:off x="6858000" y="833178"/>
            <a:ext cx="27363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them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relation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pictures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xmlns="" id="{9EB74B27-4CC9-40F9-ABB6-3CC2393B1694}"/>
              </a:ext>
            </a:extLst>
          </p:cNvPr>
          <p:cNvSpPr/>
          <p:nvPr/>
        </p:nvSpPr>
        <p:spPr>
          <a:xfrm>
            <a:off x="8736227" y="1458097"/>
            <a:ext cx="185351" cy="530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xmlns="" id="{292276FF-6654-4584-8955-15912C857A51}"/>
              </a:ext>
            </a:extLst>
          </p:cNvPr>
          <p:cNvSpPr/>
          <p:nvPr/>
        </p:nvSpPr>
        <p:spPr>
          <a:xfrm>
            <a:off x="5966254" y="1518020"/>
            <a:ext cx="716692" cy="205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54" y="2153402"/>
            <a:ext cx="6012933" cy="419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4" y="164588"/>
            <a:ext cx="5108576" cy="660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12" y="2654300"/>
            <a:ext cx="2571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02" y="2628900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46" y="262890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3043238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46" y="2260600"/>
            <a:ext cx="2381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6" y="3481827"/>
            <a:ext cx="2762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00" y="3062288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02" y="3081337"/>
            <a:ext cx="2667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02" y="2227263"/>
            <a:ext cx="2952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75" y="2217737"/>
            <a:ext cx="3619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AEB30E-4632-4949-AAB0-9F5A7E6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VOCABULARY:    </a:t>
            </a:r>
            <a:r>
              <a:rPr lang="es-A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57C3F0A-F4ED-40C3-A4BD-1030DDB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  <a:ln w="57150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Write a sentence from the box.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I´m angry; I'm bored. I'm cold. I'm happy. I'm hot. I'm hungry. I'm sad. I'm stressed. I'm tired. I'm thirsty. I'm worried.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friend is late. </a:t>
            </a:r>
            <a:r>
              <a:rPr lang="en-US" i="1" dirty="0"/>
              <a:t>_________________________.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3°C. 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my</a:t>
            </a:r>
            <a:r>
              <a:rPr lang="es-AR" dirty="0"/>
              <a:t> </a:t>
            </a:r>
            <a:r>
              <a:rPr lang="es-AR" dirty="0" err="1"/>
              <a:t>birthday</a:t>
            </a:r>
            <a:r>
              <a:rPr lang="es-AR" dirty="0"/>
              <a:t>! 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mother is in hospital.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It's time for dinner.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don't know what to do.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42°C. 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very</a:t>
            </a:r>
            <a:r>
              <a:rPr lang="es-AR" dirty="0"/>
              <a:t> late.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boyfriend is very far away. 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want a drink.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have a lot of work. ____________________________</a:t>
            </a:r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B6593BB-F971-4BC9-B338-E02B7B26FE47}"/>
              </a:ext>
            </a:extLst>
          </p:cNvPr>
          <p:cNvSpPr txBox="1"/>
          <p:nvPr/>
        </p:nvSpPr>
        <p:spPr>
          <a:xfrm flipH="1">
            <a:off x="9480376" y="6469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WB 15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45" y="2474912"/>
            <a:ext cx="8667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862263"/>
            <a:ext cx="752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086100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41838"/>
            <a:ext cx="685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59200"/>
            <a:ext cx="990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5122863"/>
            <a:ext cx="7334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880100"/>
            <a:ext cx="11144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4891088"/>
            <a:ext cx="7905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5524500"/>
            <a:ext cx="942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502025"/>
            <a:ext cx="11906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4138613"/>
            <a:ext cx="9239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1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95" y="942975"/>
            <a:ext cx="8041340" cy="37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0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9" y="323428"/>
            <a:ext cx="6005574" cy="621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688" y="145298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90" y="323428"/>
            <a:ext cx="3737339" cy="63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" y="250865"/>
            <a:ext cx="38766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85" y="250865"/>
            <a:ext cx="37528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" y="4578308"/>
            <a:ext cx="5200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85" y="4578307"/>
            <a:ext cx="44958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5490" y="250865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35138" y="1175657"/>
            <a:ext cx="98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0:00 – 0.53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0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407</Words>
  <Application>Microsoft Office PowerPoint</Application>
  <PresentationFormat>Personalizado</PresentationFormat>
  <Paragraphs>96</Paragraphs>
  <Slides>22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VOCABULARY:    feelings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IMPERATIVES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81</cp:revision>
  <dcterms:created xsi:type="dcterms:W3CDTF">2020-03-27T03:36:06Z</dcterms:created>
  <dcterms:modified xsi:type="dcterms:W3CDTF">2026-03-31T01:20:54Z</dcterms:modified>
</cp:coreProperties>
</file>