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5" r:id="rId4"/>
    <p:sldId id="258" r:id="rId5"/>
    <p:sldId id="260" r:id="rId6"/>
    <p:sldId id="261" r:id="rId7"/>
    <p:sldId id="262" r:id="rId8"/>
    <p:sldId id="263" r:id="rId9"/>
    <p:sldId id="264" r:id="rId1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38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5EA2932-EFA7-4AAA-B53C-268C2224F3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 xmlns:a16="http://schemas.microsoft.com/office/drawing/2014/main" id="{D804D82E-C623-4ABA-8D43-D4834467A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 xmlns:a16="http://schemas.microsoft.com/office/drawing/2014/main" id="{9A242687-1E8B-4477-93C2-37A97219DEBE}"/>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5" name="Marcador de pie de página 4">
            <a:extLst>
              <a:ext uri="{FF2B5EF4-FFF2-40B4-BE49-F238E27FC236}">
                <a16:creationId xmlns="" xmlns:a16="http://schemas.microsoft.com/office/drawing/2014/main" id="{CE2C138D-974B-4924-AE65-9358E0F1B81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29CBD001-A79F-4388-9CAD-6EDD0B9762C0}"/>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9267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F648D42-8E6F-4C5B-A8DF-8245FEA8FAA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0190F623-01DD-4787-9B1C-8BF301C5711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2C0DC891-3450-4C73-8BCD-E8B051991E3C}"/>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5" name="Marcador de pie de página 4">
            <a:extLst>
              <a:ext uri="{FF2B5EF4-FFF2-40B4-BE49-F238E27FC236}">
                <a16:creationId xmlns="" xmlns:a16="http://schemas.microsoft.com/office/drawing/2014/main" id="{A28C32E0-ACC8-449B-A707-EFF2C4070E7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21CB203C-DC95-433A-AD68-9C802830F4C2}"/>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313438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C8FB7D84-85FF-4C7D-9934-D3F534B567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A71ADE79-22C9-4C5F-9AF2-2E4FF67AD2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96075B5E-451A-4FF9-96DA-5CE91F9FEC6A}"/>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5" name="Marcador de pie de página 4">
            <a:extLst>
              <a:ext uri="{FF2B5EF4-FFF2-40B4-BE49-F238E27FC236}">
                <a16:creationId xmlns="" xmlns:a16="http://schemas.microsoft.com/office/drawing/2014/main" id="{3EA720B9-42C1-4E50-9B05-D2799D12009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6F16E898-10AF-4B61-8F89-6B36E53A8E5C}"/>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48061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BD5D6E2-FA86-4AB7-A2D6-F9659748C6D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29D9673D-321B-478E-A3E4-C65BADB6722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0C4ABD08-7B58-48C5-8D4F-88B2657E8612}"/>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5" name="Marcador de pie de página 4">
            <a:extLst>
              <a:ext uri="{FF2B5EF4-FFF2-40B4-BE49-F238E27FC236}">
                <a16:creationId xmlns="" xmlns:a16="http://schemas.microsoft.com/office/drawing/2014/main" id="{5FC8E6DF-DB1C-48F3-B578-8033A69C6CD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7A3BD4CF-EEA3-4364-ACEE-B03E48C24487}"/>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65798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5D242D-5989-4FDD-B18B-59D7CEA72EF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9FDE4696-F90B-44A4-82B5-7F371D632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D4B8A297-EBD2-4CCE-AA38-A554D432E42F}"/>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5" name="Marcador de pie de página 4">
            <a:extLst>
              <a:ext uri="{FF2B5EF4-FFF2-40B4-BE49-F238E27FC236}">
                <a16:creationId xmlns="" xmlns:a16="http://schemas.microsoft.com/office/drawing/2014/main" id="{21799933-E717-4737-82D5-0D093873817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CEF53875-6D6F-443F-AAC7-D377237D1797}"/>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14667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606B74-9ACA-4140-8BFE-FC030C4CB47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78D23004-D379-4A63-A735-3730838115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 xmlns:a16="http://schemas.microsoft.com/office/drawing/2014/main" id="{4990138B-0EB5-4D31-A211-F8C2D5AED7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 xmlns:a16="http://schemas.microsoft.com/office/drawing/2014/main" id="{0B087435-5D9D-4F4E-A2E7-290FF8512FB7}"/>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6" name="Marcador de pie de página 5">
            <a:extLst>
              <a:ext uri="{FF2B5EF4-FFF2-40B4-BE49-F238E27FC236}">
                <a16:creationId xmlns="" xmlns:a16="http://schemas.microsoft.com/office/drawing/2014/main" id="{364A7599-8196-4EAC-9714-9E45DBFBECC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40028075-3777-465C-BD42-70127F109D34}"/>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95341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EBE993-BC5A-4946-B0F3-C98F441C330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F1B5C84B-7A3C-4512-B4EE-7DDC749963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026D4215-A9C5-4422-A348-07780D2A4FF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 xmlns:a16="http://schemas.microsoft.com/office/drawing/2014/main" id="{43EBC34B-3DE2-40EC-9A5D-F17B29DC9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52C990E8-E333-40FD-A4E3-FBAB7821A58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 xmlns:a16="http://schemas.microsoft.com/office/drawing/2014/main" id="{51AB47C6-5805-4A88-9AF3-E0AC48B00333}"/>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8" name="Marcador de pie de página 7">
            <a:extLst>
              <a:ext uri="{FF2B5EF4-FFF2-40B4-BE49-F238E27FC236}">
                <a16:creationId xmlns="" xmlns:a16="http://schemas.microsoft.com/office/drawing/2014/main" id="{3F7E7033-BFCD-4433-9298-A575956ACED9}"/>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 xmlns:a16="http://schemas.microsoft.com/office/drawing/2014/main" id="{7F626640-4176-48C0-8E37-9EB7114C6DEF}"/>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32505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D2E7D4-B59F-4987-9510-5614C5C61D2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 xmlns:a16="http://schemas.microsoft.com/office/drawing/2014/main" id="{9F01A35B-AF89-413E-887A-3DA3661B4292}"/>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4" name="Marcador de pie de página 3">
            <a:extLst>
              <a:ext uri="{FF2B5EF4-FFF2-40B4-BE49-F238E27FC236}">
                <a16:creationId xmlns="" xmlns:a16="http://schemas.microsoft.com/office/drawing/2014/main" id="{7F75FED3-3B2A-4380-8530-391238696D0D}"/>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 xmlns:a16="http://schemas.microsoft.com/office/drawing/2014/main" id="{16D9A11A-975E-44E0-AE16-9B9268FBFA53}"/>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129489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73DD02FE-0DC1-4A50-B440-973BFC1BBACB}"/>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3" name="Marcador de pie de página 2">
            <a:extLst>
              <a:ext uri="{FF2B5EF4-FFF2-40B4-BE49-F238E27FC236}">
                <a16:creationId xmlns="" xmlns:a16="http://schemas.microsoft.com/office/drawing/2014/main" id="{D2E68D2D-6C81-46EC-8E99-3FAD2D7EE1FA}"/>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 xmlns:a16="http://schemas.microsoft.com/office/drawing/2014/main" id="{431DCED9-884A-4715-B701-8F27A989D575}"/>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65589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41A07D1-F0A9-486B-BA92-0F28DD7F0D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81DB9A9F-44E8-4423-A5DC-642FCD5CD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 xmlns:a16="http://schemas.microsoft.com/office/drawing/2014/main" id="{8DD02BA7-58E0-413E-BEB2-84C97D11E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182F90E-542C-49B6-AE46-F82EDF9A631F}"/>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6" name="Marcador de pie de página 5">
            <a:extLst>
              <a:ext uri="{FF2B5EF4-FFF2-40B4-BE49-F238E27FC236}">
                <a16:creationId xmlns="" xmlns:a16="http://schemas.microsoft.com/office/drawing/2014/main" id="{AECFA7F7-190C-4EBE-8A5E-9BC09CE8A64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013E481B-8A0A-46DA-9B48-AF8459B6410F}"/>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837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E23B662-1520-46AE-A7D3-8060B2E975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 xmlns:a16="http://schemas.microsoft.com/office/drawing/2014/main" id="{B18E600D-C1D2-403F-8F82-20B9476F4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 xmlns:a16="http://schemas.microsoft.com/office/drawing/2014/main" id="{B11BCDF6-4EFC-459A-9B39-53744BD27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FE912A84-9F34-4072-B872-8D69A236F5EB}"/>
              </a:ext>
            </a:extLst>
          </p:cNvPr>
          <p:cNvSpPr>
            <a:spLocks noGrp="1"/>
          </p:cNvSpPr>
          <p:nvPr>
            <p:ph type="dt" sz="half" idx="10"/>
          </p:nvPr>
        </p:nvSpPr>
        <p:spPr/>
        <p:txBody>
          <a:bodyPr/>
          <a:lstStyle/>
          <a:p>
            <a:fld id="{AE6AA118-E99A-4B95-950B-F5DB93412EBF}" type="datetimeFigureOut">
              <a:rPr lang="es-AR" smtClean="0"/>
              <a:t>27/5/2025</a:t>
            </a:fld>
            <a:endParaRPr lang="es-AR"/>
          </a:p>
        </p:txBody>
      </p:sp>
      <p:sp>
        <p:nvSpPr>
          <p:cNvPr id="6" name="Marcador de pie de página 5">
            <a:extLst>
              <a:ext uri="{FF2B5EF4-FFF2-40B4-BE49-F238E27FC236}">
                <a16:creationId xmlns="" xmlns:a16="http://schemas.microsoft.com/office/drawing/2014/main" id="{7CB3F0A7-D72B-429A-A355-9D4F1D5BAAC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B3D006E2-D3EE-47C6-8BE7-B36AFD0F5E4E}"/>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312730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D28C43FC-7C1F-4283-8B93-0DEE87A4F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B962A8BF-2423-45A1-AF69-B80827BB1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67A1A1D0-ADE6-43C2-A333-078F2AF60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AA118-E99A-4B95-950B-F5DB93412EBF}" type="datetimeFigureOut">
              <a:rPr lang="es-AR" smtClean="0"/>
              <a:t>27/5/2025</a:t>
            </a:fld>
            <a:endParaRPr lang="es-AR"/>
          </a:p>
        </p:txBody>
      </p:sp>
      <p:sp>
        <p:nvSpPr>
          <p:cNvPr id="5" name="Marcador de pie de página 4">
            <a:extLst>
              <a:ext uri="{FF2B5EF4-FFF2-40B4-BE49-F238E27FC236}">
                <a16:creationId xmlns="" xmlns:a16="http://schemas.microsoft.com/office/drawing/2014/main" id="{B0786B43-1B65-40CC-AC3C-3FB5F4F30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 xmlns:a16="http://schemas.microsoft.com/office/drawing/2014/main" id="{FBF362B3-50FD-428C-A5BE-B26D1F78D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C76A9-6B58-47ED-9ACB-B63EAE8ABD47}" type="slidenum">
              <a:rPr lang="es-AR" smtClean="0"/>
              <a:t>‹Nº›</a:t>
            </a:fld>
            <a:endParaRPr lang="es-AR"/>
          </a:p>
        </p:txBody>
      </p:sp>
    </p:spTree>
    <p:extLst>
      <p:ext uri="{BB962C8B-B14F-4D97-AF65-F5344CB8AC3E}">
        <p14:creationId xmlns:p14="http://schemas.microsoft.com/office/powerpoint/2010/main" val="161558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70" y="536194"/>
            <a:ext cx="3819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902" y="1622044"/>
            <a:ext cx="3718750" cy="460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701" y="1513759"/>
            <a:ext cx="3716988" cy="226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124" y="1079119"/>
            <a:ext cx="2419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282" y="4650673"/>
            <a:ext cx="23431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6370" y="4155373"/>
            <a:ext cx="16478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3699" y="4445297"/>
            <a:ext cx="23622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267" y="4321472"/>
            <a:ext cx="17907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4432" y="3920213"/>
            <a:ext cx="2209267" cy="2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5174" y="4083347"/>
            <a:ext cx="16192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4146" y="1615684"/>
            <a:ext cx="1723430" cy="37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14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416" y="83526"/>
            <a:ext cx="6437376" cy="666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865120" y="1575817"/>
            <a:ext cx="7437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6" name="5 Rectángulo"/>
          <p:cNvSpPr/>
          <p:nvPr/>
        </p:nvSpPr>
        <p:spPr>
          <a:xfrm>
            <a:off x="4803648" y="1847088"/>
            <a:ext cx="1085088"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7" name="6 Rectángulo"/>
          <p:cNvSpPr/>
          <p:nvPr/>
        </p:nvSpPr>
        <p:spPr>
          <a:xfrm>
            <a:off x="6949440" y="1836420"/>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8" name="7 Rectángulo"/>
          <p:cNvSpPr/>
          <p:nvPr/>
        </p:nvSpPr>
        <p:spPr>
          <a:xfrm>
            <a:off x="4657344" y="209092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9" name="8 Rectángulo"/>
          <p:cNvSpPr/>
          <p:nvPr/>
        </p:nvSpPr>
        <p:spPr>
          <a:xfrm>
            <a:off x="1804416" y="2377440"/>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0" name="9 Rectángulo"/>
          <p:cNvSpPr/>
          <p:nvPr/>
        </p:nvSpPr>
        <p:spPr>
          <a:xfrm>
            <a:off x="7040880" y="2360676"/>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1" name="10 Rectángulo"/>
          <p:cNvSpPr/>
          <p:nvPr/>
        </p:nvSpPr>
        <p:spPr>
          <a:xfrm>
            <a:off x="6949440" y="315772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2" name="11 Rectángulo"/>
          <p:cNvSpPr/>
          <p:nvPr/>
        </p:nvSpPr>
        <p:spPr>
          <a:xfrm>
            <a:off x="4791456" y="367588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3" name="12 Rectángulo"/>
          <p:cNvSpPr/>
          <p:nvPr/>
        </p:nvSpPr>
        <p:spPr>
          <a:xfrm>
            <a:off x="6400800" y="3685031"/>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13 Rectángulo"/>
          <p:cNvSpPr/>
          <p:nvPr/>
        </p:nvSpPr>
        <p:spPr>
          <a:xfrm>
            <a:off x="2426208" y="3956304"/>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017520" y="4212336"/>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6" name="15 Rectángulo"/>
          <p:cNvSpPr/>
          <p:nvPr/>
        </p:nvSpPr>
        <p:spPr>
          <a:xfrm>
            <a:off x="4035552" y="449884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7" name="16 Rectángulo"/>
          <p:cNvSpPr/>
          <p:nvPr/>
        </p:nvSpPr>
        <p:spPr>
          <a:xfrm>
            <a:off x="2426208" y="4760976"/>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8" name="17 Rectángulo"/>
          <p:cNvSpPr/>
          <p:nvPr/>
        </p:nvSpPr>
        <p:spPr>
          <a:xfrm>
            <a:off x="1804416" y="5035296"/>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9" name="18 Rectángulo"/>
          <p:cNvSpPr/>
          <p:nvPr/>
        </p:nvSpPr>
        <p:spPr>
          <a:xfrm>
            <a:off x="7040880" y="5007865"/>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0" name="19 Rectángulo"/>
          <p:cNvSpPr/>
          <p:nvPr/>
        </p:nvSpPr>
        <p:spPr>
          <a:xfrm>
            <a:off x="3614928" y="5571744"/>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1" name="20 Rectángulo"/>
          <p:cNvSpPr/>
          <p:nvPr/>
        </p:nvSpPr>
        <p:spPr>
          <a:xfrm>
            <a:off x="1944624" y="5809488"/>
            <a:ext cx="70104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2" name="21 Rectángulo"/>
          <p:cNvSpPr/>
          <p:nvPr/>
        </p:nvSpPr>
        <p:spPr>
          <a:xfrm>
            <a:off x="5669280" y="578662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Tree>
    <p:extLst>
      <p:ext uri="{BB962C8B-B14F-4D97-AF65-F5344CB8AC3E}">
        <p14:creationId xmlns:p14="http://schemas.microsoft.com/office/powerpoint/2010/main" val="104265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7043" y="625422"/>
            <a:ext cx="11454062" cy="6037358"/>
          </a:xfrm>
          <a:prstGeom prst="rect">
            <a:avLst/>
          </a:prstGeom>
        </p:spPr>
        <p:txBody>
          <a:bodyPr wrap="square">
            <a:spAutoFit/>
          </a:bodyPr>
          <a:lstStyle/>
          <a:p>
            <a:pPr>
              <a:lnSpc>
                <a:spcPts val="3100"/>
              </a:lnSpc>
            </a:pPr>
            <a:r>
              <a:rPr lang="en-US" sz="2400" dirty="0"/>
              <a:t>This painting is a </a:t>
            </a:r>
            <a:r>
              <a:rPr lang="en-US" sz="2400" b="1" dirty="0"/>
              <a:t>self-portrait</a:t>
            </a:r>
            <a:r>
              <a:rPr lang="en-US" sz="2400" dirty="0"/>
              <a:t> </a:t>
            </a:r>
            <a:r>
              <a:rPr lang="en-US" sz="2400" u="sng" dirty="0"/>
              <a:t>by</a:t>
            </a:r>
            <a:r>
              <a:rPr lang="en-US" sz="2400" dirty="0"/>
              <a:t> the Dutch painter Vincent van Gogh. </a:t>
            </a:r>
          </a:p>
          <a:p>
            <a:pPr>
              <a:lnSpc>
                <a:spcPts val="3100"/>
              </a:lnSpc>
            </a:pPr>
            <a:r>
              <a:rPr lang="en-US" sz="2400" dirty="0"/>
              <a:t>v</a:t>
            </a:r>
            <a:r>
              <a:rPr lang="en-US" sz="2400" dirty="0" smtClean="0"/>
              <a:t>an </a:t>
            </a:r>
            <a:r>
              <a:rPr lang="en-US" sz="2400" dirty="0"/>
              <a:t>Gogh </a:t>
            </a:r>
            <a:r>
              <a:rPr lang="en-US" sz="2400" b="1" dirty="0">
                <a:effectLst>
                  <a:outerShdw blurRad="38100" dist="38100" dir="2700000" algn="tl">
                    <a:srgbClr val="000000">
                      <a:alpha val="43137"/>
                    </a:srgbClr>
                  </a:outerShdw>
                </a:effectLst>
              </a:rPr>
              <a:t>was born </a:t>
            </a:r>
            <a:r>
              <a:rPr lang="en-US" sz="2400" dirty="0"/>
              <a:t>in the Netherlands on 30th March 1853. His parents </a:t>
            </a:r>
            <a:r>
              <a:rPr lang="en-US" sz="2400" b="1" dirty="0">
                <a:effectLst>
                  <a:outerShdw blurRad="38100" dist="38100" dir="2700000" algn="tl">
                    <a:srgbClr val="000000">
                      <a:alpha val="43137"/>
                    </a:srgbClr>
                  </a:outerShdw>
                </a:effectLst>
              </a:rPr>
              <a:t>weren’t </a:t>
            </a:r>
            <a:r>
              <a:rPr lang="en-US" sz="2400" dirty="0"/>
              <a:t>poor – his father </a:t>
            </a:r>
            <a:r>
              <a:rPr lang="en-US" sz="2400" b="1" dirty="0">
                <a:effectLst>
                  <a:outerShdw blurRad="38100" dist="38100" dir="2700000" algn="tl">
                    <a:srgbClr val="000000">
                      <a:alpha val="43137"/>
                    </a:srgbClr>
                  </a:outerShdw>
                </a:effectLst>
              </a:rPr>
              <a:t>was</a:t>
            </a:r>
            <a:r>
              <a:rPr lang="en-US" sz="2400" dirty="0"/>
              <a:t> a church minister, and his mother </a:t>
            </a:r>
            <a:r>
              <a:rPr lang="en-US" sz="2400" b="1" dirty="0">
                <a:effectLst>
                  <a:outerShdw blurRad="38100" dist="38100" dir="2700000" algn="tl">
                    <a:srgbClr val="000000">
                      <a:alpha val="43137"/>
                    </a:srgbClr>
                  </a:outerShdw>
                </a:effectLst>
              </a:rPr>
              <a:t>was</a:t>
            </a:r>
            <a:r>
              <a:rPr lang="en-US" sz="2400" dirty="0"/>
              <a:t> an artist. </a:t>
            </a:r>
            <a:r>
              <a:rPr lang="en-US" sz="2400" dirty="0" smtClean="0"/>
              <a:t>van </a:t>
            </a:r>
            <a:r>
              <a:rPr lang="en-US" sz="2400" dirty="0"/>
              <a:t>Gogh’s first job </a:t>
            </a:r>
            <a:r>
              <a:rPr lang="en-US" sz="2400" b="1" dirty="0">
                <a:effectLst>
                  <a:outerShdw blurRad="38100" dist="38100" dir="2700000" algn="tl">
                    <a:srgbClr val="000000">
                      <a:alpha val="43137"/>
                    </a:srgbClr>
                  </a:outerShdw>
                </a:effectLst>
              </a:rPr>
              <a:t>was </a:t>
            </a:r>
            <a:r>
              <a:rPr lang="en-US" sz="2400" dirty="0"/>
              <a:t>in his uncle’s company, selling paintings, but later he </a:t>
            </a:r>
            <a:r>
              <a:rPr lang="en-US" sz="2400" b="1" dirty="0">
                <a:effectLst>
                  <a:outerShdw blurRad="38100" dist="38100" dir="2700000" algn="tl">
                    <a:srgbClr val="000000">
                      <a:alpha val="43137"/>
                    </a:srgbClr>
                  </a:outerShdw>
                </a:effectLst>
              </a:rPr>
              <a:t>was</a:t>
            </a:r>
            <a:r>
              <a:rPr lang="en-US" sz="2400" dirty="0"/>
              <a:t> a teacher in England, and finally a painter. We only really know what he looked like because of his many self-portraits. Only three photographs of him exist, and they are all from when he </a:t>
            </a:r>
            <a:r>
              <a:rPr lang="en-US" sz="2400" b="1" dirty="0">
                <a:effectLst>
                  <a:outerShdw blurRad="38100" dist="38100" dir="2700000" algn="tl">
                    <a:srgbClr val="000000">
                      <a:alpha val="43137"/>
                    </a:srgbClr>
                  </a:outerShdw>
                </a:effectLst>
              </a:rPr>
              <a:t>was</a:t>
            </a:r>
            <a:r>
              <a:rPr lang="en-US" sz="2400" dirty="0"/>
              <a:t> young. This portrait is from his time in Arles in the South of France, in 1888, when he </a:t>
            </a:r>
            <a:r>
              <a:rPr lang="en-US" sz="2400" b="1" dirty="0">
                <a:effectLst>
                  <a:outerShdw blurRad="38100" dist="38100" dir="2700000" algn="tl">
                    <a:srgbClr val="000000">
                      <a:alpha val="43137"/>
                    </a:srgbClr>
                  </a:outerShdw>
                </a:effectLst>
              </a:rPr>
              <a:t>was</a:t>
            </a:r>
            <a:r>
              <a:rPr lang="en-US" sz="2400" dirty="0"/>
              <a:t> 35. He </a:t>
            </a:r>
            <a:r>
              <a:rPr lang="en-US" sz="2400" b="1" dirty="0">
                <a:effectLst>
                  <a:outerShdw blurRad="38100" dist="38100" dir="2700000" algn="tl">
                    <a:srgbClr val="000000">
                      <a:alpha val="43137"/>
                    </a:srgbClr>
                  </a:outerShdw>
                </a:effectLst>
              </a:rPr>
              <a:t>was</a:t>
            </a:r>
            <a:r>
              <a:rPr lang="en-US" sz="2400" dirty="0"/>
              <a:t> very poor, but he </a:t>
            </a:r>
            <a:r>
              <a:rPr lang="en-US" sz="2400" b="1" dirty="0">
                <a:effectLst>
                  <a:outerShdw blurRad="38100" dist="38100" dir="2700000" algn="tl">
                    <a:srgbClr val="000000">
                      <a:alpha val="43137"/>
                    </a:srgbClr>
                  </a:outerShdw>
                </a:effectLst>
              </a:rPr>
              <a:t>was</a:t>
            </a:r>
            <a:r>
              <a:rPr lang="en-US" sz="2400" dirty="0"/>
              <a:t> happy, because of the beautiful light and </a:t>
            </a:r>
            <a:r>
              <a:rPr lang="en-US" sz="2400" dirty="0" err="1"/>
              <a:t>colours</a:t>
            </a:r>
            <a:r>
              <a:rPr lang="en-US" sz="2400" dirty="0"/>
              <a:t> there. This portrait </a:t>
            </a:r>
            <a:r>
              <a:rPr lang="en-US" sz="2400" b="1" dirty="0">
                <a:effectLst>
                  <a:outerShdw blurRad="38100" dist="38100" dir="2700000" algn="tl">
                    <a:srgbClr val="000000">
                      <a:alpha val="43137"/>
                    </a:srgbClr>
                  </a:outerShdw>
                </a:effectLst>
              </a:rPr>
              <a:t>was</a:t>
            </a:r>
            <a:r>
              <a:rPr lang="en-US" sz="2400" dirty="0"/>
              <a:t> a present for his friend, the painter Paul Gauguin. Gauguin and van Gogh </a:t>
            </a:r>
            <a:r>
              <a:rPr lang="en-US" sz="2400" b="1" dirty="0">
                <a:effectLst>
                  <a:outerShdw blurRad="38100" dist="38100" dir="2700000" algn="tl">
                    <a:srgbClr val="000000">
                      <a:alpha val="43137"/>
                    </a:srgbClr>
                  </a:outerShdw>
                </a:effectLst>
              </a:rPr>
              <a:t>were</a:t>
            </a:r>
            <a:r>
              <a:rPr lang="en-US" sz="2400" dirty="0"/>
              <a:t> together in Arles for a month. van Gogh </a:t>
            </a:r>
            <a:r>
              <a:rPr lang="en-US" sz="2400" b="1" dirty="0">
                <a:effectLst>
                  <a:outerShdw blurRad="38100" dist="38100" dir="2700000" algn="tl">
                    <a:srgbClr val="000000">
                      <a:alpha val="43137"/>
                    </a:srgbClr>
                  </a:outerShdw>
                </a:effectLst>
              </a:rPr>
              <a:t>was</a:t>
            </a:r>
            <a:r>
              <a:rPr lang="en-US" sz="2400" dirty="0"/>
              <a:t> not strong mentally, and the relationship between them </a:t>
            </a:r>
            <a:r>
              <a:rPr lang="en-US" sz="2400" b="1" dirty="0">
                <a:effectLst>
                  <a:outerShdw blurRad="38100" dist="38100" dir="2700000" algn="tl">
                    <a:srgbClr val="000000">
                      <a:alpha val="43137"/>
                    </a:srgbClr>
                  </a:outerShdw>
                </a:effectLst>
              </a:rPr>
              <a:t>was</a:t>
            </a:r>
            <a:r>
              <a:rPr lang="en-US" sz="2400" dirty="0"/>
              <a:t> difficult. After a big fight, van Gogh cut off his ear, and </a:t>
            </a:r>
            <a:r>
              <a:rPr lang="en-US" sz="2400" b="1" dirty="0">
                <a:effectLst>
                  <a:outerShdw blurRad="38100" dist="38100" dir="2700000" algn="tl">
                    <a:srgbClr val="000000">
                      <a:alpha val="43137"/>
                    </a:srgbClr>
                  </a:outerShdw>
                </a:effectLst>
              </a:rPr>
              <a:t>was</a:t>
            </a:r>
            <a:r>
              <a:rPr lang="en-US" sz="2400" dirty="0"/>
              <a:t> in a mental hospital for some time. He </a:t>
            </a:r>
            <a:r>
              <a:rPr lang="en-US" sz="2400" u="sng" dirty="0"/>
              <a:t>died </a:t>
            </a:r>
            <a:r>
              <a:rPr lang="en-US" sz="2400" dirty="0"/>
              <a:t>on 29th July 1890. He </a:t>
            </a:r>
            <a:r>
              <a:rPr lang="en-US" sz="2400" b="1" dirty="0">
                <a:effectLst>
                  <a:outerShdw blurRad="38100" dist="38100" dir="2700000" algn="tl">
                    <a:srgbClr val="000000">
                      <a:alpha val="43137"/>
                    </a:srgbClr>
                  </a:outerShdw>
                </a:effectLst>
              </a:rPr>
              <a:t>was</a:t>
            </a:r>
            <a:r>
              <a:rPr lang="en-US" sz="2400" dirty="0"/>
              <a:t> only 37 years old. His paintings </a:t>
            </a:r>
            <a:r>
              <a:rPr lang="en-US" sz="2400" b="1" dirty="0">
                <a:effectLst>
                  <a:outerShdw blurRad="38100" dist="38100" dir="2700000" algn="tl">
                    <a:srgbClr val="000000">
                      <a:alpha val="43137"/>
                    </a:srgbClr>
                  </a:outerShdw>
                </a:effectLst>
              </a:rPr>
              <a:t>weren’t </a:t>
            </a:r>
            <a:r>
              <a:rPr lang="en-US" sz="2400" dirty="0"/>
              <a:t>popular during his lifetime and he </a:t>
            </a:r>
            <a:r>
              <a:rPr lang="en-US" sz="2400" b="1" dirty="0">
                <a:effectLst>
                  <a:outerShdw blurRad="38100" dist="38100" dir="2700000" algn="tl">
                    <a:srgbClr val="000000">
                      <a:alpha val="43137"/>
                    </a:srgbClr>
                  </a:outerShdw>
                </a:effectLst>
              </a:rPr>
              <a:t>was</a:t>
            </a:r>
            <a:r>
              <a:rPr lang="en-US" sz="2400" dirty="0"/>
              <a:t> never rich or famous. But today people think that Vincent van Gogh is one of the greatest painters in the world, and his paintings, like Sunflowers, and The Starry Night, sell for millions of pounds. </a:t>
            </a:r>
            <a:endParaRPr lang="es-AR" sz="2400" dirty="0"/>
          </a:p>
        </p:txBody>
      </p:sp>
      <p:pic>
        <p:nvPicPr>
          <p:cNvPr id="5" name="EF4e_ElemSB_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78979" y="116305"/>
            <a:ext cx="609600" cy="609600"/>
          </a:xfrm>
          <a:prstGeom prst="rect">
            <a:avLst/>
          </a:prstGeom>
        </p:spPr>
      </p:pic>
    </p:spTree>
    <p:extLst>
      <p:ext uri="{BB962C8B-B14F-4D97-AF65-F5344CB8AC3E}">
        <p14:creationId xmlns:p14="http://schemas.microsoft.com/office/powerpoint/2010/main" val="3455470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1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53" y="1414273"/>
            <a:ext cx="6052350" cy="49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867" y="581388"/>
            <a:ext cx="51149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917" y="590614"/>
            <a:ext cx="4343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EF4e_ElemSB_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42048" y="2417446"/>
            <a:ext cx="609600" cy="609600"/>
          </a:xfrm>
          <a:prstGeom prst="rect">
            <a:avLst/>
          </a:prstGeom>
        </p:spPr>
      </p:pic>
      <p:sp>
        <p:nvSpPr>
          <p:cNvPr id="5" name="4 CuadroTexto"/>
          <p:cNvSpPr txBox="1"/>
          <p:nvPr/>
        </p:nvSpPr>
        <p:spPr>
          <a:xfrm>
            <a:off x="7546848" y="1493267"/>
            <a:ext cx="707136" cy="461665"/>
          </a:xfrm>
          <a:prstGeom prst="rect">
            <a:avLst/>
          </a:prstGeom>
          <a:noFill/>
        </p:spPr>
        <p:txBody>
          <a:bodyPr wrap="square" rtlCol="0">
            <a:spAutoFit/>
          </a:bodyPr>
          <a:lstStyle/>
          <a:p>
            <a:r>
              <a:rPr lang="es-MX" sz="2400" b="1" dirty="0" err="1" smtClean="0">
                <a:solidFill>
                  <a:srgbClr val="FF0000"/>
                </a:solidFill>
              </a:rPr>
              <a:t>was</a:t>
            </a:r>
            <a:endParaRPr lang="es-AR" sz="2400" b="1" dirty="0">
              <a:solidFill>
                <a:srgbClr val="FF0000"/>
              </a:solidFill>
            </a:endParaRPr>
          </a:p>
        </p:txBody>
      </p:sp>
      <p:sp>
        <p:nvSpPr>
          <p:cNvPr id="9" name="8 CuadroTexto"/>
          <p:cNvSpPr txBox="1"/>
          <p:nvPr/>
        </p:nvSpPr>
        <p:spPr>
          <a:xfrm>
            <a:off x="8491728" y="1554822"/>
            <a:ext cx="822960"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10" name="9 CuadroTexto"/>
          <p:cNvSpPr txBox="1"/>
          <p:nvPr/>
        </p:nvSpPr>
        <p:spPr>
          <a:xfrm>
            <a:off x="9377167" y="1554822"/>
            <a:ext cx="896111"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asn’t</a:t>
            </a:r>
            <a:endParaRPr lang="es-AR" sz="2000" b="1" dirty="0">
              <a:solidFill>
                <a:srgbClr val="FF0000"/>
              </a:solidFill>
            </a:endParaRPr>
          </a:p>
        </p:txBody>
      </p:sp>
      <p:sp>
        <p:nvSpPr>
          <p:cNvPr id="11" name="10 CuadroTexto"/>
          <p:cNvSpPr txBox="1"/>
          <p:nvPr/>
        </p:nvSpPr>
        <p:spPr>
          <a:xfrm>
            <a:off x="10294617" y="1554822"/>
            <a:ext cx="1015175"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eren’t</a:t>
            </a:r>
            <a:endParaRPr lang="es-AR" sz="2000" b="1" dirty="0">
              <a:solidFill>
                <a:srgbClr val="FF0000"/>
              </a:solidFill>
            </a:endParaRPr>
          </a:p>
        </p:txBody>
      </p:sp>
      <p:sp>
        <p:nvSpPr>
          <p:cNvPr id="6" name="5 Elipse"/>
          <p:cNvSpPr/>
          <p:nvPr/>
        </p:nvSpPr>
        <p:spPr>
          <a:xfrm>
            <a:off x="2535936" y="2010138"/>
            <a:ext cx="1755647" cy="4389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Elipse"/>
          <p:cNvSpPr/>
          <p:nvPr/>
        </p:nvSpPr>
        <p:spPr>
          <a:xfrm>
            <a:off x="3332985" y="2588134"/>
            <a:ext cx="957072" cy="4389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Elipse"/>
          <p:cNvSpPr/>
          <p:nvPr/>
        </p:nvSpPr>
        <p:spPr>
          <a:xfrm>
            <a:off x="1085088" y="3169920"/>
            <a:ext cx="1072896" cy="353568"/>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Elipse"/>
          <p:cNvSpPr/>
          <p:nvPr/>
        </p:nvSpPr>
        <p:spPr>
          <a:xfrm>
            <a:off x="2883408" y="3742944"/>
            <a:ext cx="1286256" cy="344904"/>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Elipse"/>
          <p:cNvSpPr/>
          <p:nvPr/>
        </p:nvSpPr>
        <p:spPr>
          <a:xfrm>
            <a:off x="3343659" y="4224528"/>
            <a:ext cx="1350261" cy="4389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6 Elipse"/>
          <p:cNvSpPr/>
          <p:nvPr/>
        </p:nvSpPr>
        <p:spPr>
          <a:xfrm>
            <a:off x="1820612" y="4852416"/>
            <a:ext cx="946972" cy="353568"/>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Elipse"/>
          <p:cNvSpPr/>
          <p:nvPr/>
        </p:nvSpPr>
        <p:spPr>
          <a:xfrm>
            <a:off x="1621536" y="5425440"/>
            <a:ext cx="826005" cy="34747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Elipse"/>
          <p:cNvSpPr/>
          <p:nvPr/>
        </p:nvSpPr>
        <p:spPr>
          <a:xfrm>
            <a:off x="994607" y="5920175"/>
            <a:ext cx="1541329" cy="4389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9021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47156" fill="hold"/>
                                        <p:tgtEl>
                                          <p:spTgt spid="4"/>
                                        </p:tgtEl>
                                      </p:cBhvr>
                                    </p:cmd>
                                  </p:childTnLst>
                                </p:cTn>
                              </p:par>
                            </p:childTnLst>
                          </p:cTn>
                        </p:par>
                      </p:childTnLst>
                    </p:cTn>
                  </p:par>
                </p:childTnLst>
              </p:cTn>
              <p:nextCondLst>
                <p:cond evt="onClick" delay="0">
                  <p:tgtEl>
                    <p:spTgt spid="4"/>
                  </p:tgtEl>
                </p:cond>
              </p:nextCondLst>
            </p:seq>
            <p:audio>
              <p:cMediaNode vol="80000">
                <p:cTn id="48" fill="hold" display="0">
                  <p:stCondLst>
                    <p:cond delay="indefinite"/>
                  </p:stCondLst>
                  <p:endCondLst>
                    <p:cond evt="onStopAudio" delay="0">
                      <p:tgtEl>
                        <p:sldTgt/>
                      </p:tgtEl>
                    </p:cond>
                  </p:endCondLst>
                </p:cTn>
                <p:tgtEl>
                  <p:spTgt spid="4"/>
                </p:tgtEl>
              </p:cMediaNode>
            </p:audio>
          </p:childTnLst>
        </p:cTn>
      </p:par>
    </p:tnLst>
    <p:bldLst>
      <p:bldP spid="6" grpId="0" animBg="1"/>
      <p:bldP spid="13" grpId="0" animBg="1"/>
      <p:bldP spid="14" grpId="0" animBg="1"/>
      <p:bldP spid="15" grpId="0" animBg="1"/>
      <p:bldP spid="16" grpId="0" animBg="1"/>
      <p:bldP spid="17"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F4e_ElemSB_7.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51969" y="295556"/>
            <a:ext cx="609600" cy="6096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8" y="295556"/>
            <a:ext cx="5947854" cy="440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604" y="3889960"/>
            <a:ext cx="7134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42211" y="5077326"/>
            <a:ext cx="3465094" cy="923330"/>
          </a:xfrm>
          <a:prstGeom prst="rect">
            <a:avLst/>
          </a:prstGeom>
          <a:solidFill>
            <a:schemeClr val="accent4">
              <a:lumMod val="20000"/>
              <a:lumOff val="80000"/>
            </a:schemeClr>
          </a:solidFill>
        </p:spPr>
        <p:txBody>
          <a:bodyPr wrap="square" rtlCol="0">
            <a:spAutoFit/>
          </a:bodyPr>
          <a:lstStyle/>
          <a:p>
            <a:r>
              <a:rPr lang="es-MX" b="1" dirty="0" err="1" smtClean="0"/>
              <a:t>Where</a:t>
            </a:r>
            <a:r>
              <a:rPr lang="es-MX" b="1" dirty="0" smtClean="0"/>
              <a:t> </a:t>
            </a:r>
            <a:r>
              <a:rPr lang="es-MX" b="1" dirty="0" err="1" smtClean="0"/>
              <a:t>were</a:t>
            </a:r>
            <a:r>
              <a:rPr lang="es-MX" b="1" dirty="0" smtClean="0"/>
              <a:t> </a:t>
            </a:r>
            <a:r>
              <a:rPr lang="es-MX" b="1" dirty="0" err="1" smtClean="0"/>
              <a:t>you</a:t>
            </a:r>
            <a:r>
              <a:rPr lang="es-MX" b="1" dirty="0" smtClean="0"/>
              <a:t> </a:t>
            </a:r>
            <a:r>
              <a:rPr lang="es-MX" b="1" dirty="0" err="1" smtClean="0"/>
              <a:t>born</a:t>
            </a:r>
            <a:r>
              <a:rPr lang="es-MX" b="1" dirty="0" smtClean="0"/>
              <a:t>?</a:t>
            </a:r>
          </a:p>
          <a:p>
            <a:r>
              <a:rPr lang="es-MX" b="1" dirty="0" err="1" smtClean="0"/>
              <a:t>When</a:t>
            </a:r>
            <a:r>
              <a:rPr lang="es-MX" b="1" dirty="0" smtClean="0"/>
              <a:t> </a:t>
            </a:r>
            <a:r>
              <a:rPr lang="es-MX" b="1" dirty="0" err="1" smtClean="0"/>
              <a:t>were</a:t>
            </a:r>
            <a:r>
              <a:rPr lang="es-MX" b="1" dirty="0" smtClean="0"/>
              <a:t> </a:t>
            </a:r>
            <a:r>
              <a:rPr lang="es-MX" b="1" dirty="0" err="1" smtClean="0"/>
              <a:t>you</a:t>
            </a:r>
            <a:r>
              <a:rPr lang="es-MX" b="1" dirty="0" smtClean="0"/>
              <a:t> </a:t>
            </a:r>
            <a:r>
              <a:rPr lang="es-MX" b="1" dirty="0" err="1" smtClean="0"/>
              <a:t>born</a:t>
            </a:r>
            <a:r>
              <a:rPr lang="es-MX" b="1" dirty="0" smtClean="0"/>
              <a:t>?</a:t>
            </a:r>
          </a:p>
          <a:p>
            <a:r>
              <a:rPr lang="es-MX" b="1" dirty="0" err="1" smtClean="0"/>
              <a:t>Where</a:t>
            </a:r>
            <a:r>
              <a:rPr lang="es-MX" b="1" dirty="0" smtClean="0"/>
              <a:t> </a:t>
            </a:r>
            <a:r>
              <a:rPr lang="es-MX" b="1" dirty="0" err="1" smtClean="0"/>
              <a:t>was</a:t>
            </a:r>
            <a:r>
              <a:rPr lang="es-MX" b="1" dirty="0" smtClean="0"/>
              <a:t> </a:t>
            </a:r>
            <a:r>
              <a:rPr lang="es-MX" b="1" dirty="0" err="1" smtClean="0"/>
              <a:t>your</a:t>
            </a:r>
            <a:r>
              <a:rPr lang="es-MX" b="1" dirty="0" smtClean="0"/>
              <a:t> </a:t>
            </a:r>
            <a:r>
              <a:rPr lang="es-MX" b="1" dirty="0" err="1" smtClean="0"/>
              <a:t>mother</a:t>
            </a:r>
            <a:r>
              <a:rPr lang="es-MX" b="1" dirty="0" smtClean="0"/>
              <a:t> </a:t>
            </a:r>
            <a:r>
              <a:rPr lang="es-MX" b="1" dirty="0" err="1" smtClean="0"/>
              <a:t>born</a:t>
            </a:r>
            <a:r>
              <a:rPr lang="es-MX" b="1" dirty="0" smtClean="0"/>
              <a:t>?</a:t>
            </a:r>
            <a:endParaRPr lang="es-AR" b="1" dirty="0"/>
          </a:p>
        </p:txBody>
      </p:sp>
    </p:spTree>
    <p:extLst>
      <p:ext uri="{BB962C8B-B14F-4D97-AF65-F5344CB8AC3E}">
        <p14:creationId xmlns:p14="http://schemas.microsoft.com/office/powerpoint/2010/main" val="3344721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8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728" y="457464"/>
            <a:ext cx="8180832" cy="584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217664" y="2302062"/>
            <a:ext cx="2840736" cy="400110"/>
          </a:xfrm>
          <a:prstGeom prst="rect">
            <a:avLst/>
          </a:prstGeom>
          <a:noFill/>
        </p:spPr>
        <p:txBody>
          <a:bodyPr wrap="square" rtlCol="0">
            <a:spAutoFit/>
          </a:bodyPr>
          <a:lstStyle/>
          <a:p>
            <a:r>
              <a:rPr lang="es-MX" sz="2000" b="1" dirty="0" err="1" smtClean="0">
                <a:solidFill>
                  <a:srgbClr val="FF0000"/>
                </a:solidFill>
              </a:rPr>
              <a:t>She</a:t>
            </a:r>
            <a:r>
              <a:rPr lang="es-MX" sz="2000" b="1" dirty="0" smtClean="0">
                <a:solidFill>
                  <a:srgbClr val="FF0000"/>
                </a:solidFill>
              </a:rPr>
              <a:t> </a:t>
            </a:r>
            <a:r>
              <a:rPr lang="es-MX" sz="2000" b="1" dirty="0" err="1" smtClean="0">
                <a:solidFill>
                  <a:srgbClr val="FF0000"/>
                </a:solidFill>
              </a:rPr>
              <a:t>was</a:t>
            </a:r>
            <a:endParaRPr lang="es-AR" sz="2000" b="1" dirty="0">
              <a:solidFill>
                <a:srgbClr val="FF0000"/>
              </a:solidFill>
            </a:endParaRPr>
          </a:p>
        </p:txBody>
      </p:sp>
      <p:sp>
        <p:nvSpPr>
          <p:cNvPr id="6" name="5 CuadroTexto"/>
          <p:cNvSpPr txBox="1"/>
          <p:nvPr/>
        </p:nvSpPr>
        <p:spPr>
          <a:xfrm>
            <a:off x="6480048" y="2678901"/>
            <a:ext cx="2840736"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ere</a:t>
            </a:r>
            <a:r>
              <a:rPr lang="es-MX" sz="2000" b="1" dirty="0" smtClean="0">
                <a:solidFill>
                  <a:srgbClr val="FF0000"/>
                </a:solidFill>
              </a:rPr>
              <a:t> </a:t>
            </a:r>
            <a:r>
              <a:rPr lang="es-MX" sz="2000" b="1" dirty="0" err="1" smtClean="0">
                <a:solidFill>
                  <a:srgbClr val="FF0000"/>
                </a:solidFill>
              </a:rPr>
              <a:t>you</a:t>
            </a:r>
            <a:r>
              <a:rPr lang="es-MX" sz="2000" b="1" dirty="0" smtClean="0">
                <a:solidFill>
                  <a:srgbClr val="FF0000"/>
                </a:solidFill>
              </a:rPr>
              <a:t> </a:t>
            </a:r>
            <a:r>
              <a:rPr lang="es-MX" sz="2000" b="1" dirty="0" err="1" smtClean="0">
                <a:solidFill>
                  <a:srgbClr val="FF0000"/>
                </a:solidFill>
              </a:rPr>
              <a:t>yesterday</a:t>
            </a:r>
            <a:endParaRPr lang="es-AR" sz="2000" b="1" dirty="0">
              <a:solidFill>
                <a:srgbClr val="FF0000"/>
              </a:solidFill>
            </a:endParaRPr>
          </a:p>
        </p:txBody>
      </p:sp>
      <p:sp>
        <p:nvSpPr>
          <p:cNvPr id="7" name="6 CuadroTexto"/>
          <p:cNvSpPr txBox="1"/>
          <p:nvPr/>
        </p:nvSpPr>
        <p:spPr>
          <a:xfrm>
            <a:off x="5650992" y="3079011"/>
            <a:ext cx="1316736" cy="400110"/>
          </a:xfrm>
          <a:prstGeom prst="rect">
            <a:avLst/>
          </a:prstGeom>
          <a:noFill/>
        </p:spPr>
        <p:txBody>
          <a:bodyPr wrap="square" rtlCol="0">
            <a:spAutoFit/>
          </a:bodyPr>
          <a:lstStyle/>
          <a:p>
            <a:r>
              <a:rPr lang="es-MX" sz="2000" b="1" dirty="0" smtClean="0">
                <a:solidFill>
                  <a:srgbClr val="FF0000"/>
                </a:solidFill>
              </a:rPr>
              <a:t>I </a:t>
            </a:r>
            <a:r>
              <a:rPr lang="es-MX" sz="2000" b="1" dirty="0" err="1" smtClean="0">
                <a:solidFill>
                  <a:srgbClr val="FF0000"/>
                </a:solidFill>
              </a:rPr>
              <a:t>was</a:t>
            </a:r>
            <a:endParaRPr lang="es-AR" sz="2000" b="1" dirty="0">
              <a:solidFill>
                <a:srgbClr val="FF0000"/>
              </a:solidFill>
            </a:endParaRPr>
          </a:p>
        </p:txBody>
      </p:sp>
      <p:sp>
        <p:nvSpPr>
          <p:cNvPr id="8" name="7 CuadroTexto"/>
          <p:cNvSpPr txBox="1"/>
          <p:nvPr/>
        </p:nvSpPr>
        <p:spPr>
          <a:xfrm>
            <a:off x="5650992" y="3379190"/>
            <a:ext cx="1042416" cy="400110"/>
          </a:xfrm>
          <a:prstGeom prst="rect">
            <a:avLst/>
          </a:prstGeom>
          <a:noFill/>
        </p:spPr>
        <p:txBody>
          <a:bodyPr wrap="square" rtlCol="0">
            <a:spAutoFit/>
          </a:bodyPr>
          <a:lstStyle/>
          <a:p>
            <a:r>
              <a:rPr lang="es-MX" sz="2000" b="1" dirty="0" err="1" smtClean="0">
                <a:solidFill>
                  <a:srgbClr val="FF0000"/>
                </a:solidFill>
              </a:rPr>
              <a:t>Was</a:t>
            </a:r>
            <a:r>
              <a:rPr lang="es-MX" sz="2000" b="1" dirty="0" smtClean="0">
                <a:solidFill>
                  <a:srgbClr val="FF0000"/>
                </a:solidFill>
              </a:rPr>
              <a:t> </a:t>
            </a:r>
            <a:r>
              <a:rPr lang="es-MX" sz="2000" b="1" dirty="0" err="1" smtClean="0">
                <a:solidFill>
                  <a:srgbClr val="FF0000"/>
                </a:solidFill>
              </a:rPr>
              <a:t>it</a:t>
            </a:r>
            <a:r>
              <a:rPr lang="es-MX" sz="2000" b="1" dirty="0" smtClean="0">
                <a:solidFill>
                  <a:srgbClr val="FF0000"/>
                </a:solidFill>
              </a:rPr>
              <a:t> </a:t>
            </a:r>
            <a:endParaRPr lang="es-AR" sz="2000" b="1" dirty="0">
              <a:solidFill>
                <a:srgbClr val="FF0000"/>
              </a:solidFill>
            </a:endParaRPr>
          </a:p>
        </p:txBody>
      </p:sp>
      <p:sp>
        <p:nvSpPr>
          <p:cNvPr id="9" name="8 CuadroTexto"/>
          <p:cNvSpPr txBox="1"/>
          <p:nvPr/>
        </p:nvSpPr>
        <p:spPr>
          <a:xfrm>
            <a:off x="5650992" y="3762707"/>
            <a:ext cx="2840736" cy="400110"/>
          </a:xfrm>
          <a:prstGeom prst="rect">
            <a:avLst/>
          </a:prstGeom>
          <a:noFill/>
        </p:spPr>
        <p:txBody>
          <a:bodyPr wrap="square" rtlCol="0">
            <a:spAutoFit/>
          </a:bodyPr>
          <a:lstStyle/>
          <a:p>
            <a:r>
              <a:rPr lang="es-MX" sz="2000" b="1" dirty="0" err="1" smtClean="0">
                <a:solidFill>
                  <a:srgbClr val="FF0000"/>
                </a:solidFill>
              </a:rPr>
              <a:t>It</a:t>
            </a:r>
            <a:r>
              <a:rPr lang="es-MX" sz="2000" b="1" dirty="0" smtClean="0">
                <a:solidFill>
                  <a:srgbClr val="FF0000"/>
                </a:solidFill>
              </a:rPr>
              <a:t> </a:t>
            </a:r>
            <a:r>
              <a:rPr lang="es-MX" sz="2000" b="1" dirty="0" err="1" smtClean="0">
                <a:solidFill>
                  <a:srgbClr val="FF0000"/>
                </a:solidFill>
              </a:rPr>
              <a:t>wasn’t</a:t>
            </a:r>
            <a:endParaRPr lang="es-AR" sz="2000" b="1" dirty="0">
              <a:solidFill>
                <a:srgbClr val="FF0000"/>
              </a:solidFill>
            </a:endParaRPr>
          </a:p>
        </p:txBody>
      </p:sp>
      <p:sp>
        <p:nvSpPr>
          <p:cNvPr id="10" name="9 CuadroTexto"/>
          <p:cNvSpPr txBox="1"/>
          <p:nvPr/>
        </p:nvSpPr>
        <p:spPr>
          <a:xfrm>
            <a:off x="5614416" y="5311622"/>
            <a:ext cx="2840736" cy="400110"/>
          </a:xfrm>
          <a:prstGeom prst="rect">
            <a:avLst/>
          </a:prstGeom>
          <a:noFill/>
        </p:spPr>
        <p:txBody>
          <a:bodyPr wrap="square" rtlCol="0">
            <a:spAutoFit/>
          </a:bodyPr>
          <a:lstStyle/>
          <a:p>
            <a:r>
              <a:rPr lang="es-MX" sz="2000" b="1" dirty="0" err="1" smtClean="0">
                <a:solidFill>
                  <a:srgbClr val="FF0000"/>
                </a:solidFill>
              </a:rPr>
              <a:t>We</a:t>
            </a:r>
            <a:r>
              <a:rPr lang="es-MX" sz="2000" b="1" dirty="0" smtClean="0">
                <a:solidFill>
                  <a:srgbClr val="FF0000"/>
                </a:solidFill>
              </a:rPr>
              <a:t> </a:t>
            </a:r>
            <a:r>
              <a:rPr lang="es-MX" sz="2000" b="1" dirty="0" err="1" smtClean="0">
                <a:solidFill>
                  <a:srgbClr val="FF0000"/>
                </a:solidFill>
              </a:rPr>
              <a:t>weren’t</a:t>
            </a:r>
            <a:endParaRPr lang="es-AR" sz="2000" b="1" dirty="0">
              <a:solidFill>
                <a:srgbClr val="FF0000"/>
              </a:solidFill>
            </a:endParaRPr>
          </a:p>
        </p:txBody>
      </p:sp>
      <p:sp>
        <p:nvSpPr>
          <p:cNvPr id="11" name="10 CuadroTexto"/>
          <p:cNvSpPr txBox="1"/>
          <p:nvPr/>
        </p:nvSpPr>
        <p:spPr>
          <a:xfrm>
            <a:off x="5614416" y="4162817"/>
            <a:ext cx="2840736" cy="400110"/>
          </a:xfrm>
          <a:prstGeom prst="rect">
            <a:avLst/>
          </a:prstGeom>
          <a:noFill/>
        </p:spPr>
        <p:txBody>
          <a:bodyPr wrap="square" rtlCol="0">
            <a:spAutoFit/>
          </a:bodyPr>
          <a:lstStyle/>
          <a:p>
            <a:r>
              <a:rPr lang="es-MX" sz="2000" b="1" dirty="0" err="1" smtClean="0">
                <a:solidFill>
                  <a:srgbClr val="FF0000"/>
                </a:solidFill>
              </a:rPr>
              <a:t>They</a:t>
            </a:r>
            <a:r>
              <a:rPr lang="es-MX" sz="2000" b="1" dirty="0" smtClean="0">
                <a:solidFill>
                  <a:srgbClr val="FF0000"/>
                </a:solidFill>
              </a:rPr>
              <a:t> </a:t>
            </a:r>
            <a:r>
              <a:rPr lang="es-MX" sz="2000" b="1" dirty="0" err="1" smtClean="0">
                <a:solidFill>
                  <a:srgbClr val="FF0000"/>
                </a:solidFill>
              </a:rPr>
              <a:t>weren’t</a:t>
            </a:r>
            <a:endParaRPr lang="es-AR" sz="2000" b="1" dirty="0">
              <a:solidFill>
                <a:srgbClr val="FF0000"/>
              </a:solidFill>
            </a:endParaRPr>
          </a:p>
        </p:txBody>
      </p:sp>
      <p:sp>
        <p:nvSpPr>
          <p:cNvPr id="12" name="11 CuadroTexto"/>
          <p:cNvSpPr txBox="1"/>
          <p:nvPr/>
        </p:nvSpPr>
        <p:spPr>
          <a:xfrm>
            <a:off x="5724144" y="4511402"/>
            <a:ext cx="2840736" cy="400110"/>
          </a:xfrm>
          <a:prstGeom prst="rect">
            <a:avLst/>
          </a:prstGeom>
          <a:noFill/>
        </p:spPr>
        <p:txBody>
          <a:bodyPr wrap="square" rtlCol="0">
            <a:spAutoFit/>
          </a:bodyPr>
          <a:lstStyle/>
          <a:p>
            <a:r>
              <a:rPr lang="es-MX" sz="2000" b="1" dirty="0" err="1" smtClean="0">
                <a:solidFill>
                  <a:srgbClr val="FF0000"/>
                </a:solidFill>
              </a:rPr>
              <a:t>We</a:t>
            </a:r>
            <a:r>
              <a:rPr lang="es-MX" sz="2000" b="1" dirty="0" smtClean="0">
                <a:solidFill>
                  <a:srgbClr val="FF0000"/>
                </a:solidFill>
              </a:rPr>
              <a:t> </a:t>
            </a:r>
            <a:r>
              <a:rPr lang="es-MX" sz="2000" b="1" dirty="0" err="1" smtClean="0">
                <a:solidFill>
                  <a:srgbClr val="FF0000"/>
                </a:solidFill>
              </a:rPr>
              <a:t>were</a:t>
            </a:r>
            <a:endParaRPr lang="es-AR" sz="2000" b="1" dirty="0">
              <a:solidFill>
                <a:srgbClr val="FF0000"/>
              </a:solidFill>
            </a:endParaRPr>
          </a:p>
        </p:txBody>
      </p:sp>
      <p:sp>
        <p:nvSpPr>
          <p:cNvPr id="13" name="12 CuadroTexto"/>
          <p:cNvSpPr txBox="1"/>
          <p:nvPr/>
        </p:nvSpPr>
        <p:spPr>
          <a:xfrm>
            <a:off x="5650992" y="4911512"/>
            <a:ext cx="2840736" cy="400110"/>
          </a:xfrm>
          <a:prstGeom prst="rect">
            <a:avLst/>
          </a:prstGeom>
          <a:noFill/>
        </p:spPr>
        <p:txBody>
          <a:bodyPr wrap="square" rtlCol="0">
            <a:spAutoFit/>
          </a:bodyPr>
          <a:lstStyle/>
          <a:p>
            <a:r>
              <a:rPr lang="es-MX" sz="2000" b="1" dirty="0" err="1" smtClean="0">
                <a:solidFill>
                  <a:srgbClr val="FF0000"/>
                </a:solidFill>
              </a:rPr>
              <a:t>They</a:t>
            </a:r>
            <a:r>
              <a:rPr lang="es-MX" sz="2000" b="1" dirty="0" smtClean="0">
                <a:solidFill>
                  <a:srgbClr val="FF0000"/>
                </a:solidFill>
              </a:rPr>
              <a:t> </a:t>
            </a:r>
            <a:r>
              <a:rPr lang="es-MX" sz="2000" b="1" dirty="0" err="1" smtClean="0">
                <a:solidFill>
                  <a:srgbClr val="FF0000"/>
                </a:solidFill>
              </a:rPr>
              <a:t>were</a:t>
            </a:r>
            <a:endParaRPr lang="es-AR" sz="2000" b="1" dirty="0">
              <a:solidFill>
                <a:srgbClr val="FF0000"/>
              </a:solidFill>
            </a:endParaRPr>
          </a:p>
        </p:txBody>
      </p:sp>
      <p:sp>
        <p:nvSpPr>
          <p:cNvPr id="14" name="13 CuadroTexto"/>
          <p:cNvSpPr txBox="1"/>
          <p:nvPr/>
        </p:nvSpPr>
        <p:spPr>
          <a:xfrm>
            <a:off x="5608320" y="5721918"/>
            <a:ext cx="2840736" cy="400110"/>
          </a:xfrm>
          <a:prstGeom prst="rect">
            <a:avLst/>
          </a:prstGeom>
          <a:noFill/>
        </p:spPr>
        <p:txBody>
          <a:bodyPr wrap="square" rtlCol="0">
            <a:spAutoFit/>
          </a:bodyPr>
          <a:lstStyle/>
          <a:p>
            <a:r>
              <a:rPr lang="es-MX" sz="2000" b="1" dirty="0" smtClean="0">
                <a:solidFill>
                  <a:srgbClr val="FF0000"/>
                </a:solidFill>
              </a:rPr>
              <a:t>I </a:t>
            </a:r>
            <a:r>
              <a:rPr lang="es-MX" sz="2000" b="1" dirty="0" err="1" smtClean="0">
                <a:solidFill>
                  <a:srgbClr val="FF0000"/>
                </a:solidFill>
              </a:rPr>
              <a:t>wasn’t</a:t>
            </a:r>
            <a:r>
              <a:rPr lang="es-MX" sz="2000" b="1" dirty="0" smtClean="0">
                <a:solidFill>
                  <a:srgbClr val="FF0000"/>
                </a:solidFill>
              </a:rPr>
              <a:t> </a:t>
            </a:r>
            <a:endParaRPr lang="es-AR" sz="2000" b="1" dirty="0">
              <a:solidFill>
                <a:srgbClr val="FF0000"/>
              </a:solidFill>
            </a:endParaRPr>
          </a:p>
        </p:txBody>
      </p:sp>
    </p:spTree>
    <p:extLst>
      <p:ext uri="{BB962C8B-B14F-4D97-AF65-F5344CB8AC3E}">
        <p14:creationId xmlns:p14="http://schemas.microsoft.com/office/powerpoint/2010/main" val="17745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568" y="628276"/>
            <a:ext cx="7705344" cy="559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169664" y="1962912"/>
            <a:ext cx="1365504"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6" name="5 CuadroTexto"/>
          <p:cNvSpPr txBox="1"/>
          <p:nvPr/>
        </p:nvSpPr>
        <p:spPr>
          <a:xfrm>
            <a:off x="7723632" y="5378293"/>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7" name="6 CuadroTexto"/>
          <p:cNvSpPr txBox="1"/>
          <p:nvPr/>
        </p:nvSpPr>
        <p:spPr>
          <a:xfrm>
            <a:off x="3108960" y="2324802"/>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8" name="7 CuadroTexto"/>
          <p:cNvSpPr txBox="1"/>
          <p:nvPr/>
        </p:nvSpPr>
        <p:spPr>
          <a:xfrm>
            <a:off x="4322064" y="5378293"/>
            <a:ext cx="1365504"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eren’t</a:t>
            </a:r>
            <a:endParaRPr lang="es-AR" sz="2000" b="1" dirty="0">
              <a:solidFill>
                <a:srgbClr val="FF0000"/>
              </a:solidFill>
            </a:endParaRPr>
          </a:p>
        </p:txBody>
      </p:sp>
      <p:sp>
        <p:nvSpPr>
          <p:cNvPr id="9" name="8 CuadroTexto"/>
          <p:cNvSpPr txBox="1"/>
          <p:nvPr/>
        </p:nvSpPr>
        <p:spPr>
          <a:xfrm>
            <a:off x="2974848" y="5027505"/>
            <a:ext cx="1365504"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10" name="9 CuadroTexto"/>
          <p:cNvSpPr txBox="1"/>
          <p:nvPr/>
        </p:nvSpPr>
        <p:spPr>
          <a:xfrm>
            <a:off x="3791712" y="2724912"/>
            <a:ext cx="1365504"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asn’t</a:t>
            </a:r>
            <a:endParaRPr lang="es-AR" sz="2000" b="1" dirty="0">
              <a:solidFill>
                <a:srgbClr val="FF0000"/>
              </a:solidFill>
            </a:endParaRPr>
          </a:p>
        </p:txBody>
      </p:sp>
      <p:sp>
        <p:nvSpPr>
          <p:cNvPr id="11" name="10 CuadroTexto"/>
          <p:cNvSpPr txBox="1"/>
          <p:nvPr/>
        </p:nvSpPr>
        <p:spPr>
          <a:xfrm>
            <a:off x="6876288" y="2689980"/>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12" name="11 CuadroTexto"/>
          <p:cNvSpPr txBox="1"/>
          <p:nvPr/>
        </p:nvSpPr>
        <p:spPr>
          <a:xfrm>
            <a:off x="3084576" y="3125022"/>
            <a:ext cx="1365504"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13" name="12 CuadroTexto"/>
          <p:cNvSpPr txBox="1"/>
          <p:nvPr/>
        </p:nvSpPr>
        <p:spPr>
          <a:xfrm>
            <a:off x="4322064" y="3486912"/>
            <a:ext cx="1365504"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14" name="13 CuadroTexto"/>
          <p:cNvSpPr txBox="1"/>
          <p:nvPr/>
        </p:nvSpPr>
        <p:spPr>
          <a:xfrm>
            <a:off x="5541264" y="3334512"/>
            <a:ext cx="1365504" cy="400110"/>
          </a:xfrm>
          <a:prstGeom prst="rect">
            <a:avLst/>
          </a:prstGeom>
          <a:noFill/>
        </p:spPr>
        <p:txBody>
          <a:bodyPr wrap="square" rtlCol="0">
            <a:spAutoFit/>
          </a:bodyPr>
          <a:lstStyle/>
          <a:p>
            <a:endParaRPr lang="es-AR" sz="2000" b="1" dirty="0">
              <a:solidFill>
                <a:srgbClr val="FF0000"/>
              </a:solidFill>
            </a:endParaRPr>
          </a:p>
        </p:txBody>
      </p:sp>
      <p:sp>
        <p:nvSpPr>
          <p:cNvPr id="15" name="14 CuadroTexto"/>
          <p:cNvSpPr txBox="1"/>
          <p:nvPr/>
        </p:nvSpPr>
        <p:spPr>
          <a:xfrm>
            <a:off x="4096512" y="4218432"/>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16" name="15 CuadroTexto"/>
          <p:cNvSpPr txBox="1"/>
          <p:nvPr/>
        </p:nvSpPr>
        <p:spPr>
          <a:xfrm>
            <a:off x="3639312" y="4617429"/>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17" name="16 CuadroTexto"/>
          <p:cNvSpPr txBox="1"/>
          <p:nvPr/>
        </p:nvSpPr>
        <p:spPr>
          <a:xfrm>
            <a:off x="6297168" y="5767324"/>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Tree>
    <p:extLst>
      <p:ext uri="{BB962C8B-B14F-4D97-AF65-F5344CB8AC3E}">
        <p14:creationId xmlns:p14="http://schemas.microsoft.com/office/powerpoint/2010/main" val="29158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509" y="475488"/>
            <a:ext cx="6970571" cy="353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EF4e_ElemSB_7.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29344" y="697992"/>
            <a:ext cx="609600" cy="609600"/>
          </a:xfrm>
          <a:prstGeom prst="rect">
            <a:avLst/>
          </a:prstGeom>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0289" y="2663263"/>
            <a:ext cx="2857309" cy="373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509" y="4632960"/>
            <a:ext cx="6694802" cy="107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3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2211"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345" y="557094"/>
            <a:ext cx="5624132" cy="597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63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324</Words>
  <Application>Microsoft Office PowerPoint</Application>
  <PresentationFormat>Personalizado</PresentationFormat>
  <Paragraphs>31</Paragraphs>
  <Slides>9</Slides>
  <Notes>0</Notes>
  <HiddenSlides>0</HiddenSlides>
  <MMClips>4</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gladysmaba@outlook.com</cp:lastModifiedBy>
  <cp:revision>42</cp:revision>
  <dcterms:created xsi:type="dcterms:W3CDTF">2020-04-08T01:26:02Z</dcterms:created>
  <dcterms:modified xsi:type="dcterms:W3CDTF">2025-05-27T19:06:21Z</dcterms:modified>
</cp:coreProperties>
</file>