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66" r:id="rId15"/>
    <p:sldId id="271" r:id="rId16"/>
    <p:sldId id="272" r:id="rId1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5CC"/>
    <a:srgbClr val="DA4685"/>
    <a:srgbClr val="D2B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C6E717-C4B7-4F2A-BEEA-F8B997E87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D476E36-DE9E-4B80-9E8E-A179E792F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B634727-F70C-41AE-A2C5-373A6566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F41-EB4D-4BB2-A778-320E1B99B61D}" type="datetimeFigureOut">
              <a:rPr lang="es-AR" smtClean="0"/>
              <a:t>20/4/2022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C1B0EDA-9D3F-458B-8003-9FAF89C4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C8C30E4-EF52-4CE2-A242-3F65BFD1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0339-946F-457D-AB2A-A21FE5FA1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937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E6639F-92D1-495E-B769-6061628E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C70330-B5E0-4E6C-A689-259C1C802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AACE05-27DE-4CDC-9528-5C994357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F41-EB4D-4BB2-A778-320E1B99B61D}" type="datetimeFigureOut">
              <a:rPr lang="es-AR" smtClean="0"/>
              <a:t>20/4/2022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FA1A3A8-6D7C-4308-A56B-25E7B7E0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1B1A032-05FB-4F80-8B3F-8B1BF11F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0339-946F-457D-AB2A-A21FE5FA1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190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642F701-C771-4482-992C-157FA2F72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06855B6-5422-488D-B70A-90AB50335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94680A6-C14B-475F-BF42-8A55CB53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F41-EB4D-4BB2-A778-320E1B99B61D}" type="datetimeFigureOut">
              <a:rPr lang="es-AR" smtClean="0"/>
              <a:t>20/4/2022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C8627D-F38A-4682-8DE6-C4607474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4DBFE38-804C-4A21-91C1-A130D16D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0339-946F-457D-AB2A-A21FE5FA1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447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0C3543-7754-44E5-89D9-F13DC5BB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4E2E8FB-5F37-4AF7-B5D4-6F7467C65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F6A8061-BE90-4B57-9FE5-06024F90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F41-EB4D-4BB2-A778-320E1B99B61D}" type="datetimeFigureOut">
              <a:rPr lang="es-AR" smtClean="0"/>
              <a:t>20/4/2022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BDC5E1B-46EE-429A-99D6-1970DEB2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AE1609-F503-4851-9D10-156111C3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0339-946F-457D-AB2A-A21FE5FA1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288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611C98-B3D4-40EC-ACE0-529624B7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93CC6E-B4B5-4381-B0C6-627205593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BFDDEF1-5EB6-4F34-AFFD-9728277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F41-EB4D-4BB2-A778-320E1B99B61D}" type="datetimeFigureOut">
              <a:rPr lang="es-AR" smtClean="0"/>
              <a:t>20/4/2022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7EE9AF3-59A1-4931-A9B2-C8A30618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2C3145-DD3E-4400-9ECA-4C55396A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0339-946F-457D-AB2A-A21FE5FA1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069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B43FF3-C771-4984-8920-27615F69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31DE23-80DF-4CDF-A465-1027C082F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DF3B389-5692-49F2-B57B-144595723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C2FA94D-A2CF-4FC9-ABF3-B993D60A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F41-EB4D-4BB2-A778-320E1B99B61D}" type="datetimeFigureOut">
              <a:rPr lang="es-AR" smtClean="0"/>
              <a:t>20/4/2022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DF83C58-A3D8-47A7-B662-9946D1CF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CEE0C19-E54F-4578-933F-0B0DF766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0339-946F-457D-AB2A-A21FE5FA1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753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12149C-305C-4E49-8F54-05ED1551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985972C-5898-4AED-A3E4-43F88289A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E1C36E4-320F-4FC0-BD94-B8FE7DA5C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77E3A93-C2BA-45E1-A700-5AF4956F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98E7496-FDE5-4F06-917B-E8B031E9D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4B1F4B1-96C4-4848-B9B0-8FB4D9B4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F41-EB4D-4BB2-A778-320E1B99B61D}" type="datetimeFigureOut">
              <a:rPr lang="es-AR" smtClean="0"/>
              <a:t>20/4/2022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F46C070-8FF9-4D28-894C-E45399E47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CE4B880-017C-41AD-8059-C0B93D05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0339-946F-457D-AB2A-A21FE5FA1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10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3E2348-7C7D-462A-B3F8-AA12EE15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2CCF26A-C07A-449A-B05E-0B7D6983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F41-EB4D-4BB2-A778-320E1B99B61D}" type="datetimeFigureOut">
              <a:rPr lang="es-AR" smtClean="0"/>
              <a:t>20/4/2022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B574AD8-DBD3-4FCD-AF1E-FEC7BC6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FF31C9C-C62B-47F5-BE7F-7B19BDC4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0339-946F-457D-AB2A-A21FE5FA1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67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F40AB30-CD87-4EC3-8478-8192B8F4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F41-EB4D-4BB2-A778-320E1B99B61D}" type="datetimeFigureOut">
              <a:rPr lang="es-AR" smtClean="0"/>
              <a:t>20/4/2022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AF82CBC-BDF0-44AB-AFC1-C2A7A5E0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A26F875-5E9C-4FC6-92FF-B9DCEF0D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0339-946F-457D-AB2A-A21FE5FA1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618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22146D-A72C-4C5E-A893-3DA559DE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3AB1648-29D2-42AE-8642-CDE3A9D36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7E89263-47ED-490E-813D-8B660A546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D6F8E1E-C846-4BB0-9AA8-826C3AF72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F41-EB4D-4BB2-A778-320E1B99B61D}" type="datetimeFigureOut">
              <a:rPr lang="es-AR" smtClean="0"/>
              <a:t>20/4/2022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743E0E1-E361-4253-8A1E-B53EB17B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CD19453-510A-4FF8-9AF1-14942ECF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0339-946F-457D-AB2A-A21FE5FA1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439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C63FF2-9C11-404F-85D1-BBB67534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A2AB57E-E340-411B-9048-A8C0F0894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7CCD32D-5B47-4735-8FF5-8B5E5C610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9DB24FA-A196-4BF6-A3E5-DAE6A842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F41-EB4D-4BB2-A778-320E1B99B61D}" type="datetimeFigureOut">
              <a:rPr lang="es-AR" smtClean="0"/>
              <a:t>20/4/2022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5E3BF5B-5AFB-4018-9F5F-D9C17639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CFF0539-574D-4094-B7CE-21C54E66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0339-946F-457D-AB2A-A21FE5FA1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289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7E5CE60-2468-4E73-8776-8CA960FE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16F5D39-18F2-48EF-A686-E76772B48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DB8576B-B812-48E6-B62F-D1CE81EC0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BF41-EB4D-4BB2-A778-320E1B99B61D}" type="datetimeFigureOut">
              <a:rPr lang="es-AR" smtClean="0"/>
              <a:t>20/4/2022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E41889F-5C23-4162-A05F-306BF9F3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3E8AC01-7BA4-497B-8DCF-A30A8FACB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40339-946F-457D-AB2A-A21FE5FA1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473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ulaabierta.ingenieria.uncuyo.edu.ar/course/view.php?id=31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ulaabierta.ingenieria.uncuyo.edu.ar/course/view.php?id=14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0EF371-5CA2-4770-B24E-B06B93832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36134"/>
          </a:xfrm>
        </p:spPr>
        <p:txBody>
          <a:bodyPr/>
          <a:lstStyle/>
          <a:p>
            <a:r>
              <a:rPr lang="es-AR" dirty="0"/>
              <a:t>Acreditación de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INGLÉS</a:t>
            </a:r>
            <a:r>
              <a:rPr lang="es-AR" dirty="0"/>
              <a:t> para INGENIERÍA DE PETRÓLEOS</a:t>
            </a:r>
          </a:p>
        </p:txBody>
      </p:sp>
    </p:spTree>
    <p:extLst>
      <p:ext uri="{BB962C8B-B14F-4D97-AF65-F5344CB8AC3E}">
        <p14:creationId xmlns:p14="http://schemas.microsoft.com/office/powerpoint/2010/main" val="6243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395CFAD-D83E-4045-9D1C-8AF8B526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61" y="258354"/>
            <a:ext cx="4086795" cy="2181529"/>
          </a:xfrm>
          <a:custGeom>
            <a:avLst/>
            <a:gdLst>
              <a:gd name="connsiteX0" fmla="*/ 0 w 4086795"/>
              <a:gd name="connsiteY0" fmla="*/ 0 h 2181529"/>
              <a:gd name="connsiteX1" fmla="*/ 583828 w 4086795"/>
              <a:gd name="connsiteY1" fmla="*/ 0 h 2181529"/>
              <a:gd name="connsiteX2" fmla="*/ 1249392 w 4086795"/>
              <a:gd name="connsiteY2" fmla="*/ 0 h 2181529"/>
              <a:gd name="connsiteX3" fmla="*/ 1833219 w 4086795"/>
              <a:gd name="connsiteY3" fmla="*/ 0 h 2181529"/>
              <a:gd name="connsiteX4" fmla="*/ 2294443 w 4086795"/>
              <a:gd name="connsiteY4" fmla="*/ 0 h 2181529"/>
              <a:gd name="connsiteX5" fmla="*/ 2960007 w 4086795"/>
              <a:gd name="connsiteY5" fmla="*/ 0 h 2181529"/>
              <a:gd name="connsiteX6" fmla="*/ 3584703 w 4086795"/>
              <a:gd name="connsiteY6" fmla="*/ 0 h 2181529"/>
              <a:gd name="connsiteX7" fmla="*/ 4086795 w 4086795"/>
              <a:gd name="connsiteY7" fmla="*/ 0 h 2181529"/>
              <a:gd name="connsiteX8" fmla="*/ 4086795 w 4086795"/>
              <a:gd name="connsiteY8" fmla="*/ 523567 h 2181529"/>
              <a:gd name="connsiteX9" fmla="*/ 4086795 w 4086795"/>
              <a:gd name="connsiteY9" fmla="*/ 1003503 h 2181529"/>
              <a:gd name="connsiteX10" fmla="*/ 4086795 w 4086795"/>
              <a:gd name="connsiteY10" fmla="*/ 1548886 h 2181529"/>
              <a:gd name="connsiteX11" fmla="*/ 4086795 w 4086795"/>
              <a:gd name="connsiteY11" fmla="*/ 2181529 h 2181529"/>
              <a:gd name="connsiteX12" fmla="*/ 3543835 w 4086795"/>
              <a:gd name="connsiteY12" fmla="*/ 2181529 h 2181529"/>
              <a:gd name="connsiteX13" fmla="*/ 3041743 w 4086795"/>
              <a:gd name="connsiteY13" fmla="*/ 2181529 h 2181529"/>
              <a:gd name="connsiteX14" fmla="*/ 2457915 w 4086795"/>
              <a:gd name="connsiteY14" fmla="*/ 2181529 h 2181529"/>
              <a:gd name="connsiteX15" fmla="*/ 1833219 w 4086795"/>
              <a:gd name="connsiteY15" fmla="*/ 2181529 h 2181529"/>
              <a:gd name="connsiteX16" fmla="*/ 1331128 w 4086795"/>
              <a:gd name="connsiteY16" fmla="*/ 2181529 h 2181529"/>
              <a:gd name="connsiteX17" fmla="*/ 829036 w 4086795"/>
              <a:gd name="connsiteY17" fmla="*/ 2181529 h 2181529"/>
              <a:gd name="connsiteX18" fmla="*/ 0 w 4086795"/>
              <a:gd name="connsiteY18" fmla="*/ 2181529 h 2181529"/>
              <a:gd name="connsiteX19" fmla="*/ 0 w 4086795"/>
              <a:gd name="connsiteY19" fmla="*/ 1657962 h 2181529"/>
              <a:gd name="connsiteX20" fmla="*/ 0 w 4086795"/>
              <a:gd name="connsiteY20" fmla="*/ 1134395 h 2181529"/>
              <a:gd name="connsiteX21" fmla="*/ 0 w 4086795"/>
              <a:gd name="connsiteY21" fmla="*/ 632643 h 2181529"/>
              <a:gd name="connsiteX22" fmla="*/ 0 w 4086795"/>
              <a:gd name="connsiteY22" fmla="*/ 0 h 218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86795" h="2181529" fill="none" extrusionOk="0">
                <a:moveTo>
                  <a:pt x="0" y="0"/>
                </a:moveTo>
                <a:cubicBezTo>
                  <a:pt x="169462" y="-41497"/>
                  <a:pt x="337156" y="59985"/>
                  <a:pt x="583828" y="0"/>
                </a:cubicBezTo>
                <a:cubicBezTo>
                  <a:pt x="830500" y="-59985"/>
                  <a:pt x="1089951" y="65960"/>
                  <a:pt x="1249392" y="0"/>
                </a:cubicBezTo>
                <a:cubicBezTo>
                  <a:pt x="1408833" y="-65960"/>
                  <a:pt x="1646015" y="52545"/>
                  <a:pt x="1833219" y="0"/>
                </a:cubicBezTo>
                <a:cubicBezTo>
                  <a:pt x="2020423" y="-52545"/>
                  <a:pt x="2176950" y="16475"/>
                  <a:pt x="2294443" y="0"/>
                </a:cubicBezTo>
                <a:cubicBezTo>
                  <a:pt x="2411936" y="-16475"/>
                  <a:pt x="2727405" y="5182"/>
                  <a:pt x="2960007" y="0"/>
                </a:cubicBezTo>
                <a:cubicBezTo>
                  <a:pt x="3192609" y="-5182"/>
                  <a:pt x="3386690" y="21804"/>
                  <a:pt x="3584703" y="0"/>
                </a:cubicBezTo>
                <a:cubicBezTo>
                  <a:pt x="3782716" y="-21804"/>
                  <a:pt x="3985904" y="40259"/>
                  <a:pt x="4086795" y="0"/>
                </a:cubicBezTo>
                <a:cubicBezTo>
                  <a:pt x="4095670" y="174338"/>
                  <a:pt x="4032376" y="353986"/>
                  <a:pt x="4086795" y="523567"/>
                </a:cubicBezTo>
                <a:cubicBezTo>
                  <a:pt x="4141214" y="693148"/>
                  <a:pt x="4032231" y="830248"/>
                  <a:pt x="4086795" y="1003503"/>
                </a:cubicBezTo>
                <a:cubicBezTo>
                  <a:pt x="4141359" y="1176758"/>
                  <a:pt x="4031552" y="1281652"/>
                  <a:pt x="4086795" y="1548886"/>
                </a:cubicBezTo>
                <a:cubicBezTo>
                  <a:pt x="4142038" y="1816120"/>
                  <a:pt x="4024908" y="1996365"/>
                  <a:pt x="4086795" y="2181529"/>
                </a:cubicBezTo>
                <a:cubicBezTo>
                  <a:pt x="3926113" y="2226523"/>
                  <a:pt x="3808808" y="2125235"/>
                  <a:pt x="3543835" y="2181529"/>
                </a:cubicBezTo>
                <a:cubicBezTo>
                  <a:pt x="3278862" y="2237823"/>
                  <a:pt x="3163561" y="2144766"/>
                  <a:pt x="3041743" y="2181529"/>
                </a:cubicBezTo>
                <a:cubicBezTo>
                  <a:pt x="2919925" y="2218292"/>
                  <a:pt x="2618195" y="2178229"/>
                  <a:pt x="2457915" y="2181529"/>
                </a:cubicBezTo>
                <a:cubicBezTo>
                  <a:pt x="2297635" y="2184829"/>
                  <a:pt x="2108221" y="2173088"/>
                  <a:pt x="1833219" y="2181529"/>
                </a:cubicBezTo>
                <a:cubicBezTo>
                  <a:pt x="1558217" y="2189970"/>
                  <a:pt x="1495200" y="2123095"/>
                  <a:pt x="1331128" y="2181529"/>
                </a:cubicBezTo>
                <a:cubicBezTo>
                  <a:pt x="1167056" y="2239963"/>
                  <a:pt x="1047770" y="2172991"/>
                  <a:pt x="829036" y="2181529"/>
                </a:cubicBezTo>
                <a:cubicBezTo>
                  <a:pt x="610302" y="2190067"/>
                  <a:pt x="349119" y="2126958"/>
                  <a:pt x="0" y="2181529"/>
                </a:cubicBezTo>
                <a:cubicBezTo>
                  <a:pt x="-31395" y="1939536"/>
                  <a:pt x="49188" y="1870485"/>
                  <a:pt x="0" y="1657962"/>
                </a:cubicBezTo>
                <a:cubicBezTo>
                  <a:pt x="-49188" y="1445439"/>
                  <a:pt x="306" y="1339727"/>
                  <a:pt x="0" y="1134395"/>
                </a:cubicBezTo>
                <a:cubicBezTo>
                  <a:pt x="-306" y="929063"/>
                  <a:pt x="43760" y="878863"/>
                  <a:pt x="0" y="632643"/>
                </a:cubicBezTo>
                <a:cubicBezTo>
                  <a:pt x="-43760" y="386423"/>
                  <a:pt x="16390" y="296243"/>
                  <a:pt x="0" y="0"/>
                </a:cubicBezTo>
                <a:close/>
              </a:path>
              <a:path w="4086795" h="2181529" stroke="0" extrusionOk="0">
                <a:moveTo>
                  <a:pt x="0" y="0"/>
                </a:moveTo>
                <a:cubicBezTo>
                  <a:pt x="284833" y="-26752"/>
                  <a:pt x="394476" y="26128"/>
                  <a:pt x="665564" y="0"/>
                </a:cubicBezTo>
                <a:cubicBezTo>
                  <a:pt x="936652" y="-26128"/>
                  <a:pt x="1139409" y="2549"/>
                  <a:pt x="1331128" y="0"/>
                </a:cubicBezTo>
                <a:cubicBezTo>
                  <a:pt x="1522847" y="-2549"/>
                  <a:pt x="1609703" y="20756"/>
                  <a:pt x="1833219" y="0"/>
                </a:cubicBezTo>
                <a:cubicBezTo>
                  <a:pt x="2056735" y="-20756"/>
                  <a:pt x="2213897" y="728"/>
                  <a:pt x="2376179" y="0"/>
                </a:cubicBezTo>
                <a:cubicBezTo>
                  <a:pt x="2538461" y="-728"/>
                  <a:pt x="2876278" y="65649"/>
                  <a:pt x="3041743" y="0"/>
                </a:cubicBezTo>
                <a:cubicBezTo>
                  <a:pt x="3207208" y="-65649"/>
                  <a:pt x="3307784" y="58230"/>
                  <a:pt x="3543835" y="0"/>
                </a:cubicBezTo>
                <a:cubicBezTo>
                  <a:pt x="3779886" y="-58230"/>
                  <a:pt x="3977744" y="5315"/>
                  <a:pt x="4086795" y="0"/>
                </a:cubicBezTo>
                <a:cubicBezTo>
                  <a:pt x="4092388" y="220492"/>
                  <a:pt x="4076421" y="301248"/>
                  <a:pt x="4086795" y="567198"/>
                </a:cubicBezTo>
                <a:cubicBezTo>
                  <a:pt x="4097169" y="833148"/>
                  <a:pt x="4072766" y="821410"/>
                  <a:pt x="4086795" y="1068949"/>
                </a:cubicBezTo>
                <a:cubicBezTo>
                  <a:pt x="4100824" y="1316488"/>
                  <a:pt x="4071636" y="1362453"/>
                  <a:pt x="4086795" y="1636147"/>
                </a:cubicBezTo>
                <a:cubicBezTo>
                  <a:pt x="4101954" y="1909841"/>
                  <a:pt x="4042288" y="1957671"/>
                  <a:pt x="4086795" y="2181529"/>
                </a:cubicBezTo>
                <a:cubicBezTo>
                  <a:pt x="3964816" y="2185174"/>
                  <a:pt x="3762699" y="2136491"/>
                  <a:pt x="3543835" y="2181529"/>
                </a:cubicBezTo>
                <a:cubicBezTo>
                  <a:pt x="3324971" y="2226567"/>
                  <a:pt x="3254505" y="2143199"/>
                  <a:pt x="3000875" y="2181529"/>
                </a:cubicBezTo>
                <a:cubicBezTo>
                  <a:pt x="2747245" y="2219859"/>
                  <a:pt x="2607805" y="2172111"/>
                  <a:pt x="2335311" y="2181529"/>
                </a:cubicBezTo>
                <a:cubicBezTo>
                  <a:pt x="2062817" y="2190947"/>
                  <a:pt x="2076489" y="2130922"/>
                  <a:pt x="1833219" y="2181529"/>
                </a:cubicBezTo>
                <a:cubicBezTo>
                  <a:pt x="1589949" y="2232136"/>
                  <a:pt x="1382091" y="2155594"/>
                  <a:pt x="1208524" y="2181529"/>
                </a:cubicBezTo>
                <a:cubicBezTo>
                  <a:pt x="1034957" y="2207464"/>
                  <a:pt x="908914" y="2147376"/>
                  <a:pt x="747300" y="2181529"/>
                </a:cubicBezTo>
                <a:cubicBezTo>
                  <a:pt x="585686" y="2215682"/>
                  <a:pt x="284304" y="2167155"/>
                  <a:pt x="0" y="2181529"/>
                </a:cubicBezTo>
                <a:cubicBezTo>
                  <a:pt x="-16015" y="1958552"/>
                  <a:pt x="29226" y="1722602"/>
                  <a:pt x="0" y="1592516"/>
                </a:cubicBezTo>
                <a:cubicBezTo>
                  <a:pt x="-29226" y="1462430"/>
                  <a:pt x="60295" y="1214828"/>
                  <a:pt x="0" y="1047134"/>
                </a:cubicBezTo>
                <a:cubicBezTo>
                  <a:pt x="-60295" y="879440"/>
                  <a:pt x="9537" y="263628"/>
                  <a:pt x="0" y="0"/>
                </a:cubicBezTo>
                <a:close/>
              </a:path>
            </a:pathLst>
          </a:custGeom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7241155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9B221CE-B523-4D08-8968-E55141958DC0}"/>
              </a:ext>
            </a:extLst>
          </p:cNvPr>
          <p:cNvSpPr txBox="1"/>
          <p:nvPr/>
        </p:nvSpPr>
        <p:spPr>
          <a:xfrm>
            <a:off x="4323334" y="620590"/>
            <a:ext cx="914400" cy="584775"/>
          </a:xfrm>
          <a:custGeom>
            <a:avLst/>
            <a:gdLst>
              <a:gd name="connsiteX0" fmla="*/ 0 w 914400"/>
              <a:gd name="connsiteY0" fmla="*/ 0 h 584775"/>
              <a:gd name="connsiteX1" fmla="*/ 475488 w 914400"/>
              <a:gd name="connsiteY1" fmla="*/ 0 h 584775"/>
              <a:gd name="connsiteX2" fmla="*/ 914400 w 914400"/>
              <a:gd name="connsiteY2" fmla="*/ 0 h 584775"/>
              <a:gd name="connsiteX3" fmla="*/ 914400 w 914400"/>
              <a:gd name="connsiteY3" fmla="*/ 584775 h 584775"/>
              <a:gd name="connsiteX4" fmla="*/ 475488 w 914400"/>
              <a:gd name="connsiteY4" fmla="*/ 584775 h 584775"/>
              <a:gd name="connsiteX5" fmla="*/ 0 w 914400"/>
              <a:gd name="connsiteY5" fmla="*/ 584775 h 584775"/>
              <a:gd name="connsiteX6" fmla="*/ 0 w 914400"/>
              <a:gd name="connsiteY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84775" fill="none" extrusionOk="0">
                <a:moveTo>
                  <a:pt x="0" y="0"/>
                </a:moveTo>
                <a:cubicBezTo>
                  <a:pt x="143449" y="-48464"/>
                  <a:pt x="307862" y="48831"/>
                  <a:pt x="475488" y="0"/>
                </a:cubicBezTo>
                <a:cubicBezTo>
                  <a:pt x="643114" y="-48831"/>
                  <a:pt x="789685" y="17115"/>
                  <a:pt x="914400" y="0"/>
                </a:cubicBezTo>
                <a:cubicBezTo>
                  <a:pt x="980547" y="202883"/>
                  <a:pt x="900192" y="465884"/>
                  <a:pt x="914400" y="584775"/>
                </a:cubicBezTo>
                <a:cubicBezTo>
                  <a:pt x="811659" y="607747"/>
                  <a:pt x="623916" y="560496"/>
                  <a:pt x="475488" y="584775"/>
                </a:cubicBezTo>
                <a:cubicBezTo>
                  <a:pt x="327060" y="609054"/>
                  <a:pt x="230321" y="575955"/>
                  <a:pt x="0" y="584775"/>
                </a:cubicBezTo>
                <a:cubicBezTo>
                  <a:pt x="-62694" y="410918"/>
                  <a:pt x="25218" y="248914"/>
                  <a:pt x="0" y="0"/>
                </a:cubicBezTo>
                <a:close/>
              </a:path>
              <a:path w="914400" h="584775" stroke="0" extrusionOk="0">
                <a:moveTo>
                  <a:pt x="0" y="0"/>
                </a:moveTo>
                <a:cubicBezTo>
                  <a:pt x="175497" y="-55349"/>
                  <a:pt x="262835" y="53160"/>
                  <a:pt x="475488" y="0"/>
                </a:cubicBezTo>
                <a:cubicBezTo>
                  <a:pt x="688141" y="-53160"/>
                  <a:pt x="791891" y="22525"/>
                  <a:pt x="914400" y="0"/>
                </a:cubicBezTo>
                <a:cubicBezTo>
                  <a:pt x="934094" y="253396"/>
                  <a:pt x="889738" y="451525"/>
                  <a:pt x="914400" y="584775"/>
                </a:cubicBezTo>
                <a:cubicBezTo>
                  <a:pt x="732862" y="585991"/>
                  <a:pt x="642355" y="567588"/>
                  <a:pt x="466344" y="584775"/>
                </a:cubicBezTo>
                <a:cubicBezTo>
                  <a:pt x="290333" y="601962"/>
                  <a:pt x="128869" y="560140"/>
                  <a:pt x="0" y="584775"/>
                </a:cubicBezTo>
                <a:cubicBezTo>
                  <a:pt x="-67337" y="353729"/>
                  <a:pt x="26862" y="241513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7363066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AR" sz="3200" b="1" dirty="0">
                <a:latin typeface="Amasis MT Pro Black" panose="02040A04050005020304" pitchFamily="18" charset="0"/>
                <a:cs typeface="Aharoni" panose="02010803020104030203" pitchFamily="2" charset="-79"/>
              </a:rPr>
              <a:t>A1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62F5B68-054A-45B7-8A2E-6DF995FDD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036" y="2221504"/>
            <a:ext cx="4058652" cy="2414991"/>
          </a:xfrm>
          <a:custGeom>
            <a:avLst/>
            <a:gdLst>
              <a:gd name="connsiteX0" fmla="*/ 0 w 4058652"/>
              <a:gd name="connsiteY0" fmla="*/ 0 h 2414991"/>
              <a:gd name="connsiteX1" fmla="*/ 458048 w 4058652"/>
              <a:gd name="connsiteY1" fmla="*/ 0 h 2414991"/>
              <a:gd name="connsiteX2" fmla="*/ 1078442 w 4058652"/>
              <a:gd name="connsiteY2" fmla="*/ 0 h 2414991"/>
              <a:gd name="connsiteX3" fmla="*/ 1658249 w 4058652"/>
              <a:gd name="connsiteY3" fmla="*/ 0 h 2414991"/>
              <a:gd name="connsiteX4" fmla="*/ 2116297 w 4058652"/>
              <a:gd name="connsiteY4" fmla="*/ 0 h 2414991"/>
              <a:gd name="connsiteX5" fmla="*/ 2574345 w 4058652"/>
              <a:gd name="connsiteY5" fmla="*/ 0 h 2414991"/>
              <a:gd name="connsiteX6" fmla="*/ 3113566 w 4058652"/>
              <a:gd name="connsiteY6" fmla="*/ 0 h 2414991"/>
              <a:gd name="connsiteX7" fmla="*/ 4058652 w 4058652"/>
              <a:gd name="connsiteY7" fmla="*/ 0 h 2414991"/>
              <a:gd name="connsiteX8" fmla="*/ 4058652 w 4058652"/>
              <a:gd name="connsiteY8" fmla="*/ 482998 h 2414991"/>
              <a:gd name="connsiteX9" fmla="*/ 4058652 w 4058652"/>
              <a:gd name="connsiteY9" fmla="*/ 1014296 h 2414991"/>
              <a:gd name="connsiteX10" fmla="*/ 4058652 w 4058652"/>
              <a:gd name="connsiteY10" fmla="*/ 1521444 h 2414991"/>
              <a:gd name="connsiteX11" fmla="*/ 4058652 w 4058652"/>
              <a:gd name="connsiteY11" fmla="*/ 1931993 h 2414991"/>
              <a:gd name="connsiteX12" fmla="*/ 4058652 w 4058652"/>
              <a:gd name="connsiteY12" fmla="*/ 2414991 h 2414991"/>
              <a:gd name="connsiteX13" fmla="*/ 3438258 w 4058652"/>
              <a:gd name="connsiteY13" fmla="*/ 2414991 h 2414991"/>
              <a:gd name="connsiteX14" fmla="*/ 2980210 w 4058652"/>
              <a:gd name="connsiteY14" fmla="*/ 2414991 h 2414991"/>
              <a:gd name="connsiteX15" fmla="*/ 2400403 w 4058652"/>
              <a:gd name="connsiteY15" fmla="*/ 2414991 h 2414991"/>
              <a:gd name="connsiteX16" fmla="*/ 1901768 w 4058652"/>
              <a:gd name="connsiteY16" fmla="*/ 2414991 h 2414991"/>
              <a:gd name="connsiteX17" fmla="*/ 1240788 w 4058652"/>
              <a:gd name="connsiteY17" fmla="*/ 2414991 h 2414991"/>
              <a:gd name="connsiteX18" fmla="*/ 782740 w 4058652"/>
              <a:gd name="connsiteY18" fmla="*/ 2414991 h 2414991"/>
              <a:gd name="connsiteX19" fmla="*/ 0 w 4058652"/>
              <a:gd name="connsiteY19" fmla="*/ 2414991 h 2414991"/>
              <a:gd name="connsiteX20" fmla="*/ 0 w 4058652"/>
              <a:gd name="connsiteY20" fmla="*/ 1907843 h 2414991"/>
              <a:gd name="connsiteX21" fmla="*/ 0 w 4058652"/>
              <a:gd name="connsiteY21" fmla="*/ 1497294 h 2414991"/>
              <a:gd name="connsiteX22" fmla="*/ 0 w 4058652"/>
              <a:gd name="connsiteY22" fmla="*/ 1086746 h 2414991"/>
              <a:gd name="connsiteX23" fmla="*/ 0 w 4058652"/>
              <a:gd name="connsiteY23" fmla="*/ 555448 h 2414991"/>
              <a:gd name="connsiteX24" fmla="*/ 0 w 4058652"/>
              <a:gd name="connsiteY24" fmla="*/ 0 h 241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58652" h="2414991" fill="none" extrusionOk="0">
                <a:moveTo>
                  <a:pt x="0" y="0"/>
                </a:moveTo>
                <a:cubicBezTo>
                  <a:pt x="184334" y="-40463"/>
                  <a:pt x="324316" y="46867"/>
                  <a:pt x="458048" y="0"/>
                </a:cubicBezTo>
                <a:cubicBezTo>
                  <a:pt x="591780" y="-46867"/>
                  <a:pt x="919834" y="23103"/>
                  <a:pt x="1078442" y="0"/>
                </a:cubicBezTo>
                <a:cubicBezTo>
                  <a:pt x="1237050" y="-23103"/>
                  <a:pt x="1422616" y="31652"/>
                  <a:pt x="1658249" y="0"/>
                </a:cubicBezTo>
                <a:cubicBezTo>
                  <a:pt x="1893882" y="-31652"/>
                  <a:pt x="1898901" y="26493"/>
                  <a:pt x="2116297" y="0"/>
                </a:cubicBezTo>
                <a:cubicBezTo>
                  <a:pt x="2333693" y="-26493"/>
                  <a:pt x="2353906" y="43532"/>
                  <a:pt x="2574345" y="0"/>
                </a:cubicBezTo>
                <a:cubicBezTo>
                  <a:pt x="2794784" y="-43532"/>
                  <a:pt x="2862845" y="29577"/>
                  <a:pt x="3113566" y="0"/>
                </a:cubicBezTo>
                <a:cubicBezTo>
                  <a:pt x="3364287" y="-29577"/>
                  <a:pt x="3850617" y="71780"/>
                  <a:pt x="4058652" y="0"/>
                </a:cubicBezTo>
                <a:cubicBezTo>
                  <a:pt x="4094289" y="196117"/>
                  <a:pt x="4021809" y="278221"/>
                  <a:pt x="4058652" y="482998"/>
                </a:cubicBezTo>
                <a:cubicBezTo>
                  <a:pt x="4095495" y="687775"/>
                  <a:pt x="4004620" y="805387"/>
                  <a:pt x="4058652" y="1014296"/>
                </a:cubicBezTo>
                <a:cubicBezTo>
                  <a:pt x="4112684" y="1223205"/>
                  <a:pt x="4013415" y="1280905"/>
                  <a:pt x="4058652" y="1521444"/>
                </a:cubicBezTo>
                <a:cubicBezTo>
                  <a:pt x="4103889" y="1761983"/>
                  <a:pt x="4010426" y="1808170"/>
                  <a:pt x="4058652" y="1931993"/>
                </a:cubicBezTo>
                <a:cubicBezTo>
                  <a:pt x="4106878" y="2055816"/>
                  <a:pt x="4030885" y="2231252"/>
                  <a:pt x="4058652" y="2414991"/>
                </a:cubicBezTo>
                <a:cubicBezTo>
                  <a:pt x="3780656" y="2468247"/>
                  <a:pt x="3589884" y="2406053"/>
                  <a:pt x="3438258" y="2414991"/>
                </a:cubicBezTo>
                <a:cubicBezTo>
                  <a:pt x="3286632" y="2423929"/>
                  <a:pt x="3086721" y="2399455"/>
                  <a:pt x="2980210" y="2414991"/>
                </a:cubicBezTo>
                <a:cubicBezTo>
                  <a:pt x="2873699" y="2430527"/>
                  <a:pt x="2654741" y="2360803"/>
                  <a:pt x="2400403" y="2414991"/>
                </a:cubicBezTo>
                <a:cubicBezTo>
                  <a:pt x="2146065" y="2469179"/>
                  <a:pt x="2043239" y="2385761"/>
                  <a:pt x="1901768" y="2414991"/>
                </a:cubicBezTo>
                <a:cubicBezTo>
                  <a:pt x="1760297" y="2444221"/>
                  <a:pt x="1556414" y="2352441"/>
                  <a:pt x="1240788" y="2414991"/>
                </a:cubicBezTo>
                <a:cubicBezTo>
                  <a:pt x="925162" y="2477541"/>
                  <a:pt x="1005382" y="2386143"/>
                  <a:pt x="782740" y="2414991"/>
                </a:cubicBezTo>
                <a:cubicBezTo>
                  <a:pt x="560098" y="2443839"/>
                  <a:pt x="198623" y="2377324"/>
                  <a:pt x="0" y="2414991"/>
                </a:cubicBezTo>
                <a:cubicBezTo>
                  <a:pt x="-1591" y="2194755"/>
                  <a:pt x="33959" y="2154526"/>
                  <a:pt x="0" y="1907843"/>
                </a:cubicBezTo>
                <a:cubicBezTo>
                  <a:pt x="-33959" y="1661160"/>
                  <a:pt x="43928" y="1622477"/>
                  <a:pt x="0" y="1497294"/>
                </a:cubicBezTo>
                <a:cubicBezTo>
                  <a:pt x="-43928" y="1372111"/>
                  <a:pt x="41782" y="1261034"/>
                  <a:pt x="0" y="1086746"/>
                </a:cubicBezTo>
                <a:cubicBezTo>
                  <a:pt x="-41782" y="912458"/>
                  <a:pt x="3953" y="818122"/>
                  <a:pt x="0" y="555448"/>
                </a:cubicBezTo>
                <a:cubicBezTo>
                  <a:pt x="-3953" y="292774"/>
                  <a:pt x="44223" y="151780"/>
                  <a:pt x="0" y="0"/>
                </a:cubicBezTo>
                <a:close/>
              </a:path>
              <a:path w="4058652" h="2414991" stroke="0" extrusionOk="0">
                <a:moveTo>
                  <a:pt x="0" y="0"/>
                </a:moveTo>
                <a:cubicBezTo>
                  <a:pt x="278372" y="-12906"/>
                  <a:pt x="344864" y="40350"/>
                  <a:pt x="660980" y="0"/>
                </a:cubicBezTo>
                <a:cubicBezTo>
                  <a:pt x="977096" y="-40350"/>
                  <a:pt x="1040471" y="26244"/>
                  <a:pt x="1281374" y="0"/>
                </a:cubicBezTo>
                <a:cubicBezTo>
                  <a:pt x="1522277" y="-26244"/>
                  <a:pt x="1598589" y="13466"/>
                  <a:pt x="1901768" y="0"/>
                </a:cubicBezTo>
                <a:cubicBezTo>
                  <a:pt x="2204947" y="-13466"/>
                  <a:pt x="2240880" y="25667"/>
                  <a:pt x="2481576" y="0"/>
                </a:cubicBezTo>
                <a:cubicBezTo>
                  <a:pt x="2722272" y="-25667"/>
                  <a:pt x="2748750" y="11753"/>
                  <a:pt x="2939624" y="0"/>
                </a:cubicBezTo>
                <a:cubicBezTo>
                  <a:pt x="3130498" y="-11753"/>
                  <a:pt x="3278741" y="8735"/>
                  <a:pt x="3519431" y="0"/>
                </a:cubicBezTo>
                <a:cubicBezTo>
                  <a:pt x="3760121" y="-8735"/>
                  <a:pt x="3837300" y="62007"/>
                  <a:pt x="4058652" y="0"/>
                </a:cubicBezTo>
                <a:cubicBezTo>
                  <a:pt x="4064948" y="146723"/>
                  <a:pt x="4032369" y="304370"/>
                  <a:pt x="4058652" y="410548"/>
                </a:cubicBezTo>
                <a:cubicBezTo>
                  <a:pt x="4084935" y="516726"/>
                  <a:pt x="4013356" y="691548"/>
                  <a:pt x="4058652" y="821097"/>
                </a:cubicBezTo>
                <a:cubicBezTo>
                  <a:pt x="4103948" y="950646"/>
                  <a:pt x="4054801" y="1157620"/>
                  <a:pt x="4058652" y="1304095"/>
                </a:cubicBezTo>
                <a:cubicBezTo>
                  <a:pt x="4062503" y="1450570"/>
                  <a:pt x="4001421" y="1560411"/>
                  <a:pt x="4058652" y="1787093"/>
                </a:cubicBezTo>
                <a:cubicBezTo>
                  <a:pt x="4115883" y="2013775"/>
                  <a:pt x="4039273" y="2222302"/>
                  <a:pt x="4058652" y="2414991"/>
                </a:cubicBezTo>
                <a:cubicBezTo>
                  <a:pt x="3920362" y="2452024"/>
                  <a:pt x="3583206" y="2404009"/>
                  <a:pt x="3397672" y="2414991"/>
                </a:cubicBezTo>
                <a:cubicBezTo>
                  <a:pt x="3212138" y="2425973"/>
                  <a:pt x="3090433" y="2389731"/>
                  <a:pt x="2858451" y="2414991"/>
                </a:cubicBezTo>
                <a:cubicBezTo>
                  <a:pt x="2626469" y="2440251"/>
                  <a:pt x="2559576" y="2408458"/>
                  <a:pt x="2278643" y="2414991"/>
                </a:cubicBezTo>
                <a:cubicBezTo>
                  <a:pt x="1997710" y="2421524"/>
                  <a:pt x="1872903" y="2392152"/>
                  <a:pt x="1739422" y="2414991"/>
                </a:cubicBezTo>
                <a:cubicBezTo>
                  <a:pt x="1605941" y="2437830"/>
                  <a:pt x="1468613" y="2397381"/>
                  <a:pt x="1240788" y="2414991"/>
                </a:cubicBezTo>
                <a:cubicBezTo>
                  <a:pt x="1012963" y="2432601"/>
                  <a:pt x="794922" y="2410252"/>
                  <a:pt x="660980" y="2414991"/>
                </a:cubicBezTo>
                <a:cubicBezTo>
                  <a:pt x="527038" y="2419730"/>
                  <a:pt x="313169" y="2385265"/>
                  <a:pt x="0" y="2414991"/>
                </a:cubicBezTo>
                <a:cubicBezTo>
                  <a:pt x="-4000" y="2188346"/>
                  <a:pt x="34945" y="2135295"/>
                  <a:pt x="0" y="1931993"/>
                </a:cubicBezTo>
                <a:cubicBezTo>
                  <a:pt x="-34945" y="1728691"/>
                  <a:pt x="17417" y="1563953"/>
                  <a:pt x="0" y="1448995"/>
                </a:cubicBezTo>
                <a:cubicBezTo>
                  <a:pt x="-17417" y="1334037"/>
                  <a:pt x="14032" y="1167393"/>
                  <a:pt x="0" y="1038446"/>
                </a:cubicBezTo>
                <a:cubicBezTo>
                  <a:pt x="-14032" y="909499"/>
                  <a:pt x="28206" y="749815"/>
                  <a:pt x="0" y="627898"/>
                </a:cubicBezTo>
                <a:cubicBezTo>
                  <a:pt x="-28206" y="505981"/>
                  <a:pt x="17355" y="209226"/>
                  <a:pt x="0" y="0"/>
                </a:cubicBezTo>
                <a:close/>
              </a:path>
            </a:pathLst>
          </a:custGeom>
          <a:ln w="3810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4441492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A9F16E8-E307-45FF-A15C-1C14A5C88EBE}"/>
              </a:ext>
            </a:extLst>
          </p:cNvPr>
          <p:cNvSpPr txBox="1"/>
          <p:nvPr/>
        </p:nvSpPr>
        <p:spPr>
          <a:xfrm>
            <a:off x="4780534" y="2456619"/>
            <a:ext cx="914400" cy="584775"/>
          </a:xfrm>
          <a:custGeom>
            <a:avLst/>
            <a:gdLst>
              <a:gd name="connsiteX0" fmla="*/ 0 w 914400"/>
              <a:gd name="connsiteY0" fmla="*/ 0 h 584775"/>
              <a:gd name="connsiteX1" fmla="*/ 475488 w 914400"/>
              <a:gd name="connsiteY1" fmla="*/ 0 h 584775"/>
              <a:gd name="connsiteX2" fmla="*/ 914400 w 914400"/>
              <a:gd name="connsiteY2" fmla="*/ 0 h 584775"/>
              <a:gd name="connsiteX3" fmla="*/ 914400 w 914400"/>
              <a:gd name="connsiteY3" fmla="*/ 584775 h 584775"/>
              <a:gd name="connsiteX4" fmla="*/ 475488 w 914400"/>
              <a:gd name="connsiteY4" fmla="*/ 584775 h 584775"/>
              <a:gd name="connsiteX5" fmla="*/ 0 w 914400"/>
              <a:gd name="connsiteY5" fmla="*/ 584775 h 584775"/>
              <a:gd name="connsiteX6" fmla="*/ 0 w 914400"/>
              <a:gd name="connsiteY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84775" fill="none" extrusionOk="0">
                <a:moveTo>
                  <a:pt x="0" y="0"/>
                </a:moveTo>
                <a:cubicBezTo>
                  <a:pt x="143449" y="-48464"/>
                  <a:pt x="307862" y="48831"/>
                  <a:pt x="475488" y="0"/>
                </a:cubicBezTo>
                <a:cubicBezTo>
                  <a:pt x="643114" y="-48831"/>
                  <a:pt x="789685" y="17115"/>
                  <a:pt x="914400" y="0"/>
                </a:cubicBezTo>
                <a:cubicBezTo>
                  <a:pt x="980547" y="202883"/>
                  <a:pt x="900192" y="465884"/>
                  <a:pt x="914400" y="584775"/>
                </a:cubicBezTo>
                <a:cubicBezTo>
                  <a:pt x="811659" y="607747"/>
                  <a:pt x="623916" y="560496"/>
                  <a:pt x="475488" y="584775"/>
                </a:cubicBezTo>
                <a:cubicBezTo>
                  <a:pt x="327060" y="609054"/>
                  <a:pt x="230321" y="575955"/>
                  <a:pt x="0" y="584775"/>
                </a:cubicBezTo>
                <a:cubicBezTo>
                  <a:pt x="-62694" y="410918"/>
                  <a:pt x="25218" y="248914"/>
                  <a:pt x="0" y="0"/>
                </a:cubicBezTo>
                <a:close/>
              </a:path>
              <a:path w="914400" h="584775" stroke="0" extrusionOk="0">
                <a:moveTo>
                  <a:pt x="0" y="0"/>
                </a:moveTo>
                <a:cubicBezTo>
                  <a:pt x="175497" y="-55349"/>
                  <a:pt x="262835" y="53160"/>
                  <a:pt x="475488" y="0"/>
                </a:cubicBezTo>
                <a:cubicBezTo>
                  <a:pt x="688141" y="-53160"/>
                  <a:pt x="791891" y="22525"/>
                  <a:pt x="914400" y="0"/>
                </a:cubicBezTo>
                <a:cubicBezTo>
                  <a:pt x="934094" y="253396"/>
                  <a:pt x="889738" y="451525"/>
                  <a:pt x="914400" y="584775"/>
                </a:cubicBezTo>
                <a:cubicBezTo>
                  <a:pt x="732862" y="585991"/>
                  <a:pt x="642355" y="567588"/>
                  <a:pt x="466344" y="584775"/>
                </a:cubicBezTo>
                <a:cubicBezTo>
                  <a:pt x="290333" y="601962"/>
                  <a:pt x="128869" y="560140"/>
                  <a:pt x="0" y="584775"/>
                </a:cubicBezTo>
                <a:cubicBezTo>
                  <a:pt x="-67337" y="353729"/>
                  <a:pt x="26862" y="241513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37363066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AR" sz="3200" b="1" dirty="0">
                <a:latin typeface="Amasis MT Pro Black" panose="02040A04050005020304" pitchFamily="18" charset="0"/>
                <a:cs typeface="Aharoni" panose="02010803020104030203" pitchFamily="2" charset="-79"/>
              </a:rPr>
              <a:t>A2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B1ADC2B-7FB8-42AE-8C5B-55131C65A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988" y="4448372"/>
            <a:ext cx="3880012" cy="2179876"/>
          </a:xfrm>
          <a:custGeom>
            <a:avLst/>
            <a:gdLst>
              <a:gd name="connsiteX0" fmla="*/ 0 w 3880012"/>
              <a:gd name="connsiteY0" fmla="*/ 0 h 2179876"/>
              <a:gd name="connsiteX1" fmla="*/ 631888 w 3880012"/>
              <a:gd name="connsiteY1" fmla="*/ 0 h 2179876"/>
              <a:gd name="connsiteX2" fmla="*/ 1224975 w 3880012"/>
              <a:gd name="connsiteY2" fmla="*/ 0 h 2179876"/>
              <a:gd name="connsiteX3" fmla="*/ 1779263 w 3880012"/>
              <a:gd name="connsiteY3" fmla="*/ 0 h 2179876"/>
              <a:gd name="connsiteX4" fmla="*/ 2411150 w 3880012"/>
              <a:gd name="connsiteY4" fmla="*/ 0 h 2179876"/>
              <a:gd name="connsiteX5" fmla="*/ 2887838 w 3880012"/>
              <a:gd name="connsiteY5" fmla="*/ 0 h 2179876"/>
              <a:gd name="connsiteX6" fmla="*/ 3880012 w 3880012"/>
              <a:gd name="connsiteY6" fmla="*/ 0 h 2179876"/>
              <a:gd name="connsiteX7" fmla="*/ 3880012 w 3880012"/>
              <a:gd name="connsiteY7" fmla="*/ 523170 h 2179876"/>
              <a:gd name="connsiteX8" fmla="*/ 3880012 w 3880012"/>
              <a:gd name="connsiteY8" fmla="*/ 1068139 h 2179876"/>
              <a:gd name="connsiteX9" fmla="*/ 3880012 w 3880012"/>
              <a:gd name="connsiteY9" fmla="*/ 1634907 h 2179876"/>
              <a:gd name="connsiteX10" fmla="*/ 3880012 w 3880012"/>
              <a:gd name="connsiteY10" fmla="*/ 2179876 h 2179876"/>
              <a:gd name="connsiteX11" fmla="*/ 3442125 w 3880012"/>
              <a:gd name="connsiteY11" fmla="*/ 2179876 h 2179876"/>
              <a:gd name="connsiteX12" fmla="*/ 2926638 w 3880012"/>
              <a:gd name="connsiteY12" fmla="*/ 2179876 h 2179876"/>
              <a:gd name="connsiteX13" fmla="*/ 2488751 w 3880012"/>
              <a:gd name="connsiteY13" fmla="*/ 2179876 h 2179876"/>
              <a:gd name="connsiteX14" fmla="*/ 1856863 w 3880012"/>
              <a:gd name="connsiteY14" fmla="*/ 2179876 h 2179876"/>
              <a:gd name="connsiteX15" fmla="*/ 1418976 w 3880012"/>
              <a:gd name="connsiteY15" fmla="*/ 2179876 h 2179876"/>
              <a:gd name="connsiteX16" fmla="*/ 864688 w 3880012"/>
              <a:gd name="connsiteY16" fmla="*/ 2179876 h 2179876"/>
              <a:gd name="connsiteX17" fmla="*/ 0 w 3880012"/>
              <a:gd name="connsiteY17" fmla="*/ 2179876 h 2179876"/>
              <a:gd name="connsiteX18" fmla="*/ 0 w 3880012"/>
              <a:gd name="connsiteY18" fmla="*/ 1613108 h 2179876"/>
              <a:gd name="connsiteX19" fmla="*/ 0 w 3880012"/>
              <a:gd name="connsiteY19" fmla="*/ 1046340 h 2179876"/>
              <a:gd name="connsiteX20" fmla="*/ 0 w 3880012"/>
              <a:gd name="connsiteY20" fmla="*/ 479573 h 2179876"/>
              <a:gd name="connsiteX21" fmla="*/ 0 w 3880012"/>
              <a:gd name="connsiteY21" fmla="*/ 0 h 21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80012" h="2179876" fill="none" extrusionOk="0">
                <a:moveTo>
                  <a:pt x="0" y="0"/>
                </a:moveTo>
                <a:cubicBezTo>
                  <a:pt x="300167" y="-74162"/>
                  <a:pt x="395346" y="46065"/>
                  <a:pt x="631888" y="0"/>
                </a:cubicBezTo>
                <a:cubicBezTo>
                  <a:pt x="868430" y="-46065"/>
                  <a:pt x="937866" y="50072"/>
                  <a:pt x="1224975" y="0"/>
                </a:cubicBezTo>
                <a:cubicBezTo>
                  <a:pt x="1512084" y="-50072"/>
                  <a:pt x="1523700" y="22770"/>
                  <a:pt x="1779263" y="0"/>
                </a:cubicBezTo>
                <a:cubicBezTo>
                  <a:pt x="2034826" y="-22770"/>
                  <a:pt x="2277279" y="54744"/>
                  <a:pt x="2411150" y="0"/>
                </a:cubicBezTo>
                <a:cubicBezTo>
                  <a:pt x="2545021" y="-54744"/>
                  <a:pt x="2721422" y="16280"/>
                  <a:pt x="2887838" y="0"/>
                </a:cubicBezTo>
                <a:cubicBezTo>
                  <a:pt x="3054254" y="-16280"/>
                  <a:pt x="3680805" y="104535"/>
                  <a:pt x="3880012" y="0"/>
                </a:cubicBezTo>
                <a:cubicBezTo>
                  <a:pt x="3919788" y="121644"/>
                  <a:pt x="3879027" y="347524"/>
                  <a:pt x="3880012" y="523170"/>
                </a:cubicBezTo>
                <a:cubicBezTo>
                  <a:pt x="3880997" y="698816"/>
                  <a:pt x="3841097" y="951687"/>
                  <a:pt x="3880012" y="1068139"/>
                </a:cubicBezTo>
                <a:cubicBezTo>
                  <a:pt x="3918927" y="1184591"/>
                  <a:pt x="3875764" y="1440277"/>
                  <a:pt x="3880012" y="1634907"/>
                </a:cubicBezTo>
                <a:cubicBezTo>
                  <a:pt x="3884260" y="1829537"/>
                  <a:pt x="3838806" y="1924274"/>
                  <a:pt x="3880012" y="2179876"/>
                </a:cubicBezTo>
                <a:cubicBezTo>
                  <a:pt x="3701975" y="2213081"/>
                  <a:pt x="3564554" y="2139514"/>
                  <a:pt x="3442125" y="2179876"/>
                </a:cubicBezTo>
                <a:cubicBezTo>
                  <a:pt x="3319696" y="2220238"/>
                  <a:pt x="3169734" y="2123070"/>
                  <a:pt x="2926638" y="2179876"/>
                </a:cubicBezTo>
                <a:cubicBezTo>
                  <a:pt x="2683542" y="2236682"/>
                  <a:pt x="2597645" y="2172764"/>
                  <a:pt x="2488751" y="2179876"/>
                </a:cubicBezTo>
                <a:cubicBezTo>
                  <a:pt x="2379857" y="2186988"/>
                  <a:pt x="2154008" y="2161911"/>
                  <a:pt x="1856863" y="2179876"/>
                </a:cubicBezTo>
                <a:cubicBezTo>
                  <a:pt x="1559718" y="2197841"/>
                  <a:pt x="1560362" y="2167127"/>
                  <a:pt x="1418976" y="2179876"/>
                </a:cubicBezTo>
                <a:cubicBezTo>
                  <a:pt x="1277590" y="2192625"/>
                  <a:pt x="1103126" y="2172649"/>
                  <a:pt x="864688" y="2179876"/>
                </a:cubicBezTo>
                <a:cubicBezTo>
                  <a:pt x="626250" y="2187103"/>
                  <a:pt x="256027" y="2159745"/>
                  <a:pt x="0" y="2179876"/>
                </a:cubicBezTo>
                <a:cubicBezTo>
                  <a:pt x="-13833" y="1897048"/>
                  <a:pt x="23097" y="1735999"/>
                  <a:pt x="0" y="1613108"/>
                </a:cubicBezTo>
                <a:cubicBezTo>
                  <a:pt x="-23097" y="1490217"/>
                  <a:pt x="18085" y="1198603"/>
                  <a:pt x="0" y="1046340"/>
                </a:cubicBezTo>
                <a:cubicBezTo>
                  <a:pt x="-18085" y="894077"/>
                  <a:pt x="29100" y="598600"/>
                  <a:pt x="0" y="479573"/>
                </a:cubicBezTo>
                <a:cubicBezTo>
                  <a:pt x="-29100" y="360546"/>
                  <a:pt x="19243" y="220518"/>
                  <a:pt x="0" y="0"/>
                </a:cubicBezTo>
                <a:close/>
              </a:path>
              <a:path w="3880012" h="2179876" stroke="0" extrusionOk="0">
                <a:moveTo>
                  <a:pt x="0" y="0"/>
                </a:moveTo>
                <a:cubicBezTo>
                  <a:pt x="154498" y="-51679"/>
                  <a:pt x="352458" y="9877"/>
                  <a:pt x="476687" y="0"/>
                </a:cubicBezTo>
                <a:cubicBezTo>
                  <a:pt x="600916" y="-9877"/>
                  <a:pt x="775825" y="66054"/>
                  <a:pt x="1030975" y="0"/>
                </a:cubicBezTo>
                <a:cubicBezTo>
                  <a:pt x="1286125" y="-66054"/>
                  <a:pt x="1301841" y="37656"/>
                  <a:pt x="1468862" y="0"/>
                </a:cubicBezTo>
                <a:cubicBezTo>
                  <a:pt x="1635883" y="-37656"/>
                  <a:pt x="1813586" y="26279"/>
                  <a:pt x="2061949" y="0"/>
                </a:cubicBezTo>
                <a:cubicBezTo>
                  <a:pt x="2310312" y="-26279"/>
                  <a:pt x="2428401" y="28077"/>
                  <a:pt x="2655037" y="0"/>
                </a:cubicBezTo>
                <a:cubicBezTo>
                  <a:pt x="2881673" y="-28077"/>
                  <a:pt x="2981559" y="38271"/>
                  <a:pt x="3286924" y="0"/>
                </a:cubicBezTo>
                <a:cubicBezTo>
                  <a:pt x="3592289" y="-38271"/>
                  <a:pt x="3628307" y="17662"/>
                  <a:pt x="3880012" y="0"/>
                </a:cubicBezTo>
                <a:cubicBezTo>
                  <a:pt x="3942454" y="152963"/>
                  <a:pt x="3828014" y="299702"/>
                  <a:pt x="3880012" y="544969"/>
                </a:cubicBezTo>
                <a:cubicBezTo>
                  <a:pt x="3932010" y="790236"/>
                  <a:pt x="3832129" y="887107"/>
                  <a:pt x="3880012" y="1111737"/>
                </a:cubicBezTo>
                <a:cubicBezTo>
                  <a:pt x="3927895" y="1336367"/>
                  <a:pt x="3831089" y="1422476"/>
                  <a:pt x="3880012" y="1634907"/>
                </a:cubicBezTo>
                <a:cubicBezTo>
                  <a:pt x="3928935" y="1847338"/>
                  <a:pt x="3833136" y="1986525"/>
                  <a:pt x="3880012" y="2179876"/>
                </a:cubicBezTo>
                <a:cubicBezTo>
                  <a:pt x="3683719" y="2213683"/>
                  <a:pt x="3509766" y="2129969"/>
                  <a:pt x="3248124" y="2179876"/>
                </a:cubicBezTo>
                <a:cubicBezTo>
                  <a:pt x="2986482" y="2229783"/>
                  <a:pt x="2799488" y="2154206"/>
                  <a:pt x="2655037" y="2179876"/>
                </a:cubicBezTo>
                <a:cubicBezTo>
                  <a:pt x="2510586" y="2205546"/>
                  <a:pt x="2281394" y="2132051"/>
                  <a:pt x="2178350" y="2179876"/>
                </a:cubicBezTo>
                <a:cubicBezTo>
                  <a:pt x="2075306" y="2227701"/>
                  <a:pt x="1859714" y="2151162"/>
                  <a:pt x="1740463" y="2179876"/>
                </a:cubicBezTo>
                <a:cubicBezTo>
                  <a:pt x="1621212" y="2208590"/>
                  <a:pt x="1313439" y="2146659"/>
                  <a:pt x="1186175" y="2179876"/>
                </a:cubicBezTo>
                <a:cubicBezTo>
                  <a:pt x="1058911" y="2213093"/>
                  <a:pt x="818220" y="2110883"/>
                  <a:pt x="554287" y="2179876"/>
                </a:cubicBezTo>
                <a:cubicBezTo>
                  <a:pt x="290354" y="2248869"/>
                  <a:pt x="201045" y="2147718"/>
                  <a:pt x="0" y="2179876"/>
                </a:cubicBezTo>
                <a:cubicBezTo>
                  <a:pt x="-2265" y="1907653"/>
                  <a:pt x="18203" y="1752441"/>
                  <a:pt x="0" y="1613108"/>
                </a:cubicBezTo>
                <a:cubicBezTo>
                  <a:pt x="-18203" y="1473775"/>
                  <a:pt x="23914" y="1332772"/>
                  <a:pt x="0" y="1133536"/>
                </a:cubicBezTo>
                <a:cubicBezTo>
                  <a:pt x="-23914" y="934300"/>
                  <a:pt x="26977" y="797211"/>
                  <a:pt x="0" y="588567"/>
                </a:cubicBezTo>
                <a:cubicBezTo>
                  <a:pt x="-26977" y="379923"/>
                  <a:pt x="58077" y="276461"/>
                  <a:pt x="0" y="0"/>
                </a:cubicBezTo>
                <a:close/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28883997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F8117962-A10B-490E-A959-0C03ABBE9D44}"/>
              </a:ext>
            </a:extLst>
          </p:cNvPr>
          <p:cNvSpPr txBox="1"/>
          <p:nvPr/>
        </p:nvSpPr>
        <p:spPr>
          <a:xfrm>
            <a:off x="5471263" y="4636495"/>
            <a:ext cx="914400" cy="584775"/>
          </a:xfrm>
          <a:custGeom>
            <a:avLst/>
            <a:gdLst>
              <a:gd name="connsiteX0" fmla="*/ 0 w 914400"/>
              <a:gd name="connsiteY0" fmla="*/ 0 h 584775"/>
              <a:gd name="connsiteX1" fmla="*/ 475488 w 914400"/>
              <a:gd name="connsiteY1" fmla="*/ 0 h 584775"/>
              <a:gd name="connsiteX2" fmla="*/ 914400 w 914400"/>
              <a:gd name="connsiteY2" fmla="*/ 0 h 584775"/>
              <a:gd name="connsiteX3" fmla="*/ 914400 w 914400"/>
              <a:gd name="connsiteY3" fmla="*/ 584775 h 584775"/>
              <a:gd name="connsiteX4" fmla="*/ 475488 w 914400"/>
              <a:gd name="connsiteY4" fmla="*/ 584775 h 584775"/>
              <a:gd name="connsiteX5" fmla="*/ 0 w 914400"/>
              <a:gd name="connsiteY5" fmla="*/ 584775 h 584775"/>
              <a:gd name="connsiteX6" fmla="*/ 0 w 914400"/>
              <a:gd name="connsiteY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84775" fill="none" extrusionOk="0">
                <a:moveTo>
                  <a:pt x="0" y="0"/>
                </a:moveTo>
                <a:cubicBezTo>
                  <a:pt x="143449" y="-48464"/>
                  <a:pt x="307862" y="48831"/>
                  <a:pt x="475488" y="0"/>
                </a:cubicBezTo>
                <a:cubicBezTo>
                  <a:pt x="643114" y="-48831"/>
                  <a:pt x="789685" y="17115"/>
                  <a:pt x="914400" y="0"/>
                </a:cubicBezTo>
                <a:cubicBezTo>
                  <a:pt x="980547" y="202883"/>
                  <a:pt x="900192" y="465884"/>
                  <a:pt x="914400" y="584775"/>
                </a:cubicBezTo>
                <a:cubicBezTo>
                  <a:pt x="811659" y="607747"/>
                  <a:pt x="623916" y="560496"/>
                  <a:pt x="475488" y="584775"/>
                </a:cubicBezTo>
                <a:cubicBezTo>
                  <a:pt x="327060" y="609054"/>
                  <a:pt x="230321" y="575955"/>
                  <a:pt x="0" y="584775"/>
                </a:cubicBezTo>
                <a:cubicBezTo>
                  <a:pt x="-62694" y="410918"/>
                  <a:pt x="25218" y="248914"/>
                  <a:pt x="0" y="0"/>
                </a:cubicBezTo>
                <a:close/>
              </a:path>
              <a:path w="914400" h="584775" stroke="0" extrusionOk="0">
                <a:moveTo>
                  <a:pt x="0" y="0"/>
                </a:moveTo>
                <a:cubicBezTo>
                  <a:pt x="175497" y="-55349"/>
                  <a:pt x="262835" y="53160"/>
                  <a:pt x="475488" y="0"/>
                </a:cubicBezTo>
                <a:cubicBezTo>
                  <a:pt x="688141" y="-53160"/>
                  <a:pt x="791891" y="22525"/>
                  <a:pt x="914400" y="0"/>
                </a:cubicBezTo>
                <a:cubicBezTo>
                  <a:pt x="934094" y="253396"/>
                  <a:pt x="889738" y="451525"/>
                  <a:pt x="914400" y="584775"/>
                </a:cubicBezTo>
                <a:cubicBezTo>
                  <a:pt x="732862" y="585991"/>
                  <a:pt x="642355" y="567588"/>
                  <a:pt x="466344" y="584775"/>
                </a:cubicBezTo>
                <a:cubicBezTo>
                  <a:pt x="290333" y="601962"/>
                  <a:pt x="128869" y="560140"/>
                  <a:pt x="0" y="584775"/>
                </a:cubicBezTo>
                <a:cubicBezTo>
                  <a:pt x="-67337" y="353729"/>
                  <a:pt x="26862" y="241513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363066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AR" sz="3200" b="1" dirty="0">
                <a:latin typeface="Amasis MT Pro Black" panose="02040A04050005020304" pitchFamily="18" charset="0"/>
                <a:cs typeface="Aharoni" panose="02010803020104030203" pitchFamily="2" charset="-79"/>
              </a:rPr>
              <a:t>B1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55267D6-770C-49F7-AC14-032BA93CA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324" y="393857"/>
            <a:ext cx="4286848" cy="2238687"/>
          </a:xfrm>
          <a:custGeom>
            <a:avLst/>
            <a:gdLst>
              <a:gd name="connsiteX0" fmla="*/ 0 w 4286848"/>
              <a:gd name="connsiteY0" fmla="*/ 0 h 2238687"/>
              <a:gd name="connsiteX1" fmla="*/ 492988 w 4286848"/>
              <a:gd name="connsiteY1" fmla="*/ 0 h 2238687"/>
              <a:gd name="connsiteX2" fmla="*/ 1114580 w 4286848"/>
              <a:gd name="connsiteY2" fmla="*/ 0 h 2238687"/>
              <a:gd name="connsiteX3" fmla="*/ 1607568 w 4286848"/>
              <a:gd name="connsiteY3" fmla="*/ 0 h 2238687"/>
              <a:gd name="connsiteX4" fmla="*/ 2229161 w 4286848"/>
              <a:gd name="connsiteY4" fmla="*/ 0 h 2238687"/>
              <a:gd name="connsiteX5" fmla="*/ 2807885 w 4286848"/>
              <a:gd name="connsiteY5" fmla="*/ 0 h 2238687"/>
              <a:gd name="connsiteX6" fmla="*/ 3300873 w 4286848"/>
              <a:gd name="connsiteY6" fmla="*/ 0 h 2238687"/>
              <a:gd name="connsiteX7" fmla="*/ 4286848 w 4286848"/>
              <a:gd name="connsiteY7" fmla="*/ 0 h 2238687"/>
              <a:gd name="connsiteX8" fmla="*/ 4286848 w 4286848"/>
              <a:gd name="connsiteY8" fmla="*/ 514898 h 2238687"/>
              <a:gd name="connsiteX9" fmla="*/ 4286848 w 4286848"/>
              <a:gd name="connsiteY9" fmla="*/ 1052183 h 2238687"/>
              <a:gd name="connsiteX10" fmla="*/ 4286848 w 4286848"/>
              <a:gd name="connsiteY10" fmla="*/ 1634242 h 2238687"/>
              <a:gd name="connsiteX11" fmla="*/ 4286848 w 4286848"/>
              <a:gd name="connsiteY11" fmla="*/ 2238687 h 2238687"/>
              <a:gd name="connsiteX12" fmla="*/ 3793860 w 4286848"/>
              <a:gd name="connsiteY12" fmla="*/ 2238687 h 2238687"/>
              <a:gd name="connsiteX13" fmla="*/ 3386610 w 4286848"/>
              <a:gd name="connsiteY13" fmla="*/ 2238687 h 2238687"/>
              <a:gd name="connsiteX14" fmla="*/ 2979359 w 4286848"/>
              <a:gd name="connsiteY14" fmla="*/ 2238687 h 2238687"/>
              <a:gd name="connsiteX15" fmla="*/ 2357766 w 4286848"/>
              <a:gd name="connsiteY15" fmla="*/ 2238687 h 2238687"/>
              <a:gd name="connsiteX16" fmla="*/ 1779042 w 4286848"/>
              <a:gd name="connsiteY16" fmla="*/ 2238687 h 2238687"/>
              <a:gd name="connsiteX17" fmla="*/ 1286054 w 4286848"/>
              <a:gd name="connsiteY17" fmla="*/ 2238687 h 2238687"/>
              <a:gd name="connsiteX18" fmla="*/ 664461 w 4286848"/>
              <a:gd name="connsiteY18" fmla="*/ 2238687 h 2238687"/>
              <a:gd name="connsiteX19" fmla="*/ 0 w 4286848"/>
              <a:gd name="connsiteY19" fmla="*/ 2238687 h 2238687"/>
              <a:gd name="connsiteX20" fmla="*/ 0 w 4286848"/>
              <a:gd name="connsiteY20" fmla="*/ 1656628 h 2238687"/>
              <a:gd name="connsiteX21" fmla="*/ 0 w 4286848"/>
              <a:gd name="connsiteY21" fmla="*/ 1096957 h 2238687"/>
              <a:gd name="connsiteX22" fmla="*/ 0 w 4286848"/>
              <a:gd name="connsiteY22" fmla="*/ 492511 h 2238687"/>
              <a:gd name="connsiteX23" fmla="*/ 0 w 4286848"/>
              <a:gd name="connsiteY23" fmla="*/ 0 h 223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86848" h="2238687" fill="none" extrusionOk="0">
                <a:moveTo>
                  <a:pt x="0" y="0"/>
                </a:moveTo>
                <a:cubicBezTo>
                  <a:pt x="229775" y="-24929"/>
                  <a:pt x="347199" y="55741"/>
                  <a:pt x="492988" y="0"/>
                </a:cubicBezTo>
                <a:cubicBezTo>
                  <a:pt x="638777" y="-55741"/>
                  <a:pt x="830022" y="35500"/>
                  <a:pt x="1114580" y="0"/>
                </a:cubicBezTo>
                <a:cubicBezTo>
                  <a:pt x="1399138" y="-35500"/>
                  <a:pt x="1498210" y="35552"/>
                  <a:pt x="1607568" y="0"/>
                </a:cubicBezTo>
                <a:cubicBezTo>
                  <a:pt x="1716926" y="-35552"/>
                  <a:pt x="2019094" y="6824"/>
                  <a:pt x="2229161" y="0"/>
                </a:cubicBezTo>
                <a:cubicBezTo>
                  <a:pt x="2439228" y="-6824"/>
                  <a:pt x="2540952" y="838"/>
                  <a:pt x="2807885" y="0"/>
                </a:cubicBezTo>
                <a:cubicBezTo>
                  <a:pt x="3074818" y="-838"/>
                  <a:pt x="3062164" y="3408"/>
                  <a:pt x="3300873" y="0"/>
                </a:cubicBezTo>
                <a:cubicBezTo>
                  <a:pt x="3539582" y="-3408"/>
                  <a:pt x="3881831" y="85193"/>
                  <a:pt x="4286848" y="0"/>
                </a:cubicBezTo>
                <a:cubicBezTo>
                  <a:pt x="4289072" y="133842"/>
                  <a:pt x="4265228" y="295201"/>
                  <a:pt x="4286848" y="514898"/>
                </a:cubicBezTo>
                <a:cubicBezTo>
                  <a:pt x="4308468" y="734595"/>
                  <a:pt x="4267389" y="810447"/>
                  <a:pt x="4286848" y="1052183"/>
                </a:cubicBezTo>
                <a:cubicBezTo>
                  <a:pt x="4306307" y="1293920"/>
                  <a:pt x="4260908" y="1473356"/>
                  <a:pt x="4286848" y="1634242"/>
                </a:cubicBezTo>
                <a:cubicBezTo>
                  <a:pt x="4312788" y="1795128"/>
                  <a:pt x="4221492" y="2095259"/>
                  <a:pt x="4286848" y="2238687"/>
                </a:cubicBezTo>
                <a:cubicBezTo>
                  <a:pt x="4133203" y="2270293"/>
                  <a:pt x="3952325" y="2233419"/>
                  <a:pt x="3793860" y="2238687"/>
                </a:cubicBezTo>
                <a:cubicBezTo>
                  <a:pt x="3635395" y="2243955"/>
                  <a:pt x="3533128" y="2229551"/>
                  <a:pt x="3386610" y="2238687"/>
                </a:cubicBezTo>
                <a:cubicBezTo>
                  <a:pt x="3240092" y="2247823"/>
                  <a:pt x="3074729" y="2205081"/>
                  <a:pt x="2979359" y="2238687"/>
                </a:cubicBezTo>
                <a:cubicBezTo>
                  <a:pt x="2883989" y="2272293"/>
                  <a:pt x="2567085" y="2235129"/>
                  <a:pt x="2357766" y="2238687"/>
                </a:cubicBezTo>
                <a:cubicBezTo>
                  <a:pt x="2148447" y="2242245"/>
                  <a:pt x="1960884" y="2197610"/>
                  <a:pt x="1779042" y="2238687"/>
                </a:cubicBezTo>
                <a:cubicBezTo>
                  <a:pt x="1597200" y="2279764"/>
                  <a:pt x="1453586" y="2195200"/>
                  <a:pt x="1286054" y="2238687"/>
                </a:cubicBezTo>
                <a:cubicBezTo>
                  <a:pt x="1118522" y="2282174"/>
                  <a:pt x="937776" y="2177881"/>
                  <a:pt x="664461" y="2238687"/>
                </a:cubicBezTo>
                <a:cubicBezTo>
                  <a:pt x="391146" y="2299493"/>
                  <a:pt x="137439" y="2201886"/>
                  <a:pt x="0" y="2238687"/>
                </a:cubicBezTo>
                <a:cubicBezTo>
                  <a:pt x="-14881" y="2061246"/>
                  <a:pt x="67375" y="1786837"/>
                  <a:pt x="0" y="1656628"/>
                </a:cubicBezTo>
                <a:cubicBezTo>
                  <a:pt x="-67375" y="1526419"/>
                  <a:pt x="35407" y="1351310"/>
                  <a:pt x="0" y="1096957"/>
                </a:cubicBezTo>
                <a:cubicBezTo>
                  <a:pt x="-35407" y="842604"/>
                  <a:pt x="49604" y="647966"/>
                  <a:pt x="0" y="492511"/>
                </a:cubicBezTo>
                <a:cubicBezTo>
                  <a:pt x="-49604" y="337056"/>
                  <a:pt x="25620" y="207450"/>
                  <a:pt x="0" y="0"/>
                </a:cubicBezTo>
                <a:close/>
              </a:path>
              <a:path w="4286848" h="2238687" stroke="0" extrusionOk="0">
                <a:moveTo>
                  <a:pt x="0" y="0"/>
                </a:moveTo>
                <a:cubicBezTo>
                  <a:pt x="163288" y="-56163"/>
                  <a:pt x="373022" y="46606"/>
                  <a:pt x="492988" y="0"/>
                </a:cubicBezTo>
                <a:cubicBezTo>
                  <a:pt x="612954" y="-46606"/>
                  <a:pt x="814029" y="17195"/>
                  <a:pt x="900238" y="0"/>
                </a:cubicBezTo>
                <a:cubicBezTo>
                  <a:pt x="986447" y="-17195"/>
                  <a:pt x="1376418" y="37767"/>
                  <a:pt x="1521831" y="0"/>
                </a:cubicBezTo>
                <a:cubicBezTo>
                  <a:pt x="1667244" y="-37767"/>
                  <a:pt x="1928594" y="5765"/>
                  <a:pt x="2143424" y="0"/>
                </a:cubicBezTo>
                <a:cubicBezTo>
                  <a:pt x="2358254" y="-5765"/>
                  <a:pt x="2399156" y="36405"/>
                  <a:pt x="2550675" y="0"/>
                </a:cubicBezTo>
                <a:cubicBezTo>
                  <a:pt x="2702194" y="-36405"/>
                  <a:pt x="2844613" y="36974"/>
                  <a:pt x="3043662" y="0"/>
                </a:cubicBezTo>
                <a:cubicBezTo>
                  <a:pt x="3242711" y="-36974"/>
                  <a:pt x="3354658" y="37283"/>
                  <a:pt x="3622387" y="0"/>
                </a:cubicBezTo>
                <a:cubicBezTo>
                  <a:pt x="3890116" y="-37283"/>
                  <a:pt x="4019097" y="25863"/>
                  <a:pt x="4286848" y="0"/>
                </a:cubicBezTo>
                <a:cubicBezTo>
                  <a:pt x="4337099" y="123105"/>
                  <a:pt x="4230018" y="267897"/>
                  <a:pt x="4286848" y="492511"/>
                </a:cubicBezTo>
                <a:cubicBezTo>
                  <a:pt x="4343678" y="717125"/>
                  <a:pt x="4279499" y="790712"/>
                  <a:pt x="4286848" y="1029796"/>
                </a:cubicBezTo>
                <a:cubicBezTo>
                  <a:pt x="4294197" y="1268881"/>
                  <a:pt x="4275469" y="1366781"/>
                  <a:pt x="4286848" y="1544694"/>
                </a:cubicBezTo>
                <a:cubicBezTo>
                  <a:pt x="4298227" y="1722607"/>
                  <a:pt x="4286678" y="2026598"/>
                  <a:pt x="4286848" y="2238687"/>
                </a:cubicBezTo>
                <a:cubicBezTo>
                  <a:pt x="4030339" y="2249211"/>
                  <a:pt x="3902362" y="2207019"/>
                  <a:pt x="3665255" y="2238687"/>
                </a:cubicBezTo>
                <a:cubicBezTo>
                  <a:pt x="3428148" y="2270355"/>
                  <a:pt x="3301175" y="2216317"/>
                  <a:pt x="3172268" y="2238687"/>
                </a:cubicBezTo>
                <a:cubicBezTo>
                  <a:pt x="3043361" y="2261057"/>
                  <a:pt x="2769685" y="2218232"/>
                  <a:pt x="2550675" y="2238687"/>
                </a:cubicBezTo>
                <a:cubicBezTo>
                  <a:pt x="2331665" y="2259142"/>
                  <a:pt x="2284610" y="2211672"/>
                  <a:pt x="2143424" y="2238687"/>
                </a:cubicBezTo>
                <a:cubicBezTo>
                  <a:pt x="2002238" y="2265702"/>
                  <a:pt x="1733278" y="2186885"/>
                  <a:pt x="1521831" y="2238687"/>
                </a:cubicBezTo>
                <a:cubicBezTo>
                  <a:pt x="1310384" y="2290489"/>
                  <a:pt x="1171851" y="2235272"/>
                  <a:pt x="1028844" y="2238687"/>
                </a:cubicBezTo>
                <a:cubicBezTo>
                  <a:pt x="885837" y="2242102"/>
                  <a:pt x="711222" y="2215931"/>
                  <a:pt x="535856" y="2238687"/>
                </a:cubicBezTo>
                <a:cubicBezTo>
                  <a:pt x="360490" y="2261443"/>
                  <a:pt x="163316" y="2217835"/>
                  <a:pt x="0" y="2238687"/>
                </a:cubicBezTo>
                <a:cubicBezTo>
                  <a:pt x="-51517" y="2101120"/>
                  <a:pt x="32386" y="1876261"/>
                  <a:pt x="0" y="1701402"/>
                </a:cubicBezTo>
                <a:cubicBezTo>
                  <a:pt x="-32386" y="1526544"/>
                  <a:pt x="33033" y="1247805"/>
                  <a:pt x="0" y="1096957"/>
                </a:cubicBezTo>
                <a:cubicBezTo>
                  <a:pt x="-33033" y="946110"/>
                  <a:pt x="53257" y="821084"/>
                  <a:pt x="0" y="582059"/>
                </a:cubicBezTo>
                <a:cubicBezTo>
                  <a:pt x="-53257" y="343034"/>
                  <a:pt x="31591" y="211589"/>
                  <a:pt x="0" y="0"/>
                </a:cubicBezTo>
                <a:close/>
              </a:path>
            </a:pathLst>
          </a:custGeom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7568121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446F4D23-8BC7-4111-B957-AEF9487C3C61}"/>
              </a:ext>
            </a:extLst>
          </p:cNvPr>
          <p:cNvSpPr txBox="1"/>
          <p:nvPr/>
        </p:nvSpPr>
        <p:spPr>
          <a:xfrm>
            <a:off x="9936162" y="278775"/>
            <a:ext cx="914400" cy="584775"/>
          </a:xfrm>
          <a:custGeom>
            <a:avLst/>
            <a:gdLst>
              <a:gd name="connsiteX0" fmla="*/ 0 w 914400"/>
              <a:gd name="connsiteY0" fmla="*/ 0 h 584775"/>
              <a:gd name="connsiteX1" fmla="*/ 475488 w 914400"/>
              <a:gd name="connsiteY1" fmla="*/ 0 h 584775"/>
              <a:gd name="connsiteX2" fmla="*/ 914400 w 914400"/>
              <a:gd name="connsiteY2" fmla="*/ 0 h 584775"/>
              <a:gd name="connsiteX3" fmla="*/ 914400 w 914400"/>
              <a:gd name="connsiteY3" fmla="*/ 584775 h 584775"/>
              <a:gd name="connsiteX4" fmla="*/ 475488 w 914400"/>
              <a:gd name="connsiteY4" fmla="*/ 584775 h 584775"/>
              <a:gd name="connsiteX5" fmla="*/ 0 w 914400"/>
              <a:gd name="connsiteY5" fmla="*/ 584775 h 584775"/>
              <a:gd name="connsiteX6" fmla="*/ 0 w 914400"/>
              <a:gd name="connsiteY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84775" fill="none" extrusionOk="0">
                <a:moveTo>
                  <a:pt x="0" y="0"/>
                </a:moveTo>
                <a:cubicBezTo>
                  <a:pt x="143449" y="-48464"/>
                  <a:pt x="307862" y="48831"/>
                  <a:pt x="475488" y="0"/>
                </a:cubicBezTo>
                <a:cubicBezTo>
                  <a:pt x="643114" y="-48831"/>
                  <a:pt x="789685" y="17115"/>
                  <a:pt x="914400" y="0"/>
                </a:cubicBezTo>
                <a:cubicBezTo>
                  <a:pt x="980547" y="202883"/>
                  <a:pt x="900192" y="465884"/>
                  <a:pt x="914400" y="584775"/>
                </a:cubicBezTo>
                <a:cubicBezTo>
                  <a:pt x="811659" y="607747"/>
                  <a:pt x="623916" y="560496"/>
                  <a:pt x="475488" y="584775"/>
                </a:cubicBezTo>
                <a:cubicBezTo>
                  <a:pt x="327060" y="609054"/>
                  <a:pt x="230321" y="575955"/>
                  <a:pt x="0" y="584775"/>
                </a:cubicBezTo>
                <a:cubicBezTo>
                  <a:pt x="-62694" y="410918"/>
                  <a:pt x="25218" y="248914"/>
                  <a:pt x="0" y="0"/>
                </a:cubicBezTo>
                <a:close/>
              </a:path>
              <a:path w="914400" h="584775" stroke="0" extrusionOk="0">
                <a:moveTo>
                  <a:pt x="0" y="0"/>
                </a:moveTo>
                <a:cubicBezTo>
                  <a:pt x="175497" y="-55349"/>
                  <a:pt x="262835" y="53160"/>
                  <a:pt x="475488" y="0"/>
                </a:cubicBezTo>
                <a:cubicBezTo>
                  <a:pt x="688141" y="-53160"/>
                  <a:pt x="791891" y="22525"/>
                  <a:pt x="914400" y="0"/>
                </a:cubicBezTo>
                <a:cubicBezTo>
                  <a:pt x="934094" y="253396"/>
                  <a:pt x="889738" y="451525"/>
                  <a:pt x="914400" y="584775"/>
                </a:cubicBezTo>
                <a:cubicBezTo>
                  <a:pt x="732862" y="585991"/>
                  <a:pt x="642355" y="567588"/>
                  <a:pt x="466344" y="584775"/>
                </a:cubicBezTo>
                <a:cubicBezTo>
                  <a:pt x="290333" y="601962"/>
                  <a:pt x="128869" y="560140"/>
                  <a:pt x="0" y="584775"/>
                </a:cubicBezTo>
                <a:cubicBezTo>
                  <a:pt x="-67337" y="353729"/>
                  <a:pt x="26862" y="241513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37363066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AR" sz="3200" b="1" dirty="0">
                <a:latin typeface="Amasis MT Pro Black" panose="02040A04050005020304" pitchFamily="18" charset="0"/>
                <a:cs typeface="Aharoni" panose="02010803020104030203" pitchFamily="2" charset="-79"/>
              </a:rPr>
              <a:t>B2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822C045-9A9D-4555-8F43-964FE92D7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110" y="3298981"/>
            <a:ext cx="4765762" cy="2397636"/>
          </a:xfrm>
          <a:custGeom>
            <a:avLst/>
            <a:gdLst>
              <a:gd name="connsiteX0" fmla="*/ 0 w 4765762"/>
              <a:gd name="connsiteY0" fmla="*/ 0 h 2397636"/>
              <a:gd name="connsiteX1" fmla="*/ 452747 w 4765762"/>
              <a:gd name="connsiteY1" fmla="*/ 0 h 2397636"/>
              <a:gd name="connsiteX2" fmla="*/ 1048468 w 4765762"/>
              <a:gd name="connsiteY2" fmla="*/ 0 h 2397636"/>
              <a:gd name="connsiteX3" fmla="*/ 1739503 w 4765762"/>
              <a:gd name="connsiteY3" fmla="*/ 0 h 2397636"/>
              <a:gd name="connsiteX4" fmla="*/ 2430539 w 4765762"/>
              <a:gd name="connsiteY4" fmla="*/ 0 h 2397636"/>
              <a:gd name="connsiteX5" fmla="*/ 3073916 w 4765762"/>
              <a:gd name="connsiteY5" fmla="*/ 0 h 2397636"/>
              <a:gd name="connsiteX6" fmla="*/ 3574322 w 4765762"/>
              <a:gd name="connsiteY6" fmla="*/ 0 h 2397636"/>
              <a:gd name="connsiteX7" fmla="*/ 4765762 w 4765762"/>
              <a:gd name="connsiteY7" fmla="*/ 0 h 2397636"/>
              <a:gd name="connsiteX8" fmla="*/ 4765762 w 4765762"/>
              <a:gd name="connsiteY8" fmla="*/ 647362 h 2397636"/>
              <a:gd name="connsiteX9" fmla="*/ 4765762 w 4765762"/>
              <a:gd name="connsiteY9" fmla="*/ 1294723 h 2397636"/>
              <a:gd name="connsiteX10" fmla="*/ 4765762 w 4765762"/>
              <a:gd name="connsiteY10" fmla="*/ 1846180 h 2397636"/>
              <a:gd name="connsiteX11" fmla="*/ 4765762 w 4765762"/>
              <a:gd name="connsiteY11" fmla="*/ 2397636 h 2397636"/>
              <a:gd name="connsiteX12" fmla="*/ 4170042 w 4765762"/>
              <a:gd name="connsiteY12" fmla="*/ 2397636 h 2397636"/>
              <a:gd name="connsiteX13" fmla="*/ 3479006 w 4765762"/>
              <a:gd name="connsiteY13" fmla="*/ 2397636 h 2397636"/>
              <a:gd name="connsiteX14" fmla="*/ 2883286 w 4765762"/>
              <a:gd name="connsiteY14" fmla="*/ 2397636 h 2397636"/>
              <a:gd name="connsiteX15" fmla="*/ 2382881 w 4765762"/>
              <a:gd name="connsiteY15" fmla="*/ 2397636 h 2397636"/>
              <a:gd name="connsiteX16" fmla="*/ 1834818 w 4765762"/>
              <a:gd name="connsiteY16" fmla="*/ 2397636 h 2397636"/>
              <a:gd name="connsiteX17" fmla="*/ 1143783 w 4765762"/>
              <a:gd name="connsiteY17" fmla="*/ 2397636 h 2397636"/>
              <a:gd name="connsiteX18" fmla="*/ 0 w 4765762"/>
              <a:gd name="connsiteY18" fmla="*/ 2397636 h 2397636"/>
              <a:gd name="connsiteX19" fmla="*/ 0 w 4765762"/>
              <a:gd name="connsiteY19" fmla="*/ 1774251 h 2397636"/>
              <a:gd name="connsiteX20" fmla="*/ 0 w 4765762"/>
              <a:gd name="connsiteY20" fmla="*/ 1198818 h 2397636"/>
              <a:gd name="connsiteX21" fmla="*/ 0 w 4765762"/>
              <a:gd name="connsiteY21" fmla="*/ 623385 h 2397636"/>
              <a:gd name="connsiteX22" fmla="*/ 0 w 4765762"/>
              <a:gd name="connsiteY22" fmla="*/ 0 h 239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65762" h="2397636" fill="none" extrusionOk="0">
                <a:moveTo>
                  <a:pt x="0" y="0"/>
                </a:moveTo>
                <a:cubicBezTo>
                  <a:pt x="136993" y="-37950"/>
                  <a:pt x="354789" y="165"/>
                  <a:pt x="452747" y="0"/>
                </a:cubicBezTo>
                <a:cubicBezTo>
                  <a:pt x="550705" y="-165"/>
                  <a:pt x="891802" y="61810"/>
                  <a:pt x="1048468" y="0"/>
                </a:cubicBezTo>
                <a:cubicBezTo>
                  <a:pt x="1205134" y="-61810"/>
                  <a:pt x="1451970" y="62924"/>
                  <a:pt x="1739503" y="0"/>
                </a:cubicBezTo>
                <a:cubicBezTo>
                  <a:pt x="2027036" y="-62924"/>
                  <a:pt x="2227498" y="65774"/>
                  <a:pt x="2430539" y="0"/>
                </a:cubicBezTo>
                <a:cubicBezTo>
                  <a:pt x="2633580" y="-65774"/>
                  <a:pt x="2859722" y="75050"/>
                  <a:pt x="3073916" y="0"/>
                </a:cubicBezTo>
                <a:cubicBezTo>
                  <a:pt x="3288110" y="-75050"/>
                  <a:pt x="3449782" y="29523"/>
                  <a:pt x="3574322" y="0"/>
                </a:cubicBezTo>
                <a:cubicBezTo>
                  <a:pt x="3698862" y="-29523"/>
                  <a:pt x="4375769" y="658"/>
                  <a:pt x="4765762" y="0"/>
                </a:cubicBezTo>
                <a:cubicBezTo>
                  <a:pt x="4820514" y="323581"/>
                  <a:pt x="4743092" y="410806"/>
                  <a:pt x="4765762" y="647362"/>
                </a:cubicBezTo>
                <a:cubicBezTo>
                  <a:pt x="4788432" y="883918"/>
                  <a:pt x="4700035" y="1023629"/>
                  <a:pt x="4765762" y="1294723"/>
                </a:cubicBezTo>
                <a:cubicBezTo>
                  <a:pt x="4831489" y="1565817"/>
                  <a:pt x="4712307" y="1574716"/>
                  <a:pt x="4765762" y="1846180"/>
                </a:cubicBezTo>
                <a:cubicBezTo>
                  <a:pt x="4819217" y="2117644"/>
                  <a:pt x="4753225" y="2183813"/>
                  <a:pt x="4765762" y="2397636"/>
                </a:cubicBezTo>
                <a:cubicBezTo>
                  <a:pt x="4570298" y="2428038"/>
                  <a:pt x="4295304" y="2394849"/>
                  <a:pt x="4170042" y="2397636"/>
                </a:cubicBezTo>
                <a:cubicBezTo>
                  <a:pt x="4044780" y="2400423"/>
                  <a:pt x="3635899" y="2363420"/>
                  <a:pt x="3479006" y="2397636"/>
                </a:cubicBezTo>
                <a:cubicBezTo>
                  <a:pt x="3322113" y="2431852"/>
                  <a:pt x="3067725" y="2359463"/>
                  <a:pt x="2883286" y="2397636"/>
                </a:cubicBezTo>
                <a:cubicBezTo>
                  <a:pt x="2698847" y="2435809"/>
                  <a:pt x="2597367" y="2376878"/>
                  <a:pt x="2382881" y="2397636"/>
                </a:cubicBezTo>
                <a:cubicBezTo>
                  <a:pt x="2168396" y="2418394"/>
                  <a:pt x="2030786" y="2387002"/>
                  <a:pt x="1834818" y="2397636"/>
                </a:cubicBezTo>
                <a:cubicBezTo>
                  <a:pt x="1638850" y="2408270"/>
                  <a:pt x="1388709" y="2374076"/>
                  <a:pt x="1143783" y="2397636"/>
                </a:cubicBezTo>
                <a:cubicBezTo>
                  <a:pt x="898858" y="2421196"/>
                  <a:pt x="392885" y="2290149"/>
                  <a:pt x="0" y="2397636"/>
                </a:cubicBezTo>
                <a:cubicBezTo>
                  <a:pt x="-47561" y="2197508"/>
                  <a:pt x="72522" y="1916694"/>
                  <a:pt x="0" y="1774251"/>
                </a:cubicBezTo>
                <a:cubicBezTo>
                  <a:pt x="-72522" y="1631808"/>
                  <a:pt x="30298" y="1348002"/>
                  <a:pt x="0" y="1198818"/>
                </a:cubicBezTo>
                <a:cubicBezTo>
                  <a:pt x="-30298" y="1049634"/>
                  <a:pt x="53728" y="774400"/>
                  <a:pt x="0" y="623385"/>
                </a:cubicBezTo>
                <a:cubicBezTo>
                  <a:pt x="-53728" y="472370"/>
                  <a:pt x="22657" y="175221"/>
                  <a:pt x="0" y="0"/>
                </a:cubicBezTo>
                <a:close/>
              </a:path>
              <a:path w="4765762" h="2397636" stroke="0" extrusionOk="0">
                <a:moveTo>
                  <a:pt x="0" y="0"/>
                </a:moveTo>
                <a:cubicBezTo>
                  <a:pt x="108798" y="-12161"/>
                  <a:pt x="364952" y="38792"/>
                  <a:pt x="500405" y="0"/>
                </a:cubicBezTo>
                <a:cubicBezTo>
                  <a:pt x="635858" y="-38792"/>
                  <a:pt x="834341" y="53461"/>
                  <a:pt x="1096125" y="0"/>
                </a:cubicBezTo>
                <a:cubicBezTo>
                  <a:pt x="1357909" y="-53461"/>
                  <a:pt x="1474698" y="2237"/>
                  <a:pt x="1787161" y="0"/>
                </a:cubicBezTo>
                <a:cubicBezTo>
                  <a:pt x="2099624" y="-2237"/>
                  <a:pt x="2095718" y="52"/>
                  <a:pt x="2287566" y="0"/>
                </a:cubicBezTo>
                <a:cubicBezTo>
                  <a:pt x="2479414" y="-52"/>
                  <a:pt x="2546272" y="33556"/>
                  <a:pt x="2787971" y="0"/>
                </a:cubicBezTo>
                <a:cubicBezTo>
                  <a:pt x="3029671" y="-33556"/>
                  <a:pt x="3232781" y="36541"/>
                  <a:pt x="3479006" y="0"/>
                </a:cubicBezTo>
                <a:cubicBezTo>
                  <a:pt x="3725232" y="-36541"/>
                  <a:pt x="3758665" y="16310"/>
                  <a:pt x="3931754" y="0"/>
                </a:cubicBezTo>
                <a:cubicBezTo>
                  <a:pt x="4104843" y="-16310"/>
                  <a:pt x="4357203" y="80500"/>
                  <a:pt x="4765762" y="0"/>
                </a:cubicBezTo>
                <a:cubicBezTo>
                  <a:pt x="4782041" y="268420"/>
                  <a:pt x="4742878" y="399730"/>
                  <a:pt x="4765762" y="647362"/>
                </a:cubicBezTo>
                <a:cubicBezTo>
                  <a:pt x="4788646" y="894994"/>
                  <a:pt x="4725593" y="972423"/>
                  <a:pt x="4765762" y="1270747"/>
                </a:cubicBezTo>
                <a:cubicBezTo>
                  <a:pt x="4805931" y="1569071"/>
                  <a:pt x="4674525" y="2096985"/>
                  <a:pt x="4765762" y="2397636"/>
                </a:cubicBezTo>
                <a:cubicBezTo>
                  <a:pt x="4514071" y="2441429"/>
                  <a:pt x="4410690" y="2342910"/>
                  <a:pt x="4217699" y="2397636"/>
                </a:cubicBezTo>
                <a:cubicBezTo>
                  <a:pt x="4024708" y="2452362"/>
                  <a:pt x="3905830" y="2349038"/>
                  <a:pt x="3764952" y="2397636"/>
                </a:cubicBezTo>
                <a:cubicBezTo>
                  <a:pt x="3624074" y="2446234"/>
                  <a:pt x="3310914" y="2371054"/>
                  <a:pt x="3169232" y="2397636"/>
                </a:cubicBezTo>
                <a:cubicBezTo>
                  <a:pt x="3027550" y="2424218"/>
                  <a:pt x="2653771" y="2382420"/>
                  <a:pt x="2478196" y="2397636"/>
                </a:cubicBezTo>
                <a:cubicBezTo>
                  <a:pt x="2302621" y="2412852"/>
                  <a:pt x="2114690" y="2388031"/>
                  <a:pt x="1930134" y="2397636"/>
                </a:cubicBezTo>
                <a:cubicBezTo>
                  <a:pt x="1745578" y="2407241"/>
                  <a:pt x="1421363" y="2357864"/>
                  <a:pt x="1286756" y="2397636"/>
                </a:cubicBezTo>
                <a:cubicBezTo>
                  <a:pt x="1152149" y="2437408"/>
                  <a:pt x="929003" y="2351360"/>
                  <a:pt x="738693" y="2397636"/>
                </a:cubicBezTo>
                <a:cubicBezTo>
                  <a:pt x="548383" y="2443912"/>
                  <a:pt x="181000" y="2336320"/>
                  <a:pt x="0" y="2397636"/>
                </a:cubicBezTo>
                <a:cubicBezTo>
                  <a:pt x="-14568" y="2137538"/>
                  <a:pt x="1101" y="2060623"/>
                  <a:pt x="0" y="1870156"/>
                </a:cubicBezTo>
                <a:cubicBezTo>
                  <a:pt x="-1101" y="1679689"/>
                  <a:pt x="936" y="1581801"/>
                  <a:pt x="0" y="1294723"/>
                </a:cubicBezTo>
                <a:cubicBezTo>
                  <a:pt x="-936" y="1007645"/>
                  <a:pt x="43994" y="891443"/>
                  <a:pt x="0" y="695314"/>
                </a:cubicBezTo>
                <a:cubicBezTo>
                  <a:pt x="-43994" y="499185"/>
                  <a:pt x="17175" y="228593"/>
                  <a:pt x="0" y="0"/>
                </a:cubicBezTo>
                <a:close/>
              </a:path>
            </a:pathLst>
          </a:custGeom>
          <a:ln w="571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8945859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7045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3175BD7-0DB6-46FC-AC7F-ED2E2B64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23" y="386107"/>
            <a:ext cx="6220693" cy="230537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EE5B7DB-6155-427D-BDEC-525830B18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23" y="2963328"/>
            <a:ext cx="3867690" cy="335326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9" name="Flecha: hacia la izquierda 8">
            <a:extLst>
              <a:ext uri="{FF2B5EF4-FFF2-40B4-BE49-F238E27FC236}">
                <a16:creationId xmlns:a16="http://schemas.microsoft.com/office/drawing/2014/main" xmlns="" id="{72A6BD51-32A2-4984-A086-E55EF8330BBF}"/>
              </a:ext>
            </a:extLst>
          </p:cNvPr>
          <p:cNvSpPr/>
          <p:nvPr/>
        </p:nvSpPr>
        <p:spPr>
          <a:xfrm>
            <a:off x="3348681" y="6005384"/>
            <a:ext cx="2298357" cy="17299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53B9FDB-C056-4DEC-95BA-5E16B14D8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25" y="0"/>
            <a:ext cx="3258005" cy="6544588"/>
          </a:xfrm>
          <a:prstGeom prst="rect">
            <a:avLst/>
          </a:prstGeom>
        </p:spPr>
      </p:pic>
      <p:sp>
        <p:nvSpPr>
          <p:cNvPr id="12" name="Flecha: hacia la izquierda 11">
            <a:extLst>
              <a:ext uri="{FF2B5EF4-FFF2-40B4-BE49-F238E27FC236}">
                <a16:creationId xmlns:a16="http://schemas.microsoft.com/office/drawing/2014/main" xmlns="" id="{D61497CE-300A-4769-ADA0-FC30335FD4AE}"/>
              </a:ext>
            </a:extLst>
          </p:cNvPr>
          <p:cNvSpPr/>
          <p:nvPr/>
        </p:nvSpPr>
        <p:spPr>
          <a:xfrm>
            <a:off x="9248099" y="749588"/>
            <a:ext cx="1106864" cy="17299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BCD3254-1151-4BBA-B986-69FFBB3063B4}"/>
              </a:ext>
            </a:extLst>
          </p:cNvPr>
          <p:cNvSpPr txBox="1"/>
          <p:nvPr/>
        </p:nvSpPr>
        <p:spPr>
          <a:xfrm>
            <a:off x="10474375" y="630194"/>
            <a:ext cx="146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err="1">
                <a:solidFill>
                  <a:srgbClr val="FF0000"/>
                </a:solidFill>
              </a:rPr>
              <a:t>Automatricula-ción</a:t>
            </a:r>
            <a:r>
              <a:rPr lang="es-AR" sz="1600" b="1" dirty="0">
                <a:solidFill>
                  <a:srgbClr val="FF0000"/>
                </a:solidFill>
              </a:rPr>
              <a:t> DNI</a:t>
            </a:r>
          </a:p>
        </p:txBody>
      </p:sp>
      <p:sp>
        <p:nvSpPr>
          <p:cNvPr id="14" name="Flecha: hacia la izquierda 13">
            <a:extLst>
              <a:ext uri="{FF2B5EF4-FFF2-40B4-BE49-F238E27FC236}">
                <a16:creationId xmlns:a16="http://schemas.microsoft.com/office/drawing/2014/main" xmlns="" id="{48B17E51-840D-4B5E-A923-8BDCFE84728C}"/>
              </a:ext>
            </a:extLst>
          </p:cNvPr>
          <p:cNvSpPr/>
          <p:nvPr/>
        </p:nvSpPr>
        <p:spPr>
          <a:xfrm>
            <a:off x="9920943" y="5286925"/>
            <a:ext cx="1106864" cy="17299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069F2283-A273-42B1-BC38-5DF5F6D8F3BE}"/>
              </a:ext>
            </a:extLst>
          </p:cNvPr>
          <p:cNvSpPr txBox="1"/>
          <p:nvPr/>
        </p:nvSpPr>
        <p:spPr>
          <a:xfrm>
            <a:off x="11027807" y="4878114"/>
            <a:ext cx="103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Invitado</a:t>
            </a:r>
          </a:p>
        </p:txBody>
      </p:sp>
      <p:sp>
        <p:nvSpPr>
          <p:cNvPr id="16" name="Flecha: hacia la izquierda 15">
            <a:extLst>
              <a:ext uri="{FF2B5EF4-FFF2-40B4-BE49-F238E27FC236}">
                <a16:creationId xmlns:a16="http://schemas.microsoft.com/office/drawing/2014/main" xmlns="" id="{59B6C6A2-FCE9-45E6-9FA9-D8A29FF74911}"/>
              </a:ext>
            </a:extLst>
          </p:cNvPr>
          <p:cNvSpPr/>
          <p:nvPr/>
        </p:nvSpPr>
        <p:spPr>
          <a:xfrm>
            <a:off x="9920943" y="6230099"/>
            <a:ext cx="1106864" cy="17299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Flecha: hacia la izquierda 16">
            <a:extLst>
              <a:ext uri="{FF2B5EF4-FFF2-40B4-BE49-F238E27FC236}">
                <a16:creationId xmlns:a16="http://schemas.microsoft.com/office/drawing/2014/main" xmlns="" id="{E3293CA9-96A6-43F4-83FF-1EE1E0EFA4CD}"/>
              </a:ext>
            </a:extLst>
          </p:cNvPr>
          <p:cNvSpPr/>
          <p:nvPr/>
        </p:nvSpPr>
        <p:spPr>
          <a:xfrm>
            <a:off x="9920943" y="5764718"/>
            <a:ext cx="1106864" cy="17299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lecha: hacia la izquierda 17">
            <a:extLst>
              <a:ext uri="{FF2B5EF4-FFF2-40B4-BE49-F238E27FC236}">
                <a16:creationId xmlns:a16="http://schemas.microsoft.com/office/drawing/2014/main" xmlns="" id="{1A013C2F-7B7B-40F6-8E3E-588A0CAFFC55}"/>
              </a:ext>
            </a:extLst>
          </p:cNvPr>
          <p:cNvSpPr/>
          <p:nvPr/>
        </p:nvSpPr>
        <p:spPr>
          <a:xfrm>
            <a:off x="9920943" y="4769653"/>
            <a:ext cx="1106864" cy="17299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Flecha: hacia la izquierda 18">
            <a:extLst>
              <a:ext uri="{FF2B5EF4-FFF2-40B4-BE49-F238E27FC236}">
                <a16:creationId xmlns:a16="http://schemas.microsoft.com/office/drawing/2014/main" xmlns="" id="{D879DC58-E338-4093-A4A3-033906848C07}"/>
              </a:ext>
            </a:extLst>
          </p:cNvPr>
          <p:cNvSpPr/>
          <p:nvPr/>
        </p:nvSpPr>
        <p:spPr>
          <a:xfrm>
            <a:off x="9920943" y="4291860"/>
            <a:ext cx="1106864" cy="17299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17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51704DA-1CE1-4000-A1CA-CB2CF107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89" y="964567"/>
            <a:ext cx="10576520" cy="4928865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xmlns="" id="{6ED4CD4A-9DE7-48E1-BDEB-179DED5C49F2}"/>
              </a:ext>
            </a:extLst>
          </p:cNvPr>
          <p:cNvSpPr/>
          <p:nvPr/>
        </p:nvSpPr>
        <p:spPr>
          <a:xfrm>
            <a:off x="345989" y="4856205"/>
            <a:ext cx="790833" cy="222422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35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946275"/>
            <a:ext cx="929798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4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C2D03419-AF01-4CFC-B55D-1747AA934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517" y="1458098"/>
            <a:ext cx="11164320" cy="3619203"/>
          </a:xfrm>
        </p:spPr>
      </p:pic>
    </p:spTree>
    <p:extLst>
      <p:ext uri="{BB962C8B-B14F-4D97-AF65-F5344CB8AC3E}">
        <p14:creationId xmlns:p14="http://schemas.microsoft.com/office/powerpoint/2010/main" val="40803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3D00287-4729-46E3-BB5F-1F85AD767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520" y="3817620"/>
            <a:ext cx="6145969" cy="237836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90F22F4-CAD6-42BB-9164-6BDC06A71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521" y="569460"/>
            <a:ext cx="5037259" cy="30834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23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99" y="431610"/>
            <a:ext cx="8280366" cy="58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3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29000">
              <a:srgbClr val="00B0F0"/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8" y="841248"/>
            <a:ext cx="10910161" cy="506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1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29000">
              <a:srgbClr val="00B0F0"/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50B0988-11B2-4DDE-A89C-E420CEF69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91" y="1184964"/>
            <a:ext cx="11291417" cy="448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29000">
              <a:srgbClr val="00B0F0"/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68C7641-35A2-4113-99E7-89FA02B7B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11" y="606394"/>
            <a:ext cx="10624977" cy="564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9000">
              <a:srgbClr val="FFC000"/>
            </a:gs>
            <a:gs pos="83000">
              <a:srgbClr val="DA4685"/>
            </a:gs>
            <a:gs pos="100000">
              <a:srgbClr val="F1C5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56A45D2-AD3E-427E-AF38-9F7CA3AB4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29" y="517498"/>
            <a:ext cx="11309567" cy="58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rgbClr val="FFFF00"/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D2C3FDA9-2323-474D-AB23-208FCA131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297" y="392897"/>
            <a:ext cx="10199406" cy="6072205"/>
          </a:xfrm>
        </p:spPr>
      </p:pic>
    </p:spTree>
    <p:extLst>
      <p:ext uri="{BB962C8B-B14F-4D97-AF65-F5344CB8AC3E}">
        <p14:creationId xmlns:p14="http://schemas.microsoft.com/office/powerpoint/2010/main" val="6969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rgbClr val="FFFF00"/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2" y="1059033"/>
            <a:ext cx="11545737" cy="438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55776" y="5727115"/>
            <a:ext cx="993648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u="sng" dirty="0">
                <a:hlinkClick r:id="rId3"/>
              </a:rPr>
              <a:t>https://aulaabierta.ingenieria.uncuyo.edu.ar/course/view.php?id=314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423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rgbClr val="FFFF00"/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2" y="829056"/>
            <a:ext cx="10853551" cy="462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72592" y="5739307"/>
            <a:ext cx="109951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u="sng" dirty="0">
                <a:hlinkClick r:id="rId3"/>
              </a:rPr>
              <a:t>https://aulaabierta.ingenieria.uncuyo.edu.ar/course/view.php?id=143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168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rgbClr val="D2BECA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D0908CC-652E-497C-923A-7C6E53DB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75" y="678243"/>
            <a:ext cx="9308517" cy="55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20</Words>
  <Application>Microsoft Office PowerPoint</Application>
  <PresentationFormat>Personalizado</PresentationFormat>
  <Paragraphs>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Acreditación de INGLÉS para INGENIERÍA DE PETRÓLEOS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Acreditación de INGLÉS para INGENIERÍA DE PETRÓLEOS</dc:title>
  <dc:creator>Gladys</dc:creator>
  <cp:lastModifiedBy>gladysmaba@outlook.com</cp:lastModifiedBy>
  <cp:revision>26</cp:revision>
  <dcterms:created xsi:type="dcterms:W3CDTF">2021-04-28T22:09:24Z</dcterms:created>
  <dcterms:modified xsi:type="dcterms:W3CDTF">2022-04-21T01:33:18Z</dcterms:modified>
</cp:coreProperties>
</file>