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57" r:id="rId3"/>
    <p:sldId id="291" r:id="rId4"/>
    <p:sldId id="343" r:id="rId5"/>
    <p:sldId id="344" r:id="rId6"/>
    <p:sldId id="336" r:id="rId7"/>
    <p:sldId id="337" r:id="rId8"/>
    <p:sldId id="296" r:id="rId9"/>
    <p:sldId id="340" r:id="rId10"/>
    <p:sldId id="345" r:id="rId11"/>
    <p:sldId id="308" r:id="rId12"/>
    <p:sldId id="309" r:id="rId13"/>
    <p:sldId id="310" r:id="rId14"/>
    <p:sldId id="302" r:id="rId15"/>
    <p:sldId id="301" r:id="rId16"/>
  </p:sldIdLst>
  <p:sldSz cx="12192000" cy="6858000"/>
  <p:notesSz cx="6858000" cy="9144000"/>
  <p:defaultTextStyle>
    <a:defPPr>
      <a:defRPr lang="es-A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8" d="100"/>
          <a:sy n="78" d="100"/>
        </p:scale>
        <p:origin x="45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0.18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6003 8037 0,'25'0'78,"0"0"-15,-1 0-17,1 0-14,0 0-32,0 0 31,0 0-15,0 0 15,-1 0-16,1 0 1,0 0 31,0 0 0,0 0 15,-1 0-15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50.978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10319 3919 0,'0'-25'93,"25"25"-30,0 0-32,0 0-15,24 0-1,1 0 1,24 0 0,-49 0-1,49 0 1,-49 0 0,25 0-1,-25 0 1,24 0 15,-24 0-15,0 0-1,0 0 1,-1 0 0,1 0 15,0 0 31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54.45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2630 5556 0,'0'-25'93,"0"1"-14,24 24-79,1 0 31,0 0-16,0 0 1,24 0 0,-24 0-1,0 0 1,0 0 0,0 0-1,24 0 1,-24 0-1,0 0 17,0 0-17,0 0 1,-1 0 0,1 0 15,0 0-16,0 0 1,0 0 15,-1 0 1,1 0-1,0 0-16,0 0 48,0 0 15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57.01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8236 5556 0,'24'0'31,"-24"-25"-15,25 25 109,0 0-78,0 0-31,0 0-1,-1 0 1,1 0 15,25 0-15,-25 0-1,-1 0 1,1 0 0,25 0-1,-1 0 1,-24 0-1,0 0 1,0 0 0,0 0-1,-1 0 1,1 0 0,0 0-1,0 0 1,0 0 15,-1 0-15,1 0-1,0 0 17,0 0-17,0 0 1,-1 0-1,1 0 1,0 0 0,0 0 15,0 0-15,-1 0 15,1 0 0,0 0 32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03.88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7169 7020 0,'25'0'156,"0"0"-125,-1 0-15,1 0 0,25 0-1,24 0 1,1 0-1,-26 0 1,-24 0-16,0 0 16,49 0-1,-24 0 1,-25 0 0,49 0-1,-24 0 1,-26 0-1,26 0 17,0 0-17,-26 0 1,51 0 0,-26 0-1,1 0 1,-25 0-1,25 0 1,24 0 0,-49 0-1,49 0 1,-49 0 0,0 0-1,24 0 1,-24 0-1,25 0 17,-25 0-17,24 0 1,-24 0 0,0 0-1,24 0 1,1 0-1,-25 0 1,74 0 0,-25 0-1,-24 0 1,24 25 0,-24-25-1,-25 0 1,49 0-1,-24 24 17,49 1-17,-49-25 1,24 0 0,1 25-1,-51-25 1,26 0-1,0 0 1,-1 0 0,1 0-1,-1 0 1,1 0 0,-25 0-1,24 0 1,26 0-1,-50 0 17,24 0-17,1 0 1,-1 0 0,1 0-1,0 0 1,-25 0-1,24 0 1,26 0 0,-26 0-1,-24 0 1,25 0 0,-1 0-1,-24 0 1,0 0 15,0 0-15,-1 0-1,26 0 1,-25 0 0,0 0-1,-1 0 1,1 0-1,25 0 1,-25 0 15,-1 0-15,1 0 0,0 0-16,0 0 31,0 0-16,-1 0 17,1 0-1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07.579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5110 7764 0,'0'0'0,"25"0"109,0 0-93,49 0 0,-49 0-1,49 0 1,50 0 0,-74 0-1,24 0 1,26 25-1,-26-25 17,-24 24-17,49-24 1,-74 0 0,24 0-16,-24 0 15,74 0 1,-24 0-1,-26 0 1,51 0 0,-26 0-1,-24 0 1,24 0 0,0 0-1,1 0 1,-50 0-1,24 0 17,26 0-17,-1 0 17,0 0-17,-49 0 1,50 0-1,-26 0 1,1 0 0,0 0-16,24 0 31,-24 0-15,-1 0 15,-24 0-16,0 0 1,0 0 0,-1 0-1,1 0 1,0 0 0,0 0 15,0 0-16,-1 0 32,1 0 16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17.886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12651 7888 0,'-25'0'172,"25"-25"-94,0 0-16,0 0-30,0 1 15,0-1-1,0 0 17,0 0-47,0 0 30,0 1 1,0-1 16,0 0-32,0 0 32,0 0-17,0 1 17,0-1-32,25 25 297,0 0-187,-1 0-79,1 0 63,0 0-93,0 0 30,0 0 1,-1 0-32,1 0-31,0 0 31,0 0 0,0 0 1,-1 0-17,1 0 32,0 0 0,0 0 0,0 0-31,-1 0 30,1 0 1,0 0-15,0 0-17,0 0 16,-1 0 1,1 0-1,0 0-15,0 0 15,0 0 16,-1 0-16,1 0-15,0 0 30,0 0 1,0 0 16,-1 0-32,-24 25 250,0-1-234,-24-24 16,24 25-63,0 0 62,0 0-31,-25 0 32,25-1-1,0 1 188,0 0-187,-25-25-47,25 25 30,0 0 17,0-1-16,0 1-16,0 0 32,0 0-1,0 0 1,0-1-1,0 1-46,0 0 46,0 0 1,0 0-1,0 0-31,0-1 32,0 1-1,0 0 1,0 0-16,-25-25 109,0 0-125,1 0 16,-1 0 0,0-25-16,0 25-31,0 0 32,25-25-1,-24 25-31,-1 0 31,0 0-15,0 0 15,0 0 16,1 0-16,-1-25-15,0 25 15,0 0 16,0 0-16,1 0-15,-1 0 15,0 0 0,0 0 0,0 0-15,1 0 47,-1 0-1,0 0 110,0 0 0,0 0-94,25-24 203,0-1-250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24.12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8285 8582 0,'25'0'109,"0"0"-46,0 0-17,24 0-14,-24 0-17,49 0 1,-49 25 0,74 0-1,25 0 1,-74-25-1,24 49 1,26-49 0,-76 0-1,51 25 1,-26 0 0,1-25-1,-25 0 1,49 0-1,-49 0 1,0 0 0,0 0-1,49 0 1,-49 0 0,25 0-1,-1 0 1,50 0-1,-74 0 1,50 0 0,-26 0-1,-24 0 1,0 0 0,24 0-1,1 0 1,-25 0-1,0 0 1,-1 0 15,1 0-15,25 0 0,-25 0-1,-1 0 1,1 0-1,0 0 1,0 0 0,0 0 15,-1 0-15,1 0 46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32.07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6326 9401 0,'24'0'203,"-24"-25"-109,0 0-63,0 1 1,0-1-1,0 0-16,0 0 17,0 0 30,0 1 1,0-1-32,0 0 31,0 0-15,0 0 16,0 1-32,0-1 63,25 25 281,0 0-344,0 0 0,0 0 1,-1 0-1,1 0-31,0 0 31,0 0 0,0 0 1,-1 0-17,1 0 1,0 0-1,0 0 17,0 0-17,-1 0 1,1 0 15,0 0 0,0 0 1,0 0-17,-1 0 1,1 0 15,0 0 0,0 0-15,0 0 15,-1 0-15,1 0 15,0-25 0,0 25 16,0 0 16,-25 25 202,0 0-202,0-1-32,0 1 32,0 0-16,-25-25-16,25 25 0,0 0 0,0-1 32,0 1 15,0 0-16,0 0-30,0 0 15,0-1 15,0 1 1,0 0-1,0 0-46,0 0 46,0-1 1,0 1-1,0 0-46,0 0 46,0 0 1,0-1-16,0 1-16,0 0 31,0 0 1,-25 0-1,0-1-30,0-24 46,1 0-31,-1 0 15,0 0-31,0 0 32,0 0-1,1 0-15,-1 0-15,0 0 14,0 0-14,0 0-1,1-24-15,-1 24 30,0 0-14,25-25-1,-25 25-31,0 0 31,1 0-15,24-25-1,-25 25 1,25-25 47,-25 25-63,0 0 46,0 0-14,25-25-1,-24 25-15,-1 0 15,0 0 16,0 0-32,0 0 48,25-24 343,0-1-343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35.04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7367 9401 0,'50'0'125,"-25"0"-110,24 0-15,-24 0 16,25 0 0,24 0-1,1 0 1,-51 0 0,26 0-1,49 0 1,-49 0-1,-1 0-15,26 0 16,49 0 15,0 0-15,-74 0 0,24 0-1,0 0 1,-24 0-1,0 0 1,49 0 0,-50 0-1,26 0 1,24 0 0,-49 0-1,-1 0 1,-24 0-1,49 0 17,-49 0-17,0 0 1,0 0 0,0 0-1,-1 25 1,1-25-1,0 0 1,0 0 31,0 0-16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39.90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7541 10046 0,'25'0'187,"0"0"-171,-25 25-16,24-25 16,1 0 15,25 0-15,-25 25-1,24-25 1,-24 0-1,0 0 1,0 24-16,-1-24 16,26 0-1,0 0 1,-26 0 0,26 0-1,24 0 1,1 0 15,-50 0-15,24 0 15,-24 0-15,0 0-1,25 0 1,-26 0-1,26 0 1,0 0 0,-1 0-1,26 0 1,-1 0 0,-24 0-1,24 0 1,0 0-1,-49 0 1,25 0 15,-1 0-15,-24 0 0,0 0-1,25 0 1,-26 0-1,1 0 1,0 0 0,25 0-1,-26 0 1,26 0 0,25 0-1,-1 0 1,-49 0-1,74 0 1,-25 0 15,-24 0-15,49 0 0,-24 0-1,-51 0 1,51 0-1,-1 0 1,-49 0 0,0 0-16,0 0 15,49 0 1,0 0 0,-49 0-1,25 0 1,49 0-1,-74 0 1,49 0 15,26 0-15,-51 0 0,50 0-1,25 0 1,-49 0-1,-26 0 1,51 0 0,-26 0-1,-24 0 1,49 0 0,-49 0-1,-1 0 1,1 0-1,24 0 1,-49 0 0,49 25 15,-49-25-15,25 0-1,-1 0 1,1 0-1,24 25 1,1-25 15,-26 0-15,-24 25 0,25-25-1,24 0 1,-49 0-1,49 0 1,1 25 0,-26-25 15,-24 0-15,75 24-1,-51-24 1,1 0-1,-1 0 1,-24 0 0,25 0-1,-25 0 1,-1 0 0,26 0-1,-25 0 1,0 0-1,-1 0 1,1 0 0,0 0 15,0 0-15,0 0-1,-1 0 16,1 0 1,0 0-1,0 0 0,0 0 32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2.71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7119 10269 0,'25'0'172,"0"0"-141,0 0 16,0 0 0,-1 0 0,1 0-16,0 0 16,0 0 15,0 0-15,-1 0 16,1 0-1,0 0 16,0 0-15,0 0-32,-25 25 78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43.35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4961 10914 0,'25'0'94,"0"-25"-32,0 25-62,0 0 31,-1 0-31,1 0 16,25-25 0,24 25-1,25 0 1,-74 0 0,25 0-1,24 0 1,-49 0-1,25 0 1,-26 0 0,1 0 15,0 0-15,25 0-1,-26 0 1,1 0-1,0 0 1,0 0 0,0 0-1,-1 0 1,1 0 0,0 0-1,0 0 1,0 0 15,-1 0 0,1 0 1,0 0 30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9:53.52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6722 13171 0,'50'0'328,"-25"0"-328,0 0 16,24 0 0,1 0-1,-1 0 1,26 0-1,-50 0 1,74 0 0,-49 0-1,-26 0 1,26 0-16,24 0 31,-24 0-15,0 0-1,-1 0 1,50 0 0,-74 0 15,25 0-15,24 0-1,-49 0 1,49 0-1,-24 0 1,0 0 0,24 0-1,0 0 1,-24 0 0,-25 0-1,25 0 1,24 0-1,-24 0 17,-26 0-32,26 0 15,0 0 17,-1 0-17,26 0 1,-51 0-1,1 0-15,25 0 16,-25 0 0,24 0-1,-24 0 1,25 0 0,-26 0-1,1 0 16,25 0-15,-25 0 15,-1 0 1,1 0 14,0 0-30,-25 25 15,25-25 1,-25 25 14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02.83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6474 14784 0,'25'0'328,"0"0"-328,25 0 15,-26 0 1,51 0 0,-50 0 15,-1 0-15,1 0-1,0 0 1,0 0-1,0 0 1,-1 0 0,1 0-1,25 0 1,-25 0 0,-1 0-1,1 0 1,0 0-1,0 0 17,0 0-17,-1 0 1,1 0 0,0 0-1,0 0 1,0 0-1,0 0-15,-1 0 16,1 0 0,0 0-1,25 0 1,-26 0 0,1 0-1,25 0 1,-25 0-1,-1 0 1,1 0 0,0 0 15,0 0-15,0 0-1,-1 0 1,1 0-1,0 0 1,0 0 0,0 0-1,-1 0 1,1 0 0,0 0-1,25 0 1,-1 0 15,1 0-15,-25 0 15,-1 0-15,26 0-1,0 0 1,-1 0-1,-24 0 1,0 0 0,0 0-1,0 0 1,-1 0 0,1 0-1,0 0 1,0 0-1,24 0 1,-24 0 0,0 0 15,25 0-15,-26 0-1,26 0 1,49 0-1,-74 0 1,25 0 0,49 0-1,-50 0 1,1 0 0,0 0-1,-26 0 1,26 0-1,-25 0 1,24 0 0,-24 0 15,0 0-15,0 0-1,0 0 1,-1 0-16,26 0 31,0 0-15,-25 0-1,-1 0 1,51 0 0,-26 0-1,-24 0 16,0 0-31,0 0 16,0 0 0,24 0-1,-24 0 17,0 0-32,24 0 31,1 0-16,-25 0 1,0 0 0,24 0-1,-24 0 1,25 0 0,-26 0-1,26 0 1,0 0-1,-1 0 1,-24 0 0,25 0-1,24 0 17,-24 0-17,-25 0 1,-1 0-1,26 0 1,-25 0 0,24 0-1,-24 24 1,25-24 0,-25 0-1,-1 0 16,1 0-31,0 0 16,0 0 0,24 0 15,-24 0-15,0 0-1,0 0 1,0 0-1,-1 0 1,1 0 15,0 0 1,0 0-1,0 0-16,-1 0 48,1 0 31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06.34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11386 14784 0,'25'0'47,"-1"0"16,1 0-16,0 0-32,0 0 1,0 0 0,-1 0-1,1 0 1,0 0-1,0 0 1,24 0 0,1 0 15,-25 0-15,0 0-16,24 0 15,50 0 1,-24 0-1,-50 0 1,74 0 0,-50 0-1,1 0 1,0 0 0,24 0-1,0 0 16,-24 0-15,-25 0 0,25 0-1,24 0 17,-24 0-17,-26 0 1,26 0-1,0 0 1,-26 0 0,1 0-1,0 0 1,0 0 0,0 0-1,-1 0 16,1 0-15,0 0 47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13.96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8608 16346 0,'24'0'15,"1"0"48,0 0-1,0 0 1,0 0-48,-1 0 48,1 0-16,0 0-16,0 0-31,0 0 31,-1 0-15,1 0-16,0 0 15,49 0 1,-49 0 0,50-25-1,24 1 17,-74 24-17,74-25 1,-25 25-1,-49 0 1,25 0-16,-25 0 16,49 0-1,-49 0 1,24 0 0,1 0-1,0 0 1,-26 0-1,51 0 1,-1 0 0,-49 0-1,49 0 17,1 0-17,-1 0 1,1 0-1,-1 0 1,1 0 0,-51 0-1,76 0 1,-51 0 0,1 0-1,-25 0 1,49 0-1,-24 0 1,-26 0 0,26 0-1,0 0 17,-1 0-17,1 0 1,24 0-1,-49 0 1,25 0 0,24 25-1,-49-25 1,74 0 0,-24 0-1,24 0 1,-74 0-1,49 0 1,-24 24 0,-26-24-1,51 0 17,-26 25-17,-24-25 1,50 0-1,-51 0 1,1 0 0,25 0-1,-1 25 1,26 0 0,-50-25-1,74 0 1,-25 25-1,-49-25 1,49 0 0,1 25-1,-50-25 17,49 0-17,-24 0 1,-1 0-1,-24 0 1,50 0 0,-26 0-1,-24 0 1,25 0 0,-26 0-1,26 0 1,0 0-1,-1 0 1,-24 0 0,49 0-1,-24 0 17,0 0-17,-26 0 1,1 0-1,25 0 1,-25 0 15,24 0-15,-24 0 0,0 0 15,0 0 31,0 0-30,-1 0 30,-24-25 16,0 0-47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16.562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2729 17115 0,'25'0'125,"-1"0"-110,26-25 1,0 25-1,24-24 1,174 24 0,-149-25-1,100 0 1,-100 0 0,-74 25-1,24 0 1,1 0-1,-25 0 1,0 0 15,-1 0-15,1 0 15,0 0 0,0 0 32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40:21.477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9600 16991 0,'25'0'31,"-1"0"-16,1 0 32,0 0-15,-25 25-17,25-25 1,0 0-1,-1 25 1,1-25 0,0 0 15,0 0-15,0 0-16,-1 0 15,1 0 1,0 0-1,0 0 17,0 0-1,-1 0 16,1 25-16,0-25 32,0 0-17,0 0 17,-1 0-32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20:07:34.629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10617 8607,'25'25,"49"0,-24-25,24 0,-24 25,-26-25,26 24,0-24,-26 0,1 0,25 0,-25 25,-1-25,26 0,-25 0,24 0,-24 0,25 0,-25 0,0 0,-1 0,1 0,0 0,25 0,-1 0,-24 0,25 0,-1 0,1 0,-25-25,-1 25,26 0,-25-24,0 24,-1 0,1 0,0 0,25-25,-26 25,1 0,0-25,0 25,0 0,49 0,-49 0,0 0,-1 0,26 0,-25 0,0 0,24 0,1 0,-25 0,24 0,-24 0,50 0,-51 0,26 0,-25 0,24 0,1 0,0 0,-1 0,1 0,-25 0,49 0,-49 0,0 0,-1 0,26 0,-25 0,0 0,-1 0,26 0,0 0,-26 0,1 0,0 0,0-25,0 25,24-25,-24 25,0 0,0 0,24 0,-24 0,0-24,25 24,-26 0,1-25,25 25,-25 0,-1 0,1 0,0 0,0 0,0 0,-1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20:07:37.154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7318 7764,'25'0,"-1"0,26 0,-25 25,0-25,-1 0,26 0,-25 0,0 24,49-24,-49 0,24 25,-24-25,50 0,-51 0,1 25,25-25,-1 0,1 25,-25-25,24 0,1 0,25 0,-26 0,-24 0,0 0,0 0,24 0,-24 0,0 0,24 0,-24 0,25 0,-25 0,-1 0,1 0,0 0,0 0,24 0,-24 0,0 0,0 0,0 0,-1 0,1 0,0 0,0 0,0 0,-1 0,1 0,0 0,0 0,0 0,-1 0,1 0,0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20:07:40.336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9228 7913,'24'0,"1"0,0-25,0 25,0 0,0-25,-1 25,26 0,-25 0,0 0,24 0,1 0,24-25,-24 25,-1 0,-24 0,25 0,-1 0,1 0,-25 0,0 0,24 0,-24 0,25 0,-26 0,51 0,-26-25,1 25,0 0,24 0,-24 0,-1 0,1 0,0 0,-26 0,1 0,25 0,-25 0,24 0,-24 0,25 0,-1 0,-24 0,25 0,-26 0,26 0,0 0,-1 0,-24 0,25 0,-1 0,-24 0,0 0,25 0,-26 0,1 0,0 0,25 0,-1 0,-24 0,0 0,24 0,-24 0,0 0,25 0,-1 0,-24 0,0 0,0 0,24 0,-24 0,25 0,-26 0,1 0,0 0,25 0,-26 0,1 0,0 0,0 0,0 0,-1 25,1-25,0 0,0 0,0 0,-1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4.62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7293 11931 0,'25'0'218,"0"0"-186,-1 0-17,1 0 17,0 0-1,0 0 0,0 0-15,-1 0 15,1 0 16,0 0 0,0 0-16,0 0 31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</inkml:traceFormat>
        <inkml:channelProperties>
          <inkml:channelProperty channel="X" name="resolution" value="44.20712" units="1/cm"/>
          <inkml:channelProperty channel="Y" name="resolution" value="44.39306" units="1/cm"/>
        </inkml:channelProperties>
      </inkml:inkSource>
      <inkml:timestamp xml:id="ts0" timeString="2018-08-11T20:07:53.147"/>
    </inkml:context>
    <inkml:brush xml:id="br0">
      <inkml:brushProperty name="width" value="0.08819" units="cm"/>
      <inkml:brushProperty name="height" value="0.35278" units="cm"/>
      <inkml:brushProperty name="color" value="#FFC000"/>
      <inkml:brushProperty name="tip" value="rectangle"/>
      <inkml:brushProperty name="rasterOp" value="maskPen"/>
    </inkml:brush>
  </inkml:definitions>
  <inkml:trace contextRef="#ctx0" brushRef="#br0">5110 11633,'50'0,"-25"0,-1 0,1 0,0 0,0 0,0 0,-1 25,1-25,25 0,-25 0,-1 0,1 0,0 0,25 0,-26 0,26 0,-25 0,24 0,-24 0,0 0,0 0,0 0,24 0,1 0,-25 0,-1 0,1 25,25-25,-25 0,-1 0,1 0,0 0,0 0,0 0,24 0,-24 0,0 0,0 0,0 0,-1 0,26 0,-25 25,24-25,-24 0,0 0,0 0,0 0,-1 0,1 0,0 0,25 0,-26 0,1 0,0 0,0 0,0 25,-1-25,1 0,0 0,0 0,0 0,-1 0,26 0,-25 24,0-24,-1 0,26 0,-25 0,0 0,0 0,-1 0,1 0,0 0,0 0,-25 25,49-25,-24 0,0 0,0 0,0 0,-1 0,1 0,0 0,0 0,24 0,-24 0,0 0,0 0,0 0,-1 0,1 0,0 0,0 0,0 0,-1 0,1 0,0 0,0 0,0 0,-1 0,1 0,0 0,0 0,0 0,-1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08.225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16446 8062 0,'25'0'109,"-1"0"-46,1 0-16,0 0-32,0 0 1,0 0 0,-1 0-1,1 0 1,0 0-1,25 0 1,-25 0 0,-1 0-1,26 0 1,0 0 0,-26 0-1,1 0 1,0 0-1,0 0 1,0 0 0,-1 0-1,26 0 1,0 0 0,-26 0 15,1 0-16,0 0 1,25 0 0,-1 0-1,1 0 1,-25 0 0,49 0-1,-24 0 1,-26 0-1,51 0 1,-50 24 0,-1-24-1,26 0 1,-25 25 0,0-25-1,0 0 1,-1 0-1,1 0 1,0 0 0,0 0-1,0 0 1,24 0 0,-24 0 15,0 0 0,0 0-15,-1 0 15,1 0-15,0 0 15,0 0 0,0 0 0,-1 0-15,1 0 31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10.761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16942 10319 0,'25'0'141,"0"-25"-126,-1 25 17,1 0-1,0 0-16,0 0 1,0 0 0,24 0-1,-24 0 17,0 0-17,0 0 1,-1 0-1,1 0 1,0 0 0,0 0-1,0 0 1,-1 0 0,1 0-1,0 0 1,0 0-1,0 0 1,-1 0 0,1 0-1,0 0 1,0 0 0,0 0-1,-1 0 16,1 0-15,0 0 0,0 0-1,0 0 1,0 0 0,-1 0-1,1 0 1,0 0-1,0 0 1,0 0 15,-1 0 1,1 0-1,0 0-16,0 0 17,0 0 15,-1 0 15,1 0-31,-25-25 94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13.354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16669 11956 0,'0'-25'203,"25"25"-171,0 0-17,0 0 1,-1 0 15,1 0-31,0 0 16,0 0-1,0 0 1,-1 0 0,1 0 15,25 0-16,-25 0 1,-1 0 0,26 0-1,-25 0 1,24 0 0,-24 0-1,0 0 1,0 0-1,0 0 1,-1 0 0,1 0-1,0 0 1,0 0 0,0 0-1,-1 0 16,1 0 1,0 0-17,0 0 1,0 0 15,-1 0 0,1 0-15,0 0 15,0 0-15,0 0 15,-1 0-31,1-25 31,0 25 1,0 0 15,0 0-16,0 0 16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2:41.1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22151 8260 0,'0'25'906,"0"0"-843,0-1-32,0 1 16,0 0 15,0 0-15,0 0-31,0-1 46,0 1-15,0 0 16,0 0-48,0 0 32,0-1-16,0 1 32,0 0-32,0 0 16,0 0 0,0-1 15,0 1-30,0 0 124,25-25 0</inkml:trace>
  <inkml:trace contextRef="#ctx0" brushRef="#br0" timeOffset="3460.48">21853 8508 0,'0'-25'63,"25"25"124,0 0-140,0 0-16,-1 0 32,1 0-1,0 0 1,0 0-48,0 0 17,0 0-1,-1 0 0,1 0-15,0 0 15,0 0 0,0 0-15,-1 0 15,1 0 0,0 0-15,0 0 15,0 0 0,-1 0-15,1 0 15,0 0 1,0 0 14,0 0-14,-1 0 46,1 0 109,-25 25-93,0 0-31</inkml:trace>
  <inkml:trace contextRef="#ctx0" brushRef="#br0" timeOffset="9637.53">22275 10368 0,'0'-24'781,"25"24"-750,0 0 32,-1 0-1,1 0-30,0 0 61,0 0 1,0 0-16,-1 0-31,1 0 16,0 0 15,0 0-16,0 0-30,-1 0 30,1 0 1,0 0-17,0 0-14,0 0 30,-1 0 1,1 0-1,0 0-31,0 0 32,0-25 93</inkml:trace>
  <inkml:trace contextRef="#ctx0" brushRef="#br0" timeOffset="16640.06">22349 11956 0,'-24'0'375,"-1"0"-312,25-25-48,-25 25 17,25-25-1,-25 25-31,25-25 47,0 1-16,0-1 31,0 0 1,0 0-1,0 0-46,0 1 47,25 24-17,-25-25-46,25 25 63,-25-25-63,25 25 62,-1 0 1,1 0-1,0 0-46,0 0 140,-25 25-140,25-25 31,-25 25-32,24-25 17,-24 24-1,25-24-15,-25 25-1,25-25 32,-25 25-16,25-25 1,-25 25-17,25-25 32,-25 25-31,24-25-1,-24 24 1,0 1 78,0 0-16,0 0-16,-24-25-46,24 25 31,0-1-16,-25-24 0,25 25 16,0 0 31,-25-25-46,25 25 77,-25 0 0,0-25-77,25 24-17,0 1 16,-24-25-15,24 25 31,-25-25-47,25 25 31,-25-25 0,25 25-15,-25-25 0,25 25 15,0-1 31,0 1-30,0 0 15,0 0 15,0 0 1,0-1-32</inkml:trace>
  <inkml:trace contextRef="#ctx0" brushRef="#br0" timeOffset="23385.87">22449 12601 0</inkml:trace>
  <inkml:trace contextRef="#ctx0" brushRef="#br0" timeOffset="27933.98">22424 12601 0,'0'25'94,"25"-25"125,-1 0-188,-24-25-15,25 25 46,-25 25 266,-25-25-297,1 0 1,-1 0 30,0 0 32,25-25 0,0 0-32,25 25 48,0 0-1,-25 25 125,0 0-140,0-1-31,0 1 46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45.593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5457 3969 0,'25'0'172,"0"0"-110,0 0-15,0 0-16,-1 0 0,1 0 1,0 0-17,0 0 1,0 0 15,-1 0 0,1 0 32,0 0-1,0 0-30,0 0 15,-1 0 15,1 0 1,0 0-32,0 0 31,0 0-30,-1 0 14,1 0-14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6" units="cm"/>
          <inkml:channel name="Y" type="integer" max="768" units="cm"/>
          <inkml:channel name="T" type="integer" max="2.14748E9" units="dev"/>
        </inkml:traceFormat>
        <inkml:channelProperties>
          <inkml:channelProperty channel="X" name="resolution" value="44.20712" units="1/cm"/>
          <inkml:channelProperty channel="Y" name="resolution" value="44.39306" units="1/cm"/>
          <inkml:channelProperty channel="T" name="resolution" value="1" units="1/dev"/>
        </inkml:channelProperties>
      </inkml:inkSource>
      <inkml:timestamp xml:id="ts0" timeString="2018-08-08T01:38:48.540"/>
    </inkml:context>
    <inkml:brush xml:id="br0">
      <inkml:brushProperty name="width" value="0.08819" units="cm"/>
      <inkml:brushProperty name="height" value="0.35278" units="cm"/>
      <inkml:brushProperty name="color" value="#FFFF00"/>
      <inkml:brushProperty name="tip" value="rectangle"/>
      <inkml:brushProperty name="rasterOp" value="maskPen"/>
    </inkml:brush>
  </inkml:definitions>
  <inkml:trace contextRef="#ctx0" brushRef="#br0">8384 3944 0,'25'0'31,"0"0"172,0 0-203,0 0 16,-1 0 0,26 0-1,-25 0 1,49 0-1,-24 0 1,-25 0 0,-1 0-1,26 0 1,-25 25 0,0-25-1,24 25 1,-24-25-1,25 0 17,-26 0-17,1 24 1,0-24 0,0 0-1,24 25 1,1-25-1,-25 25 1,24-25 0,-24 0-1,0 0 1,25 0 0,-25 0-1,-1 0 1,1 0-1,0 0 17,0 0-17,24 0 1,-24 0 0,0 0-1,0 0 1,24 0-1,1 0 1,-25 0 0,0 0 15,-1 0-15,1 0-1,0 0 1,0 0 15,0 0 16,-1 0-16,1 0 16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A5D7B6-3D89-43A7-8989-23FF1B954E3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635E4360-43A4-4B32-AC80-FE9C686F5C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127E814-C7D9-4EBC-948E-9DF614A41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0127BE-578A-4488-877C-92CFC6226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BAC3697-2B00-4826-8D1C-E57315A90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328762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6E2F1DB-1982-48F6-BCCD-4DF5D4536F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7130F09-43C9-42F6-8EF8-5BAE4F9137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FC7651-00BF-4A6D-AD5A-01D2C9942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0865004-3B91-461D-8BA6-3474D67F3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23BAE42-438E-4BDB-8822-A2301BBBD6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61931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F55C4C29-9AA9-498F-8DE1-C89927A9ADA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D99B6D6-FAB2-4AFA-A8CF-3A1CFB884C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688CBF0-B207-4FE8-AB64-AAEE3985FA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A00D80D-DAF7-41AE-8198-89AAB84F7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98EBFD-8901-4013-B457-E117FF1506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5026849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A874C7-F241-4ED1-B291-8B1500DC9F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A34D8441-B328-47EE-8261-4D70BE46794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A478081-1022-40EA-8946-DDE61A087B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CD24-9341-4817-9FAE-06164B7B5398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EE2D78E-F5B5-467D-8171-60D8E8D23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A706CAF-B6B1-4D69-8611-3CD9D72FD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75BB-F7E2-41AC-8CEC-88BEFA38926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22090658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BE4976-969E-477E-B1B7-93209860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27DF28A-DDCD-4D6C-9D12-65E73FFAA2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3FB5EF-10B9-439E-9AC6-DF4BAFCAB1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CD24-9341-4817-9FAE-06164B7B5398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F4B74E-A685-44FB-8DBC-5A3E94C97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084D2E0-50EC-45AF-9D46-EAF63DD8FF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75BB-F7E2-41AC-8CEC-88BEFA38926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7106376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1E941A6-23A8-4625-AC04-434899F848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5FEA238-E526-4C13-BA2C-10D947DC9A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1384D3A-5258-4B50-8682-70F62673B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CD24-9341-4817-9FAE-06164B7B5398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BC76B38-B0D7-4303-9962-9D1B53333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61D7B5-CC5C-478E-AB38-5DD8C0388F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75BB-F7E2-41AC-8CEC-88BEFA38926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2600207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466300-D492-4F4C-A64F-82700BC44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E6A56B6-D72B-45B0-9585-A043CB043A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23BDBADA-B3FB-4CDA-9205-763A726FDC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AE9217-260F-43ED-A62D-50F46B28F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CD24-9341-4817-9FAE-06164B7B5398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E91C933-FB49-4848-B968-41095DB39F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BD0687F-4D8F-444C-AEEC-C26DD7F9D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75BB-F7E2-41AC-8CEC-88BEFA38926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6239420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4496CF-11A1-4A79-8BCE-7658676E9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1583AEE-8BD6-4E6C-9300-373120008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2D8A21-A2D6-4B70-BF59-D3B25EEFB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20BAD208-463A-470B-B5D2-CFA72F617F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1BE64BA-E86D-49C1-ABC5-63D43544F1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13BF4F7-DD19-474E-BDC7-E6242ADC04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CD24-9341-4817-9FAE-06164B7B5398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A43E3CD-E99C-4E11-8187-DD233C5BC9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1CC0644C-16E0-4D3E-AE2A-9E31A55F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75BB-F7E2-41AC-8CEC-88BEFA38926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111280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5A54E5-E0B1-42D0-BC1E-F01E1B5907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F639D18-1430-40C3-A987-E83926C238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CD24-9341-4817-9FAE-06164B7B5398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1357656-FD16-41D2-8FDC-6C04C7CEE4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D35BF04B-ACFC-4C71-8F31-087CE18ED1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75BB-F7E2-41AC-8CEC-88BEFA38926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53976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0D70ECF-06F6-48AD-955C-17267D003F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CD24-9341-4817-9FAE-06164B7B5398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C868350-61CB-4B25-B2F4-4ABC49FCE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78CAD6B-4DDA-4795-B232-4D98D6007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75BB-F7E2-41AC-8CEC-88BEFA38926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686631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E10B749-25BD-49A8-A9A6-FE669F6171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E9495D-CCE3-49BE-B430-C27750175E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F79EBAE-2CBA-4E69-AB7A-3357E5ADE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35418D8-2269-4324-AE6F-C4D4B3EF4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CD24-9341-4817-9FAE-06164B7B5398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1A84EF3A-7874-41D0-910D-84293FE7BC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02F896C-2DF8-4C02-8496-BB6B50F13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75BB-F7E2-41AC-8CEC-88BEFA38926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578833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1A6EF0-8AA6-4823-A183-63AE1159A5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D527805-7C00-4E75-BDD6-1243E9F85F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4879378-3966-4E58-8097-D4198EACDE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7DA58B5-435D-4068-A853-827BA354A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E3D6244-E751-4431-859D-F1AD793443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0270616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0544DE-3FE2-4B3D-8259-97D6599032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2B5DD85-14D3-44BE-8C84-4CA4E4DE8E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5D30B78-513B-47B0-BB52-15FDA0A6592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9C85984-2053-4A57-8B95-B278992FD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CD24-9341-4817-9FAE-06164B7B5398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F0B4009-A77F-4A5C-96A9-33B8FFC17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348C348-36E3-49BD-9EE6-1372EA536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75BB-F7E2-41AC-8CEC-88BEFA38926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7685951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8D2AC3-8CB3-4CE6-BA79-2F53EE1EA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121BE64-1A46-46E8-AC59-90607BC728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0587FBD-1E59-43CE-A961-E19815AE5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CD24-9341-4817-9FAE-06164B7B5398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3A48135-AE6E-4E61-9142-DC23B73833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C1F0C67-D570-4B33-9ACA-DE1E13D45B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75BB-F7E2-41AC-8CEC-88BEFA38926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393970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95C30EE4-D4B0-4EE1-842B-A161BD5D27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61E007B-7D7B-4DC0-BAFA-C36BD9EDCE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23FA391-C205-4C40-B3DB-2C2C53CDB9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0CD24-9341-4817-9FAE-06164B7B5398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C78AF5B-3832-42D9-A88D-A80A4A45D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45BB4E2-83F3-4306-88D2-1B0CDDBEE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7D75BB-F7E2-41AC-8CEC-88BEFA38926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41032527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92A730-2C56-485F-87EE-D6B7601F0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1AE992-6034-4E00-882B-5DDBB29BF0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6C7342-51A9-4227-9BDB-99B56AB25F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63B68B2-7D34-40FF-988C-0538AA4788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8BDF5AC-A711-433B-8518-4916BE23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30804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E12A02-178E-4ADC-A293-E752C6DEF5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86289A-28CB-45D8-B872-844DA17D2C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205EEE3-7074-4F31-AC8E-B9FB83206A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9BD950C-56DF-4ED3-A60E-221B221DFB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FB78E86-5CA5-4D90-8A93-453214F39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29EF045-858B-459D-9C58-173273553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902138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C91CFF-8816-4F9C-BEBF-ABED00159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58AC79-4E8D-4B70-95BB-C99B78A300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CE4EB3A-C569-4C9B-959B-8FE0423BD7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ECF4215D-DDDF-49E0-8F6A-DF13D360C2C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CD7371CA-EEDA-45EA-85FD-75289EC19C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6188F95-69A7-4177-BAB6-1F6F19C75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0DBD9C10-6C54-4DF3-9337-0407749C9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563AC0B-E8B2-42BC-A51A-1D6EE6945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48395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CF4289-761C-4C1C-B761-1F4AFD6298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2D0FE84-D9DA-468A-B0FB-0DFD50E214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0F82D2FD-C787-4EAF-8876-384621527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C2C49DB1-6B21-4152-BD2E-C743B5F61D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3950796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46FD983-0B31-403D-B878-C8AF8B734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4A8AC540-FB1E-4761-A849-1F562D163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421A0D4-4048-401E-9670-93C6A06D8C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896923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3398BE-19B2-4599-8580-551B6222C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82BC91-194A-4EB0-BEA1-52D35B055F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4A33738-36C9-410B-AA15-5DD3ACC5E2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02CE6FB-70B8-47B2-95BF-8C9800298C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70F775D-88D7-4B50-AC65-4B99E77515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C321783-52D3-4C25-AF63-5E9D278F5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971723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580D9DF-81E3-4A4C-B6EA-AE4EF0598C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FB0D0EC-B4DE-4065-A4B0-91042289A72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AR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E260354-3A0B-4339-B7AE-73F399AB9E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5803DA1-1A28-4E5A-ACC6-D451B4B377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A06D4-48BA-4D84-8BCC-13E0B5BDFAFC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9B48E0B-5DB0-4296-90D4-B3F6B7AF9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AEFCA8-7CDF-4F5A-A27F-D939ED666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9800394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05740A3-A5C3-4BD4-BE54-FABC2E00B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7A9E1A-387D-488F-A063-24AE799BC5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FA531D-4784-4B9A-B720-1CDCED8ACF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A06D4-48BA-4D84-8BCC-13E0B5BDFAFC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B56558A-DC36-4853-B33A-F58E17E26C8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002D7AA-4B72-4F62-8FA2-8035EFCBFDB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3B902E-C3ED-4F9B-92FC-8B77E52D01B6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4075827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F6F5DD4-7808-4F2B-9A71-74FE8EEEA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AR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196305E-59C9-47F5-A05C-C23058293C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AR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B24A9E1-379D-4173-A537-010340D0EB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E0CD24-9341-4817-9FAE-06164B7B5398}" type="datetimeFigureOut">
              <a:rPr lang="es-AR" smtClean="0"/>
              <a:t>25/11/2020</a:t>
            </a:fld>
            <a:endParaRPr lang="es-AR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1B5DB82-D2D1-4ADC-9457-B88A850F978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AR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CBF69ED-4A7E-46B2-9C1B-E77EE8A33A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7D75BB-F7E2-41AC-8CEC-88BEFA38926D}" type="slidenum">
              <a:rPr lang="es-AR" smtClean="0"/>
              <a:t>‹Nº›</a:t>
            </a:fld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3008628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A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emf"/><Relationship Id="rId13" Type="http://schemas.openxmlformats.org/officeDocument/2006/relationships/customXml" Target="../ink/ink13.xml"/><Relationship Id="rId18" Type="http://schemas.openxmlformats.org/officeDocument/2006/relationships/image" Target="../media/image101.emf"/><Relationship Id="rId26" Type="http://schemas.openxmlformats.org/officeDocument/2006/relationships/image" Target="../media/image105.emf"/><Relationship Id="rId39" Type="http://schemas.openxmlformats.org/officeDocument/2006/relationships/customXml" Target="../ink/ink26.xml"/><Relationship Id="rId3" Type="http://schemas.openxmlformats.org/officeDocument/2006/relationships/customXml" Target="../ink/ink8.xml"/><Relationship Id="rId21" Type="http://schemas.openxmlformats.org/officeDocument/2006/relationships/customXml" Target="../ink/ink17.xml"/><Relationship Id="rId34" Type="http://schemas.openxmlformats.org/officeDocument/2006/relationships/image" Target="../media/image109.emf"/><Relationship Id="rId42" Type="http://schemas.openxmlformats.org/officeDocument/2006/relationships/image" Target="../media/image113.emf"/><Relationship Id="rId47" Type="http://schemas.openxmlformats.org/officeDocument/2006/relationships/customXml" Target="../ink/ink30.xml"/><Relationship Id="rId7" Type="http://schemas.openxmlformats.org/officeDocument/2006/relationships/customXml" Target="../ink/ink10.xml"/><Relationship Id="rId12" Type="http://schemas.openxmlformats.org/officeDocument/2006/relationships/image" Target="../media/image98.emf"/><Relationship Id="rId17" Type="http://schemas.openxmlformats.org/officeDocument/2006/relationships/customXml" Target="../ink/ink15.xml"/><Relationship Id="rId25" Type="http://schemas.openxmlformats.org/officeDocument/2006/relationships/customXml" Target="../ink/ink19.xml"/><Relationship Id="rId33" Type="http://schemas.openxmlformats.org/officeDocument/2006/relationships/customXml" Target="../ink/ink23.xml"/><Relationship Id="rId38" Type="http://schemas.openxmlformats.org/officeDocument/2006/relationships/image" Target="../media/image111.emf"/><Relationship Id="rId46" Type="http://schemas.openxmlformats.org/officeDocument/2006/relationships/image" Target="../media/image115.emf"/><Relationship Id="rId2" Type="http://schemas.openxmlformats.org/officeDocument/2006/relationships/image" Target="../media/image17.png"/><Relationship Id="rId16" Type="http://schemas.openxmlformats.org/officeDocument/2006/relationships/image" Target="../media/image100.emf"/><Relationship Id="rId20" Type="http://schemas.openxmlformats.org/officeDocument/2006/relationships/image" Target="../media/image102.emf"/><Relationship Id="rId29" Type="http://schemas.openxmlformats.org/officeDocument/2006/relationships/customXml" Target="../ink/ink21.xml"/><Relationship Id="rId41" Type="http://schemas.openxmlformats.org/officeDocument/2006/relationships/customXml" Target="../ink/ink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5.emf"/><Relationship Id="rId11" Type="http://schemas.openxmlformats.org/officeDocument/2006/relationships/customXml" Target="../ink/ink12.xml"/><Relationship Id="rId24" Type="http://schemas.openxmlformats.org/officeDocument/2006/relationships/image" Target="../media/image104.emf"/><Relationship Id="rId32" Type="http://schemas.openxmlformats.org/officeDocument/2006/relationships/image" Target="../media/image108.emf"/><Relationship Id="rId37" Type="http://schemas.openxmlformats.org/officeDocument/2006/relationships/customXml" Target="../ink/ink25.xml"/><Relationship Id="rId40" Type="http://schemas.openxmlformats.org/officeDocument/2006/relationships/image" Target="../media/image112.emf"/><Relationship Id="rId45" Type="http://schemas.openxmlformats.org/officeDocument/2006/relationships/customXml" Target="../ink/ink29.xml"/><Relationship Id="rId5" Type="http://schemas.openxmlformats.org/officeDocument/2006/relationships/customXml" Target="../ink/ink9.xml"/><Relationship Id="rId15" Type="http://schemas.openxmlformats.org/officeDocument/2006/relationships/customXml" Target="../ink/ink14.xml"/><Relationship Id="rId23" Type="http://schemas.openxmlformats.org/officeDocument/2006/relationships/customXml" Target="../ink/ink18.xml"/><Relationship Id="rId28" Type="http://schemas.openxmlformats.org/officeDocument/2006/relationships/image" Target="../media/image106.emf"/><Relationship Id="rId36" Type="http://schemas.openxmlformats.org/officeDocument/2006/relationships/image" Target="../media/image110.emf"/><Relationship Id="rId10" Type="http://schemas.openxmlformats.org/officeDocument/2006/relationships/image" Target="../media/image97.emf"/><Relationship Id="rId19" Type="http://schemas.openxmlformats.org/officeDocument/2006/relationships/customXml" Target="../ink/ink16.xml"/><Relationship Id="rId31" Type="http://schemas.openxmlformats.org/officeDocument/2006/relationships/customXml" Target="../ink/ink22.xml"/><Relationship Id="rId44" Type="http://schemas.openxmlformats.org/officeDocument/2006/relationships/image" Target="../media/image114.emf"/><Relationship Id="rId4" Type="http://schemas.openxmlformats.org/officeDocument/2006/relationships/image" Target="../media/image94.emf"/><Relationship Id="rId9" Type="http://schemas.openxmlformats.org/officeDocument/2006/relationships/customXml" Target="../ink/ink11.xml"/><Relationship Id="rId14" Type="http://schemas.openxmlformats.org/officeDocument/2006/relationships/image" Target="../media/image99.emf"/><Relationship Id="rId22" Type="http://schemas.openxmlformats.org/officeDocument/2006/relationships/image" Target="../media/image103.emf"/><Relationship Id="rId27" Type="http://schemas.openxmlformats.org/officeDocument/2006/relationships/customXml" Target="../ink/ink20.xml"/><Relationship Id="rId30" Type="http://schemas.openxmlformats.org/officeDocument/2006/relationships/image" Target="../media/image107.emf"/><Relationship Id="rId35" Type="http://schemas.openxmlformats.org/officeDocument/2006/relationships/customXml" Target="../ink/ink24.xml"/><Relationship Id="rId43" Type="http://schemas.openxmlformats.org/officeDocument/2006/relationships/customXml" Target="../ink/ink28.xml"/><Relationship Id="rId48" Type="http://schemas.openxmlformats.org/officeDocument/2006/relationships/image" Target="../media/image116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1.png"/><Relationship Id="rId5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emf"/><Relationship Id="rId13" Type="http://schemas.openxmlformats.org/officeDocument/2006/relationships/customXml" Target="../ink/ink5.xml"/><Relationship Id="rId18" Type="http://schemas.openxmlformats.org/officeDocument/2006/relationships/image" Target="../media/image36.emf"/><Relationship Id="rId7" Type="http://schemas.openxmlformats.org/officeDocument/2006/relationships/customXml" Target="../ink/ink2.xml"/><Relationship Id="rId12" Type="http://schemas.openxmlformats.org/officeDocument/2006/relationships/image" Target="../media/image33.emf"/><Relationship Id="rId17" Type="http://schemas.openxmlformats.org/officeDocument/2006/relationships/customXml" Target="../ink/ink7.xml"/><Relationship Id="rId2" Type="http://schemas.openxmlformats.org/officeDocument/2006/relationships/customXml" Target="../ink/ink1.xml"/><Relationship Id="rId16" Type="http://schemas.openxmlformats.org/officeDocument/2006/relationships/image" Target="../media/image35.em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emf"/><Relationship Id="rId11" Type="http://schemas.openxmlformats.org/officeDocument/2006/relationships/customXml" Target="../ink/ink4.xml"/><Relationship Id="rId15" Type="http://schemas.openxmlformats.org/officeDocument/2006/relationships/customXml" Target="../ink/ink6.xml"/><Relationship Id="rId10" Type="http://schemas.openxmlformats.org/officeDocument/2006/relationships/image" Target="../media/image32.emf"/><Relationship Id="rId19" Type="http://schemas.openxmlformats.org/officeDocument/2006/relationships/image" Target="../media/image14.png"/><Relationship Id="rId9" Type="http://schemas.openxmlformats.org/officeDocument/2006/relationships/customXml" Target="../ink/ink3.xml"/><Relationship Id="rId14" Type="http://schemas.openxmlformats.org/officeDocument/2006/relationships/image" Target="../media/image3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1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1FA54C8-2C0D-4594-A35B-AC5DCC84DA6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AR" sz="9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 B     8C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8C95D442-E54E-44C6-83BE-403F5783CA0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AR" dirty="0"/>
          </a:p>
          <a:p>
            <a:r>
              <a:rPr lang="es-AR" sz="6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HOUSE – THERE + BE</a:t>
            </a:r>
          </a:p>
        </p:txBody>
      </p:sp>
    </p:spTree>
    <p:extLst>
      <p:ext uri="{BB962C8B-B14F-4D97-AF65-F5344CB8AC3E}">
        <p14:creationId xmlns:p14="http://schemas.microsoft.com/office/powerpoint/2010/main" val="41256974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786" y="211960"/>
            <a:ext cx="7715304" cy="636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65C614F6-CFC2-40CC-ACAF-192471082BF4}"/>
                  </a:ext>
                </a:extLst>
              </p14:cNvPr>
              <p14:cNvContentPartPr/>
              <p14:nvPr/>
            </p14:nvContentPartPr>
            <p14:xfrm>
              <a:off x="3488520" y="1428840"/>
              <a:ext cx="18792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65C614F6-CFC2-40CC-ACAF-192471082BF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472680" y="1365480"/>
                <a:ext cx="219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9E076D0F-D402-40AD-8D8D-A13DB06EB311}"/>
                  </a:ext>
                </a:extLst>
              </p14:cNvPr>
              <p14:cNvContentPartPr/>
              <p14:nvPr/>
            </p14:nvContentPartPr>
            <p14:xfrm>
              <a:off x="4542240" y="1419840"/>
              <a:ext cx="554040" cy="4500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9E076D0F-D402-40AD-8D8D-A13DB06EB311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26400" y="1356480"/>
                <a:ext cx="58536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D2165928-A839-4775-A5E4-0BB7A189FA4A}"/>
                  </a:ext>
                </a:extLst>
              </p14:cNvPr>
              <p14:cNvContentPartPr/>
              <p14:nvPr/>
            </p14:nvContentPartPr>
            <p14:xfrm>
              <a:off x="5238840" y="1401840"/>
              <a:ext cx="232560" cy="9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D2165928-A839-4775-A5E4-0BB7A189FA4A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223000" y="1338480"/>
                <a:ext cx="2638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D431CF2E-1BB3-47C8-9407-2F548401D720}"/>
                  </a:ext>
                </a:extLst>
              </p14:cNvPr>
              <p14:cNvContentPartPr/>
              <p14:nvPr/>
            </p14:nvContentPartPr>
            <p14:xfrm>
              <a:off x="2470800" y="1982520"/>
              <a:ext cx="232560" cy="180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D431CF2E-1BB3-47C8-9407-2F548401D72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454960" y="1919160"/>
                <a:ext cx="2638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91EEAC41-B199-4AB2-B65E-6EF457504D54}"/>
                  </a:ext>
                </a:extLst>
              </p14:cNvPr>
              <p14:cNvContentPartPr/>
              <p14:nvPr/>
            </p14:nvContentPartPr>
            <p14:xfrm>
              <a:off x="4488960" y="1991160"/>
              <a:ext cx="339480" cy="9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91EEAC41-B199-4AB2-B65E-6EF457504D5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473120" y="1927800"/>
                <a:ext cx="37080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78DC441D-8B0B-438A-AEF7-834581762771}"/>
                  </a:ext>
                </a:extLst>
              </p14:cNvPr>
              <p14:cNvContentPartPr/>
              <p14:nvPr/>
            </p14:nvContentPartPr>
            <p14:xfrm>
              <a:off x="4104840" y="2527200"/>
              <a:ext cx="1446840" cy="3600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78DC441D-8B0B-438A-AEF7-83458176277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089000" y="2463840"/>
                <a:ext cx="1478160" cy="16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0AEEB06D-4F1E-4F0A-B964-1488A330467F}"/>
                  </a:ext>
                </a:extLst>
              </p14:cNvPr>
              <p14:cNvContentPartPr/>
              <p14:nvPr/>
            </p14:nvContentPartPr>
            <p14:xfrm>
              <a:off x="3363600" y="2795040"/>
              <a:ext cx="911160" cy="1800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0AEEB06D-4F1E-4F0A-B964-1488A330467F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347760" y="2731680"/>
                <a:ext cx="94248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" name="Entrada de lápiz 8">
                <a:extLst>
                  <a:ext uri="{FF2B5EF4-FFF2-40B4-BE49-F238E27FC236}">
                    <a16:creationId xmlns:a16="http://schemas.microsoft.com/office/drawing/2014/main" id="{33D40C54-75DA-4648-88D9-0A74D11DE410}"/>
                  </a:ext>
                </a:extLst>
              </p14:cNvPr>
              <p14:cNvContentPartPr/>
              <p14:nvPr/>
            </p14:nvContentPartPr>
            <p14:xfrm>
              <a:off x="6069360" y="2705760"/>
              <a:ext cx="294840" cy="232560"/>
            </p14:xfrm>
          </p:contentPart>
        </mc:Choice>
        <mc:Fallback xmlns="">
          <p:pic>
            <p:nvPicPr>
              <p:cNvPr id="9" name="Entrada de lápiz 8">
                <a:extLst>
                  <a:ext uri="{FF2B5EF4-FFF2-40B4-BE49-F238E27FC236}">
                    <a16:creationId xmlns:a16="http://schemas.microsoft.com/office/drawing/2014/main" id="{33D40C54-75DA-4648-88D9-0A74D11DE410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053520" y="2642400"/>
                <a:ext cx="326160" cy="35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0" name="Entrada de lápiz 9">
                <a:extLst>
                  <a:ext uri="{FF2B5EF4-FFF2-40B4-BE49-F238E27FC236}">
                    <a16:creationId xmlns:a16="http://schemas.microsoft.com/office/drawing/2014/main" id="{6B2E8ADA-FDD7-49D6-BEB2-DBA2468177CC}"/>
                  </a:ext>
                </a:extLst>
              </p14:cNvPr>
              <p14:cNvContentPartPr/>
              <p14:nvPr/>
            </p14:nvContentPartPr>
            <p14:xfrm>
              <a:off x="4506600" y="3089520"/>
              <a:ext cx="723600" cy="63000"/>
            </p14:xfrm>
          </p:contentPart>
        </mc:Choice>
        <mc:Fallback xmlns="">
          <p:pic>
            <p:nvPicPr>
              <p:cNvPr id="10" name="Entrada de lápiz 9">
                <a:extLst>
                  <a:ext uri="{FF2B5EF4-FFF2-40B4-BE49-F238E27FC236}">
                    <a16:creationId xmlns:a16="http://schemas.microsoft.com/office/drawing/2014/main" id="{6B2E8ADA-FDD7-49D6-BEB2-DBA2468177CC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490760" y="3026160"/>
                <a:ext cx="75492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1" name="Entrada de lápiz 10">
                <a:extLst>
                  <a:ext uri="{FF2B5EF4-FFF2-40B4-BE49-F238E27FC236}">
                    <a16:creationId xmlns:a16="http://schemas.microsoft.com/office/drawing/2014/main" id="{76415518-01AF-45F7-9A80-E450ACC60904}"/>
                  </a:ext>
                </a:extLst>
              </p14:cNvPr>
              <p14:cNvContentPartPr/>
              <p14:nvPr/>
            </p14:nvContentPartPr>
            <p14:xfrm>
              <a:off x="3801360" y="3250440"/>
              <a:ext cx="268200" cy="250200"/>
            </p14:xfrm>
          </p:contentPart>
        </mc:Choice>
        <mc:Fallback xmlns="">
          <p:pic>
            <p:nvPicPr>
              <p:cNvPr id="11" name="Entrada de lápiz 10">
                <a:extLst>
                  <a:ext uri="{FF2B5EF4-FFF2-40B4-BE49-F238E27FC236}">
                    <a16:creationId xmlns:a16="http://schemas.microsoft.com/office/drawing/2014/main" id="{76415518-01AF-45F7-9A80-E450ACC60904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785520" y="3187080"/>
                <a:ext cx="299520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2" name="Entrada de lápiz 11">
                <a:extLst>
                  <a:ext uri="{FF2B5EF4-FFF2-40B4-BE49-F238E27FC236}">
                    <a16:creationId xmlns:a16="http://schemas.microsoft.com/office/drawing/2014/main" id="{7F7582E8-C6F0-4B3C-945F-3AC81C132385}"/>
                  </a:ext>
                </a:extLst>
              </p14:cNvPr>
              <p14:cNvContentPartPr/>
              <p14:nvPr/>
            </p14:nvContentPartPr>
            <p14:xfrm>
              <a:off x="4176120" y="3384360"/>
              <a:ext cx="714960" cy="9360"/>
            </p14:xfrm>
          </p:contentPart>
        </mc:Choice>
        <mc:Fallback xmlns="">
          <p:pic>
            <p:nvPicPr>
              <p:cNvPr id="12" name="Entrada de lápiz 11">
                <a:extLst>
                  <a:ext uri="{FF2B5EF4-FFF2-40B4-BE49-F238E27FC236}">
                    <a16:creationId xmlns:a16="http://schemas.microsoft.com/office/drawing/2014/main" id="{7F7582E8-C6F0-4B3C-945F-3AC81C132385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160280" y="3321000"/>
                <a:ext cx="74628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3" name="Entrada de lápiz 12">
                <a:extLst>
                  <a:ext uri="{FF2B5EF4-FFF2-40B4-BE49-F238E27FC236}">
                    <a16:creationId xmlns:a16="http://schemas.microsoft.com/office/drawing/2014/main" id="{3ACA320F-C601-4597-8260-B2F4A7EBB0DA}"/>
                  </a:ext>
                </a:extLst>
              </p14:cNvPr>
              <p14:cNvContentPartPr/>
              <p14:nvPr/>
            </p14:nvContentPartPr>
            <p14:xfrm>
              <a:off x="4238760" y="3616560"/>
              <a:ext cx="2027520" cy="71640"/>
            </p14:xfrm>
          </p:contentPart>
        </mc:Choice>
        <mc:Fallback xmlns="">
          <p:pic>
            <p:nvPicPr>
              <p:cNvPr id="13" name="Entrada de lápiz 12">
                <a:extLst>
                  <a:ext uri="{FF2B5EF4-FFF2-40B4-BE49-F238E27FC236}">
                    <a16:creationId xmlns:a16="http://schemas.microsoft.com/office/drawing/2014/main" id="{3ACA320F-C601-4597-8260-B2F4A7EBB0DA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222920" y="3553200"/>
                <a:ext cx="205884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" name="Entrada de lápiz 13">
                <a:extLst>
                  <a:ext uri="{FF2B5EF4-FFF2-40B4-BE49-F238E27FC236}">
                    <a16:creationId xmlns:a16="http://schemas.microsoft.com/office/drawing/2014/main" id="{E22102B8-B93B-4900-B966-67E96A54FEA8}"/>
                  </a:ext>
                </a:extLst>
              </p14:cNvPr>
              <p14:cNvContentPartPr/>
              <p14:nvPr/>
            </p14:nvContentPartPr>
            <p14:xfrm>
              <a:off x="3309960" y="3911040"/>
              <a:ext cx="375480" cy="18360"/>
            </p14:xfrm>
          </p:contentPart>
        </mc:Choice>
        <mc:Fallback xmlns="">
          <p:pic>
            <p:nvPicPr>
              <p:cNvPr id="14" name="Entrada de lápiz 13">
                <a:extLst>
                  <a:ext uri="{FF2B5EF4-FFF2-40B4-BE49-F238E27FC236}">
                    <a16:creationId xmlns:a16="http://schemas.microsoft.com/office/drawing/2014/main" id="{E22102B8-B93B-4900-B966-67E96A54FEA8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294120" y="3847680"/>
                <a:ext cx="406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" name="Entrada de lápiz 14">
                <a:extLst>
                  <a:ext uri="{FF2B5EF4-FFF2-40B4-BE49-F238E27FC236}">
                    <a16:creationId xmlns:a16="http://schemas.microsoft.com/office/drawing/2014/main" id="{047149BB-1CC9-408A-A0E4-55CA93980735}"/>
                  </a:ext>
                </a:extLst>
              </p14:cNvPr>
              <p14:cNvContentPartPr/>
              <p14:nvPr/>
            </p14:nvContentPartPr>
            <p14:xfrm>
              <a:off x="3943920" y="4741560"/>
              <a:ext cx="848880" cy="18360"/>
            </p14:xfrm>
          </p:contentPart>
        </mc:Choice>
        <mc:Fallback xmlns="">
          <p:pic>
            <p:nvPicPr>
              <p:cNvPr id="15" name="Entrada de lápiz 14">
                <a:extLst>
                  <a:ext uri="{FF2B5EF4-FFF2-40B4-BE49-F238E27FC236}">
                    <a16:creationId xmlns:a16="http://schemas.microsoft.com/office/drawing/2014/main" id="{047149BB-1CC9-408A-A0E4-55CA9398073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928080" y="4678200"/>
                <a:ext cx="8802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6" name="Entrada de lápiz 15">
                <a:extLst>
                  <a:ext uri="{FF2B5EF4-FFF2-40B4-BE49-F238E27FC236}">
                    <a16:creationId xmlns:a16="http://schemas.microsoft.com/office/drawing/2014/main" id="{02C3DD88-019E-474E-A9FB-D540A027D3E8}"/>
                  </a:ext>
                </a:extLst>
              </p14:cNvPr>
              <p14:cNvContentPartPr/>
              <p14:nvPr/>
            </p14:nvContentPartPr>
            <p14:xfrm>
              <a:off x="3854640" y="5322240"/>
              <a:ext cx="1652400" cy="9000"/>
            </p14:xfrm>
          </p:contentPart>
        </mc:Choice>
        <mc:Fallback xmlns="">
          <p:pic>
            <p:nvPicPr>
              <p:cNvPr id="16" name="Entrada de lápiz 15">
                <a:extLst>
                  <a:ext uri="{FF2B5EF4-FFF2-40B4-BE49-F238E27FC236}">
                    <a16:creationId xmlns:a16="http://schemas.microsoft.com/office/drawing/2014/main" id="{02C3DD88-019E-474E-A9FB-D540A027D3E8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838800" y="5258880"/>
                <a:ext cx="1683720" cy="13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7" name="Entrada de lápiz 16">
                <a:extLst>
                  <a:ext uri="{FF2B5EF4-FFF2-40B4-BE49-F238E27FC236}">
                    <a16:creationId xmlns:a16="http://schemas.microsoft.com/office/drawing/2014/main" id="{898D9F8B-BB01-4E62-9F0D-50858AE4DF4E}"/>
                  </a:ext>
                </a:extLst>
              </p14:cNvPr>
              <p14:cNvContentPartPr/>
              <p14:nvPr/>
            </p14:nvContentPartPr>
            <p14:xfrm>
              <a:off x="5622960" y="5322240"/>
              <a:ext cx="580680" cy="360"/>
            </p14:xfrm>
          </p:contentPart>
        </mc:Choice>
        <mc:Fallback xmlns="">
          <p:pic>
            <p:nvPicPr>
              <p:cNvPr id="17" name="Entrada de lápiz 16">
                <a:extLst>
                  <a:ext uri="{FF2B5EF4-FFF2-40B4-BE49-F238E27FC236}">
                    <a16:creationId xmlns:a16="http://schemas.microsoft.com/office/drawing/2014/main" id="{898D9F8B-BB01-4E62-9F0D-50858AE4DF4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607120" y="5258880"/>
                <a:ext cx="6120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8" name="Entrada de lápiz 17">
                <a:extLst>
                  <a:ext uri="{FF2B5EF4-FFF2-40B4-BE49-F238E27FC236}">
                    <a16:creationId xmlns:a16="http://schemas.microsoft.com/office/drawing/2014/main" id="{36AE1BE3-F4FE-4737-AC02-59592561BAA2}"/>
                  </a:ext>
                </a:extLst>
              </p14:cNvPr>
              <p14:cNvContentPartPr/>
              <p14:nvPr/>
            </p14:nvContentPartPr>
            <p14:xfrm>
              <a:off x="4622880" y="5857920"/>
              <a:ext cx="1794960" cy="63000"/>
            </p14:xfrm>
          </p:contentPart>
        </mc:Choice>
        <mc:Fallback xmlns="">
          <p:pic>
            <p:nvPicPr>
              <p:cNvPr id="18" name="Entrada de lápiz 17">
                <a:extLst>
                  <a:ext uri="{FF2B5EF4-FFF2-40B4-BE49-F238E27FC236}">
                    <a16:creationId xmlns:a16="http://schemas.microsoft.com/office/drawing/2014/main" id="{36AE1BE3-F4FE-4737-AC02-59592561BAA2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607040" y="5794560"/>
                <a:ext cx="182628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" name="Entrada de lápiz 18">
                <a:extLst>
                  <a:ext uri="{FF2B5EF4-FFF2-40B4-BE49-F238E27FC236}">
                    <a16:creationId xmlns:a16="http://schemas.microsoft.com/office/drawing/2014/main" id="{130803C2-2A3E-4003-AD82-2711D1DFE587}"/>
                  </a:ext>
                </a:extLst>
              </p14:cNvPr>
              <p14:cNvContentPartPr/>
              <p14:nvPr/>
            </p14:nvContentPartPr>
            <p14:xfrm>
              <a:off x="2506440" y="6116760"/>
              <a:ext cx="411120" cy="45000"/>
            </p14:xfrm>
          </p:contentPart>
        </mc:Choice>
        <mc:Fallback xmlns="">
          <p:pic>
            <p:nvPicPr>
              <p:cNvPr id="19" name="Entrada de lápiz 18">
                <a:extLst>
                  <a:ext uri="{FF2B5EF4-FFF2-40B4-BE49-F238E27FC236}">
                    <a16:creationId xmlns:a16="http://schemas.microsoft.com/office/drawing/2014/main" id="{130803C2-2A3E-4003-AD82-2711D1DFE587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490600" y="6053400"/>
                <a:ext cx="44244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0" name="Entrada de lápiz 19">
                <a:extLst>
                  <a:ext uri="{FF2B5EF4-FFF2-40B4-BE49-F238E27FC236}">
                    <a16:creationId xmlns:a16="http://schemas.microsoft.com/office/drawing/2014/main" id="{F0705E0E-4E67-4A09-BBBE-F42EF53A5681}"/>
                  </a:ext>
                </a:extLst>
              </p14:cNvPr>
              <p14:cNvContentPartPr/>
              <p14:nvPr/>
            </p14:nvContentPartPr>
            <p14:xfrm>
              <a:off x="4980000" y="6116760"/>
              <a:ext cx="196560" cy="27360"/>
            </p14:xfrm>
          </p:contentPart>
        </mc:Choice>
        <mc:Fallback xmlns="">
          <p:pic>
            <p:nvPicPr>
              <p:cNvPr id="20" name="Entrada de lápiz 19">
                <a:extLst>
                  <a:ext uri="{FF2B5EF4-FFF2-40B4-BE49-F238E27FC236}">
                    <a16:creationId xmlns:a16="http://schemas.microsoft.com/office/drawing/2014/main" id="{F0705E0E-4E67-4A09-BBBE-F42EF53A5681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4964160" y="6053400"/>
                <a:ext cx="227880" cy="154080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20 CuadroTexto"/>
          <p:cNvSpPr txBox="1"/>
          <p:nvPr/>
        </p:nvSpPr>
        <p:spPr>
          <a:xfrm>
            <a:off x="7608168" y="5920920"/>
            <a:ext cx="1035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Page 114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2" name="21 Entrada de lápiz"/>
              <p14:cNvContentPartPr/>
              <p14:nvPr/>
            </p14:nvContentPartPr>
            <p14:xfrm>
              <a:off x="5346120" y="3071880"/>
              <a:ext cx="1250280" cy="71640"/>
            </p14:xfrm>
          </p:contentPart>
        </mc:Choice>
        <mc:Fallback xmlns="">
          <p:pic>
            <p:nvPicPr>
              <p:cNvPr id="22" name="21 Entrada de lápiz"/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330280" y="3008520"/>
                <a:ext cx="128160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3" name="22 Entrada de lápiz"/>
              <p14:cNvContentPartPr/>
              <p14:nvPr/>
            </p14:nvContentPartPr>
            <p14:xfrm>
              <a:off x="4158480" y="2795040"/>
              <a:ext cx="669960" cy="45000"/>
            </p14:xfrm>
          </p:contentPart>
        </mc:Choice>
        <mc:Fallback xmlns="">
          <p:pic>
            <p:nvPicPr>
              <p:cNvPr id="23" name="22 Entrada de lápiz"/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4142640" y="2731680"/>
                <a:ext cx="701280" cy="17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4" name="23 Entrada de lápiz"/>
              <p14:cNvContentPartPr/>
              <p14:nvPr/>
            </p14:nvContentPartPr>
            <p14:xfrm>
              <a:off x="4846080" y="2812680"/>
              <a:ext cx="1152000" cy="36360"/>
            </p14:xfrm>
          </p:contentPart>
        </mc:Choice>
        <mc:Fallback xmlns="">
          <p:pic>
            <p:nvPicPr>
              <p:cNvPr id="24" name="23 Entrada de lápiz"/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4830240" y="2749320"/>
                <a:ext cx="118332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5" name="24 Entrada de lápiz"/>
              <p14:cNvContentPartPr/>
              <p14:nvPr/>
            </p14:nvContentPartPr>
            <p14:xfrm>
              <a:off x="3363600" y="4187880"/>
              <a:ext cx="1080720" cy="54000"/>
            </p14:xfrm>
          </p:contentPart>
        </mc:Choice>
        <mc:Fallback xmlns="">
          <p:pic>
            <p:nvPicPr>
              <p:cNvPr id="25" name="24 Entrada de lápiz"/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347760" y="4124520"/>
                <a:ext cx="1112040" cy="180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6747651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2" descr="Resultado de imagen para the london eye"/>
          <p:cNvSpPr>
            <a:spLocks noChangeAspect="1" noChangeArrowheads="1"/>
          </p:cNvSpPr>
          <p:nvPr/>
        </p:nvSpPr>
        <p:spPr bwMode="auto">
          <a:xfrm>
            <a:off x="15240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AutoShape 4" descr="Resultado de imagen para the london eye"/>
          <p:cNvSpPr>
            <a:spLocks noChangeAspect="1" noChangeArrowheads="1"/>
          </p:cNvSpPr>
          <p:nvPr/>
        </p:nvSpPr>
        <p:spPr bwMode="auto">
          <a:xfrm>
            <a:off x="1676400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A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8308" y="188736"/>
            <a:ext cx="3060098" cy="2036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4881" y="2292840"/>
            <a:ext cx="2891041" cy="2165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31" y="3852664"/>
            <a:ext cx="4369607" cy="24551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565" y="443270"/>
            <a:ext cx="5825109" cy="327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145" y="4633123"/>
            <a:ext cx="3603342" cy="20268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868997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004060" y="2053641"/>
            <a:ext cx="2751871" cy="2760098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AR" b="1">
                <a:solidFill>
                  <a:srgbClr val="FFFFFF"/>
                </a:solidFill>
              </a:rPr>
              <a:t>Write about your house or flat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2434282" y="494270"/>
            <a:ext cx="8019534" cy="5721179"/>
          </a:xfrm>
        </p:spPr>
        <p:txBody>
          <a:bodyPr anchor="ctr">
            <a:normAutofit/>
          </a:bodyPr>
          <a:lstStyle/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Where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it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floor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your</a:t>
            </a:r>
            <a:r>
              <a:rPr lang="es-AR" sz="2100" dirty="0">
                <a:solidFill>
                  <a:srgbClr val="000000"/>
                </a:solidFill>
              </a:rPr>
              <a:t> flat </a:t>
            </a:r>
            <a:r>
              <a:rPr lang="es-AR" sz="2100" dirty="0" err="1">
                <a:solidFill>
                  <a:srgbClr val="000000"/>
                </a:solidFill>
              </a:rPr>
              <a:t>on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rooms</a:t>
            </a:r>
            <a:r>
              <a:rPr lang="es-AR" sz="2100" dirty="0">
                <a:solidFill>
                  <a:srgbClr val="000000"/>
                </a:solidFill>
              </a:rPr>
              <a:t> are </a:t>
            </a:r>
            <a:r>
              <a:rPr lang="es-AR" sz="2100" dirty="0" err="1">
                <a:solidFill>
                  <a:srgbClr val="000000"/>
                </a:solidFill>
              </a:rPr>
              <a:t>there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Give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details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about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some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of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rooms</a:t>
            </a:r>
            <a:r>
              <a:rPr lang="es-AR" sz="2100" dirty="0">
                <a:solidFill>
                  <a:srgbClr val="000000"/>
                </a:solidFill>
              </a:rPr>
              <a:t>.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can </a:t>
            </a:r>
            <a:r>
              <a:rPr lang="es-AR" sz="2100" dirty="0" err="1">
                <a:solidFill>
                  <a:srgbClr val="000000"/>
                </a:solidFill>
              </a:rPr>
              <a:t>you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see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from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windows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What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services</a:t>
            </a:r>
            <a:r>
              <a:rPr lang="es-AR" sz="2100" dirty="0">
                <a:solidFill>
                  <a:srgbClr val="000000"/>
                </a:solidFill>
              </a:rPr>
              <a:t> are </a:t>
            </a:r>
            <a:r>
              <a:rPr lang="es-AR" sz="2100" dirty="0" err="1">
                <a:solidFill>
                  <a:srgbClr val="000000"/>
                </a:solidFill>
              </a:rPr>
              <a:t>there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nearby</a:t>
            </a:r>
            <a:r>
              <a:rPr lang="es-AR" sz="2100" dirty="0">
                <a:solidFill>
                  <a:srgbClr val="000000"/>
                </a:solidFill>
              </a:rPr>
              <a:t>?</a:t>
            </a:r>
          </a:p>
          <a:p>
            <a:pPr marL="514350" indent="-514350">
              <a:buAutoNum type="arabicPeriod"/>
            </a:pPr>
            <a:r>
              <a:rPr lang="es-AR" sz="2100" dirty="0" err="1">
                <a:solidFill>
                  <a:srgbClr val="000000"/>
                </a:solidFill>
              </a:rPr>
              <a:t>How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far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is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it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from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city</a:t>
            </a:r>
            <a:r>
              <a:rPr lang="es-AR" sz="2100" dirty="0">
                <a:solidFill>
                  <a:srgbClr val="000000"/>
                </a:solidFill>
              </a:rPr>
              <a:t> center? / </a:t>
            </a:r>
            <a:r>
              <a:rPr lang="es-AR" sz="2100" dirty="0" err="1">
                <a:solidFill>
                  <a:srgbClr val="000000"/>
                </a:solidFill>
              </a:rPr>
              <a:t>from</a:t>
            </a:r>
            <a:r>
              <a:rPr lang="es-AR" sz="2100" dirty="0">
                <a:solidFill>
                  <a:srgbClr val="000000"/>
                </a:solidFill>
              </a:rPr>
              <a:t> a shopping mall? / a </a:t>
            </a:r>
            <a:r>
              <a:rPr lang="es-AR" sz="2100" dirty="0" err="1">
                <a:solidFill>
                  <a:srgbClr val="000000"/>
                </a:solidFill>
              </a:rPr>
              <a:t>park</a:t>
            </a:r>
            <a:r>
              <a:rPr lang="es-AR" sz="2100" dirty="0">
                <a:solidFill>
                  <a:srgbClr val="000000"/>
                </a:solidFill>
              </a:rPr>
              <a:t>?, </a:t>
            </a:r>
            <a:r>
              <a:rPr lang="es-AR" sz="2100" dirty="0" err="1">
                <a:solidFill>
                  <a:srgbClr val="000000"/>
                </a:solidFill>
              </a:rPr>
              <a:t>the</a:t>
            </a:r>
            <a:r>
              <a:rPr lang="es-AR" sz="2100" dirty="0">
                <a:solidFill>
                  <a:srgbClr val="000000"/>
                </a:solidFill>
              </a:rPr>
              <a:t> </a:t>
            </a:r>
            <a:r>
              <a:rPr lang="es-AR" sz="2100" dirty="0" err="1">
                <a:solidFill>
                  <a:srgbClr val="000000"/>
                </a:solidFill>
              </a:rPr>
              <a:t>university</a:t>
            </a:r>
            <a:r>
              <a:rPr lang="es-AR" sz="2100" dirty="0">
                <a:solidFill>
                  <a:srgbClr val="000000"/>
                </a:solidFill>
              </a:rPr>
              <a:t>?, etc.</a:t>
            </a:r>
          </a:p>
          <a:p>
            <a:pPr marL="514350" indent="-514350">
              <a:buAutoNum type="arabicPeriod"/>
            </a:pPr>
            <a:endParaRPr lang="es-AR" sz="21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1631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>
            <a:extLst>
              <a:ext uri="{FF2B5EF4-FFF2-40B4-BE49-F238E27FC236}">
                <a16:creationId xmlns:a16="http://schemas.microsoft.com/office/drawing/2014/main" id="{2158A9DE-1005-46AE-8200-E5693759E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34508" y="468386"/>
            <a:ext cx="8122983" cy="5921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5178702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45819" y="1324765"/>
            <a:ext cx="8618175" cy="51435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>
            <a:extLst>
              <a:ext uri="{FF2B5EF4-FFF2-40B4-BE49-F238E27FC236}">
                <a16:creationId xmlns:a16="http://schemas.microsoft.com/office/drawing/2014/main" id="{C2DFC7D9-D48C-44FC-A85D-144E8E4E48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7355" y="214296"/>
            <a:ext cx="3412110" cy="2487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FB0DCA8-5C58-42B1-9902-FC50D4B997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308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00"/>
    </mc:Choice>
    <mc:Fallback xmlns="">
      <p:transition spd="slow" advTm="823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10248" y="98998"/>
            <a:ext cx="4500594" cy="65716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09720" y="4786323"/>
            <a:ext cx="3929090" cy="1571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81224" y="428605"/>
            <a:ext cx="2649888" cy="566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52596" y="1357298"/>
            <a:ext cx="1659738" cy="585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024035" y="2357431"/>
            <a:ext cx="3583319" cy="5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24034" y="3286124"/>
            <a:ext cx="3471876" cy="514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65DED67-692A-4762-B284-03F5C15B60A8}"/>
              </a:ext>
            </a:extLst>
          </p:cNvPr>
          <p:cNvSpPr txBox="1"/>
          <p:nvPr/>
        </p:nvSpPr>
        <p:spPr>
          <a:xfrm>
            <a:off x="3612334" y="98998"/>
            <a:ext cx="1418778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10541669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2ABAD0-8280-4E12-A8DF-0DEC713C7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47" y="297972"/>
            <a:ext cx="2539206" cy="25866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CA873B-1C54-4308-A35F-8652B1FA4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47" y="3124715"/>
            <a:ext cx="2539206" cy="15025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B3F800-9331-46A8-972F-F3E8C7E90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1081" y="297972"/>
            <a:ext cx="2527302" cy="4361935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727EFFC-0C4C-4814-A0E9-15B2831D72B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54979" y="297972"/>
            <a:ext cx="7269990" cy="6262056"/>
          </a:xfrm>
          <a:prstGeom prst="rect">
            <a:avLst/>
          </a:prstGeom>
        </p:spPr>
      </p:pic>
      <p:pic>
        <p:nvPicPr>
          <p:cNvPr id="8" name="8B_4.12">
            <a:hlinkClick r:id="" action="ppaction://media"/>
            <a:extLst>
              <a:ext uri="{FF2B5EF4-FFF2-40B4-BE49-F238E27FC236}">
                <a16:creationId xmlns:a16="http://schemas.microsoft.com/office/drawing/2014/main" id="{20B5ABA6-6ED2-4D19-B3B1-AE6789ED95B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35850" y="49840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6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102ABAD0-8280-4E12-A8DF-0DEC713C76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5847" y="297972"/>
            <a:ext cx="2539206" cy="2586604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4BCA873B-1C54-4308-A35F-8652B1FA44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847" y="3124715"/>
            <a:ext cx="2539206" cy="150252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BB3F800-9331-46A8-972F-F3E8C7E907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81081" y="297972"/>
            <a:ext cx="2527302" cy="436193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1C189245-32D6-4F64-9674-A63439C05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55119" y="251991"/>
            <a:ext cx="7281761" cy="6308037"/>
          </a:xfrm>
          <a:prstGeom prst="rect">
            <a:avLst/>
          </a:prstGeom>
        </p:spPr>
      </p:pic>
      <p:pic>
        <p:nvPicPr>
          <p:cNvPr id="8" name="8B_4.12">
            <a:hlinkClick r:id="" action="ppaction://media"/>
            <a:extLst>
              <a:ext uri="{FF2B5EF4-FFF2-40B4-BE49-F238E27FC236}">
                <a16:creationId xmlns:a16="http://schemas.microsoft.com/office/drawing/2014/main" id="{56B358E1-01CF-4CAD-9AAF-1D0354B759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76965" y="5288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83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7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8B_4.12">
            <a:hlinkClick r:id="" action="ppaction://media"/>
            <a:extLst>
              <a:ext uri="{FF2B5EF4-FFF2-40B4-BE49-F238E27FC236}">
                <a16:creationId xmlns:a16="http://schemas.microsoft.com/office/drawing/2014/main" id="{A62126B6-1AF8-4144-89BC-0CFFD2EACB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55840" y="193970"/>
            <a:ext cx="609600" cy="6096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DB4BC81-5380-4FBD-8DFB-88F866B199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5055" y="838130"/>
            <a:ext cx="3572374" cy="3639058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B046CF5-537D-4D52-A24D-87472FF1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15055" y="4477188"/>
            <a:ext cx="3686689" cy="2181529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C884C7A-8BFC-4AA7-84A9-051FF2D007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64493" y="199096"/>
            <a:ext cx="3858163" cy="6658904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ED795E3-A765-4718-861C-862BA81E7894}"/>
              </a:ext>
            </a:extLst>
          </p:cNvPr>
          <p:cNvSpPr txBox="1"/>
          <p:nvPr/>
        </p:nvSpPr>
        <p:spPr>
          <a:xfrm>
            <a:off x="9336360" y="1916832"/>
            <a:ext cx="1080120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A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Page 161</a:t>
            </a:r>
          </a:p>
        </p:txBody>
      </p:sp>
    </p:spTree>
    <p:extLst>
      <p:ext uri="{BB962C8B-B14F-4D97-AF65-F5344CB8AC3E}">
        <p14:creationId xmlns:p14="http://schemas.microsoft.com/office/powerpoint/2010/main" val="17966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29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6307D0-B3F0-4A46-AA08-AAEEAFBAC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44122" y="618682"/>
            <a:ext cx="1960404" cy="4794567"/>
          </a:xfrm>
        </p:spPr>
        <p:txBody>
          <a:bodyPr>
            <a:normAutofit/>
          </a:bodyPr>
          <a:lstStyle/>
          <a:p>
            <a:r>
              <a:rPr lang="es-AR" sz="3100" dirty="0">
                <a:solidFill>
                  <a:srgbClr val="FF0000"/>
                </a:solidFill>
              </a:rPr>
              <a:t>Key </a:t>
            </a:r>
            <a:r>
              <a:rPr lang="es-AR" sz="3100" dirty="0" err="1">
                <a:solidFill>
                  <a:srgbClr val="FF0000"/>
                </a:solidFill>
              </a:rPr>
              <a:t>to</a:t>
            </a:r>
            <a:r>
              <a:rPr lang="es-AR" sz="3100" dirty="0">
                <a:solidFill>
                  <a:srgbClr val="FF0000"/>
                </a:solidFill>
              </a:rPr>
              <a:t> </a:t>
            </a:r>
            <a:r>
              <a:rPr lang="es-AR" sz="3100" dirty="0" err="1">
                <a:solidFill>
                  <a:srgbClr val="FF0000"/>
                </a:solidFill>
              </a:rPr>
              <a:t>exercise</a:t>
            </a:r>
            <a:r>
              <a:rPr lang="es-AR" sz="3100" dirty="0">
                <a:solidFill>
                  <a:srgbClr val="FF0000"/>
                </a:solidFill>
              </a:rPr>
              <a:t> </a:t>
            </a:r>
            <a:r>
              <a:rPr lang="es-AR" sz="3100" dirty="0" err="1">
                <a:solidFill>
                  <a:srgbClr val="FF0000"/>
                </a:solidFill>
              </a:rPr>
              <a:t>pag</a:t>
            </a:r>
            <a:r>
              <a:rPr lang="es-AR" sz="3100" dirty="0">
                <a:solidFill>
                  <a:srgbClr val="FF0000"/>
                </a:solidFill>
              </a:rPr>
              <a:t> 161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448BB0F-2518-401C-94E8-573F544DC6B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09" r="17419" b="2"/>
          <a:stretch/>
        </p:blipFill>
        <p:spPr>
          <a:xfrm>
            <a:off x="2256188" y="942538"/>
            <a:ext cx="5372416" cy="4808332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7085080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Entrada de lápiz 1">
                <a:extLst>
                  <a:ext uri="{FF2B5EF4-FFF2-40B4-BE49-F238E27FC236}">
                    <a16:creationId xmlns:a16="http://schemas.microsoft.com/office/drawing/2014/main" id="{B31E4BA8-79E1-4219-8C96-E5CB1ABC3465}"/>
                  </a:ext>
                </a:extLst>
              </p14:cNvPr>
              <p14:cNvContentPartPr/>
              <p14:nvPr/>
            </p14:nvContentPartPr>
            <p14:xfrm>
              <a:off x="3685080" y="2893320"/>
              <a:ext cx="125280" cy="360"/>
            </p14:xfrm>
          </p:contentPart>
        </mc:Choice>
        <mc:Fallback xmlns="">
          <p:pic>
            <p:nvPicPr>
              <p:cNvPr id="2" name="Entrada de lápiz 1">
                <a:extLst>
                  <a:ext uri="{FF2B5EF4-FFF2-40B4-BE49-F238E27FC236}">
                    <a16:creationId xmlns:a16="http://schemas.microsoft.com/office/drawing/2014/main" id="{B31E4BA8-79E1-4219-8C96-E5CB1ABC346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69240" y="2829960"/>
                <a:ext cx="1566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" name="Entrada de lápiz 2">
                <a:extLst>
                  <a:ext uri="{FF2B5EF4-FFF2-40B4-BE49-F238E27FC236}">
                    <a16:creationId xmlns:a16="http://schemas.microsoft.com/office/drawing/2014/main" id="{9BFA6E67-20F7-4A03-ADE5-5410BF2077ED}"/>
                  </a:ext>
                </a:extLst>
              </p14:cNvPr>
              <p14:cNvContentPartPr/>
              <p14:nvPr/>
            </p14:nvContentPartPr>
            <p14:xfrm>
              <a:off x="4086840" y="3696840"/>
              <a:ext cx="125640" cy="9360"/>
            </p14:xfrm>
          </p:contentPart>
        </mc:Choice>
        <mc:Fallback xmlns="">
          <p:pic>
            <p:nvPicPr>
              <p:cNvPr id="3" name="Entrada de lápiz 2">
                <a:extLst>
                  <a:ext uri="{FF2B5EF4-FFF2-40B4-BE49-F238E27FC236}">
                    <a16:creationId xmlns:a16="http://schemas.microsoft.com/office/drawing/2014/main" id="{9BFA6E67-20F7-4A03-ADE5-5410BF2077E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71000" y="3633480"/>
                <a:ext cx="156960" cy="13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4" name="Entrada de lápiz 3">
                <a:extLst>
                  <a:ext uri="{FF2B5EF4-FFF2-40B4-BE49-F238E27FC236}">
                    <a16:creationId xmlns:a16="http://schemas.microsoft.com/office/drawing/2014/main" id="{25D97229-99E8-49E4-B2B8-C441A1795EA7}"/>
                  </a:ext>
                </a:extLst>
              </p14:cNvPr>
              <p14:cNvContentPartPr/>
              <p14:nvPr/>
            </p14:nvContentPartPr>
            <p14:xfrm>
              <a:off x="4149480" y="4295160"/>
              <a:ext cx="107640" cy="360"/>
            </p14:xfrm>
          </p:contentPart>
        </mc:Choice>
        <mc:Fallback xmlns="">
          <p:pic>
            <p:nvPicPr>
              <p:cNvPr id="4" name="Entrada de lápiz 3">
                <a:extLst>
                  <a:ext uri="{FF2B5EF4-FFF2-40B4-BE49-F238E27FC236}">
                    <a16:creationId xmlns:a16="http://schemas.microsoft.com/office/drawing/2014/main" id="{25D97229-99E8-49E4-B2B8-C441A1795EA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133640" y="4231800"/>
                <a:ext cx="1389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5" name="Entrada de lápiz 4">
                <a:extLst>
                  <a:ext uri="{FF2B5EF4-FFF2-40B4-BE49-F238E27FC236}">
                    <a16:creationId xmlns:a16="http://schemas.microsoft.com/office/drawing/2014/main" id="{02796004-7682-427D-88C8-6E230F9BA425}"/>
                  </a:ext>
                </a:extLst>
              </p14:cNvPr>
              <p14:cNvContentPartPr/>
              <p14:nvPr/>
            </p14:nvContentPartPr>
            <p14:xfrm>
              <a:off x="7444560" y="2902320"/>
              <a:ext cx="625320" cy="18000"/>
            </p14:xfrm>
          </p:contentPart>
        </mc:Choice>
        <mc:Fallback xmlns="">
          <p:pic>
            <p:nvPicPr>
              <p:cNvPr id="5" name="Entrada de lápiz 4">
                <a:extLst>
                  <a:ext uri="{FF2B5EF4-FFF2-40B4-BE49-F238E27FC236}">
                    <a16:creationId xmlns:a16="http://schemas.microsoft.com/office/drawing/2014/main" id="{02796004-7682-427D-88C8-6E230F9BA425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7428720" y="2838960"/>
                <a:ext cx="656640" cy="144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6" name="Entrada de lápiz 5">
                <a:extLst>
                  <a:ext uri="{FF2B5EF4-FFF2-40B4-BE49-F238E27FC236}">
                    <a16:creationId xmlns:a16="http://schemas.microsoft.com/office/drawing/2014/main" id="{49EF6776-8294-44C6-832F-93B261855036}"/>
                  </a:ext>
                </a:extLst>
              </p14:cNvPr>
              <p14:cNvContentPartPr/>
              <p14:nvPr/>
            </p14:nvContentPartPr>
            <p14:xfrm>
              <a:off x="7623120" y="3696840"/>
              <a:ext cx="402120" cy="18360"/>
            </p14:xfrm>
          </p:contentPart>
        </mc:Choice>
        <mc:Fallback xmlns="">
          <p:pic>
            <p:nvPicPr>
              <p:cNvPr id="6" name="Entrada de lápiz 5">
                <a:extLst>
                  <a:ext uri="{FF2B5EF4-FFF2-40B4-BE49-F238E27FC236}">
                    <a16:creationId xmlns:a16="http://schemas.microsoft.com/office/drawing/2014/main" id="{49EF6776-8294-44C6-832F-93B26185503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607280" y="3633480"/>
                <a:ext cx="43344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7" name="Entrada de lápiz 6">
                <a:extLst>
                  <a:ext uri="{FF2B5EF4-FFF2-40B4-BE49-F238E27FC236}">
                    <a16:creationId xmlns:a16="http://schemas.microsoft.com/office/drawing/2014/main" id="{AB46FF93-07EE-46CF-8478-18D8CDF811A2}"/>
                  </a:ext>
                </a:extLst>
              </p14:cNvPr>
              <p14:cNvContentPartPr/>
              <p14:nvPr/>
            </p14:nvContentPartPr>
            <p14:xfrm>
              <a:off x="7524840" y="4286160"/>
              <a:ext cx="393480" cy="18360"/>
            </p14:xfrm>
          </p:contentPart>
        </mc:Choice>
        <mc:Fallback xmlns="">
          <p:pic>
            <p:nvPicPr>
              <p:cNvPr id="7" name="Entrada de lápiz 6">
                <a:extLst>
                  <a:ext uri="{FF2B5EF4-FFF2-40B4-BE49-F238E27FC236}">
                    <a16:creationId xmlns:a16="http://schemas.microsoft.com/office/drawing/2014/main" id="{AB46FF93-07EE-46CF-8478-18D8CDF811A2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509000" y="4222800"/>
                <a:ext cx="424800" cy="14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8" name="Entrada de lápiz 7">
                <a:extLst>
                  <a:ext uri="{FF2B5EF4-FFF2-40B4-BE49-F238E27FC236}">
                    <a16:creationId xmlns:a16="http://schemas.microsoft.com/office/drawing/2014/main" id="{80C99E11-756D-46D5-B7B0-316EE9437C42}"/>
                  </a:ext>
                </a:extLst>
              </p14:cNvPr>
              <p14:cNvContentPartPr/>
              <p14:nvPr/>
            </p14:nvContentPartPr>
            <p14:xfrm>
              <a:off x="9391080" y="2973600"/>
              <a:ext cx="348840" cy="1589760"/>
            </p14:xfrm>
          </p:contentPart>
        </mc:Choice>
        <mc:Fallback xmlns="">
          <p:pic>
            <p:nvPicPr>
              <p:cNvPr id="8" name="Entrada de lápiz 7">
                <a:extLst>
                  <a:ext uri="{FF2B5EF4-FFF2-40B4-BE49-F238E27FC236}">
                    <a16:creationId xmlns:a16="http://schemas.microsoft.com/office/drawing/2014/main" id="{80C99E11-756D-46D5-B7B0-316EE9437C42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9381720" y="2964240"/>
                <a:ext cx="367560" cy="160848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Imagen 9">
            <a:extLst>
              <a:ext uri="{FF2B5EF4-FFF2-40B4-BE49-F238E27FC236}">
                <a16:creationId xmlns:a16="http://schemas.microsoft.com/office/drawing/2014/main" id="{A5D265E8-B524-463A-BBA7-E47006D62462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1747294" y="316936"/>
            <a:ext cx="8447030" cy="6224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7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2080"/>
    </mc:Choice>
    <mc:Fallback xmlns="">
      <p:transition spd="slow" advTm="11208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BE86E8-A84E-41E9-9C6F-C6EE35F39D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/ </a:t>
            </a:r>
            <a:r>
              <a:rPr lang="es-AR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there</a:t>
            </a:r>
            <a:r>
              <a:rPr lang="es-AR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2C6946FD-B03C-42CF-8853-3D1E04BDD8C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928" y="1346887"/>
            <a:ext cx="10680143" cy="5057386"/>
          </a:xfrm>
          <a:prstGeom prst="rect">
            <a:avLst/>
          </a:prstGeom>
        </p:spPr>
      </p:pic>
      <p:pic>
        <p:nvPicPr>
          <p:cNvPr id="4" name="8B_4.16">
            <a:hlinkClick r:id="" action="ppaction://media"/>
            <a:extLst>
              <a:ext uri="{FF2B5EF4-FFF2-40B4-BE49-F238E27FC236}">
                <a16:creationId xmlns:a16="http://schemas.microsoft.com/office/drawing/2014/main" id="{CC37CE12-FDC9-438C-8B07-7D650838A3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089557" y="4537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3623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AB09369-B97B-41CB-8787-26CD2CC40A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880" y="939113"/>
            <a:ext cx="10150240" cy="5208491"/>
          </a:xfrm>
          <a:prstGeom prst="rect">
            <a:avLst/>
          </a:prstGeom>
        </p:spPr>
      </p:pic>
      <p:pic>
        <p:nvPicPr>
          <p:cNvPr id="4" name="8C_4.27">
            <a:hlinkClick r:id="" action="ppaction://media"/>
            <a:extLst>
              <a:ext uri="{FF2B5EF4-FFF2-40B4-BE49-F238E27FC236}">
                <a16:creationId xmlns:a16="http://schemas.microsoft.com/office/drawing/2014/main" id="{99B03D23-D102-4017-98E6-32EC4A869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2941" y="4055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13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92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93</Words>
  <Application>Microsoft Office PowerPoint</Application>
  <PresentationFormat>Panorámica</PresentationFormat>
  <Paragraphs>16</Paragraphs>
  <Slides>14</Slides>
  <Notes>0</Notes>
  <HiddenSlides>0</HiddenSlides>
  <MMClips>6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1_Tema de Office</vt:lpstr>
      <vt:lpstr>2_Tema de Office</vt:lpstr>
      <vt:lpstr>8 B     8C</vt:lpstr>
      <vt:lpstr>Presentación de PowerPoint</vt:lpstr>
      <vt:lpstr>Presentación de PowerPoint</vt:lpstr>
      <vt:lpstr>Presentación de PowerPoint</vt:lpstr>
      <vt:lpstr>Presentación de PowerPoint</vt:lpstr>
      <vt:lpstr>Key to exercise pag 161</vt:lpstr>
      <vt:lpstr>Presentación de PowerPoint</vt:lpstr>
      <vt:lpstr>There is/ there are</vt:lpstr>
      <vt:lpstr>Presentación de PowerPoint</vt:lpstr>
      <vt:lpstr>Presentación de PowerPoint</vt:lpstr>
      <vt:lpstr>Presentación de PowerPoint</vt:lpstr>
      <vt:lpstr>Write about your house or flat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Gladys</dc:creator>
  <cp:lastModifiedBy>Gladys</cp:lastModifiedBy>
  <cp:revision>7</cp:revision>
  <dcterms:created xsi:type="dcterms:W3CDTF">2020-11-25T20:47:58Z</dcterms:created>
  <dcterms:modified xsi:type="dcterms:W3CDTF">2020-11-25T21:21:44Z</dcterms:modified>
</cp:coreProperties>
</file>