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828" r:id="rId4"/>
    <p:sldId id="298" r:id="rId5"/>
    <p:sldId id="302" r:id="rId6"/>
    <p:sldId id="307" r:id="rId7"/>
    <p:sldId id="300" r:id="rId8"/>
    <p:sldId id="826" r:id="rId9"/>
    <p:sldId id="825" r:id="rId10"/>
    <p:sldId id="303" r:id="rId11"/>
    <p:sldId id="304" r:id="rId12"/>
    <p:sldId id="301" r:id="rId13"/>
    <p:sldId id="311" r:id="rId14"/>
    <p:sldId id="312" r:id="rId15"/>
    <p:sldId id="829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07B1F-F3F5-4AFE-917F-D32B1D7D4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118E74-0F71-43A2-A5A8-91779873E3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1B8D183-3388-4D82-B7FA-4A4B05FF2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E6C029-7F52-4409-9B8F-B031E5351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6728AF-E453-45B0-B7BC-28C8DB217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78832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9C8EA6-37C3-4E39-9647-426A126DA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53ED3B-3FCB-4EA6-BDB6-D46028693F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20E305-35D0-4A32-B8C9-4D4F02CEC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632ED7-D280-47D6-BE3B-2CD381780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4832F3-E9C8-42EA-BD13-C3A64EA5D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2241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DCE5A9E-3B7B-45F4-A038-E85C4FF6C1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87096B9-0937-43BF-B7AB-8163765A66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DC858F-E651-4DDE-9259-8F5A3C4F9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CE3CAF-6954-4A6C-AE2B-282C619A9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B01274-D830-4FC4-A8DE-9D9E61B6F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9529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52652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34291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0884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29723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64066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82404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01190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4397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0E9A48-AE01-4196-A9FF-BA3A426AE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37A36C-7300-4E1C-B0B6-8E6799B23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F610E3-A4D3-4F12-A7C2-9AFDB87AE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44A6FD-C146-4093-9A26-86245A34D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E6524E-4B84-410B-A4E1-DE320D44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34307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901957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352582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0738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3A0BFC-5C74-4EBC-B2C6-59C37A39A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074180-49A0-4B80-9B0D-0CC6DC7EC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EBD094F-E1DB-4323-A27D-06E6ADF86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EBC918-1B91-4B6B-BC59-BD7DA1D84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3D6C19-B55D-4DD8-B5D3-28FE169B5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301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5C7448-59B9-465B-BC35-FB1202884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358FFD-3E87-4788-A774-ABE61357EA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DC5B596-EC54-4E9E-AB01-9398CD613E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F873E40-B4AB-4518-A43E-F8539B8E1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1BE9C4B-5C75-4056-BFDC-C7F4EAC3A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3D43017-FAFE-4018-BB69-1DE0870AD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4053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E4A5C-78F6-4164-B96E-6F033FC78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D4D63B-709C-489F-B135-6CDA73575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6F9E35-3A3E-4D29-998E-6C1A4739C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65F584F-F586-4C82-849F-DDA3522DDE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5BFE6E3-60D2-409A-A3A8-63E40FA722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6573333-F262-45AD-AB47-AD339E0C8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E4A33F7-A494-4BE5-A18A-2FD86E88E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5AABE28-48AE-4033-900D-99B8FD2DE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7076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719CC2-7B24-4387-8D86-65FD38F75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209987C-9BA2-4B32-B231-1CAB32A17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BFBCBF6-5FB0-441B-9994-757BFB6AF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B330CF-2DB9-4F20-8C8F-7D2468E95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38616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CA4F632-FF89-438C-8CB9-BB8B868DD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9176387-ED42-465E-AE51-411175AA3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B48D13F-DB59-433B-9910-C1A23B6EE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409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830B80-8472-46C6-8536-7C53ED0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C215B2-45F4-46CE-9087-7EEBAA815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9467961-9644-469F-BE37-6EC736E71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68C714-F6FA-4E5C-AF45-7567C20B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859EE06-8943-4F72-8C20-ADA52011C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341038-34A9-4A48-A0EF-B28F92C87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2622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2AC1E4-F85A-44C2-AA50-5E4B28A0C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82CE8ED-C5C2-4387-ACDF-91CD8E659D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9D03325-F679-437F-BE42-FCDFAC43B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B58708-9940-4080-8362-485E335C7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AD27F-CF77-401C-BEE7-91C6FB36010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C52149-8CA0-42DB-A6CA-52A0F94D2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D1633BC-495D-4D30-8BA4-55B93816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799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867B3B4-9BBE-4ECF-8C05-0B040559D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8C7CE5A-1D5F-478B-A206-CB3270473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89A318-E379-4BE1-99B2-2FA7AF89E6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AD27F-CF77-401C-BEE7-91C6FB36010A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3B1821-CE62-4EB5-BAB3-397C3F641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CD656E-5630-4364-949D-B0977F601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7EE6D-F600-4ED1-9705-9A2BCECEFD0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2397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1540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9.emf"/><Relationship Id="rId11" Type="http://schemas.openxmlformats.org/officeDocument/2006/relationships/image" Target="../media/image23.png"/><Relationship Id="rId5" Type="http://schemas.openxmlformats.org/officeDocument/2006/relationships/image" Target="../media/image18.emf"/><Relationship Id="rId10" Type="http://schemas.openxmlformats.org/officeDocument/2006/relationships/image" Target="../media/image22.png"/><Relationship Id="rId4" Type="http://schemas.openxmlformats.org/officeDocument/2006/relationships/image" Target="../media/image17.emf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3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3.mp3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image" Target="../media/image10.emf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1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B957E6-B0EA-4113-9B5A-4FE256C9DE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C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0056F1-FBE9-458F-B336-33838951C3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SLOW DOWN!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94255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3937487-204C-4280-899E-B4562307A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4396" y="4610358"/>
            <a:ext cx="1987011" cy="8028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40AC7EE-838C-4C31-B6BD-8A72DFD79A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8290" y="5010519"/>
            <a:ext cx="2833933" cy="53521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E168202-F71B-4A24-AFD6-A4C35CF778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4395" y="5782994"/>
            <a:ext cx="4010344" cy="535218"/>
          </a:xfrm>
          <a:prstGeom prst="rect">
            <a:avLst/>
          </a:prstGeom>
        </p:spPr>
      </p:pic>
      <p:pic>
        <p:nvPicPr>
          <p:cNvPr id="9" name="2C_1.72">
            <a:hlinkClick r:id="" action="ppaction://media"/>
            <a:extLst>
              <a:ext uri="{FF2B5EF4-FFF2-40B4-BE49-F238E27FC236}">
                <a16:creationId xmlns:a16="http://schemas.microsoft.com/office/drawing/2014/main" id="{89B58FB0-5682-40FA-AC3C-D8A9437E10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31560" y="2559284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B783C97-0ED6-4C6C-8298-5D4F3561CA8F}"/>
              </a:ext>
            </a:extLst>
          </p:cNvPr>
          <p:cNvSpPr txBox="1"/>
          <p:nvPr/>
        </p:nvSpPr>
        <p:spPr>
          <a:xfrm>
            <a:off x="8472264" y="284456"/>
            <a:ext cx="1728192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Dictation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:</a:t>
            </a:r>
          </a:p>
          <a:p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Write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imperatives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you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hear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. </a:t>
            </a:r>
          </a:p>
        </p:txBody>
      </p:sp>
      <p:sp>
        <p:nvSpPr>
          <p:cNvPr id="10" name="Flecha: hacia abajo 9">
            <a:extLst>
              <a:ext uri="{FF2B5EF4-FFF2-40B4-BE49-F238E27FC236}">
                <a16:creationId xmlns:a16="http://schemas.microsoft.com/office/drawing/2014/main" id="{30351C8D-F512-4A12-A4C4-61B4392871D8}"/>
              </a:ext>
            </a:extLst>
          </p:cNvPr>
          <p:cNvSpPr/>
          <p:nvPr/>
        </p:nvSpPr>
        <p:spPr>
          <a:xfrm>
            <a:off x="9031560" y="1482910"/>
            <a:ext cx="232792" cy="107637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AR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0447A52-3F60-4519-8485-00870822FD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0386" y="5935082"/>
            <a:ext cx="3381547" cy="810558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61669D8F-247C-4053-973F-11FA466046E5}"/>
              </a:ext>
            </a:extLst>
          </p:cNvPr>
          <p:cNvSpPr txBox="1"/>
          <p:nvPr/>
        </p:nvSpPr>
        <p:spPr>
          <a:xfrm>
            <a:off x="8616280" y="3429000"/>
            <a:ext cx="1584176" cy="92333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Role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play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dialogues at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pages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103. 109</a:t>
            </a:r>
          </a:p>
        </p:txBody>
      </p:sp>
      <p:sp>
        <p:nvSpPr>
          <p:cNvPr id="13" name="Flecha: a la izquierda y derecha 12">
            <a:extLst>
              <a:ext uri="{FF2B5EF4-FFF2-40B4-BE49-F238E27FC236}">
                <a16:creationId xmlns:a16="http://schemas.microsoft.com/office/drawing/2014/main" id="{52B6BABE-37BC-48AC-BA5A-92D6E9D3C7FB}"/>
              </a:ext>
            </a:extLst>
          </p:cNvPr>
          <p:cNvSpPr/>
          <p:nvPr/>
        </p:nvSpPr>
        <p:spPr>
          <a:xfrm>
            <a:off x="7392144" y="3861048"/>
            <a:ext cx="1224136" cy="288032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AR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7038355-C5CF-4B90-BAC0-1BBB77F85F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8290" y="4670351"/>
            <a:ext cx="4603975" cy="305799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22B75E7-477E-4E4F-8652-33543951AE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06038" y="5782994"/>
            <a:ext cx="1486107" cy="924054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9DFBF69-F779-427A-9287-EAAF24877D92}"/>
              </a:ext>
            </a:extLst>
          </p:cNvPr>
          <p:cNvSpPr txBox="1"/>
          <p:nvPr/>
        </p:nvSpPr>
        <p:spPr>
          <a:xfrm>
            <a:off x="8616280" y="4976149"/>
            <a:ext cx="1584176" cy="92333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Memorize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all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eight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conversations</a:t>
            </a:r>
            <a:endParaRPr lang="es-A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9" name="Flecha: hacia abajo 18">
            <a:extLst>
              <a:ext uri="{FF2B5EF4-FFF2-40B4-BE49-F238E27FC236}">
                <a16:creationId xmlns:a16="http://schemas.microsoft.com/office/drawing/2014/main" id="{8AC46024-506F-444C-86E4-0F6909F7B46B}"/>
              </a:ext>
            </a:extLst>
          </p:cNvPr>
          <p:cNvSpPr/>
          <p:nvPr/>
        </p:nvSpPr>
        <p:spPr>
          <a:xfrm>
            <a:off x="9192344" y="4369377"/>
            <a:ext cx="288032" cy="60677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AR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92D1870-4C27-D111-190B-344DC9BCA4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14395" y="529799"/>
            <a:ext cx="5444821" cy="383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12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4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814BEB11-0C94-4D2F-BD39-37479A66C0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7432" y="663040"/>
            <a:ext cx="8457137" cy="592825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74599AB-DEAC-4A61-83D9-4B66EF7A4E1B}"/>
              </a:ext>
            </a:extLst>
          </p:cNvPr>
          <p:cNvSpPr txBox="1"/>
          <p:nvPr/>
        </p:nvSpPr>
        <p:spPr>
          <a:xfrm>
            <a:off x="8184232" y="404665"/>
            <a:ext cx="18002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WORKBOOK Page 15</a:t>
            </a:r>
          </a:p>
        </p:txBody>
      </p:sp>
    </p:spTree>
    <p:extLst>
      <p:ext uri="{BB962C8B-B14F-4D97-AF65-F5344CB8AC3E}">
        <p14:creationId xmlns:p14="http://schemas.microsoft.com/office/powerpoint/2010/main" val="199530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9082023-1603-4DA4-9A4B-B30D0C848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6540" y="460482"/>
            <a:ext cx="8458920" cy="593703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5351D-8F05-48B6-9B79-81F34DCCF820}"/>
              </a:ext>
            </a:extLst>
          </p:cNvPr>
          <p:cNvSpPr txBox="1"/>
          <p:nvPr/>
        </p:nvSpPr>
        <p:spPr>
          <a:xfrm>
            <a:off x="8544272" y="274638"/>
            <a:ext cx="166652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Page 127</a:t>
            </a:r>
          </a:p>
        </p:txBody>
      </p:sp>
    </p:spTree>
    <p:extLst>
      <p:ext uri="{BB962C8B-B14F-4D97-AF65-F5344CB8AC3E}">
        <p14:creationId xmlns:p14="http://schemas.microsoft.com/office/powerpoint/2010/main" val="4239516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D46F6FC-CD60-4152-B024-9D9CE33B72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1584" y="1052736"/>
            <a:ext cx="7492878" cy="467897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C06DDD9-948C-4FF2-81B8-ACE0F5ECD60C}"/>
              </a:ext>
            </a:extLst>
          </p:cNvPr>
          <p:cNvSpPr txBox="1"/>
          <p:nvPr/>
        </p:nvSpPr>
        <p:spPr>
          <a:xfrm>
            <a:off x="8256240" y="260648"/>
            <a:ext cx="15882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Page 127</a:t>
            </a:r>
          </a:p>
        </p:txBody>
      </p:sp>
    </p:spTree>
    <p:extLst>
      <p:ext uri="{BB962C8B-B14F-4D97-AF65-F5344CB8AC3E}">
        <p14:creationId xmlns:p14="http://schemas.microsoft.com/office/powerpoint/2010/main" val="1156225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48560FB-0559-4434-72EA-0FD8EABD7C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886408"/>
            <a:ext cx="4432041" cy="5086122"/>
          </a:xfrm>
          <a:prstGeom prst="rect">
            <a:avLst/>
          </a:prstGeom>
        </p:spPr>
      </p:pic>
      <p:pic>
        <p:nvPicPr>
          <p:cNvPr id="6" name="EF Elem_Have a safe journey!">
            <a:hlinkClick r:id="" action="ppaction://media"/>
            <a:extLst>
              <a:ext uri="{FF2B5EF4-FFF2-40B4-BE49-F238E27FC236}">
                <a16:creationId xmlns:a16="http://schemas.microsoft.com/office/drawing/2014/main" id="{F264E7D1-96C0-955E-BD4E-71BC32AB5B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V="1">
            <a:off x="6214187" y="1091679"/>
            <a:ext cx="5327780" cy="4058817"/>
          </a:xfrm>
          <a:prstGeom prst="rect">
            <a:avLst/>
          </a:prstGeom>
        </p:spPr>
      </p:pic>
      <p:pic>
        <p:nvPicPr>
          <p:cNvPr id="7" name="EF Elem_Have a safe journey!">
            <a:hlinkClick r:id="" action="ppaction://media"/>
            <a:extLst>
              <a:ext uri="{FF2B5EF4-FFF2-40B4-BE49-F238E27FC236}">
                <a16:creationId xmlns:a16="http://schemas.microsoft.com/office/drawing/2014/main" id="{701CF270-8375-D54D-404D-BA519C0374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08914" y="885470"/>
            <a:ext cx="5915608" cy="375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64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04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4B1A350-B906-4104-B0D3-1E5EC13A37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02294" y="344266"/>
            <a:ext cx="11799720" cy="206026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F717519-D2CA-4B25-9E4E-9B8DDEA379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993" y="2532124"/>
            <a:ext cx="11652013" cy="192134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412E59B-9A9A-4A3D-AFE7-3B0EBC5EAA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9252" y="4581057"/>
            <a:ext cx="3048128" cy="214321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FDB6C1D-3BAC-4B81-906D-FF7989F930C8}"/>
              </a:ext>
            </a:extLst>
          </p:cNvPr>
          <p:cNvSpPr txBox="1"/>
          <p:nvPr/>
        </p:nvSpPr>
        <p:spPr>
          <a:xfrm>
            <a:off x="630195" y="5052499"/>
            <a:ext cx="3336324" cy="120032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7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Feelings</a:t>
            </a:r>
            <a:endParaRPr lang="es-AR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2C_1.68">
            <a:hlinkClick r:id="" action="ppaction://media"/>
            <a:extLst>
              <a:ext uri="{FF2B5EF4-FFF2-40B4-BE49-F238E27FC236}">
                <a16:creationId xmlns:a16="http://schemas.microsoft.com/office/drawing/2014/main" id="{696142C6-62C6-4CD5-82B8-A1DA0A3973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flipV="1">
            <a:off x="5145871" y="5172431"/>
            <a:ext cx="522014" cy="64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14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2C_1.68">
            <a:hlinkClick r:id="" action="ppaction://media"/>
            <a:extLst>
              <a:ext uri="{FF2B5EF4-FFF2-40B4-BE49-F238E27FC236}">
                <a16:creationId xmlns:a16="http://schemas.microsoft.com/office/drawing/2014/main" id="{51E876A9-95CF-4FAC-982F-41E2F0828B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flipV="1">
            <a:off x="8616280" y="413201"/>
            <a:ext cx="926166" cy="113699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37D931E-586A-4D37-93C7-C2790D0E49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3426" y="164588"/>
            <a:ext cx="4536504" cy="652882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737DECB-CB33-418A-887C-2C0DEE8278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2288" y="3068961"/>
            <a:ext cx="4429743" cy="315321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2F36970-2DC7-447D-8511-31551145C476}"/>
              </a:ext>
            </a:extLst>
          </p:cNvPr>
          <p:cNvSpPr txBox="1"/>
          <p:nvPr/>
        </p:nvSpPr>
        <p:spPr>
          <a:xfrm>
            <a:off x="7320136" y="1988840"/>
            <a:ext cx="273630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Memorize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and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say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them</a:t>
            </a:r>
            <a:r>
              <a:rPr lang="es-A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in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relation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to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all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pictures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.</a:t>
            </a:r>
          </a:p>
        </p:txBody>
      </p:sp>
      <p:sp>
        <p:nvSpPr>
          <p:cNvPr id="4" name="Flecha: hacia abajo 3">
            <a:extLst>
              <a:ext uri="{FF2B5EF4-FFF2-40B4-BE49-F238E27FC236}">
                <a16:creationId xmlns:a16="http://schemas.microsoft.com/office/drawing/2014/main" id="{9EB74B27-4CC9-40F9-ABB6-3CC2393B1694}"/>
              </a:ext>
            </a:extLst>
          </p:cNvPr>
          <p:cNvSpPr/>
          <p:nvPr/>
        </p:nvSpPr>
        <p:spPr>
          <a:xfrm>
            <a:off x="8736227" y="1458097"/>
            <a:ext cx="185351" cy="53074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Flecha: hacia la izquierda 4">
            <a:extLst>
              <a:ext uri="{FF2B5EF4-FFF2-40B4-BE49-F238E27FC236}">
                <a16:creationId xmlns:a16="http://schemas.microsoft.com/office/drawing/2014/main" id="{292276FF-6654-4584-8955-15912C857A51}"/>
              </a:ext>
            </a:extLst>
          </p:cNvPr>
          <p:cNvSpPr/>
          <p:nvPr/>
        </p:nvSpPr>
        <p:spPr>
          <a:xfrm>
            <a:off x="6499654" y="2381427"/>
            <a:ext cx="716692" cy="2054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829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AEB30E-4632-4949-AAB0-9F5A7E68F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VOCABULARY:    </a:t>
            </a:r>
            <a:r>
              <a:rPr lang="es-AR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feelings</a:t>
            </a:r>
            <a:endParaRPr lang="es-A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57C3F0A-F4ED-40C3-A4BD-1030DDB09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196752"/>
            <a:ext cx="8229600" cy="5256584"/>
          </a:xfrm>
          <a:ln w="57150">
            <a:solidFill>
              <a:srgbClr val="00B050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i="1" dirty="0"/>
              <a:t>Write a sentence from the box.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I´m angry; I'm bored. I'm cold. I'm happy. I'm hot. I'm hungry. I'm sad. I'm stressed. I'm tired. I'm thirsty. I'm worried.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My friend is late. </a:t>
            </a:r>
            <a:r>
              <a:rPr lang="en-US" i="1" dirty="0"/>
              <a:t>_________________________.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3°C. _________________________________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</a:t>
            </a:r>
            <a:r>
              <a:rPr lang="es-AR" dirty="0" err="1"/>
              <a:t>my</a:t>
            </a:r>
            <a:r>
              <a:rPr lang="es-AR" dirty="0"/>
              <a:t> </a:t>
            </a:r>
            <a:r>
              <a:rPr lang="es-AR" dirty="0" err="1"/>
              <a:t>birthday</a:t>
            </a:r>
            <a:r>
              <a:rPr lang="es-AR" dirty="0"/>
              <a:t>! 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My mother is in hospital. 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It's time for dinner. 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don't know what to do. 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42°C. ___________________________________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It's</a:t>
            </a:r>
            <a:r>
              <a:rPr lang="es-AR" dirty="0"/>
              <a:t> </a:t>
            </a:r>
            <a:r>
              <a:rPr lang="es-AR" dirty="0" err="1"/>
              <a:t>very</a:t>
            </a:r>
            <a:r>
              <a:rPr lang="es-AR" dirty="0"/>
              <a:t> late. 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My boyfriend is very far away. 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want a drink. 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have a lot of work. ____________________________</a:t>
            </a:r>
          </a:p>
          <a:p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B6593BB-F971-4BC9-B338-E02B7B26FE47}"/>
              </a:ext>
            </a:extLst>
          </p:cNvPr>
          <p:cNvSpPr txBox="1"/>
          <p:nvPr/>
        </p:nvSpPr>
        <p:spPr>
          <a:xfrm flipH="1">
            <a:off x="9480376" y="646977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latin typeface="Calibri"/>
              </a:rPr>
              <a:t>WB 15</a:t>
            </a:r>
          </a:p>
        </p:txBody>
      </p:sp>
    </p:spTree>
    <p:extLst>
      <p:ext uri="{BB962C8B-B14F-4D97-AF65-F5344CB8AC3E}">
        <p14:creationId xmlns:p14="http://schemas.microsoft.com/office/powerpoint/2010/main" val="373213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84D1C1B-BC3E-4AB0-B054-33102DEB54AA}"/>
              </a:ext>
            </a:extLst>
          </p:cNvPr>
          <p:cNvSpPr txBox="1"/>
          <p:nvPr/>
        </p:nvSpPr>
        <p:spPr>
          <a:xfrm>
            <a:off x="2090747" y="285607"/>
            <a:ext cx="622896" cy="584775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200" dirty="0"/>
              <a:t>  1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0F8453E-E97B-4EBB-A1C8-E6814C560180}"/>
              </a:ext>
            </a:extLst>
          </p:cNvPr>
          <p:cNvSpPr txBox="1"/>
          <p:nvPr/>
        </p:nvSpPr>
        <p:spPr>
          <a:xfrm>
            <a:off x="6875956" y="3521676"/>
            <a:ext cx="636952" cy="584775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200" dirty="0"/>
              <a:t>  5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0A7998D-393C-446E-8918-5B3ABFB9DF68}"/>
              </a:ext>
            </a:extLst>
          </p:cNvPr>
          <p:cNvSpPr txBox="1"/>
          <p:nvPr/>
        </p:nvSpPr>
        <p:spPr>
          <a:xfrm>
            <a:off x="6875956" y="469557"/>
            <a:ext cx="636952" cy="584775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200" dirty="0"/>
              <a:t>  4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F2ED3B-E84D-4564-BABB-F0082E77A2C9}"/>
              </a:ext>
            </a:extLst>
          </p:cNvPr>
          <p:cNvSpPr txBox="1"/>
          <p:nvPr/>
        </p:nvSpPr>
        <p:spPr>
          <a:xfrm>
            <a:off x="1675495" y="4477939"/>
            <a:ext cx="640888" cy="584775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200" dirty="0"/>
              <a:t>  3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2D072A6-A469-4AF2-ABEF-3F9A8860D435}"/>
              </a:ext>
            </a:extLst>
          </p:cNvPr>
          <p:cNvSpPr txBox="1"/>
          <p:nvPr/>
        </p:nvSpPr>
        <p:spPr>
          <a:xfrm>
            <a:off x="1865112" y="2381773"/>
            <a:ext cx="640888" cy="584775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200" dirty="0"/>
              <a:t>  2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320F810-C138-4E89-B2D8-F05FEA557ED3}"/>
              </a:ext>
            </a:extLst>
          </p:cNvPr>
          <p:cNvSpPr txBox="1"/>
          <p:nvPr/>
        </p:nvSpPr>
        <p:spPr>
          <a:xfrm>
            <a:off x="6797107" y="4995004"/>
            <a:ext cx="715801" cy="584775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200" dirty="0"/>
              <a:t>  6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3A6F658-AFE9-45E4-8315-CB71031DE835}"/>
              </a:ext>
            </a:extLst>
          </p:cNvPr>
          <p:cNvSpPr txBox="1"/>
          <p:nvPr/>
        </p:nvSpPr>
        <p:spPr>
          <a:xfrm>
            <a:off x="108485" y="565131"/>
            <a:ext cx="1828800" cy="2554545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4000" b="1" dirty="0"/>
              <a:t>Lisa and </a:t>
            </a:r>
            <a:r>
              <a:rPr lang="es-AR" sz="4000" b="1" dirty="0" err="1"/>
              <a:t>John`s</a:t>
            </a:r>
            <a:r>
              <a:rPr lang="es-AR" sz="4000" b="1" dirty="0"/>
              <a:t> </a:t>
            </a:r>
            <a:r>
              <a:rPr lang="es-AR" sz="4000" b="1" dirty="0" err="1"/>
              <a:t>holiday</a:t>
            </a:r>
            <a:endParaRPr lang="es-AR" sz="4000" b="1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A6520C4-3F94-45B2-AF74-1B886B844817}"/>
              </a:ext>
            </a:extLst>
          </p:cNvPr>
          <p:cNvSpPr txBox="1"/>
          <p:nvPr/>
        </p:nvSpPr>
        <p:spPr>
          <a:xfrm>
            <a:off x="0" y="2966548"/>
            <a:ext cx="1959273" cy="3416320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/>
              <a:t>In Scotland </a:t>
            </a:r>
            <a:r>
              <a:rPr lang="es-AR" sz="3600" b="1" dirty="0" err="1"/>
              <a:t>with</a:t>
            </a:r>
            <a:r>
              <a:rPr lang="es-AR" sz="3600" b="1" dirty="0"/>
              <a:t> </a:t>
            </a:r>
            <a:r>
              <a:rPr lang="es-AR" sz="3600" b="1" dirty="0" err="1"/>
              <a:t>their</a:t>
            </a:r>
            <a:r>
              <a:rPr lang="es-AR" sz="3600" b="1" dirty="0"/>
              <a:t> baby, Alfie</a:t>
            </a:r>
          </a:p>
        </p:txBody>
      </p:sp>
      <p:pic>
        <p:nvPicPr>
          <p:cNvPr id="17" name="Marcador de contenido 16">
            <a:extLst>
              <a:ext uri="{FF2B5EF4-FFF2-40B4-BE49-F238E27FC236}">
                <a16:creationId xmlns:a16="http://schemas.microsoft.com/office/drawing/2014/main" id="{9ED8C245-0689-3D9B-9664-CB17CD6F9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959274" y="285608"/>
            <a:ext cx="6149122" cy="5840556"/>
          </a:xfrm>
        </p:spPr>
      </p:pic>
      <p:pic>
        <p:nvPicPr>
          <p:cNvPr id="19" name="EF4e_ElemSB_2.14">
            <a:hlinkClick r:id="" action="ppaction://media"/>
            <a:extLst>
              <a:ext uri="{FF2B5EF4-FFF2-40B4-BE49-F238E27FC236}">
                <a16:creationId xmlns:a16="http://schemas.microsoft.com/office/drawing/2014/main" id="{CFE4DE74-EFA6-E30C-E349-AFF7A41E14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26275" y="1021675"/>
            <a:ext cx="487363" cy="487363"/>
          </a:xfrm>
          <a:prstGeom prst="rect">
            <a:avLst/>
          </a:prstGeom>
        </p:spPr>
      </p:pic>
      <p:pic>
        <p:nvPicPr>
          <p:cNvPr id="23" name="EF4e_ElemSB_2.15">
            <a:hlinkClick r:id="" action="ppaction://media"/>
            <a:extLst>
              <a:ext uri="{FF2B5EF4-FFF2-40B4-BE49-F238E27FC236}">
                <a16:creationId xmlns:a16="http://schemas.microsoft.com/office/drawing/2014/main" id="{3B33140E-1C07-F335-58B1-9067E2BAF5F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26274" y="34790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8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98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409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65F5AF79-7DC2-4B01-BC2D-C99F741E1F86}"/>
              </a:ext>
            </a:extLst>
          </p:cNvPr>
          <p:cNvSpPr txBox="1"/>
          <p:nvPr/>
        </p:nvSpPr>
        <p:spPr>
          <a:xfrm>
            <a:off x="4719381" y="3617120"/>
            <a:ext cx="1754450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latin typeface="Calibri"/>
              </a:rPr>
              <a:t>Listen and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read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.</a:t>
            </a: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Then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repeat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dialogues.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C734D67-B7EC-76CB-AAC8-BFC4F83E0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070" y="185285"/>
            <a:ext cx="3713584" cy="6487430"/>
          </a:xfrm>
          <a:prstGeom prst="rect">
            <a:avLst/>
          </a:prstGeom>
        </p:spPr>
      </p:pic>
      <p:pic>
        <p:nvPicPr>
          <p:cNvPr id="11" name="EF4e_ElemSB_2.14">
            <a:hlinkClick r:id="" action="ppaction://media"/>
            <a:extLst>
              <a:ext uri="{FF2B5EF4-FFF2-40B4-BE49-F238E27FC236}">
                <a16:creationId xmlns:a16="http://schemas.microsoft.com/office/drawing/2014/main" id="{56087646-F6EA-9474-5A73-64CCD903E6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49541" y="1085137"/>
            <a:ext cx="487363" cy="487363"/>
          </a:xfrm>
          <a:prstGeom prst="rect">
            <a:avLst/>
          </a:prstGeom>
        </p:spPr>
      </p:pic>
      <p:pic>
        <p:nvPicPr>
          <p:cNvPr id="12" name="EF4e_ElemSB_2.15">
            <a:hlinkClick r:id="" action="ppaction://media"/>
            <a:extLst>
              <a:ext uri="{FF2B5EF4-FFF2-40B4-BE49-F238E27FC236}">
                <a16:creationId xmlns:a16="http://schemas.microsoft.com/office/drawing/2014/main" id="{64FD4481-5F69-4AFF-3480-3C00590A77C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89859" y="42967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85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9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409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B650E4E-912A-414F-BA56-40870050AB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095999" y="371911"/>
            <a:ext cx="5708891" cy="3834329"/>
          </a:xfrm>
          <a:prstGeom prst="rect">
            <a:avLst/>
          </a:prstGeom>
        </p:spPr>
      </p:pic>
      <p:pic>
        <p:nvPicPr>
          <p:cNvPr id="5" name="Marcador de contenido 3">
            <a:extLst>
              <a:ext uri="{FF2B5EF4-FFF2-40B4-BE49-F238E27FC236}">
                <a16:creationId xmlns:a16="http://schemas.microsoft.com/office/drawing/2014/main" id="{4680B50F-143D-43DB-8EA1-A46B3CC9B6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2096" y="4541607"/>
            <a:ext cx="5229091" cy="2146206"/>
          </a:xfrm>
          <a:prstGeom prst="rect">
            <a:avLst/>
          </a:prstGeom>
        </p:spPr>
      </p:pic>
      <p:pic>
        <p:nvPicPr>
          <p:cNvPr id="6" name="70.Track_70">
            <a:hlinkClick r:id="" action="ppaction://media"/>
            <a:extLst>
              <a:ext uri="{FF2B5EF4-FFF2-40B4-BE49-F238E27FC236}">
                <a16:creationId xmlns:a16="http://schemas.microsoft.com/office/drawing/2014/main" id="{4CD468E2-560C-4E6D-AF7D-CFB95E654B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13297" y="4398912"/>
            <a:ext cx="609600" cy="6096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9E36B8E-0E8F-437F-A9FF-4CABB98818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3150" y="729590"/>
            <a:ext cx="2819794" cy="185763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297AD3F-F20D-4EAF-9177-35DD2B8F2E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3455" y="3870079"/>
            <a:ext cx="1497016" cy="214620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5E68F6E-B4D0-44E9-AE70-CEC38096296D}"/>
              </a:ext>
            </a:extLst>
          </p:cNvPr>
          <p:cNvSpPr txBox="1"/>
          <p:nvPr/>
        </p:nvSpPr>
        <p:spPr>
          <a:xfrm>
            <a:off x="250680" y="421245"/>
            <a:ext cx="1828800" cy="1938992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4000" b="1" dirty="0"/>
              <a:t>THE CARTER FAMILY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8E8D8D6-3AEF-496F-8191-D55465B5973A}"/>
              </a:ext>
            </a:extLst>
          </p:cNvPr>
          <p:cNvSpPr txBox="1"/>
          <p:nvPr/>
        </p:nvSpPr>
        <p:spPr>
          <a:xfrm>
            <a:off x="1165080" y="2228671"/>
            <a:ext cx="1497016" cy="1200329"/>
          </a:xfrm>
          <a:prstGeom prst="rect">
            <a:avLst/>
          </a:prstGeom>
          <a:solidFill>
            <a:srgbClr val="FFC000"/>
          </a:solidFill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2400" b="1" dirty="0" err="1"/>
              <a:t>On</a:t>
            </a:r>
            <a:r>
              <a:rPr lang="es-AR" sz="2400" b="1" dirty="0"/>
              <a:t> </a:t>
            </a:r>
            <a:r>
              <a:rPr lang="es-AR" sz="2400" b="1" dirty="0" err="1"/>
              <a:t>holiday</a:t>
            </a:r>
            <a:r>
              <a:rPr lang="es-AR" sz="2400" b="1" dirty="0"/>
              <a:t> in </a:t>
            </a:r>
            <a:r>
              <a:rPr lang="es-AR" sz="2400" b="1" dirty="0" err="1"/>
              <a:t>Ireland</a:t>
            </a:r>
            <a:endParaRPr lang="es-AR" sz="2400" b="1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032ADB2-83A8-477C-B60B-8E101E8EB2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84073" y="2828835"/>
            <a:ext cx="1000265" cy="218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24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0C235D89-BB27-4AAB-84F6-0BDF5FFB31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635" y="574588"/>
            <a:ext cx="609600" cy="609600"/>
          </a:xfrm>
          <a:prstGeom prst="rect">
            <a:avLst/>
          </a:prstGeom>
        </p:spPr>
      </p:pic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E2820861-C596-4FE4-B789-C806296944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173892" y="574588"/>
            <a:ext cx="8056605" cy="5943207"/>
          </a:xfrm>
          <a:prstGeom prst="rect">
            <a:avLst/>
          </a:prstGeom>
        </p:spPr>
      </p:pic>
      <p:pic>
        <p:nvPicPr>
          <p:cNvPr id="7" name="2C_1.71">
            <a:hlinkClick r:id="" action="ppaction://media"/>
            <a:extLst>
              <a:ext uri="{FF2B5EF4-FFF2-40B4-BE49-F238E27FC236}">
                <a16:creationId xmlns:a16="http://schemas.microsoft.com/office/drawing/2014/main" id="{2762148A-3DC6-4E6A-AAD5-717931B578C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51989" y="37667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4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894"/>
    </mc:Choice>
    <mc:Fallback xmlns="">
      <p:transition spd="slow" advTm="708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5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54DB08B9-E7A5-4382-9AC2-6F16E73AD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4310" y="233152"/>
            <a:ext cx="8362982" cy="60835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CCB8158-CD2F-458A-897E-67A115A27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7796" y="5086195"/>
            <a:ext cx="2172214" cy="153865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71EC50B-58AA-4517-B53B-F6F7D6C3B9B3}"/>
              </a:ext>
            </a:extLst>
          </p:cNvPr>
          <p:cNvSpPr txBox="1"/>
          <p:nvPr/>
        </p:nvSpPr>
        <p:spPr>
          <a:xfrm>
            <a:off x="10429103" y="274638"/>
            <a:ext cx="115329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PAGE 17</a:t>
            </a:r>
          </a:p>
        </p:txBody>
      </p:sp>
    </p:spTree>
    <p:extLst>
      <p:ext uri="{BB962C8B-B14F-4D97-AF65-F5344CB8AC3E}">
        <p14:creationId xmlns:p14="http://schemas.microsoft.com/office/powerpoint/2010/main" val="10303718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208</Words>
  <Application>Microsoft Office PowerPoint</Application>
  <PresentationFormat>Panorámica</PresentationFormat>
  <Paragraphs>40</Paragraphs>
  <Slides>14</Slides>
  <Notes>0</Notes>
  <HiddenSlides>0</HiddenSlides>
  <MMClips>12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1_Tema de Office</vt:lpstr>
      <vt:lpstr>2 C</vt:lpstr>
      <vt:lpstr>Presentación de PowerPoint</vt:lpstr>
      <vt:lpstr>Presentación de PowerPoint</vt:lpstr>
      <vt:lpstr>VOCABULARY:    feelings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Andrea</cp:lastModifiedBy>
  <cp:revision>17</cp:revision>
  <dcterms:created xsi:type="dcterms:W3CDTF">2020-03-27T03:36:06Z</dcterms:created>
  <dcterms:modified xsi:type="dcterms:W3CDTF">2025-03-03T13:25:53Z</dcterms:modified>
</cp:coreProperties>
</file>