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27" r:id="rId4"/>
    <p:sldId id="673" r:id="rId5"/>
    <p:sldId id="675" r:id="rId6"/>
    <p:sldId id="674" r:id="rId7"/>
    <p:sldId id="330" r:id="rId8"/>
    <p:sldId id="331" r:id="rId9"/>
    <p:sldId id="679" r:id="rId10"/>
    <p:sldId id="332" r:id="rId11"/>
    <p:sldId id="333" r:id="rId12"/>
    <p:sldId id="678" r:id="rId13"/>
    <p:sldId id="335" r:id="rId14"/>
    <p:sldId id="680" r:id="rId15"/>
    <p:sldId id="337" r:id="rId16"/>
    <p:sldId id="338" r:id="rId17"/>
    <p:sldId id="339" r:id="rId18"/>
    <p:sldId id="342" r:id="rId19"/>
    <p:sldId id="343" r:id="rId20"/>
    <p:sldId id="344" r:id="rId21"/>
    <p:sldId id="345" r:id="rId22"/>
    <p:sldId id="346" r:id="rId23"/>
    <p:sldId id="347" r:id="rId24"/>
    <p:sldId id="676" r:id="rId25"/>
    <p:sldId id="329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10.9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5184 5680,'25'0,"0"0,0 0,-1 0,26 0,0 0,-26 0,26 0,0 0,24 0,-24 0,-1 0,1 0,-1 0,-24 0,50 0,-50 0,-1 0,1 0,25 0,-25 0,-1 0,26 0,-25 0,0 0,-1 0,51 0,-50 0,-1 0,1 0,25 0,-25 0,-1 0,1 0,25 0,-25 0,-1 0,26 0,-25 0,0 0,-1 0,1 0,0 0,0 0,0 0,-1 0,26 0,-25 0,0 0,0 0,-1 25,1-25,0 0,0 0,0 0,-1 0,1 25,0-25,25 0,24 0,0 0,-24 25,24-25,-24 0,0 0,24 0,-49 0,24 0,1 0,-25 0,0 0,-1 0,26 0,-25 0,0 0,-1 0,1 0,25 0,-25 0,24 0,-24 0,0 0,0 0,0 0,-1 0,26 0,-25 0,24 0,-24 0,25 0,-1 0,1 0,0 0,-26 0,26 0,24 0,-49 0,0 0,0 0,24 0,-24 0,0 0,25 0,-26 0,26 0,-25 0,0 0,0 0,24 0,-24 0,25 0,-1 0,1 0,-1 0,1 0,0 0,-1 0,1 0,-1 0,1 0,-25 0,0 0,24 0,-24 0,0 0,0 0,-1 0,1 0,0 0,0 0,0 0,24 0,-24 0,25 0,-25 0,24 0,26 0,-26-25,-24 25,25 0,-1 0,1 0,-1-25,-24 25,0 0,0-25,0 25,-1 0,1 0,0 0,0 0,24 0,-24 0,0 0,0 0,0 0,-1 0,1 0,0 0,0 0,0 0,-1 0,1 0,0 0,25 0,-26 0,1 0,0 0,0 0,0 0,0 0,-1 0,1 0,0 0,0 0,0 0,-1 0,1 0,0 0,0 0,0 0,-25-25,0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16.2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4911 4390,'25'0,"0"0,0 0,0 0,-1 0,1 0,0 0,0 0,24 0,-24 0,25 0,-25 0,24 0,-24 0,25 0,-26 0,1 0,0 0,25 0,-26 0,1 0,0 0,25 0,-1 0,-24 0,0 0,24 0,1 0,-25 0,0 0,24 0,-24 25,0-25,25 0,-26 0,1 0,25 25,-25-25,-1 0,1 0,25 0,-25 0,-1 0,1 0,0 0,0 0,24 0,-24 0,0 0,0 0,24 0,-24 0,0 0,0 25,0-25,-1 0,1 0,0 0,0 0,24 0,1 0,-25 0,0 0,0 0,-1 0,1 0,0 0,0 0,0 0,-1 0,1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18.6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7119 4465,'50'0,"-26"0,51 0,-26 0,1 0,0 0,-1 0,1 0,-1 0,1 0,24 0,-49 0,25 0,-1 0,1 25,-25-25,0 0,-1 0,26 0,-25 0,0 0,0 0,-1 0,1 0,0 0,0 0,0 0,-1 0,1 0,0 0,0 0,0 0,-1 0,1 0,0 0,-50 0,0 0,-49 0,24 0,26 0,-26 0,0 0,26 0,-51 0,50 0,0 0,1 0,-1 0,0 0,0 0,0 0,1 0,-1 0,0 0,0 0,0 0,1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27.3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1463 5358,'50'0,"0"0,-26 0,51 25,-50-25,0 0,-1 0,26 24,-25-24,0 0,-1 0,1 0,25 0,-25 0,24 25,-24-25,0 0,24 0,1 0,-25 0,0 0,24 0,1 0,-25 0,24 0,-24 0,0 0,0 0,-1 0,1 0,0 0,0 0,0 0,-1 0,1 0,0 0,0 0,0 0,0 0,-1 0,1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29.6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8806 4465,'24'0,"1"0,0 0,25 0,24 0,1 0,-26 25,26-25,-26 24,26-24,-26 25,1-25,-1 0,1 0,-25 0,24 0,1 0,-25 25,24-25,-24 0,25 0,24 0,-24 0,-1 0,26 0,-1 0,1 0,24 0,0 0,0 0,1 0,48 0,-48 0,-1 0,-25 0,1-25,-1 25,-24 0,-1 0,26 0,-26 0,-24 0,0 0,25 0,-1 0,-24 0,0 0,0 0,-1 0,1 0,0 0,0 0,0 0,-1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31.7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2877 5358,'25'0,"0"0,0 0,24 0,1 0,-25 25,49-25,-24 0,-1 0,26 24,-1-24,1 0,-26 0,26 0,-26 0,1 0,0 0,-1 25,1-25,-1 0,-24 0,0 0,25 0,-26 0,1 0,0 0,25 0,-26 0,1 0,25 0,-25 0,-1 0,1 0,0 0,0 0,0 0,-1 0,1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33.6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6028 5358,'24'0,"1"0,0 0,25 0,-1 0,26 0,-26 0,-24 0,25 0,-26 0,26 0,-25 0,0 0,-1 0,1 0,0 0,0 0,0 0,-1 0,1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42.6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5011 7689,'24'0,"1"0,25 0,-1 0,26-24,24 24,25 0,25 0,-25-25,25 25,-25 0,-25 0,-25 0,1 0,-26 0,26 0,-50 0,49 0,-24 0,-26 0,26 0,0 0,-1 0,1 0,-25 0,24 0,1 0,0 0,-1 0,-24 0,25 0,-26 0,26 0,0 0,-26 0,1 0,25 0,-25 0,-1 0,26 0,0 0,-26 0,26 0,-25 0,24 0,-24 0,25 0,-25 0,24 0,1 0,-25 0,-1 0,26 0,0 0,-26 0,26 0,-25 0,25 0,-26 0,1 0,25 0,-1 0,-24 0,0 0,25 0,-1 0,1 0,-1 0,-24 0,25 0,-1 0,-24 0,0 0,25 0,-26 0,26 0,-25 0,24 0,-24 0,0 0,0 0,0 0,-1 0,1 0,0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52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 9475,'0'-24,"0"-1,25 25,24 0,1 0,25 0,-26 0,1 0,-1 0,-24 0,25 0,-1 0,-24 0,0 0,0 0,0 0,-1 0,26 0,-25 0,24 0,1 25,-25-25,0 0,-1 0,1 0,0 0,0 0,0 0,-1 24,1-24,0 0,0 0,0 0,-1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4:57.9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11708 9500,'25'0,"-1"0,1 0,0 0,0 0,0 0,-1 0,26 0,-25 0,0 0,-1 0,1 0,0 0,0 0,0 0,-1 0,1 0,25 0,0 0,-26 0,1 0,0 0,49-25,-24 25,-25 0,24 0,-24 0,25 0,-25 0,-1 0,26 0,-25 0,24 0,-24 0,0 0,0 0,0 0,-1 0,1 0,0 0,0 0,0 0,-1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01.9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2729 10368,'24'0,"1"0,0 0,25 0,-1 0,50 0,50 0,-25 0,50 0,-50 0,25 0,-25 0,-25 0,25 0,-25 0,0 0,-24 0,-1 0,1 0,-1 0,0 0,1 0,-1 0,1 0,-1 0,1 0,-26 0,1 0,24 0,-49 0,49 0,-24 0,0 0,-1 0,1 0,-25 0,24 0,-24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14.2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12278 5705,'50'0,"-25"0,24 0,-24 0,0 0,25 0,-26 0,1 0,0 0,25 0,-26 0,1 0,0 0,0 0,0 0,-1 0,1 0,0 0,0 0,0 0,-1 0,1 0,0 0,0 0,0 0,-1 0,1 0,0 0,0 0,0 0,-1 0,1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07.9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11733,'25'-25,"-1"25,1 0,50 0,-51 0,51 0,-1 0,25 0,25 0,25 0,-25 0,0 0,25 0,-50 0,-24 0,-1 0,1 0,-26 0,1 0,-1 0,26 0,-26 0,1 0,0 0,-1 0,1 0,0 0,-1 0,26 0,-1-25,0 25,1 0,24 0,0-25,0 25,1-25,24 25,-50 0,1 0,-1 0,0 0,-24 0,24 0,-24 0,0 0,-26 0,26 0,0 0,-1 0,-24 0,0 0,0 0,24 0,-24 0,0 0,24 0,-24 25,0-25,25 0,-26 0,1 0,25 0,0 0,-26 0,1 25,25-25,-25 0,24 0,-24 0,25 0,-1 0,1 0,-25 0,-1 0,26 0,-25 0,0 0,-1 0,1 0,25 0,-25 0,24 0,1 0,-25 0,-1 0,26 0,0 0,-26 0,26 0,-25 0,25 0,-26 0,1 25,25-25,-25 0,-1 0,76 0,73 0,1 0,-1 0,-49 0,25 0,-25-25,-49 25,-1-25,-24 25,24 0,-24 0,-1-25,-24 25,25 0,-25 0,-1 0,1 0,0 0,0 0,0 0,-1 0,1 0,0 0,0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12.4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13221 11757,'273'-49,"99"-26,74 26,-74-1,-74 1,-25 24,-75 0,-24 25,-50-25,-25 25,0 0,-24 0,-1 0,-24 0,-25 0,24 0,-24 0,25 0,-26 0,1 0,0 0,25 0,-25 0,-1 0,1 0,0 0,0 0,0 0,-1 0,1 0,0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5:16.6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14982 12774,'25'0,"0"0,-1 0,26 0,-25 0,49 0,-49 0,25 0,-26 0,26 0,25 0,-26 0,1 0,-25 0,24 0,1 0,24 0,-24 0,-25 0,24 0,1 0,-1 0,1 0,-25 0,0 0,-1 0,1 0,0 0,0 0,24 0,-24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07.2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6548 6821,'25'0,"0"0,0 0,0 0,-1 0,26 0,-25 0,0 0,-1 0,1 0,0 0,25 0,-25 0,-1 0,1 0,0 0,0 0,0 0,-1 0,26 0,0 0,-26 0,1 0,0 0,0 0,0 0,-1 0,1 0,0 0,0 0,0 0,-1 0,1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12.6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4192 7739,'25'0,"0"0,-1 0,1 0,0 0,0 0,0 0,24 0,-24 0,25 0,-26 0,1 0,25 0,-1 0,-24 0,25 0,-1 0,1 0,0 0,24 0,-24 0,-1 0,1 0,-25 0,24 0,26 0,-26 0,-24 0,25 0,-25 0,-1 0,1 0,0 0,25 0,-1 0,-24 0,0 0,0 0,-1 0,1 0,25 0,-25 0,-1 0,1 0,0 0,0 0,0 0,0 0,-1 0,-24 25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22.1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17239 7813,'50'0,"-25"0,24 0,26 25,24-25,25 25,-25-25,-24 0,-1 25,-24-25,-1 0,1 0,-1 0,1 0,0 0,-26 0,1 0,0 0,0 0,0 0,-1 0,1 0,0 0,0 0,0 0,-1 0,1 0,0 0,0 0,0 0,24 0,-24 0,0-25,0 25,24 0,-24 0,0 0,0 0,0 0,-1 0,1 0,-25-25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31.9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6945 12328,'25'0,"0"0,0 0,0 0,-1 0,26 0,0 0,-26 0,26 0,0 0,-26 0,1 0,0 0,25 0,-26 0,1 0,0 0,0 0,0 0,24 0,-24 0,25 0,-26 0,1 0,0 0,0 0,0 0,-1 0,1 0,0 0,0 0,0 0,-1 0,1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36.6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3299 13246,'25'0,"0"0,-1 0,1 0,0 0,0 0,0 0,-1 0,26 0,-25 0,24 0,-24 0,0 0,25 0,-25 0,24 0,-24 0,25 0,-26 0,26 0,-25 0,0 0,-1 0,1 0,0 0,0 0,0 0,-1 0,1 0,0 0,0 0,0 0,-1 0,1 0,0 0,0 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45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8880 14089,'0'-25,"25"25,0 0,24 0,-24 0,25 0,-1 0,1 0,0 0,-1 25,1-25,-1 0,1 25,-25-25,0 0,24 0,26 0,-26 0,26 0,-51 0,26 0,0 0,-1 25,26-25,-26 0,26 0,-26 0,1 24,24-24,-24 0,0 0,24 0,-24 0,24 0,0 0,-24 0,0 0,24 0,-24 0,-1 0,1 25,-1-25,1 0,0 0,-26 0,26 0,0 0,-1 0,-24 0,0 0,25 0,-1 0,-24 25,0-25,24 0,-24 0,0 0,0 0,24 0,-24 0,0 0,0 0,0 0,-1 0,1 0,0 0,0 0,0 0,-1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6:51.1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5035 15106,'25'0,"0"0,0 0,24 0,-24 0,0 0,0-25,0 25,-1 0,1 0,0 0,25 0,-26 0,26 0,0 0,-26 0,26 0,0 0,-1 0,1 0,24 0,-24 0,0 0,-1 0,1 0,-25 0,24 0,-24 0,0 0,0 0,-1 0,1 0,0 0,25 0,-26 0,1 0,0 0,0 0,0 0,24 0,-24 0,0 0,0 0,-1 0,1 0,0 0,0 0,0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19.6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3423 6548,'25'0,"0"0,24 0,1 25,49-25,25 25,25 0,25-25,-26 25,-24-25,-24 0,-26 0,0 0,26 0,-26 24,1-24,-1 0,0 0,-24 0,0 0,-1 0,1 0,-25 0,24 0,1 0,-25 0,24 0,1 0,-1 0,1 0,-25 0,24 0,-24 0,50 0,-51 0,26 0,-25 0,25 0,-1 0,-24 0,0 0,24 0,1 0,-25 0,0 0,24 0,-24 0,0 0,0 0,-1 0,26 0,-25 0,0 0,-1 0,1 0,25 0,-25 0,-1 0,1 0,0 0,0 0,0 0,-1 0,26 0,-50-24,25 24,0 0,-1 0,1 0,0 0,25 0,-25 0,-1-25,1 25,0 0,0 0,24 0,-24 0,0 0,0 0,0 0,-1 0,1 0,0 0,0 0,0 0,-1 0,1 0,0 0,0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7:57.5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15106 11361,'0'-25,"25"25,0 0,-1 0,1 0,0 0,0 0,0 0,-1 0,1 0,0 0,0 0,0 0,0 0,-1 0,1 0,0 0,0 0,0 0,-1 0,1 0,0 0,0 0,0 0,-1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28.8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10964 14238,'24'0,"1"0,0 0,0 0,0 0,-1 0,1 0,0 0,0 0,0 0,0 0,-1 0,1 0,25 0,-25 0,-1 0,1 0,0 0,0 0,0 0,-1 0,1 0,0 0,0 0,0 0,-1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33.3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10889 16123,'25'0,"0"0,0 0,-1 0,1 0,0 0,25 0,-26 0,26 0,-25 0,0 0,24 0,-24 0,0 0,0 0,0 0,-1 0,1 0,0 0,0 0,0 0,-1 0,26 0,-25 0,0 0,-1 0,1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0.4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10815 18157,'25'0,"-1"0,1 0,0 0,0 0,0 0,-1 0,1 0,0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2.5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7417 18058,'0'-25,"24"25,1 0,0 0,0 0,24 0,-24 0,0 0,25 0,-1 0,-24 25,0-25,0 0,-1 0,1 0,25 0,-25 0,-1 0,1 0,0 0,0 0,0 0,0 0,24 0,-24 0,0 0,0 0,-1 0,1 0,25 0,-25 0,-1 0,1 0,0 0,0 0,0 0,-1 0,1 0,0 0,0 0,0 0,-1 0,1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5.1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7466 16098,'25'0,"0"0,0 0,-1 0,1 0,0 0,0 0,0 0,-1 0,-24 25,50-25,-25 0,24 0,-24 0,25 0,-25 0,24 0,-24 0,0 0,0 0,0 25,-1-25,26 0,-25 0,0 0,-1 0,1 0,0 0,0 0,0 0,-1 0,1 0,0 0,0 0,0 0,-1 0,1 0,0 0,0 0,0 0,-1 0,1 0,0 0,0 0,0 0,-1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8:49.3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7491 14188,'25'0,"0"0,24 0,-24 0,25 0,-1 0,1 0,-1 0,1 0,-25 25,24-25,1 0,-25 0,25 0,-26 0,1 0,0 0,25 0,-26 0,26 0,0 0,24 0,-24 0,-26 0,26 0,-25 0,49 0,-49 0,0 0,0 0,-1 0,1 0,25 0,-25 0,-1 0,26 0,-25 0,24 0,-24 0,0 0,0 0,0 0,0 0,-1 0,1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21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10542 6573,'25'0,"0"0,-1 0,1 0,25 0,24 0,-24 0,24 0,1 0,24 0,0 0,-24 0,-1 0,-24 0,-1 0,1 0,24 0,-24 0,-1 0,-24 0,25 0,-1 0,1 0,0 0,-26 0,26 0,0 0,-1 0,-24 0,0 0,24 0,1 0,-25 0,0 0,0 0,-1 0,1 0,25 0,-25 0,-1 0,1 0,0 0,0 0,0 0,-1 0,1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39:27.4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8409 7441,'25'0,"-1"0,1 0,50 0,-26 0,26 0,24 25,0-25,25 0,-25 0,25 0,0 0,-24 0,-1 0,50 0,-50 25,0-25,0 0,1 0,-1 0,0 25,0-25,-24 0,24 0,-25 0,1 0,-1 0,0 25,-24-25,24 0,-24 0,0 0,24 0,-49 0,49 0,-24 24,-25-24,0 0,24 0,-24 25,0-25,24 0,-24 0,0 0,0 0,0 0,-1 0,1 0,0 0,0 0,0 0,-1 0,1 0,0 0,0 0,0 0,-1 0,1 0,0 0,0 0,0 0,-1 0,1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0:27.5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14833 10790,'25'-25,"49"25,1 0,24 0,-25 0,1 0,-1 0,-24 0,0 0,-1 0,-24 0,0 0,0 0,-1 0,1 0,0 0,25 0,-26 0,26 0,-25 0,0 0,24 0,-24 0,25 0,-26 0,1 0,0 0,25 0,-26 0,1 0,25 0,-25-25,-1 25,1 0,25 0,-25 0,-1 0,26 0,0 0,-25 0,-1 0,1 0,0 0,0 0,0 0,-1 0,1 0,0 0,0 0,0 0,24 0,-24 0,0 0,24 0,1 0,0 0,-1 0,-24 0,25-24,-1 24,1 0,-1 0,-24 0,25 0,-25 0,-1 0,1 0,0 0,0 0,0 0,-1 0,1 0,0 0,0 0,0 0,0 0,-1 0,1 0,0 0,0 0,0 0,-1 0,1 0,0 0,0 0,0 0,-1 0,1 0,0 0,0 0,0 0,-1 0,1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0:51.1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17462 13022,'25'0,"0"0,0 0,0 0,0 0,-1 0,1 0,0 0,0 0,24 0,-24 0,0 0,25 0,-1 0,-24 0,25 0,-1 0,-24 0,25 0,-1 0,1 0,-25 0,-1 0,51 0,-50 0,24 0,-24 0,25 0,-1 0,-24 0,0 0,25 0,-26 0,26 0,-25 0,0 0,24 0,-24 0,0 0,0 0,24 0,-24 0,25 0,-26 0,1 25,25-25,-25 0,24 0,-24 0,0 0,0 0,-1 0,1 0,0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0:59.0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17611 13940,'75'0,"49"0,0 0,-25 0,0 0,-24 0,-1 0,0 0,1 0,-26 0,1 0,25 0,-1 0,-24 0,-1 0,26 0,-26 0,26 0,-26 0,1 0,24 0,-24 0,24 0,1 0,-26 0,1 0,24 0,-49 0,25 0,-1 0,1 0,-25 0,0 0,-1 0,26 0,0 0,-26 0,1 0,0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ax="1080" units="cm"/>
        </inkml:traceFormat>
        <inkml:channelProperties>
          <inkml:channelProperty channel="X" name="resolution" value="106.34304" units="1/cm"/>
          <inkml:channelProperty channel="Y" name="resolution" value="62.42775" units="1/cm"/>
        </inkml:channelProperties>
      </inkml:inkSource>
      <inkml:timestamp xml:id="ts0" timeString="2021-11-08T20:41:02.8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9947 14784,'0'-25,"24"25,1 0,0 0,25 0,-1 0,1 0,-25 0,49 0,-24 0,-1 0,1 0,0 0,-1 0,-24 0,25 0,-1 0,-24 0,0 0,0 0,-1 25,1-25,0 0,0 0,0 0,-1 0,1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C45F-95E8-47B4-B7EB-530334D629CD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DB8E1-340F-4524-94A1-4E69F3E2A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83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B710A-FE1D-47CC-9ACD-6567B0659D11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3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B4724D-42EE-4A0C-8E9C-D88E48015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7CB4137-0D00-4531-8212-DDBACBCDF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38A81F3-DCC6-4335-988D-F783350B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B63442B-4950-4BE7-AC56-FC341B85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8C79910-2D5B-45A7-BC7D-0C51CD40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486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6474B7-86D2-4C65-9F8B-F329ECBD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90EAC31-B78D-4F72-A234-97C8CD563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E7403E7-D0D9-49E7-BC76-58E89591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532D8B-E649-4C67-AA8E-36624E04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BDCFBF-38DE-45C5-88A6-23AAF95E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5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6043D36-ACE1-4C9A-A206-445377A85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FA39D86-B503-4766-AC95-153C0B6EF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AFA304D-36F5-40FF-8520-67FCC8F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CD968B-C63D-4274-A02B-13A537B5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1B4498F-9C6A-4BB9-8C41-6941DF32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7581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2375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46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39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6840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86871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407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277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63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FE2A37-C21E-4AA7-94F0-36E6DB38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72563A-1AF5-4485-85A5-B1A9FF5BD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CEB29E8-520D-4DCD-867C-557026AC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7B9C019-B026-43B7-927E-F8EAE404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0E28C1-7C91-4146-B605-F2E2D730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9225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9857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255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7324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BD75DF-F209-48F4-AC7C-F608CD63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F2A0906-F874-4BD2-B932-7AC5A4029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4EB383-1F20-4CA0-8636-43435343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203E097-BDC3-43C1-99D0-47A191A0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68BD2C-F39B-4C59-A730-EA52C006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036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DF86AA-9828-432A-843A-A4926C90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AE6424-73FE-4CA8-A9A5-4E63DE7FE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D6DEB6C-D25A-4057-81DD-5919D0BB0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538C666-C7C0-4E43-AD67-1E6EA40A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069D78B-88C9-48BE-966F-C651CDD2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6E3B88C-0EAC-473F-8285-152C5478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98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8CF41F-7BF5-4BC0-9042-1EF6ADBC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A943D74-4AA1-45B4-BE36-A8AB0C894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01E195F-C542-4074-9C14-C7378ED1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552997A-BDFC-431C-90C1-D39FC6EA3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98B1B9A-BA66-41CF-8E62-F46076203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129ADB2-219C-4494-A57F-5653BCD9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ECA1F72-23BE-4E96-BB2D-D198B4F5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BC28B42-4B4C-4E2B-9404-3ECBA830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1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5818A7-6C18-4B96-BF96-F0D3632A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CB100FD-9C02-4F01-A156-0B3BEE5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45C724A-E3E0-46DE-A867-140DB4E9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9849F86-0904-4E3C-A07C-4389DEAD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744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9189056-09CB-4934-B2B1-7DC90CAB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103005B-63DD-4DCF-AF84-214FB233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8A50128-B323-4AE0-B848-BAE2D6F9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958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EC3D4C-6417-4688-968E-89F962CD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CA9FA1B-1B5B-4E13-999C-59437D8F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658EE2D-72C6-4872-8037-0AD7E5611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631914F-3263-4C09-B7DE-254EA01E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0BEE161-55F7-4345-8E1F-430CF02D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039052E-48B4-4810-8254-B2A57D42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16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FAD786-BF47-4795-9277-C0BA318A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2B3EE358-7FB6-43F5-9487-02F542BAB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FD1CC7D-7C5C-4E8E-9A91-DD92CF70B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785B59D-B608-44FC-BD1B-095223B3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EB3D41-7AF7-4AC0-BB5C-0A349F9A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2166B17-C034-445C-891A-37942600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13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64FF5A8-2587-429B-8217-3EB4B8D8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3D19C86-778B-48EF-97AA-87D86960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BA3593-562A-4D78-9641-5A419CD32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509E5-9BE9-4C88-9D75-CB7E4D0E3B58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83FDFA9-183A-4ACA-83DF-D796CF9B0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46E1BC7-FDC3-4C26-BA77-9BBD8DD85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1211D-41F2-423D-85F2-68C9ED862DA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615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8/11/2021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91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emf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0.emf"/><Relationship Id="rId34" Type="http://schemas.openxmlformats.org/officeDocument/2006/relationships/customXml" Target="../ink/ink22.xml"/><Relationship Id="rId7" Type="http://schemas.openxmlformats.org/officeDocument/2006/relationships/image" Target="../media/image32.png"/><Relationship Id="rId12" Type="http://schemas.openxmlformats.org/officeDocument/2006/relationships/customXml" Target="../ink/ink11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2" Type="http://schemas.openxmlformats.org/officeDocument/2006/relationships/audio" Target="../media/media2.mp3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44.emf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35.emf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5" Type="http://schemas.openxmlformats.org/officeDocument/2006/relationships/image" Target="../media/image31.png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19.xml"/><Relationship Id="rId10" Type="http://schemas.openxmlformats.org/officeDocument/2006/relationships/customXml" Target="../ink/ink10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43.emf"/><Relationship Id="rId30" Type="http://schemas.openxmlformats.org/officeDocument/2006/relationships/customXml" Target="../ink/ink20.xml"/><Relationship Id="rId35" Type="http://schemas.openxmlformats.org/officeDocument/2006/relationships/image" Target="../media/image47.emf"/><Relationship Id="rId8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emf"/><Relationship Id="rId18" Type="http://schemas.openxmlformats.org/officeDocument/2006/relationships/customXml" Target="../ink/ink27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0.emf"/><Relationship Id="rId7" Type="http://schemas.openxmlformats.org/officeDocument/2006/relationships/image" Target="../media/image52.jpeg"/><Relationship Id="rId12" Type="http://schemas.openxmlformats.org/officeDocument/2006/relationships/customXml" Target="../ink/ink24.xml"/><Relationship Id="rId17" Type="http://schemas.openxmlformats.org/officeDocument/2006/relationships/image" Target="../media/image58.emf"/><Relationship Id="rId2" Type="http://schemas.openxmlformats.org/officeDocument/2006/relationships/audio" Target="../media/media2.mp3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1" Type="http://schemas.microsoft.com/office/2007/relationships/media" Target="../media/media2.mp3"/><Relationship Id="rId6" Type="http://schemas.openxmlformats.org/officeDocument/2006/relationships/image" Target="../media/image51.jpeg"/><Relationship Id="rId11" Type="http://schemas.openxmlformats.org/officeDocument/2006/relationships/image" Target="../media/image55.emf"/><Relationship Id="rId5" Type="http://schemas.openxmlformats.org/officeDocument/2006/relationships/image" Target="../media/image3.png"/><Relationship Id="rId15" Type="http://schemas.openxmlformats.org/officeDocument/2006/relationships/image" Target="../media/image57.emf"/><Relationship Id="rId23" Type="http://schemas.openxmlformats.org/officeDocument/2006/relationships/image" Target="../media/image61.emf"/><Relationship Id="rId10" Type="http://schemas.openxmlformats.org/officeDocument/2006/relationships/customXml" Target="../ink/ink23.xml"/><Relationship Id="rId19" Type="http://schemas.openxmlformats.org/officeDocument/2006/relationships/image" Target="../media/image59.emf"/><Relationship Id="rId4" Type="http://schemas.openxmlformats.org/officeDocument/2006/relationships/image" Target="../media/image50.png"/><Relationship Id="rId9" Type="http://schemas.openxmlformats.org/officeDocument/2006/relationships/image" Target="../media/image54.jpeg"/><Relationship Id="rId14" Type="http://schemas.openxmlformats.org/officeDocument/2006/relationships/customXml" Target="../ink/ink25.xml"/><Relationship Id="rId22" Type="http://schemas.openxmlformats.org/officeDocument/2006/relationships/customXml" Target="../ink/ink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customXml" Target="../ink/ink33.xml"/><Relationship Id="rId18" Type="http://schemas.openxmlformats.org/officeDocument/2006/relationships/image" Target="../media/image76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12" Type="http://schemas.openxmlformats.org/officeDocument/2006/relationships/image" Target="../media/image73.emf"/><Relationship Id="rId17" Type="http://schemas.openxmlformats.org/officeDocument/2006/relationships/customXml" Target="../ink/ink35.xml"/><Relationship Id="rId2" Type="http://schemas.openxmlformats.org/officeDocument/2006/relationships/audio" Target="../media/media3.mp3"/><Relationship Id="rId16" Type="http://schemas.openxmlformats.org/officeDocument/2006/relationships/image" Target="../media/image75.emf"/><Relationship Id="rId20" Type="http://schemas.openxmlformats.org/officeDocument/2006/relationships/image" Target="../media/image77.emf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openxmlformats.org/officeDocument/2006/relationships/customXml" Target="../ink/ink32.xml"/><Relationship Id="rId5" Type="http://schemas.openxmlformats.org/officeDocument/2006/relationships/image" Target="../media/image69.png"/><Relationship Id="rId15" Type="http://schemas.openxmlformats.org/officeDocument/2006/relationships/customXml" Target="../ink/ink34.xml"/><Relationship Id="rId10" Type="http://schemas.openxmlformats.org/officeDocument/2006/relationships/image" Target="../media/image72.emf"/><Relationship Id="rId19" Type="http://schemas.openxmlformats.org/officeDocument/2006/relationships/customXml" Target="../ink/ink36.xml"/><Relationship Id="rId4" Type="http://schemas.openxmlformats.org/officeDocument/2006/relationships/image" Target="../media/image68.png"/><Relationship Id="rId9" Type="http://schemas.openxmlformats.org/officeDocument/2006/relationships/customXml" Target="../ink/ink31.xml"/><Relationship Id="rId14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1.jpeg"/><Relationship Id="rId5" Type="http://schemas.openxmlformats.org/officeDocument/2006/relationships/image" Target="../media/image80.emf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emf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emf"/><Relationship Id="rId7" Type="http://schemas.openxmlformats.org/officeDocument/2006/relationships/image" Target="../media/image18.jpeg"/><Relationship Id="rId12" Type="http://schemas.openxmlformats.org/officeDocument/2006/relationships/customXml" Target="../ink/ink2.xml"/><Relationship Id="rId17" Type="http://schemas.openxmlformats.org/officeDocument/2006/relationships/image" Target="../media/image24.emf"/><Relationship Id="rId25" Type="http://schemas.openxmlformats.org/officeDocument/2006/relationships/image" Target="../media/image28.emf"/><Relationship Id="rId2" Type="http://schemas.openxmlformats.org/officeDocument/2006/relationships/audio" Target="../media/media2.mp3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21.emf"/><Relationship Id="rId24" Type="http://schemas.openxmlformats.org/officeDocument/2006/relationships/customXml" Target="../ink/ink8.xml"/><Relationship Id="rId5" Type="http://schemas.openxmlformats.org/officeDocument/2006/relationships/image" Target="../media/image17.png"/><Relationship Id="rId15" Type="http://schemas.openxmlformats.org/officeDocument/2006/relationships/image" Target="../media/image23.emf"/><Relationship Id="rId23" Type="http://schemas.openxmlformats.org/officeDocument/2006/relationships/image" Target="../media/image27.emf"/><Relationship Id="rId10" Type="http://schemas.openxmlformats.org/officeDocument/2006/relationships/customXml" Target="../ink/ink1.xml"/><Relationship Id="rId19" Type="http://schemas.openxmlformats.org/officeDocument/2006/relationships/image" Target="../media/image25.emf"/><Relationship Id="rId4" Type="http://schemas.openxmlformats.org/officeDocument/2006/relationships/image" Target="../media/image16.png"/><Relationship Id="rId9" Type="http://schemas.openxmlformats.org/officeDocument/2006/relationships/image" Target="../media/image20.jpeg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C5867E-BD6B-4F59-AB12-E6B8DB6D0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A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6108DF6-AAA4-448D-8FD4-09B39054E0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A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 ATE YESTERDAY</a:t>
            </a:r>
          </a:p>
        </p:txBody>
      </p:sp>
    </p:spTree>
    <p:extLst>
      <p:ext uri="{BB962C8B-B14F-4D97-AF65-F5344CB8AC3E}">
        <p14:creationId xmlns:p14="http://schemas.microsoft.com/office/powerpoint/2010/main" val="23325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18" y="894231"/>
            <a:ext cx="869203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7677" y="5643578"/>
            <a:ext cx="492922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A Reading">
            <a:hlinkClick r:id="" action="ppaction://media"/>
            <a:extLst>
              <a:ext uri="{FF2B5EF4-FFF2-40B4-BE49-F238E27FC236}">
                <a16:creationId xmlns:a16="http://schemas.microsoft.com/office/drawing/2014/main" xmlns="" id="{7A1D1EEE-F134-464A-984B-7637A2FE1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4730" y="147124"/>
            <a:ext cx="609600" cy="609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E81C4CF-D8D6-4006-8364-61A62ACB0A76}"/>
              </a:ext>
            </a:extLst>
          </p:cNvPr>
          <p:cNvSpPr/>
          <p:nvPr/>
        </p:nvSpPr>
        <p:spPr>
          <a:xfrm>
            <a:off x="8850953" y="451924"/>
            <a:ext cx="3085673" cy="378565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</a:rPr>
              <a:t>QUESTIONS ABOUT JAMES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yesterday</a:t>
            </a:r>
            <a:r>
              <a:rPr lang="es-MX" sz="1600" dirty="0">
                <a:solidFill>
                  <a:srgbClr val="FF0000"/>
                </a:solidFill>
              </a:rPr>
              <a:t>? </a:t>
            </a:r>
          </a:p>
          <a:p>
            <a:r>
              <a:rPr lang="es-MX" sz="1600" dirty="0">
                <a:solidFill>
                  <a:srgbClr val="FF0000"/>
                </a:solidFill>
              </a:rPr>
              <a:t>2.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“</a:t>
            </a:r>
            <a:r>
              <a:rPr lang="es-MX" sz="1600" dirty="0" err="1">
                <a:solidFill>
                  <a:srgbClr val="FF0000"/>
                </a:solidFill>
              </a:rPr>
              <a:t>porridge</a:t>
            </a:r>
            <a:r>
              <a:rPr lang="es-MX" sz="1600" dirty="0">
                <a:solidFill>
                  <a:srgbClr val="FF0000"/>
                </a:solidFill>
              </a:rPr>
              <a:t>”? </a:t>
            </a:r>
            <a:r>
              <a:rPr lang="es-MX" sz="1600" dirty="0" err="1">
                <a:solidFill>
                  <a:srgbClr val="FF0000"/>
                </a:solidFill>
              </a:rPr>
              <a:t>It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hot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cooked</a:t>
            </a:r>
            <a:r>
              <a:rPr lang="es-MX" sz="1600" dirty="0">
                <a:solidFill>
                  <a:srgbClr val="FF0000"/>
                </a:solidFill>
              </a:rPr>
              <a:t> cereal.  Avena con leche.</a:t>
            </a:r>
          </a:p>
          <a:p>
            <a:r>
              <a:rPr lang="es-MX" sz="1600" dirty="0">
                <a:solidFill>
                  <a:srgbClr val="FF0000"/>
                </a:solidFill>
              </a:rPr>
              <a:t>3.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do after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4.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lunch?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5.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dessert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6.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diet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strict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7. </a:t>
            </a:r>
            <a:r>
              <a:rPr lang="es-MX" sz="1600" dirty="0" err="1">
                <a:solidFill>
                  <a:srgbClr val="FF0000"/>
                </a:solidFill>
              </a:rPr>
              <a:t>Why</a:t>
            </a:r>
            <a:r>
              <a:rPr lang="es-MX" sz="1600" dirty="0">
                <a:solidFill>
                  <a:srgbClr val="FF0000"/>
                </a:solidFill>
              </a:rPr>
              <a:t> 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8.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a snack?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9. </a:t>
            </a:r>
            <a:r>
              <a:rPr lang="es-MX" sz="1600" dirty="0" err="1">
                <a:solidFill>
                  <a:srgbClr val="FF0000"/>
                </a:solidFill>
              </a:rPr>
              <a:t>How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many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meals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does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a </a:t>
            </a:r>
            <a:r>
              <a:rPr lang="es-MX" sz="1600" dirty="0" err="1">
                <a:solidFill>
                  <a:srgbClr val="FF0000"/>
                </a:solidFill>
              </a:rPr>
              <a:t>day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10.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he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dinner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11. Who </a:t>
            </a:r>
            <a:r>
              <a:rPr lang="es-MX" sz="1600" dirty="0" err="1">
                <a:solidFill>
                  <a:srgbClr val="FF0000"/>
                </a:solidFill>
              </a:rPr>
              <a:t>made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dinner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him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D5291EF-4CBA-4450-A067-B0F58E5F1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11" y="5194214"/>
            <a:ext cx="1990498" cy="13066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69CE481-8621-4DC4-AE7F-0176549FA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8364" y="5321132"/>
            <a:ext cx="2305178" cy="128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EB92A0C-69DB-40FC-BFCE-1A385F281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1219" y="4604886"/>
            <a:ext cx="1519270" cy="1895948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CBCB4840-C722-4969-A3DF-C23E6F0B4E0F}"/>
              </a:ext>
            </a:extLst>
          </p:cNvPr>
          <p:cNvCxnSpPr/>
          <p:nvPr/>
        </p:nvCxnSpPr>
        <p:spPr>
          <a:xfrm>
            <a:off x="5301049" y="1977081"/>
            <a:ext cx="3023104" cy="3344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6A11C121-1D2E-4F2C-AC89-420E64DC3312}"/>
              </a:ext>
            </a:extLst>
          </p:cNvPr>
          <p:cNvCxnSpPr/>
          <p:nvPr/>
        </p:nvCxnSpPr>
        <p:spPr>
          <a:xfrm flipH="1">
            <a:off x="1445741" y="2780270"/>
            <a:ext cx="1301936" cy="2466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ACAB3260-2629-4E38-8B9E-093C6C67FE7A}"/>
              </a:ext>
            </a:extLst>
          </p:cNvPr>
          <p:cNvCxnSpPr/>
          <p:nvPr/>
        </p:nvCxnSpPr>
        <p:spPr>
          <a:xfrm>
            <a:off x="3621548" y="4237576"/>
            <a:ext cx="6918766" cy="956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1767960" y="1580400"/>
              <a:ext cx="795240" cy="2736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2120" y="1517040"/>
                <a:ext cx="8269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7 Entrada de lápiz"/>
              <p14:cNvContentPartPr/>
              <p14:nvPr/>
            </p14:nvContentPartPr>
            <p14:xfrm>
              <a:off x="2562840" y="1607400"/>
              <a:ext cx="455760" cy="9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47000" y="1543680"/>
                <a:ext cx="4874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9 Entrada de lápiz"/>
              <p14:cNvContentPartPr/>
              <p14:nvPr/>
            </p14:nvContentPartPr>
            <p14:xfrm>
              <a:off x="526680" y="1928880"/>
              <a:ext cx="473760" cy="2700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840" y="1865160"/>
                <a:ext cx="5054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11 Entrada de lápiz"/>
              <p14:cNvContentPartPr/>
              <p14:nvPr/>
            </p14:nvContentPartPr>
            <p14:xfrm>
              <a:off x="3170160" y="1607400"/>
              <a:ext cx="1062720" cy="3600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54320" y="1543680"/>
                <a:ext cx="10947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13 Entrada de lápiz"/>
              <p14:cNvContentPartPr/>
              <p14:nvPr/>
            </p14:nvContentPartPr>
            <p14:xfrm>
              <a:off x="1035720" y="1928880"/>
              <a:ext cx="581040" cy="27000"/>
            </p14:xfrm>
          </p:contentPart>
        </mc:Choice>
        <mc:Fallback>
          <p:pic>
            <p:nvPicPr>
              <p:cNvPr id="14" name="13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9880" y="1865160"/>
                <a:ext cx="6127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14 Entrada de lápiz"/>
              <p14:cNvContentPartPr/>
              <p14:nvPr/>
            </p14:nvContentPartPr>
            <p14:xfrm>
              <a:off x="2170080" y="1928880"/>
              <a:ext cx="259200" cy="360"/>
            </p14:xfrm>
          </p:contentPart>
        </mc:Choice>
        <mc:Fallback>
          <p:pic>
            <p:nvPicPr>
              <p:cNvPr id="15" name="14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53880" y="1865160"/>
                <a:ext cx="291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15 Entrada de lápiz"/>
              <p14:cNvContentPartPr/>
              <p14:nvPr/>
            </p14:nvContentPartPr>
            <p14:xfrm>
              <a:off x="1803960" y="2750400"/>
              <a:ext cx="1455840" cy="18000"/>
            </p14:xfrm>
          </p:contentPart>
        </mc:Choice>
        <mc:Fallback>
          <p:pic>
            <p:nvPicPr>
              <p:cNvPr id="16" name="15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87760" y="2686680"/>
                <a:ext cx="14878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16 Entrada de lápiz"/>
              <p14:cNvContentPartPr/>
              <p14:nvPr/>
            </p14:nvContentPartPr>
            <p14:xfrm>
              <a:off x="544680" y="3393360"/>
              <a:ext cx="393120" cy="18000"/>
            </p14:xfrm>
          </p:contentPart>
        </mc:Choice>
        <mc:Fallback>
          <p:pic>
            <p:nvPicPr>
              <p:cNvPr id="17" name="16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8840" y="3329640"/>
                <a:ext cx="4251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17 Entrada de lápiz"/>
              <p14:cNvContentPartPr/>
              <p14:nvPr/>
            </p14:nvContentPartPr>
            <p14:xfrm>
              <a:off x="4214880" y="3411000"/>
              <a:ext cx="482400" cy="9360"/>
            </p14:xfrm>
          </p:contentPart>
        </mc:Choice>
        <mc:Fallback>
          <p:pic>
            <p:nvPicPr>
              <p:cNvPr id="18" name="17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99040" y="3347640"/>
                <a:ext cx="5140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18 Entrada de lápiz"/>
              <p14:cNvContentPartPr/>
              <p14:nvPr/>
            </p14:nvContentPartPr>
            <p14:xfrm>
              <a:off x="982440" y="3732480"/>
              <a:ext cx="1036080" cy="360"/>
            </p14:xfrm>
          </p:contentPart>
        </mc:Choice>
        <mc:Fallback>
          <p:pic>
            <p:nvPicPr>
              <p:cNvPr id="19" name="18 Entrada de lápiz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66240" y="3669120"/>
                <a:ext cx="10681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19 Entrada de lápiz"/>
              <p14:cNvContentPartPr/>
              <p14:nvPr/>
            </p14:nvContentPartPr>
            <p14:xfrm>
              <a:off x="1839600" y="4187880"/>
              <a:ext cx="2473920" cy="36360"/>
            </p14:xfrm>
          </p:contentPart>
        </mc:Choice>
        <mc:Fallback>
          <p:pic>
            <p:nvPicPr>
              <p:cNvPr id="20" name="19 Entrada de lápiz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23760" y="4124520"/>
                <a:ext cx="2505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20 Entrada de lápiz"/>
              <p14:cNvContentPartPr/>
              <p14:nvPr/>
            </p14:nvContentPartPr>
            <p14:xfrm>
              <a:off x="4759560" y="4107600"/>
              <a:ext cx="1232640" cy="125280"/>
            </p14:xfrm>
          </p:contentPart>
        </mc:Choice>
        <mc:Fallback>
          <p:pic>
            <p:nvPicPr>
              <p:cNvPr id="21" name="20 Entrada de lápiz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743720" y="4044240"/>
                <a:ext cx="126432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2" name="21 Entrada de lápiz"/>
              <p14:cNvContentPartPr/>
              <p14:nvPr/>
            </p14:nvContentPartPr>
            <p14:xfrm>
              <a:off x="5393520" y="4598640"/>
              <a:ext cx="473760" cy="360"/>
            </p14:xfrm>
          </p:contentPart>
        </mc:Choice>
        <mc:Fallback>
          <p:pic>
            <p:nvPicPr>
              <p:cNvPr id="22" name="21 Entrada de lápiz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77680" y="4535280"/>
                <a:ext cx="5054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41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ames DeGale (@jamesdegale1) | Twitter">
            <a:extLst>
              <a:ext uri="{FF2B5EF4-FFF2-40B4-BE49-F238E27FC236}">
                <a16:creationId xmlns:a16="http://schemas.microsoft.com/office/drawing/2014/main" xmlns="" id="{83168F12-1EA6-420A-ACDF-F426B2735B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6" y="27463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2804DDC-9326-4BC2-A3B6-DD155AC8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662" y="968999"/>
            <a:ext cx="6001588" cy="51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77" y="1757903"/>
            <a:ext cx="8735396" cy="430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A Reading">
            <a:hlinkClick r:id="" action="ppaction://media"/>
            <a:extLst>
              <a:ext uri="{FF2B5EF4-FFF2-40B4-BE49-F238E27FC236}">
                <a16:creationId xmlns:a16="http://schemas.microsoft.com/office/drawing/2014/main" xmlns="" id="{8CB1AEC2-1F79-4C6C-9867-AB20F0CE7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229" y="866711"/>
            <a:ext cx="609600" cy="609600"/>
          </a:xfrm>
          <a:prstGeom prst="rect">
            <a:avLst/>
          </a:prstGeom>
        </p:spPr>
      </p:pic>
      <p:pic>
        <p:nvPicPr>
          <p:cNvPr id="2050" name="Picture 2" descr="Espresso Coffee With White Cream Stock Image - Image of tasty ...">
            <a:extLst>
              <a:ext uri="{FF2B5EF4-FFF2-40B4-BE49-F238E27FC236}">
                <a16:creationId xmlns:a16="http://schemas.microsoft.com/office/drawing/2014/main" xmlns="" id="{1CC7609B-DA0C-4D1E-80B7-59722004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85" y="280511"/>
            <a:ext cx="2053907" cy="15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&amp;A: What wine pairs best with popcorn at a Winnipeg movie theatre ...">
            <a:extLst>
              <a:ext uri="{FF2B5EF4-FFF2-40B4-BE49-F238E27FC236}">
                <a16:creationId xmlns:a16="http://schemas.microsoft.com/office/drawing/2014/main" xmlns="" id="{E1CC6261-9416-4736-B462-617DB807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80" y="312036"/>
            <a:ext cx="1826025" cy="12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9D63678-0EEB-4C39-B389-A2D02D8EB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07" y="5780209"/>
            <a:ext cx="1118679" cy="94700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7297AA57-7F77-4C08-9482-A08ECA21E657}"/>
              </a:ext>
            </a:extLst>
          </p:cNvPr>
          <p:cNvCxnSpPr/>
          <p:nvPr/>
        </p:nvCxnSpPr>
        <p:spPr>
          <a:xfrm flipH="1">
            <a:off x="1223319" y="5041557"/>
            <a:ext cx="3991232" cy="1006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xmlns="" id="{BD30C5B4-2545-4284-AB0D-0E70817D4D4C}"/>
              </a:ext>
            </a:extLst>
          </p:cNvPr>
          <p:cNvCxnSpPr/>
          <p:nvPr/>
        </p:nvCxnSpPr>
        <p:spPr>
          <a:xfrm>
            <a:off x="2335427" y="4670854"/>
            <a:ext cx="2286000" cy="1377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8E508CF0-5D29-4ED3-BFC4-575C23AAFEB1}"/>
              </a:ext>
            </a:extLst>
          </p:cNvPr>
          <p:cNvCxnSpPr/>
          <p:nvPr/>
        </p:nvCxnSpPr>
        <p:spPr>
          <a:xfrm flipV="1">
            <a:off x="3113903" y="1543431"/>
            <a:ext cx="1959633" cy="2818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DC5F812A-CFCF-48D2-A6DD-0F6A67EB4A8F}"/>
              </a:ext>
            </a:extLst>
          </p:cNvPr>
          <p:cNvCxnSpPr>
            <a:cxnSpLocks/>
          </p:cNvCxnSpPr>
          <p:nvPr/>
        </p:nvCxnSpPr>
        <p:spPr>
          <a:xfrm flipH="1" flipV="1">
            <a:off x="2995777" y="1562985"/>
            <a:ext cx="2124898" cy="910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EEDABBF-F502-4F77-9CAC-45E4502E6880}"/>
              </a:ext>
            </a:extLst>
          </p:cNvPr>
          <p:cNvSpPr/>
          <p:nvPr/>
        </p:nvSpPr>
        <p:spPr>
          <a:xfrm>
            <a:off x="9427390" y="187154"/>
            <a:ext cx="2605917" cy="310854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ABOUT LIONEL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yesterday</a:t>
            </a:r>
            <a:r>
              <a:rPr lang="es-MX" sz="1600" dirty="0">
                <a:solidFill>
                  <a:srgbClr val="FF0000"/>
                </a:solidFill>
              </a:rPr>
              <a:t> 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2.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lunch?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3.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a snack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evening</a:t>
            </a:r>
            <a:r>
              <a:rPr lang="es-AR" sz="1600" dirty="0">
                <a:solidFill>
                  <a:srgbClr val="FF0000"/>
                </a:solidFill>
              </a:rPr>
              <a:t>?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4.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5.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dessert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6.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drink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wine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6" name="Picture 8" descr="Grilled fish w/brown rice and veggies - Picture of Fish's Wild ...">
            <a:extLst>
              <a:ext uri="{FF2B5EF4-FFF2-40B4-BE49-F238E27FC236}">
                <a16:creationId xmlns:a16="http://schemas.microsoft.com/office/drawing/2014/main" xmlns="" id="{7571E4C9-46BB-4C79-883A-44C369AC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05" y="5461686"/>
            <a:ext cx="1575835" cy="11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35F64404-A6A6-448E-B090-F37399D37652}"/>
              </a:ext>
            </a:extLst>
          </p:cNvPr>
          <p:cNvSpPr txBox="1"/>
          <p:nvPr/>
        </p:nvSpPr>
        <p:spPr>
          <a:xfrm>
            <a:off x="9488373" y="3610396"/>
            <a:ext cx="2512042" cy="2339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ABOUT YOU</a:t>
            </a:r>
            <a:endParaRPr lang="es-AR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1.What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lunch </a:t>
            </a:r>
            <a:r>
              <a:rPr lang="es-AR" sz="1600" dirty="0" err="1">
                <a:solidFill>
                  <a:srgbClr val="FF0000"/>
                </a:solidFill>
              </a:rPr>
              <a:t>yesterday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2.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a snack?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3.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 ?.</a:t>
            </a:r>
          </a:p>
          <a:p>
            <a:r>
              <a:rPr lang="es-AR" sz="1600" dirty="0">
                <a:solidFill>
                  <a:srgbClr val="FF0000"/>
                </a:solidFill>
              </a:rPr>
              <a:t>4.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breakfast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this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morning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5.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3 Entrada de lápiz"/>
              <p14:cNvContentPartPr/>
              <p14:nvPr/>
            </p14:nvContentPartPr>
            <p14:xfrm>
              <a:off x="2357280" y="2455560"/>
              <a:ext cx="330840" cy="36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41440" y="2392200"/>
                <a:ext cx="362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1509120" y="2786040"/>
              <a:ext cx="625320" cy="936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93280" y="2722680"/>
                <a:ext cx="657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7 Entrada de lápiz"/>
              <p14:cNvContentPartPr/>
              <p14:nvPr/>
            </p14:nvContentPartPr>
            <p14:xfrm>
              <a:off x="6206040" y="2812680"/>
              <a:ext cx="598680" cy="27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190200" y="2749320"/>
                <a:ext cx="630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9 Entrada de lápiz"/>
              <p14:cNvContentPartPr/>
              <p14:nvPr/>
            </p14:nvContentPartPr>
            <p14:xfrm>
              <a:off x="2500200" y="4438080"/>
              <a:ext cx="375480" cy="36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84360" y="4374720"/>
                <a:ext cx="407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11 Entrada de lápiz"/>
              <p14:cNvContentPartPr/>
              <p14:nvPr/>
            </p14:nvContentPartPr>
            <p14:xfrm>
              <a:off x="1187640" y="4768560"/>
              <a:ext cx="384480" cy="36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71800" y="4704840"/>
                <a:ext cx="4161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14 Entrada de lápiz"/>
              <p14:cNvContentPartPr/>
              <p14:nvPr/>
            </p14:nvContentPartPr>
            <p14:xfrm>
              <a:off x="3196800" y="5063040"/>
              <a:ext cx="1080720" cy="54000"/>
            </p14:xfrm>
          </p:contentPart>
        </mc:Choice>
        <mc:Fallback>
          <p:pic>
            <p:nvPicPr>
              <p:cNvPr id="15" name="14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80960" y="4999680"/>
                <a:ext cx="11127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15 Entrada de lápiz"/>
              <p14:cNvContentPartPr/>
              <p14:nvPr/>
            </p14:nvContentPartPr>
            <p14:xfrm>
              <a:off x="1812600" y="5429160"/>
              <a:ext cx="589680" cy="9360"/>
            </p14:xfrm>
          </p:contentPart>
        </mc:Choice>
        <mc:Fallback>
          <p:pic>
            <p:nvPicPr>
              <p:cNvPr id="16" name="15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96760" y="5365800"/>
                <a:ext cx="62172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7783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BF7931A-FEBA-485C-AB96-992F0C274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194" y="3630283"/>
            <a:ext cx="4474587" cy="304240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7320F81-0697-454A-B19D-5C4830FC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51" y="556353"/>
            <a:ext cx="3029373" cy="46869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21EE375-77B1-4951-BC7E-0FE3333AE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697" y="2604949"/>
            <a:ext cx="2819794" cy="40677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84EFC16-C6DA-4AC0-84B9-1C23B5509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577" y="238750"/>
            <a:ext cx="3772413" cy="31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15" y="164863"/>
            <a:ext cx="821537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83C3712-1BA5-43B1-A80D-1F5C4CE14E99}"/>
              </a:ext>
            </a:extLst>
          </p:cNvPr>
          <p:cNvSpPr txBox="1"/>
          <p:nvPr/>
        </p:nvSpPr>
        <p:spPr>
          <a:xfrm>
            <a:off x="3274541" y="2533135"/>
            <a:ext cx="71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8021500-5FE0-400C-BDE1-97956F3302F5}"/>
              </a:ext>
            </a:extLst>
          </p:cNvPr>
          <p:cNvSpPr txBox="1"/>
          <p:nvPr/>
        </p:nvSpPr>
        <p:spPr>
          <a:xfrm>
            <a:off x="3274541" y="2933245"/>
            <a:ext cx="9267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rgbClr val="FF0000"/>
                </a:solidFill>
              </a:rPr>
              <a:t>A</a:t>
            </a:r>
          </a:p>
          <a:p>
            <a:r>
              <a:rPr lang="es-AR" sz="2000" dirty="0" err="1">
                <a:solidFill>
                  <a:srgbClr val="FF0000"/>
                </a:solidFill>
              </a:rPr>
              <a:t>Some</a:t>
            </a:r>
            <a:endParaRPr lang="es-AR" sz="2000" dirty="0">
              <a:solidFill>
                <a:srgbClr val="FF0000"/>
              </a:solidFill>
            </a:endParaRPr>
          </a:p>
          <a:p>
            <a:endParaRPr lang="es-AR" sz="2000" dirty="0">
              <a:solidFill>
                <a:srgbClr val="FF0000"/>
              </a:solidFill>
            </a:endParaRPr>
          </a:p>
          <a:p>
            <a:r>
              <a:rPr lang="es-AR" sz="2000" dirty="0" err="1">
                <a:solidFill>
                  <a:srgbClr val="FF0000"/>
                </a:solidFill>
              </a:rPr>
              <a:t>Some</a:t>
            </a:r>
            <a:endParaRPr lang="es-AR" sz="2000" dirty="0">
              <a:solidFill>
                <a:srgbClr val="FF0000"/>
              </a:solidFill>
            </a:endParaRPr>
          </a:p>
          <a:p>
            <a:endParaRPr lang="es-AR" sz="1000" dirty="0">
              <a:solidFill>
                <a:srgbClr val="FF0000"/>
              </a:solidFill>
            </a:endParaRPr>
          </a:p>
          <a:p>
            <a:r>
              <a:rPr lang="es-AR" sz="2000" dirty="0" err="1">
                <a:solidFill>
                  <a:srgbClr val="FF0000"/>
                </a:solidFill>
              </a:rPr>
              <a:t>an</a:t>
            </a:r>
            <a:endParaRPr lang="es-AR" sz="2000" dirty="0">
              <a:solidFill>
                <a:srgbClr val="FF0000"/>
              </a:solidFill>
            </a:endParaRPr>
          </a:p>
          <a:p>
            <a:endParaRPr lang="es-AR" sz="2000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8BA38E0-7B06-4BE8-922C-0EFC644BBA29}"/>
              </a:ext>
            </a:extLst>
          </p:cNvPr>
          <p:cNvSpPr txBox="1"/>
          <p:nvPr/>
        </p:nvSpPr>
        <p:spPr>
          <a:xfrm>
            <a:off x="6944497" y="1048954"/>
            <a:ext cx="126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69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5438160" y="4080960"/>
              <a:ext cx="214560" cy="9360"/>
            </p14:xfrm>
          </p:contentPart>
        </mc:Choice>
        <mc:Fallback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22320" y="4017240"/>
                <a:ext cx="24624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1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67"/>
    </mc:Choice>
    <mc:Fallback xmlns="">
      <p:transition spd="slow" advTm="10396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48" y="259433"/>
            <a:ext cx="5643602" cy="194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886" y="3643314"/>
            <a:ext cx="7000925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886" y="2208955"/>
            <a:ext cx="3857652" cy="137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941E2F8-5C02-42BD-B052-F60B4A0A1761}"/>
              </a:ext>
            </a:extLst>
          </p:cNvPr>
          <p:cNvSpPr txBox="1"/>
          <p:nvPr/>
        </p:nvSpPr>
        <p:spPr>
          <a:xfrm>
            <a:off x="6352360" y="301191"/>
            <a:ext cx="564605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</a:t>
            </a:r>
            <a:r>
              <a:rPr lang="es-A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</a:t>
            </a:r>
            <a:endParaRPr lang="es-A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9A_4.30">
            <a:hlinkClick r:id="" action="ppaction://media"/>
            <a:extLst>
              <a:ext uri="{FF2B5EF4-FFF2-40B4-BE49-F238E27FC236}">
                <a16:creationId xmlns:a16="http://schemas.microsoft.com/office/drawing/2014/main" xmlns="" id="{BF4FD942-25B0-43F6-8893-C08ED392F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0616" y="4414505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FDCF469-19D8-4ED0-B0F9-7CE640E01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565" y="1655319"/>
            <a:ext cx="5839640" cy="23148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3 Entrada de lápiz"/>
              <p14:cNvContentPartPr/>
              <p14:nvPr/>
            </p14:nvContentPartPr>
            <p14:xfrm>
              <a:off x="3947040" y="5125680"/>
              <a:ext cx="241200" cy="36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1200" y="5062320"/>
                <a:ext cx="272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4 Entrada de lápiz"/>
              <p14:cNvContentPartPr/>
              <p14:nvPr/>
            </p14:nvContentPartPr>
            <p14:xfrm>
              <a:off x="3920040" y="5804280"/>
              <a:ext cx="295200" cy="36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04200" y="5740920"/>
                <a:ext cx="326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3893400" y="6536520"/>
              <a:ext cx="89640" cy="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77560" y="6473160"/>
                <a:ext cx="121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2670120" y="6491880"/>
              <a:ext cx="428760" cy="9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54280" y="6428520"/>
                <a:ext cx="460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2687760" y="5795280"/>
              <a:ext cx="446760" cy="1836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71920" y="5731920"/>
                <a:ext cx="478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2696760" y="5107680"/>
              <a:ext cx="589680" cy="936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80920" y="5044320"/>
                <a:ext cx="62136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9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sz="2000" dirty="0"/>
              <a:t>Page 141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692" y="0"/>
            <a:ext cx="5643602" cy="627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411849" y="463590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411848" y="504090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milk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411849" y="5410239"/>
            <a:ext cx="20287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chips/</a:t>
            </a:r>
            <a:r>
              <a:rPr lang="es-MX" b="1" dirty="0" err="1" smtClean="0">
                <a:solidFill>
                  <a:srgbClr val="FF0000"/>
                </a:solidFill>
              </a:rPr>
              <a:t>fries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04613" y="5779571"/>
            <a:ext cx="15913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r>
              <a:rPr lang="es-MX" b="1" dirty="0" smtClean="0">
                <a:solidFill>
                  <a:srgbClr val="FF0000"/>
                </a:solidFill>
              </a:rPr>
              <a:t>/ a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393586" y="448863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a</a:t>
            </a:r>
            <a:r>
              <a:rPr lang="es-MX" b="1" dirty="0" err="1" smtClean="0">
                <a:solidFill>
                  <a:srgbClr val="FF0000"/>
                </a:solidFill>
              </a:rPr>
              <a:t>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egg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93586" y="4996200"/>
            <a:ext cx="1710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carrots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393586" y="5319422"/>
            <a:ext cx="2200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chocolates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93585" y="5767942"/>
            <a:ext cx="1829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ice </a:t>
            </a:r>
            <a:r>
              <a:rPr lang="es-MX" b="1" dirty="0" err="1" smtClean="0">
                <a:solidFill>
                  <a:srgbClr val="FF0000"/>
                </a:solidFill>
              </a:rPr>
              <a:t>cream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7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STARTERS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0ADDF4B-C55A-4883-92B9-48782B3CB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75520" y="2852937"/>
            <a:ext cx="8475938" cy="2647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C502B8D-CE74-4D6D-ACE8-D3C194C74246}"/>
              </a:ext>
            </a:extLst>
          </p:cNvPr>
          <p:cNvSpPr txBox="1"/>
          <p:nvPr/>
        </p:nvSpPr>
        <p:spPr>
          <a:xfrm>
            <a:off x="8093676" y="556054"/>
            <a:ext cx="289148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dishes</a:t>
            </a:r>
            <a:r>
              <a:rPr lang="es-AR" dirty="0"/>
              <a:t>!</a:t>
            </a:r>
          </a:p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a starter?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1D82820-7AB2-4073-91EA-47B09775453F}"/>
              </a:ext>
            </a:extLst>
          </p:cNvPr>
          <p:cNvSpPr txBox="1"/>
          <p:nvPr/>
        </p:nvSpPr>
        <p:spPr>
          <a:xfrm>
            <a:off x="1775520" y="5708822"/>
            <a:ext cx="335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Sopa de zanahoria y naranja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9620B34-5339-4C1C-BAE2-2034C81012C3}"/>
              </a:ext>
            </a:extLst>
          </p:cNvPr>
          <p:cNvSpPr txBox="1"/>
          <p:nvPr/>
        </p:nvSpPr>
        <p:spPr>
          <a:xfrm>
            <a:off x="6685005" y="5708822"/>
            <a:ext cx="2631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Ensalada de zanahoria y cebolla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35436CE-B15B-479F-87EB-AEF93C712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357" y="1861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"/>
    </mc:Choice>
    <mc:Fallback xmlns="">
      <p:transition spd="slow" advTm="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5211"/>
            <a:ext cx="10972800" cy="1143000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MAIN COURSES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40BFB8A-357E-44F0-8F23-1C349880B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81200" y="1402081"/>
            <a:ext cx="8296885" cy="2565471"/>
          </a:xfrm>
          <a:prstGeom prst="rect">
            <a:avLst/>
          </a:prstGeom>
        </p:spPr>
      </p:pic>
      <p:pic>
        <p:nvPicPr>
          <p:cNvPr id="9" name="Picture 6" descr="Resultado de imagen para BREADED STEAK">
            <a:extLst>
              <a:ext uri="{FF2B5EF4-FFF2-40B4-BE49-F238E27FC236}">
                <a16:creationId xmlns:a16="http://schemas.microsoft.com/office/drawing/2014/main" xmlns="" id="{3267660E-5C6A-44BC-9FB5-D19B94E7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0004" y="4149080"/>
            <a:ext cx="3319274" cy="2214578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BFCF65-5C1A-479F-8FB2-0F3232A5C3FD}"/>
              </a:ext>
            </a:extLst>
          </p:cNvPr>
          <p:cNvSpPr txBox="1"/>
          <p:nvPr/>
        </p:nvSpPr>
        <p:spPr>
          <a:xfrm>
            <a:off x="10278085" y="395416"/>
            <a:ext cx="144847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main</a:t>
            </a:r>
            <a:r>
              <a:rPr lang="es-AR" dirty="0"/>
              <a:t> </a:t>
            </a:r>
            <a:r>
              <a:rPr lang="es-AR" dirty="0" err="1"/>
              <a:t>course</a:t>
            </a:r>
            <a:r>
              <a:rPr lang="es-AR" dirty="0"/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8E3BF1-BF69-4D64-A012-61E754E8CD93}"/>
              </a:ext>
            </a:extLst>
          </p:cNvPr>
          <p:cNvSpPr txBox="1"/>
          <p:nvPr/>
        </p:nvSpPr>
        <p:spPr>
          <a:xfrm>
            <a:off x="7789278" y="5455919"/>
            <a:ext cx="393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err="1"/>
              <a:t>Breaded</a:t>
            </a:r>
            <a:r>
              <a:rPr lang="es-AR" sz="1600" b="1" dirty="0"/>
              <a:t> </a:t>
            </a:r>
            <a:r>
              <a:rPr lang="es-AR" sz="1600" b="1" dirty="0" err="1"/>
              <a:t>steak</a:t>
            </a:r>
            <a:r>
              <a:rPr lang="es-AR" sz="1600" b="1" dirty="0"/>
              <a:t> </a:t>
            </a:r>
            <a:r>
              <a:rPr lang="es-AR" sz="1600" b="1" dirty="0" err="1"/>
              <a:t>with</a:t>
            </a:r>
            <a:r>
              <a:rPr lang="es-AR" sz="1600" b="1" dirty="0"/>
              <a:t> pasta and </a:t>
            </a:r>
            <a:r>
              <a:rPr lang="es-AR" sz="1600" b="1" dirty="0" err="1"/>
              <a:t>tomato</a:t>
            </a:r>
            <a:r>
              <a:rPr lang="es-AR" sz="1600" b="1" dirty="0"/>
              <a:t>, broccoli and </a:t>
            </a:r>
            <a:r>
              <a:rPr lang="es-AR" sz="1600" b="1" dirty="0" err="1"/>
              <a:t>onion</a:t>
            </a:r>
            <a:r>
              <a:rPr lang="es-AR" sz="1600" b="1" dirty="0"/>
              <a:t> salad. </a:t>
            </a:r>
            <a:endParaRPr lang="es-AR" sz="1600" b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E63461B-07FE-4F8A-A27E-F52444442606}"/>
              </a:ext>
            </a:extLst>
          </p:cNvPr>
          <p:cNvSpPr txBox="1"/>
          <p:nvPr/>
        </p:nvSpPr>
        <p:spPr>
          <a:xfrm>
            <a:off x="532721" y="4149080"/>
            <a:ext cx="380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Pechugas de pollo rellenas con queso crema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2AF8ABB-26C6-4845-B332-0B6E47F37BFE}"/>
              </a:ext>
            </a:extLst>
          </p:cNvPr>
          <p:cNvSpPr txBox="1"/>
          <p:nvPr/>
        </p:nvSpPr>
        <p:spPr>
          <a:xfrm>
            <a:off x="7698259" y="4149080"/>
            <a:ext cx="388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Pasta con salsa de pollo cremosa.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C07217AD-D219-4682-A752-6A51C8061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023652" y="6064791"/>
            <a:ext cx="341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Milanesa con pastas y ensalada de tomate, brócoli y cebolla</a:t>
            </a:r>
            <a:r>
              <a:rPr lang="es-AR" dirty="0" smtClean="0">
                <a:solidFill>
                  <a:srgbClr val="FF0000"/>
                </a:solidFill>
              </a:rPr>
              <a:t>.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6"/>
    </mc:Choice>
    <mc:Fallback xmlns="">
      <p:transition spd="slow" advTm="1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55182"/>
            <a:ext cx="8229600" cy="1143000"/>
          </a:xfrm>
        </p:spPr>
        <p:txBody>
          <a:bodyPr/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desserts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741" y="1988840"/>
            <a:ext cx="8458519" cy="349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CCCB66E-0036-4010-A4B6-C060C3067DFD}"/>
              </a:ext>
            </a:extLst>
          </p:cNvPr>
          <p:cNvSpPr txBox="1"/>
          <p:nvPr/>
        </p:nvSpPr>
        <p:spPr>
          <a:xfrm>
            <a:off x="1866741" y="5770605"/>
            <a:ext cx="4388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Panqueques con salsa de chocolate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CBDAE25-89D1-407E-ADF4-D7E601A77911}"/>
              </a:ext>
            </a:extLst>
          </p:cNvPr>
          <p:cNvSpPr txBox="1"/>
          <p:nvPr/>
        </p:nvSpPr>
        <p:spPr>
          <a:xfrm>
            <a:off x="6474940" y="5770605"/>
            <a:ext cx="431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Mousse de chocolate y naranja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EBA42BD-DD9D-4ED4-931C-A1656822E4B3}"/>
              </a:ext>
            </a:extLst>
          </p:cNvPr>
          <p:cNvSpPr txBox="1"/>
          <p:nvPr/>
        </p:nvSpPr>
        <p:spPr>
          <a:xfrm>
            <a:off x="7957751" y="506627"/>
            <a:ext cx="236750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/>
              <a:t>Which</a:t>
            </a:r>
            <a:r>
              <a:rPr lang="es-AR" dirty="0"/>
              <a:t> </a:t>
            </a:r>
            <a:r>
              <a:rPr lang="es-AR" dirty="0" err="1"/>
              <a:t>one</a:t>
            </a:r>
            <a:r>
              <a:rPr lang="es-AR" dirty="0"/>
              <a:t> do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prefer</a:t>
            </a:r>
            <a:r>
              <a:rPr lang="es-AR" dirty="0"/>
              <a:t> </a:t>
            </a:r>
            <a:r>
              <a:rPr lang="es-AR" dirty="0" err="1"/>
              <a:t>for</a:t>
            </a:r>
            <a:r>
              <a:rPr lang="es-AR" dirty="0"/>
              <a:t> </a:t>
            </a:r>
            <a:r>
              <a:rPr lang="es-AR" dirty="0" err="1"/>
              <a:t>dessert</a:t>
            </a:r>
            <a:r>
              <a:rPr lang="es-A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210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7"/>
    </mc:Choice>
    <mc:Fallback xmlns="">
      <p:transition spd="slow" advTm="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2714621"/>
            <a:ext cx="83724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71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691" y="313845"/>
            <a:ext cx="21907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275" y="313846"/>
            <a:ext cx="3591979" cy="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228245"/>
            <a:ext cx="39147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8AA9BF0-CAE3-4692-AE2B-6DEB40ADDC6F}"/>
              </a:ext>
            </a:extLst>
          </p:cNvPr>
          <p:cNvSpPr txBox="1"/>
          <p:nvPr/>
        </p:nvSpPr>
        <p:spPr>
          <a:xfrm>
            <a:off x="741404" y="2273643"/>
            <a:ext cx="2137719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74</a:t>
            </a:r>
          </a:p>
          <a:p>
            <a:r>
              <a:rPr lang="es-AR" dirty="0"/>
              <a:t>Complete </a:t>
            </a:r>
            <a:r>
              <a:rPr lang="es-AR" dirty="0" err="1"/>
              <a:t>the</a:t>
            </a:r>
            <a:r>
              <a:rPr lang="es-AR" dirty="0"/>
              <a:t> menú.</a:t>
            </a:r>
          </a:p>
          <a:p>
            <a:r>
              <a:rPr lang="es-AR" dirty="0" err="1"/>
              <a:t>Memorize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 </a:t>
            </a:r>
            <a:r>
              <a:rPr lang="es-AR" dirty="0" err="1"/>
              <a:t>names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dishes</a:t>
            </a:r>
            <a:r>
              <a:rPr lang="es-AR" dirty="0"/>
              <a:t> and </a:t>
            </a:r>
            <a:r>
              <a:rPr lang="es-AR" dirty="0" err="1"/>
              <a:t>answer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question</a:t>
            </a:r>
            <a:r>
              <a:rPr lang="es-AR" dirty="0"/>
              <a:t>.</a:t>
            </a:r>
          </a:p>
          <a:p>
            <a:endParaRPr lang="es-AR" dirty="0"/>
          </a:p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menú?</a:t>
            </a:r>
          </a:p>
          <a:p>
            <a:endParaRPr lang="es-AR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73B56725-6DAD-4555-9865-EB8D5B18B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0622" y="2486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97"/>
    </mc:Choice>
    <mc:Fallback xmlns="">
      <p:transition spd="slow" advTm="37197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9 video 2">
            <a:hlinkClick r:id="" action="ppaction://media"/>
            <a:extLst>
              <a:ext uri="{FF2B5EF4-FFF2-40B4-BE49-F238E27FC236}">
                <a16:creationId xmlns:a16="http://schemas.microsoft.com/office/drawing/2014/main" xmlns="" id="{099B2E40-13EC-4106-BA3E-07A67353E7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8660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19919" y="4577976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6601" y="4741949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there in your </a:t>
            </a:r>
            <a:r>
              <a:rPr lang="en-US" sz="27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</a:t>
            </a: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sandwich?</a:t>
            </a:r>
          </a:p>
        </p:txBody>
      </p:sp>
      <p:pic>
        <p:nvPicPr>
          <p:cNvPr id="8" name="7 Imagen" descr="http://d701vexhkz032.cloudfront.net/media/images/submenu/menu/AR/sandwiches-de-carne-ar_new_ar.png"/>
          <p:cNvPicPr/>
          <p:nvPr/>
        </p:nvPicPr>
        <p:blipFill rotWithShape="1">
          <a:blip r:embed="rId2" cstate="print"/>
          <a:srcRect l="15815" r="14982" b="-3"/>
          <a:stretch/>
        </p:blipFill>
        <p:spPr bwMode="auto">
          <a:xfrm>
            <a:off x="1754880" y="321733"/>
            <a:ext cx="2845104" cy="4111323"/>
          </a:xfrm>
          <a:prstGeom prst="rect">
            <a:avLst/>
          </a:prstGeom>
          <a:noFill/>
        </p:spPr>
      </p:pic>
      <p:pic>
        <p:nvPicPr>
          <p:cNvPr id="19458" name="Picture 2" descr="Resultado de imagen para my favourite sandwich"/>
          <p:cNvPicPr>
            <a:picLocks noChangeAspect="1" noChangeArrowheads="1"/>
          </p:cNvPicPr>
          <p:nvPr/>
        </p:nvPicPr>
        <p:blipFill rotWithShape="1">
          <a:blip r:embed="rId3" cstate="print"/>
          <a:srcRect t="5564" r="-6" b="-6"/>
          <a:stretch/>
        </p:blipFill>
        <p:spPr bwMode="auto">
          <a:xfrm>
            <a:off x="4670220" y="321735"/>
            <a:ext cx="2848177" cy="2010551"/>
          </a:xfrm>
          <a:prstGeom prst="rect">
            <a:avLst/>
          </a:prstGeom>
          <a:noFill/>
        </p:spPr>
      </p:pic>
      <p:pic>
        <p:nvPicPr>
          <p:cNvPr id="6" name="5 Imagen" descr="https://goulashtoguiso.files.wordpress.com/2011/09/a.jpg?w=700"/>
          <p:cNvPicPr/>
          <p:nvPr/>
        </p:nvPicPr>
        <p:blipFill rotWithShape="1">
          <a:blip r:embed="rId4" cstate="print"/>
          <a:srcRect r="-2" b="5655"/>
          <a:stretch/>
        </p:blipFill>
        <p:spPr bwMode="auto">
          <a:xfrm>
            <a:off x="4666635" y="2422097"/>
            <a:ext cx="2846070" cy="2013804"/>
          </a:xfrm>
          <a:prstGeom prst="rect">
            <a:avLst/>
          </a:prstGeom>
          <a:noFill/>
        </p:spPr>
      </p:pic>
      <p:pic>
        <p:nvPicPr>
          <p:cNvPr id="7" name="6 Imagen" descr="Resultado de imagen para my favourite sandwich"/>
          <p:cNvPicPr/>
          <p:nvPr/>
        </p:nvPicPr>
        <p:blipFill rotWithShape="1">
          <a:blip r:embed="rId5" cstate="print"/>
          <a:srcRect l="33016" r="20737" b="-1"/>
          <a:stretch/>
        </p:blipFill>
        <p:spPr bwMode="auto">
          <a:xfrm>
            <a:off x="7588632" y="321734"/>
            <a:ext cx="2848488" cy="4111321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63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 Marcador de contenido" descr="Resultado de imagen para my favourite sandwich"/>
          <p:cNvPicPr>
            <a:picLocks noGrp="1"/>
          </p:cNvPicPr>
          <p:nvPr>
            <p:ph idx="1"/>
          </p:nvPr>
        </p:nvPicPr>
        <p:blipFill rotWithShape="1">
          <a:blip r:embed="rId6" cstate="print"/>
          <a:srcRect l="2151" r="4779" b="4"/>
          <a:stretch/>
        </p:blipFill>
        <p:spPr bwMode="auto">
          <a:xfrm>
            <a:off x="1754880" y="4525716"/>
            <a:ext cx="2846070" cy="2010551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4B890EB-5A72-4C33-8886-5B70B0E25CEB}"/>
              </a:ext>
            </a:extLst>
          </p:cNvPr>
          <p:cNvSpPr txBox="1"/>
          <p:nvPr/>
        </p:nvSpPr>
        <p:spPr>
          <a:xfrm>
            <a:off x="10602097" y="605481"/>
            <a:ext cx="14086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bread,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ham</a:t>
            </a:r>
            <a:r>
              <a:rPr lang="es-AR" dirty="0"/>
              <a:t>, </a:t>
            </a:r>
            <a:r>
              <a:rPr lang="es-AR" dirty="0" err="1"/>
              <a:t>some</a:t>
            </a:r>
            <a:r>
              <a:rPr lang="es-AR" dirty="0"/>
              <a:t> cheddar </a:t>
            </a:r>
            <a:r>
              <a:rPr lang="es-AR" dirty="0" err="1"/>
              <a:t>cheese</a:t>
            </a:r>
            <a:r>
              <a:rPr lang="es-AR" dirty="0"/>
              <a:t>,  </a:t>
            </a:r>
            <a:r>
              <a:rPr lang="es-AR" dirty="0" err="1"/>
              <a:t>two</a:t>
            </a:r>
            <a:r>
              <a:rPr lang="es-AR" dirty="0"/>
              <a:t> </a:t>
            </a:r>
            <a:r>
              <a:rPr lang="es-AR" dirty="0" err="1"/>
              <a:t>patties</a:t>
            </a:r>
            <a:r>
              <a:rPr lang="es-AR" dirty="0"/>
              <a:t>, </a:t>
            </a:r>
          </a:p>
          <a:p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lettuce</a:t>
            </a:r>
            <a:r>
              <a:rPr lang="es-AR" dirty="0"/>
              <a:t>,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mayonnaise,some</a:t>
            </a:r>
            <a:r>
              <a:rPr lang="es-AR" dirty="0"/>
              <a:t> </a:t>
            </a:r>
            <a:r>
              <a:rPr lang="es-AR" dirty="0" err="1"/>
              <a:t>ketchup</a:t>
            </a:r>
            <a:r>
              <a:rPr lang="es-A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614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What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on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table?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2" y="620100"/>
            <a:ext cx="4329082" cy="623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0046" y="620101"/>
            <a:ext cx="4329082" cy="648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F2FA97B-2F6C-4B83-BDE5-532A01E1D20E}"/>
              </a:ext>
            </a:extLst>
          </p:cNvPr>
          <p:cNvSpPr txBox="1"/>
          <p:nvPr/>
        </p:nvSpPr>
        <p:spPr>
          <a:xfrm>
            <a:off x="10911016" y="462682"/>
            <a:ext cx="1050325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cheese</a:t>
            </a:r>
            <a:r>
              <a:rPr lang="es-AR" dirty="0"/>
              <a:t>,</a:t>
            </a:r>
          </a:p>
          <a:p>
            <a:r>
              <a:rPr lang="es-AR" dirty="0" err="1"/>
              <a:t>There</a:t>
            </a:r>
            <a:r>
              <a:rPr lang="es-AR" dirty="0"/>
              <a:t> are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eggs</a:t>
            </a:r>
            <a:r>
              <a:rPr lang="es-AR" dirty="0"/>
              <a:t>, </a:t>
            </a:r>
          </a:p>
          <a:p>
            <a:r>
              <a:rPr lang="es-AR" dirty="0" err="1">
                <a:solidFill>
                  <a:srgbClr val="FF0000"/>
                </a:solidFill>
              </a:rPr>
              <a:t>You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continue</a:t>
            </a:r>
            <a:r>
              <a:rPr lang="es-AR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51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18" y="110348"/>
            <a:ext cx="4929222" cy="67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90ADA92-5E40-488E-B24E-C21F2F1B69C3}"/>
              </a:ext>
            </a:extLst>
          </p:cNvPr>
          <p:cNvSpPr txBox="1"/>
          <p:nvPr/>
        </p:nvSpPr>
        <p:spPr>
          <a:xfrm>
            <a:off x="8575589" y="432486"/>
            <a:ext cx="322511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WHAT IS THERE ON THE TABLE?</a:t>
            </a:r>
          </a:p>
          <a:p>
            <a:r>
              <a:rPr lang="es-AR" dirty="0" err="1"/>
              <a:t>There</a:t>
            </a:r>
            <a:r>
              <a:rPr lang="es-AR" dirty="0"/>
              <a:t> are </a:t>
            </a:r>
            <a:r>
              <a:rPr lang="es-AR" dirty="0" err="1"/>
              <a:t>some</a:t>
            </a:r>
            <a:r>
              <a:rPr lang="es-AR" dirty="0"/>
              <a:t> </a:t>
            </a:r>
            <a:r>
              <a:rPr lang="es-AR" dirty="0" err="1"/>
              <a:t>sandwiches</a:t>
            </a:r>
            <a:r>
              <a:rPr lang="es-AR" dirty="0"/>
              <a:t>,.</a:t>
            </a:r>
          </a:p>
          <a:p>
            <a:r>
              <a:rPr lang="es-AR" dirty="0" err="1"/>
              <a:t>There</a:t>
            </a:r>
            <a:r>
              <a:rPr lang="es-AR" dirty="0"/>
              <a:t> </a:t>
            </a:r>
            <a:r>
              <a:rPr lang="es-AR" dirty="0" err="1"/>
              <a:t>is</a:t>
            </a:r>
            <a:r>
              <a:rPr lang="es-AR" dirty="0"/>
              <a:t> a </a:t>
            </a:r>
            <a:r>
              <a:rPr lang="es-AR" dirty="0" err="1"/>
              <a:t>pineapple</a:t>
            </a:r>
            <a:endParaRPr lang="es-AR" dirty="0"/>
          </a:p>
          <a:p>
            <a:r>
              <a:rPr lang="es-AR" dirty="0" err="1">
                <a:solidFill>
                  <a:srgbClr val="FF0000"/>
                </a:solidFill>
              </a:rPr>
              <a:t>You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continue</a:t>
            </a:r>
            <a:r>
              <a:rPr lang="es-AR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4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163" y="159510"/>
            <a:ext cx="4500562" cy="673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9A_4.29">
            <a:hlinkClick r:id="" action="ppaction://media"/>
            <a:extLst>
              <a:ext uri="{FF2B5EF4-FFF2-40B4-BE49-F238E27FC236}">
                <a16:creationId xmlns:a16="http://schemas.microsoft.com/office/drawing/2014/main" xmlns="" id="{1815831E-7615-4346-8AF6-1F9E2D0E7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8375" y="370265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529444" y="132323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tea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780799" y="121734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jam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9205" y="1266417"/>
            <a:ext cx="1968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cheese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74520" y="3125829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coffee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78082" y="231936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toast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96244" y="1863996"/>
            <a:ext cx="2151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orange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juice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720749" y="2885419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milk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06238" y="378596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cereal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96242" y="477808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sugar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58338" y="477808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bread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140031" y="597331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596244" y="578497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butter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516" y="3445396"/>
            <a:ext cx="1292328" cy="26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747656" y="1635749"/>
            <a:ext cx="42751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solidFill>
                  <a:srgbClr val="FF0000"/>
                </a:solidFill>
              </a:rPr>
              <a:t>BREAKFAST</a:t>
            </a:r>
            <a:endParaRPr lang="es-AR" sz="6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47656" y="3254751"/>
            <a:ext cx="1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COUNTABLE NOUNS</a:t>
            </a:r>
            <a:endParaRPr lang="es-AR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768888" y="3254751"/>
            <a:ext cx="169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UNCOUNTABLE NOUNS</a:t>
            </a:r>
            <a:endParaRPr lang="es-AR" dirty="0"/>
          </a:p>
        </p:txBody>
      </p:sp>
      <p:sp>
        <p:nvSpPr>
          <p:cNvPr id="21" name="20 Flecha abajo"/>
          <p:cNvSpPr/>
          <p:nvPr/>
        </p:nvSpPr>
        <p:spPr>
          <a:xfrm>
            <a:off x="6163294" y="4155296"/>
            <a:ext cx="237506" cy="622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CuadroTexto"/>
          <p:cNvSpPr txBox="1"/>
          <p:nvPr/>
        </p:nvSpPr>
        <p:spPr>
          <a:xfrm>
            <a:off x="5563589" y="4962751"/>
            <a:ext cx="200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A/AN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SOME/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ANY+plural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/>
              <a:t>ONE/TWO</a:t>
            </a:r>
          </a:p>
          <a:p>
            <a:r>
              <a:rPr lang="es-MX" dirty="0" smtClean="0"/>
              <a:t>A LOT OF</a:t>
            </a:r>
            <a:endParaRPr lang="es-AR" dirty="0"/>
          </a:p>
        </p:txBody>
      </p:sp>
      <p:sp>
        <p:nvSpPr>
          <p:cNvPr id="26" name="25 Flecha abajo"/>
          <p:cNvSpPr/>
          <p:nvPr/>
        </p:nvSpPr>
        <p:spPr>
          <a:xfrm>
            <a:off x="8310205" y="4155295"/>
            <a:ext cx="237506" cy="622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CuadroTexto"/>
          <p:cNvSpPr txBox="1"/>
          <p:nvPr/>
        </p:nvSpPr>
        <p:spPr>
          <a:xfrm>
            <a:off x="7768886" y="4962740"/>
            <a:ext cx="2170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SOME/</a:t>
            </a: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ANY+singular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/>
              <a:t>A LOT OF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413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955" y="252457"/>
            <a:ext cx="4357718" cy="672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7146514" y="273676"/>
            <a:ext cx="42751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LUNCH OR DINNER   </a:t>
            </a:r>
          </a:p>
          <a:p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Vegetables</a:t>
            </a:r>
            <a:endParaRPr lang="es-A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67" y="3824318"/>
            <a:ext cx="1497411" cy="120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67" y="5251084"/>
            <a:ext cx="1143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159823" y="736107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>
                <a:solidFill>
                  <a:srgbClr val="FF0000"/>
                </a:solidFill>
              </a:rPr>
              <a:t>h</a:t>
            </a:r>
            <a:r>
              <a:rPr lang="es-MX" b="1" dirty="0" err="1" smtClean="0">
                <a:solidFill>
                  <a:srgbClr val="FF0000"/>
                </a:solidFill>
              </a:rPr>
              <a:t>am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49627" y="147273"/>
            <a:ext cx="2414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meat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steak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484210" y="2727270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chip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57692" y="251555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pea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159823" y="2053891"/>
            <a:ext cx="15863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r>
              <a:rPr lang="es-MX" b="1" dirty="0" smtClean="0">
                <a:solidFill>
                  <a:srgbClr val="FF0000"/>
                </a:solidFill>
              </a:rPr>
              <a:t>/ a </a:t>
            </a:r>
            <a:r>
              <a:rPr lang="es-MX" b="1" dirty="0" err="1" smtClean="0">
                <a:solidFill>
                  <a:srgbClr val="FF0000"/>
                </a:solidFill>
              </a:rPr>
              <a:t>lettuce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403273" y="3153533"/>
            <a:ext cx="18288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tomato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s-MX" b="1" dirty="0" smtClean="0">
                <a:solidFill>
                  <a:srgbClr val="FF0000"/>
                </a:solidFill>
              </a:rPr>
              <a:t>/ 2 </a:t>
            </a:r>
            <a:r>
              <a:rPr lang="es-MX" b="1" dirty="0" err="1" smtClean="0">
                <a:solidFill>
                  <a:srgbClr val="FF0000"/>
                </a:solidFill>
              </a:rPr>
              <a:t>tomato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320146" y="4028822"/>
            <a:ext cx="1911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potato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s-MX" b="1" dirty="0" smtClean="0">
                <a:solidFill>
                  <a:srgbClr val="FF0000"/>
                </a:solidFill>
              </a:rPr>
              <a:t>/3 </a:t>
            </a:r>
            <a:r>
              <a:rPr lang="es-MX" b="1" dirty="0" err="1" smtClean="0">
                <a:solidFill>
                  <a:srgbClr val="FF0000"/>
                </a:solidFill>
              </a:rPr>
              <a:t>potato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248381" y="3653431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fish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696186" y="5031533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rice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575946" y="5400865"/>
            <a:ext cx="2170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salad/a salad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41210" y="6173297"/>
            <a:ext cx="2591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carrot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err="1" smtClean="0">
                <a:solidFill>
                  <a:srgbClr val="FF0000"/>
                </a:solidFill>
              </a:rPr>
              <a:t>-two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carrot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541812" y="6185696"/>
            <a:ext cx="1389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mushroom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159823" y="1128244"/>
            <a:ext cx="15942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5168221" y="149757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pork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3085599" y="132323"/>
            <a:ext cx="1664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sausage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029176" y="768645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oil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133" y="110347"/>
            <a:ext cx="4929222" cy="67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7588333" y="1494474"/>
            <a:ext cx="433449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MX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FRUIT, DESSERTS, AND SNACKS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64427" y="4532382"/>
            <a:ext cx="2418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banana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01188" y="3339477"/>
            <a:ext cx="1789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fruit</a:t>
            </a:r>
            <a:r>
              <a:rPr lang="es-MX" b="1" dirty="0" smtClean="0">
                <a:solidFill>
                  <a:srgbClr val="FF0000"/>
                </a:solidFill>
              </a:rPr>
              <a:t> salad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41812" y="1417089"/>
            <a:ext cx="1714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orange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MX" b="1" dirty="0" smtClean="0">
                <a:solidFill>
                  <a:srgbClr val="FF0000"/>
                </a:solidFill>
              </a:rPr>
              <a:t>2 </a:t>
            </a:r>
            <a:r>
              <a:rPr lang="es-MX" b="1" dirty="0" err="1" smtClean="0">
                <a:solidFill>
                  <a:srgbClr val="FF0000"/>
                </a:solidFill>
              </a:rPr>
              <a:t>oranges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9392" y="3309822"/>
            <a:ext cx="1977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strawberri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914891" y="3494488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bicuits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152398" y="2132336"/>
            <a:ext cx="1749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ice </a:t>
            </a:r>
            <a:r>
              <a:rPr lang="es-MX" b="1" dirty="0" err="1" smtClean="0">
                <a:solidFill>
                  <a:srgbClr val="FF0000"/>
                </a:solidFill>
              </a:rPr>
              <a:t>cream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304747" y="214622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</a:rPr>
              <a:t>pineapple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83822" y="73595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crisp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456705" y="136248"/>
            <a:ext cx="2036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sandwich</a:t>
            </a:r>
            <a:r>
              <a:rPr lang="es-MX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endParaRPr lang="es-A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761998" y="4356796"/>
            <a:ext cx="23845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apples</a:t>
            </a:r>
            <a:r>
              <a:rPr lang="es-MX" b="1" dirty="0" smtClean="0">
                <a:solidFill>
                  <a:srgbClr val="FF0000"/>
                </a:solidFill>
              </a:rPr>
              <a:t>/3 </a:t>
            </a:r>
            <a:r>
              <a:rPr lang="es-MX" b="1" dirty="0" err="1" smtClean="0">
                <a:solidFill>
                  <a:srgbClr val="FF0000"/>
                </a:solidFill>
              </a:rPr>
              <a:t>apples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601189" y="5387405"/>
            <a:ext cx="1987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chocolate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695700" y="6126069"/>
            <a:ext cx="3006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sweet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96882" y="5756737"/>
            <a:ext cx="2885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cake/a </a:t>
            </a:r>
            <a:r>
              <a:rPr lang="es-MX" b="1" dirty="0" err="1" smtClean="0">
                <a:solidFill>
                  <a:srgbClr val="FF0000"/>
                </a:solidFill>
              </a:rPr>
              <a:t>piece</a:t>
            </a:r>
            <a:r>
              <a:rPr lang="es-MX" b="1" dirty="0" smtClean="0">
                <a:solidFill>
                  <a:srgbClr val="FF0000"/>
                </a:solidFill>
              </a:rPr>
              <a:t> of cake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9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980" y="515492"/>
            <a:ext cx="896354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24C03F6-6DDC-4D67-936B-8549485B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92" y="3666992"/>
            <a:ext cx="2265270" cy="26755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15564E9-F1E0-42FF-A7CA-2B16D9006602}"/>
              </a:ext>
            </a:extLst>
          </p:cNvPr>
          <p:cNvSpPr txBox="1"/>
          <p:nvPr/>
        </p:nvSpPr>
        <p:spPr>
          <a:xfrm>
            <a:off x="481914" y="284205"/>
            <a:ext cx="210064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Do </a:t>
            </a:r>
            <a:r>
              <a:rPr lang="es-MX" dirty="0" err="1"/>
              <a:t>this</a:t>
            </a:r>
            <a:r>
              <a:rPr lang="es-MX" dirty="0"/>
              <a:t> </a:t>
            </a:r>
            <a:r>
              <a:rPr lang="es-MX" dirty="0" err="1"/>
              <a:t>exercise</a:t>
            </a:r>
            <a:r>
              <a:rPr lang="es-MX" dirty="0"/>
              <a:t> at page 163 </a:t>
            </a:r>
            <a:r>
              <a:rPr lang="es-MX" dirty="0" err="1"/>
              <a:t>Vocabulary</a:t>
            </a:r>
            <a:r>
              <a:rPr lang="es-MX" dirty="0"/>
              <a:t> Bank: </a:t>
            </a:r>
            <a:r>
              <a:rPr lang="es-MX" dirty="0" err="1"/>
              <a:t>Food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924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925" y="1571612"/>
            <a:ext cx="80581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794" y="285728"/>
            <a:ext cx="442915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7090836-D541-45AB-8975-5F34D5D832F8}"/>
              </a:ext>
            </a:extLst>
          </p:cNvPr>
          <p:cNvSpPr txBox="1"/>
          <p:nvPr/>
        </p:nvSpPr>
        <p:spPr>
          <a:xfrm>
            <a:off x="333632" y="285728"/>
            <a:ext cx="9885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</a:rPr>
              <a:t>Page 68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7078" y="2922287"/>
            <a:ext cx="24418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r>
              <a:rPr lang="es-MX" b="1" dirty="0" smtClean="0">
                <a:solidFill>
                  <a:srgbClr val="FF0000"/>
                </a:solidFill>
              </a:rPr>
              <a:t> / a </a:t>
            </a:r>
            <a:r>
              <a:rPr lang="es-MX" b="1" dirty="0" err="1" smtClean="0">
                <a:solidFill>
                  <a:srgbClr val="FF0000"/>
                </a:solidFill>
              </a:rPr>
              <a:t>chicken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breast</a:t>
            </a:r>
            <a:endParaRPr lang="es-MX" b="1" dirty="0" smtClean="0">
              <a:solidFill>
                <a:srgbClr val="FF0000"/>
              </a:solidFill>
            </a:endParaRPr>
          </a:p>
          <a:p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grilled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chicken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667372" y="2183623"/>
            <a:ext cx="20851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some</a:t>
            </a:r>
            <a:r>
              <a:rPr lang="es-MX" b="1" dirty="0" smtClean="0">
                <a:solidFill>
                  <a:srgbClr val="FF0000"/>
                </a:solidFill>
              </a:rPr>
              <a:t> cake</a:t>
            </a:r>
          </a:p>
          <a:p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MX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piece</a:t>
            </a:r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chocolate cake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513936" y="214622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sushi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48809" y="4135726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mushrooms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29501" y="4297974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sweetcorn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23854" y="2150872"/>
            <a:ext cx="13894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tomatoes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28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A59F998-A620-47CF-BBDD-5AAD71EFE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51" y="334856"/>
            <a:ext cx="4083149" cy="408314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BFDA05F-CF05-45CD-92A5-F5F5A3B97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79" y="1681408"/>
            <a:ext cx="3955053" cy="47048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CBE98BC-51F1-475B-8F2F-6516B4814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622" y="498120"/>
            <a:ext cx="3746726" cy="48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485" y="1063654"/>
            <a:ext cx="867649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6101" y="6048940"/>
            <a:ext cx="5206293" cy="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A Reading">
            <a:hlinkClick r:id="" action="ppaction://media"/>
            <a:extLst>
              <a:ext uri="{FF2B5EF4-FFF2-40B4-BE49-F238E27FC236}">
                <a16:creationId xmlns:a16="http://schemas.microsoft.com/office/drawing/2014/main" xmlns="" id="{F4FA8247-1453-411D-B23F-AD8AE826E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1727" y="109113"/>
            <a:ext cx="609600" cy="60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66E307B-7BB9-4F33-88F1-A5480F6D4D09}"/>
              </a:ext>
            </a:extLst>
          </p:cNvPr>
          <p:cNvSpPr txBox="1"/>
          <p:nvPr/>
        </p:nvSpPr>
        <p:spPr>
          <a:xfrm>
            <a:off x="8984483" y="718713"/>
            <a:ext cx="2964501" cy="57554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</a:rPr>
              <a:t>QUESTIONS ABOUT LAURA</a:t>
            </a:r>
          </a:p>
          <a:p>
            <a:r>
              <a:rPr lang="es-MX" sz="1600" dirty="0">
                <a:solidFill>
                  <a:srgbClr val="FF0000"/>
                </a:solidFill>
              </a:rPr>
              <a:t>1.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yesterday</a:t>
            </a:r>
            <a:r>
              <a:rPr lang="es-MX" sz="1600" dirty="0">
                <a:solidFill>
                  <a:srgbClr val="FF0000"/>
                </a:solidFill>
              </a:rPr>
              <a:t>? </a:t>
            </a:r>
          </a:p>
          <a:p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some</a:t>
            </a:r>
            <a:r>
              <a:rPr lang="es-MX" sz="1600" dirty="0">
                <a:solidFill>
                  <a:srgbClr val="FF0000"/>
                </a:solidFill>
              </a:rPr>
              <a:t> cereal, </a:t>
            </a:r>
            <a:r>
              <a:rPr lang="es-MX" sz="1600" dirty="0" err="1">
                <a:solidFill>
                  <a:srgbClr val="FF0000"/>
                </a:solidFill>
              </a:rPr>
              <a:t>some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fruit</a:t>
            </a:r>
            <a:r>
              <a:rPr lang="es-MX" sz="1600" dirty="0">
                <a:solidFill>
                  <a:srgbClr val="FF0000"/>
                </a:solidFill>
              </a:rPr>
              <a:t>, a </a:t>
            </a:r>
            <a:r>
              <a:rPr lang="es-MX" sz="1600" dirty="0" err="1">
                <a:solidFill>
                  <a:srgbClr val="FF0000"/>
                </a:solidFill>
              </a:rPr>
              <a:t>piece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of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toast</a:t>
            </a:r>
            <a:r>
              <a:rPr lang="es-MX" sz="1600" dirty="0">
                <a:solidFill>
                  <a:srgbClr val="FF0000"/>
                </a:solidFill>
              </a:rPr>
              <a:t> and tea and </a:t>
            </a:r>
            <a:r>
              <a:rPr lang="es-MX" sz="1600" dirty="0" err="1">
                <a:solidFill>
                  <a:srgbClr val="FF0000"/>
                </a:solidFill>
              </a:rPr>
              <a:t>coffee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breakfast</a:t>
            </a:r>
            <a:r>
              <a:rPr lang="es-MX" sz="1600" dirty="0">
                <a:solidFill>
                  <a:srgbClr val="FF0000"/>
                </a:solidFill>
              </a:rPr>
              <a:t>.</a:t>
            </a:r>
          </a:p>
          <a:p>
            <a:r>
              <a:rPr lang="es-MX" sz="1600" dirty="0">
                <a:solidFill>
                  <a:srgbClr val="FF0000"/>
                </a:solidFill>
              </a:rPr>
              <a:t>2. </a:t>
            </a:r>
            <a:r>
              <a:rPr lang="es-MX" sz="1600" dirty="0" err="1">
                <a:solidFill>
                  <a:srgbClr val="FF0000"/>
                </a:solidFill>
              </a:rPr>
              <a:t>Why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does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say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that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a bit </a:t>
            </a:r>
            <a:r>
              <a:rPr lang="es-MX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unusual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</a:p>
          <a:p>
            <a:r>
              <a:rPr lang="es-MX" sz="1600" dirty="0" err="1">
                <a:solidFill>
                  <a:srgbClr val="FF0000"/>
                </a:solidFill>
              </a:rPr>
              <a:t>Because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always</a:t>
            </a:r>
            <a:r>
              <a:rPr lang="es-MX" sz="1600" dirty="0">
                <a:solidFill>
                  <a:srgbClr val="FF0000"/>
                </a:solidFill>
              </a:rPr>
              <a:t> has tea and </a:t>
            </a:r>
            <a:r>
              <a:rPr lang="es-MX" sz="1600" dirty="0" err="1">
                <a:solidFill>
                  <a:srgbClr val="FF0000"/>
                </a:solidFill>
              </a:rPr>
              <a:t>coffee</a:t>
            </a:r>
            <a:r>
              <a:rPr lang="es-MX" sz="1600" dirty="0">
                <a:solidFill>
                  <a:srgbClr val="FF0000"/>
                </a:solidFill>
              </a:rPr>
              <a:t> in </a:t>
            </a:r>
            <a:r>
              <a:rPr lang="es-MX" sz="1600" dirty="0" err="1">
                <a:solidFill>
                  <a:srgbClr val="FF0000"/>
                </a:solidFill>
              </a:rPr>
              <a:t>the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morning</a:t>
            </a:r>
            <a:r>
              <a:rPr lang="es-MX" sz="1600" dirty="0">
                <a:solidFill>
                  <a:srgbClr val="FF0000"/>
                </a:solidFill>
              </a:rPr>
              <a:t> (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doesn´t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mind</a:t>
            </a:r>
            <a:r>
              <a:rPr lang="es-MX" sz="1600" dirty="0">
                <a:solidFill>
                  <a:srgbClr val="FF0000"/>
                </a:solidFill>
              </a:rPr>
              <a:t> in </a:t>
            </a:r>
            <a:r>
              <a:rPr lang="es-MX" sz="1600" dirty="0" err="1">
                <a:solidFill>
                  <a:srgbClr val="FF0000"/>
                </a:solidFill>
              </a:rPr>
              <a:t>which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order</a:t>
            </a:r>
            <a:r>
              <a:rPr lang="es-MX" sz="1600" dirty="0">
                <a:solidFill>
                  <a:srgbClr val="FF0000"/>
                </a:solidFill>
              </a:rPr>
              <a:t>)</a:t>
            </a:r>
          </a:p>
          <a:p>
            <a:r>
              <a:rPr lang="es-MX" sz="1600" dirty="0">
                <a:solidFill>
                  <a:srgbClr val="FF0000"/>
                </a:solidFill>
              </a:rPr>
              <a:t>3.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did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have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for</a:t>
            </a:r>
            <a:r>
              <a:rPr lang="es-MX" sz="1600" dirty="0">
                <a:solidFill>
                  <a:srgbClr val="FF0000"/>
                </a:solidFill>
              </a:rPr>
              <a:t> lunch?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4. </a:t>
            </a:r>
            <a:r>
              <a:rPr lang="es-MX" sz="1600" dirty="0" err="1">
                <a:solidFill>
                  <a:srgbClr val="FF0000"/>
                </a:solidFill>
              </a:rPr>
              <a:t>What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sushi?</a:t>
            </a:r>
          </a:p>
          <a:p>
            <a:r>
              <a:rPr lang="es-MX" sz="1600" dirty="0">
                <a:solidFill>
                  <a:srgbClr val="FF0000"/>
                </a:solidFill>
              </a:rPr>
              <a:t>5. </a:t>
            </a:r>
            <a:r>
              <a:rPr lang="es-MX" sz="1600" dirty="0" err="1">
                <a:solidFill>
                  <a:srgbClr val="FF0000"/>
                </a:solidFill>
              </a:rPr>
              <a:t>Is</a:t>
            </a:r>
            <a:r>
              <a:rPr lang="es-MX" sz="1600" dirty="0">
                <a:solidFill>
                  <a:srgbClr val="FF0000"/>
                </a:solidFill>
              </a:rPr>
              <a:t> </a:t>
            </a:r>
            <a:r>
              <a:rPr lang="es-MX" sz="1600" dirty="0" err="1">
                <a:solidFill>
                  <a:srgbClr val="FF0000"/>
                </a:solidFill>
              </a:rPr>
              <a:t>she</a:t>
            </a:r>
            <a:r>
              <a:rPr lang="es-MX" sz="1600" dirty="0">
                <a:solidFill>
                  <a:srgbClr val="FF0000"/>
                </a:solidFill>
              </a:rPr>
              <a:t> a </a:t>
            </a:r>
            <a:r>
              <a:rPr lang="es-MX" sz="1600" dirty="0" err="1">
                <a:solidFill>
                  <a:srgbClr val="FF0000"/>
                </a:solidFill>
              </a:rPr>
              <a:t>vegetarian</a:t>
            </a:r>
            <a:r>
              <a:rPr lang="es-MX" sz="1600" dirty="0">
                <a:solidFill>
                  <a:srgbClr val="FF0000"/>
                </a:solidFill>
              </a:rPr>
              <a:t>?</a:t>
            </a:r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6. </a:t>
            </a:r>
            <a:r>
              <a:rPr lang="es-AR" sz="1600" dirty="0" err="1">
                <a:solidFill>
                  <a:srgbClr val="FF0000"/>
                </a:solidFill>
              </a:rPr>
              <a:t>When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become</a:t>
            </a:r>
            <a:r>
              <a:rPr lang="es-AR" sz="1600" dirty="0">
                <a:solidFill>
                  <a:srgbClr val="FF0000"/>
                </a:solidFill>
              </a:rPr>
              <a:t> a </a:t>
            </a:r>
            <a:r>
              <a:rPr lang="es-AR" sz="1600" dirty="0" err="1">
                <a:solidFill>
                  <a:srgbClr val="FF0000"/>
                </a:solidFill>
              </a:rPr>
              <a:t>vegetarian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7.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lunch at home?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8.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a snack in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afternoon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9. </a:t>
            </a:r>
            <a:r>
              <a:rPr lang="es-AR" sz="1600" dirty="0" err="1">
                <a:solidFill>
                  <a:srgbClr val="FF0000"/>
                </a:solidFill>
              </a:rPr>
              <a:t>What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a snack?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10.What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for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11.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have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dinner</a:t>
            </a:r>
            <a:r>
              <a:rPr lang="es-AR" sz="1600" dirty="0">
                <a:solidFill>
                  <a:srgbClr val="FF0000"/>
                </a:solidFill>
              </a:rPr>
              <a:t> at home?</a:t>
            </a:r>
          </a:p>
          <a:p>
            <a:r>
              <a:rPr lang="es-AR" sz="1600" dirty="0">
                <a:solidFill>
                  <a:srgbClr val="FF0000"/>
                </a:solidFill>
              </a:rPr>
              <a:t>12. </a:t>
            </a:r>
            <a:r>
              <a:rPr lang="es-AR" sz="1600" dirty="0" err="1">
                <a:solidFill>
                  <a:srgbClr val="FF0000"/>
                </a:solidFill>
              </a:rPr>
              <a:t>Did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she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drink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wine</a:t>
            </a:r>
            <a:r>
              <a:rPr lang="es-AR" sz="1600" dirty="0">
                <a:solidFill>
                  <a:srgbClr val="FF0000"/>
                </a:solidFill>
              </a:rPr>
              <a:t>?</a:t>
            </a:r>
            <a:endParaRPr lang="es-MX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Open lasagne sheets topped with peas and leeks, on a plate">
            <a:extLst>
              <a:ext uri="{FF2B5EF4-FFF2-40B4-BE49-F238E27FC236}">
                <a16:creationId xmlns:a16="http://schemas.microsoft.com/office/drawing/2014/main" xmlns="" id="{D29F55B0-4BFF-4C05-A684-07D861E8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7" y="5672931"/>
            <a:ext cx="1062074" cy="9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llos de sushi bajos en carbohidratos - Diet Doctor">
            <a:extLst>
              <a:ext uri="{FF2B5EF4-FFF2-40B4-BE49-F238E27FC236}">
                <a16:creationId xmlns:a16="http://schemas.microsoft.com/office/drawing/2014/main" xmlns="" id="{C340DACB-3ACE-4B60-850B-513C855B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2" y="5645156"/>
            <a:ext cx="1490919" cy="9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40277E0D-D956-40AF-B60E-ABA795DE460A}"/>
              </a:ext>
            </a:extLst>
          </p:cNvPr>
          <p:cNvCxnSpPr/>
          <p:nvPr/>
        </p:nvCxnSpPr>
        <p:spPr>
          <a:xfrm flipH="1">
            <a:off x="1144952" y="5380750"/>
            <a:ext cx="1025610" cy="34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Wedge Of Traditional Manchego Cheese And Biscuits On A Wooden ...">
            <a:extLst>
              <a:ext uri="{FF2B5EF4-FFF2-40B4-BE49-F238E27FC236}">
                <a16:creationId xmlns:a16="http://schemas.microsoft.com/office/drawing/2014/main" xmlns="" id="{AA333732-7433-4234-BA4E-71BC5108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1" y="77351"/>
            <a:ext cx="1912134" cy="13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2F4B706B-A1C1-4904-93E2-C23B8FE7F26E}"/>
              </a:ext>
            </a:extLst>
          </p:cNvPr>
          <p:cNvCxnSpPr/>
          <p:nvPr/>
        </p:nvCxnSpPr>
        <p:spPr>
          <a:xfrm flipH="1" flipV="1">
            <a:off x="1495168" y="1297459"/>
            <a:ext cx="447925" cy="3595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3 Entrada de lápiz"/>
              <p14:cNvContentPartPr/>
              <p14:nvPr/>
            </p14:nvContentPartPr>
            <p14:xfrm>
              <a:off x="1866240" y="2027160"/>
              <a:ext cx="2268720" cy="4500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0400" y="1963440"/>
                <a:ext cx="23004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4420080" y="2053800"/>
              <a:ext cx="321840" cy="36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04240" y="1990440"/>
                <a:ext cx="353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" name="6 Entrada de lápiz"/>
              <p14:cNvContentPartPr/>
              <p14:nvPr/>
            </p14:nvContentPartPr>
            <p14:xfrm>
              <a:off x="1232280" y="2357280"/>
              <a:ext cx="1429200" cy="4500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6440" y="2293920"/>
                <a:ext cx="146088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8" name="7 Entrada de lápiz"/>
              <p14:cNvContentPartPr/>
              <p14:nvPr/>
            </p14:nvContentPartPr>
            <p14:xfrm>
              <a:off x="3795120" y="2366280"/>
              <a:ext cx="732600" cy="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9280" y="2302920"/>
                <a:ext cx="7642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" name="9 Entrada de lápiz"/>
              <p14:cNvContentPartPr/>
              <p14:nvPr/>
            </p14:nvContentPartPr>
            <p14:xfrm>
              <a:off x="3027240" y="2678760"/>
              <a:ext cx="1303920" cy="5400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11400" y="2615400"/>
                <a:ext cx="1335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" name="10 Entrada de lápiz"/>
              <p14:cNvContentPartPr/>
              <p14:nvPr/>
            </p14:nvContentPartPr>
            <p14:xfrm>
              <a:off x="5339880" y="3857760"/>
              <a:ext cx="1170360" cy="2700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24040" y="3794040"/>
                <a:ext cx="1202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" name="11 Entrada de lápiz"/>
              <p14:cNvContentPartPr/>
              <p14:nvPr/>
            </p14:nvContentPartPr>
            <p14:xfrm>
              <a:off x="6286320" y="4687920"/>
              <a:ext cx="687960" cy="936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70480" y="4624560"/>
                <a:ext cx="720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3" name="12 Entrada de lápiz"/>
              <p14:cNvContentPartPr/>
              <p14:nvPr/>
            </p14:nvContentPartPr>
            <p14:xfrm>
              <a:off x="6339960" y="5018400"/>
              <a:ext cx="857880" cy="36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24120" y="4955040"/>
                <a:ext cx="8895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" name="13 Entrada de lápiz"/>
              <p14:cNvContentPartPr/>
              <p14:nvPr/>
            </p14:nvContentPartPr>
            <p14:xfrm>
              <a:off x="3580920" y="5313240"/>
              <a:ext cx="348480" cy="9360"/>
            </p14:xfrm>
          </p:contentPart>
        </mc:Choice>
        <mc:Fallback>
          <p:pic>
            <p:nvPicPr>
              <p:cNvPr id="14" name="13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65080" y="5249520"/>
                <a:ext cx="380160" cy="1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539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740</Words>
  <Application>Microsoft Office PowerPoint</Application>
  <PresentationFormat>Personalizado</PresentationFormat>
  <Paragraphs>158</Paragraphs>
  <Slides>24</Slides>
  <Notes>1</Notes>
  <HiddenSlides>0</HiddenSlides>
  <MMClips>9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1_Tema de Office</vt:lpstr>
      <vt:lpstr>9 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Page 141</vt:lpstr>
      <vt:lpstr>STARTERS</vt:lpstr>
      <vt:lpstr>MAIN COURSES</vt:lpstr>
      <vt:lpstr>desserts</vt:lpstr>
      <vt:lpstr>Presentación de PowerPoint</vt:lpstr>
      <vt:lpstr>Presentación de PowerPoint</vt:lpstr>
      <vt:lpstr>What is there in your favourite sandwich?</vt:lpstr>
      <vt:lpstr>What is there on the table?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64</cp:revision>
  <dcterms:created xsi:type="dcterms:W3CDTF">2020-03-27T15:02:52Z</dcterms:created>
  <dcterms:modified xsi:type="dcterms:W3CDTF">2021-11-08T21:07:25Z</dcterms:modified>
</cp:coreProperties>
</file>