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lla Pellicer" initials="SP" lastIdx="0" clrIdx="0">
    <p:extLst>
      <p:ext uri="{19B8F6BF-5375-455C-9EA6-DF929625EA0E}">
        <p15:presenceInfo xmlns:p15="http://schemas.microsoft.com/office/powerpoint/2012/main" userId="Stella Pelli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F6600"/>
    <a:srgbClr val="009999"/>
    <a:srgbClr val="00CC99"/>
    <a:srgbClr val="FF33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30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581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174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4940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591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461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199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302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8900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157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933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BF046-839E-4A9F-8610-C9F1622B206E}" type="datetimeFigureOut">
              <a:rPr lang="es-AR" smtClean="0"/>
              <a:t>3/4/2024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8764C-9BA6-4AF4-BB10-980A8C374A5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480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eed.com/cmp/Allo-Communications/reviews?campaignid=mobvjcmp&amp;cmpratingc=mobviewjob&amp;from=mobviewjob&amp;tk=1ho83e88ukcnq809&amp;fromjk=44730b7f5cc8bd9c&amp;jt=Software+Architect" TargetMode="External"/><Relationship Id="rId2" Type="http://schemas.openxmlformats.org/officeDocument/2006/relationships/hyperlink" Target="https://www.indeed.com/cmp/Allo-Communications?campaignid=mobvjcmp&amp;from=mobviewjob&amp;tk=1ho83e88ukcnq809&amp;fromjk=44730b7f5cc8bd9c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indeed.com/cmp/AECOM?campaignid=mobvjcmp&amp;from=mobviewjob&amp;tk=1ho8322u0jqva800&amp;fromjk=3ef73e295fb8c1ab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eed.com/cmp/Asml/reviews?campaignid=mobvjcmp&amp;cmpratingc=mobviewjob&amp;from=mobviewjob&amp;tk=1ho83s2vv2hs9002&amp;fromjk=08a76488f8b97953&amp;jt=Sr+mechatronics+engineer" TargetMode="External"/><Relationship Id="rId2" Type="http://schemas.openxmlformats.org/officeDocument/2006/relationships/hyperlink" Target="https://www.indeed.com/cmp/Asml?campaignid=mobvjcmp&amp;from=mobviewjob&amp;tk=1ho83s2vv2hs9002&amp;fromjk=08a76488f8b97953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ofile.indeed.com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eed.com/cmp/Bank-of-America/reviews?campaignid=mobvjcmp&amp;cmpratingc=mobviewjob&amp;from=mobviewjob&amp;tk=1ho84ar9gi7ku800&amp;fromjk=38c879e9814b5813&amp;jt=Oil+%26+Gas+Risk+Engineer" TargetMode="External"/><Relationship Id="rId2" Type="http://schemas.openxmlformats.org/officeDocument/2006/relationships/hyperlink" Target="https://www.indeed.com/cmp/Bank-of-America?campaignid=mobvjcmp&amp;from=mobviewjob&amp;tk=1ho84ar9gi7ku800&amp;fromjk=38c879e9814b5813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indeed.com/cmp/AECOM/reviews?campaignid=mobvjcmp&amp;cmpratingc=mobviewjob&amp;from=mobviewjob&amp;tk=1ho84ginmk7j5801&amp;fromjk=b1e4ce36b8df24cd&amp;jt=Civil+Engineer" TargetMode="External"/><Relationship Id="rId2" Type="http://schemas.openxmlformats.org/officeDocument/2006/relationships/hyperlink" Target="https://uk.indeed.com/cmp/AECOM?campaignid=mobvjcmp&amp;from=mobviewjob&amp;tk=1ho84ginmk7j5801&amp;fromjk=b1e4ce36b8df24cd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ie.indeed.com/cmp/Morgan-Mckinley/reviews?campaignid=mobvjcmp&amp;cmpratingc=mobviewjob&amp;from=mobviewjob&amp;tk=1ho84mu1fikq7807&amp;fromjk=c55d2fffda6246c5&amp;jt=Warehouse+Industrial+Engineer" TargetMode="External"/><Relationship Id="rId2" Type="http://schemas.openxmlformats.org/officeDocument/2006/relationships/hyperlink" Target="https://ie.indeed.com/cmp/Morgan-Mckinley?campaignid=mobvjcmp&amp;from=mobviewjob&amp;tk=1ho84mu1fikq7807&amp;fromjk=c55d2fffda6246c5" TargetMode="Externa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profile.indeed.com/" TargetMode="Externa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sz="4400" b="1" u="sng" dirty="0">
                <a:latin typeface="Arial Black" panose="020B0A04020102020204" pitchFamily="34" charset="0"/>
              </a:rPr>
              <a:t>TRABAJO PRÁCTICO EXTRA</a:t>
            </a:r>
            <a:r>
              <a:rPr lang="es-AR" b="1" u="sng" dirty="0"/>
              <a:t/>
            </a:r>
            <a:br>
              <a:rPr lang="es-AR" b="1" u="sng" dirty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s-ES" sz="2800" b="1" dirty="0"/>
              <a:t>Revisión de estructuras y vocabulario y expresiones comunes en los empleos ofrecidos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1106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233377"/>
            <a:ext cx="9144000" cy="4024423"/>
          </a:xfrm>
          <a:ln w="57150">
            <a:solidFill>
              <a:srgbClr val="FF33CC"/>
            </a:solidFill>
          </a:ln>
        </p:spPr>
        <p:txBody>
          <a:bodyPr/>
          <a:lstStyle/>
          <a:p>
            <a:r>
              <a:rPr lang="es-ES" sz="2800" b="1" u="sng" dirty="0">
                <a:solidFill>
                  <a:srgbClr val="FF33CC"/>
                </a:solidFill>
              </a:rPr>
              <a:t>Software </a:t>
            </a:r>
            <a:r>
              <a:rPr lang="es-ES" sz="2800" b="1" u="sng" dirty="0" err="1">
                <a:solidFill>
                  <a:srgbClr val="FF33CC"/>
                </a:solidFill>
              </a:rPr>
              <a:t>Architect</a:t>
            </a:r>
            <a:endParaRPr lang="es-AR" sz="2800" b="1" u="sng" dirty="0">
              <a:solidFill>
                <a:srgbClr val="FF33CC"/>
              </a:solidFill>
            </a:endParaRPr>
          </a:p>
          <a:p>
            <a:r>
              <a:rPr lang="es-ES" u="sng" dirty="0">
                <a:hlinkClick r:id="rId2"/>
              </a:rPr>
              <a:t>ALLO </a:t>
            </a:r>
            <a:r>
              <a:rPr lang="es-ES" u="sng" dirty="0" err="1">
                <a:hlinkClick r:id="rId2"/>
              </a:rPr>
              <a:t>Communications</a:t>
            </a:r>
            <a:endParaRPr lang="es-AR" dirty="0"/>
          </a:p>
          <a:p>
            <a:r>
              <a:rPr lang="es-ES" u="sng" dirty="0">
                <a:hlinkClick r:id="rId3"/>
              </a:rPr>
              <a:t>54 evaluaciones</a:t>
            </a:r>
            <a:endParaRPr lang="es-AR" dirty="0"/>
          </a:p>
          <a:p>
            <a:r>
              <a:rPr lang="es-ES" dirty="0"/>
              <a:t>330 South 21st Street, Lincoln, NE</a:t>
            </a:r>
            <a:endParaRPr lang="es-AR" dirty="0"/>
          </a:p>
          <a:p>
            <a:r>
              <a:rPr lang="es-ES" dirty="0"/>
              <a:t>$120,000 - $155,000 por año - Full-time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33515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44279" y="1233377"/>
            <a:ext cx="10866474" cy="4976037"/>
          </a:xfrm>
          <a:ln w="57150">
            <a:solidFill>
              <a:srgbClr val="FF33CC"/>
            </a:solidFill>
          </a:ln>
        </p:spPr>
        <p:txBody>
          <a:bodyPr>
            <a:normAutofit lnSpcReduction="10000"/>
          </a:bodyPr>
          <a:lstStyle/>
          <a:p>
            <a:r>
              <a:rPr lang="es-ES" sz="2600" b="1" dirty="0">
                <a:solidFill>
                  <a:srgbClr val="FF33CC"/>
                </a:solidFill>
              </a:rPr>
              <a:t>Descripción completa del empleo</a:t>
            </a:r>
            <a:endParaRPr lang="es-AR" sz="2600" b="1" dirty="0">
              <a:solidFill>
                <a:srgbClr val="FF33CC"/>
              </a:solidFill>
            </a:endParaRPr>
          </a:p>
          <a:p>
            <a:pPr algn="l"/>
            <a:r>
              <a:rPr lang="es-ES" dirty="0"/>
              <a:t>At ALLO,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believe</a:t>
            </a:r>
            <a:r>
              <a:rPr lang="es-ES" dirty="0"/>
              <a:t> </a:t>
            </a:r>
            <a:r>
              <a:rPr lang="es-ES" dirty="0" err="1"/>
              <a:t>people</a:t>
            </a:r>
            <a:r>
              <a:rPr lang="es-ES" dirty="0"/>
              <a:t> are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biggest</a:t>
            </a:r>
            <a:r>
              <a:rPr lang="es-ES" dirty="0"/>
              <a:t> </a:t>
            </a:r>
            <a:r>
              <a:rPr lang="es-ES" dirty="0" err="1"/>
              <a:t>asset</a:t>
            </a:r>
            <a:r>
              <a:rPr lang="es-ES" dirty="0"/>
              <a:t>.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 </a:t>
            </a:r>
            <a:r>
              <a:rPr lang="es-ES" dirty="0" err="1"/>
              <a:t>brings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ALLO </a:t>
            </a:r>
            <a:r>
              <a:rPr lang="es-ES" dirty="0" err="1"/>
              <a:t>mission</a:t>
            </a:r>
            <a:r>
              <a:rPr lang="es-ES" dirty="0"/>
              <a:t> to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because</a:t>
            </a:r>
            <a:r>
              <a:rPr lang="es-ES" dirty="0"/>
              <a:t> as local </a:t>
            </a:r>
            <a:r>
              <a:rPr lang="es-ES" dirty="0" err="1"/>
              <a:t>members</a:t>
            </a:r>
            <a:r>
              <a:rPr lang="es-ES" dirty="0"/>
              <a:t> of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community</a:t>
            </a:r>
            <a:r>
              <a:rPr lang="es-ES" dirty="0"/>
              <a:t>,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live</a:t>
            </a:r>
            <a:r>
              <a:rPr lang="es-ES" dirty="0"/>
              <a:t>, </a:t>
            </a:r>
            <a:r>
              <a:rPr lang="es-ES" dirty="0" err="1"/>
              <a:t>work</a:t>
            </a:r>
            <a:r>
              <a:rPr lang="es-ES" dirty="0"/>
              <a:t>, </a:t>
            </a:r>
            <a:r>
              <a:rPr lang="es-ES" dirty="0" err="1"/>
              <a:t>play</a:t>
            </a:r>
            <a:r>
              <a:rPr lang="es-ES" dirty="0"/>
              <a:t>, and </a:t>
            </a:r>
            <a:r>
              <a:rPr lang="es-ES" dirty="0" err="1"/>
              <a:t>volunteer</a:t>
            </a:r>
            <a:r>
              <a:rPr lang="es-ES" dirty="0"/>
              <a:t> </a:t>
            </a:r>
            <a:r>
              <a:rPr lang="es-ES" dirty="0" err="1"/>
              <a:t>right</a:t>
            </a:r>
            <a:r>
              <a:rPr lang="es-ES" dirty="0"/>
              <a:t> </a:t>
            </a:r>
            <a:r>
              <a:rPr lang="es-ES" dirty="0" err="1"/>
              <a:t>here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. </a:t>
            </a:r>
            <a:r>
              <a:rPr lang="es-ES" dirty="0" err="1"/>
              <a:t>We're</a:t>
            </a:r>
            <a:r>
              <a:rPr lang="es-ES" dirty="0"/>
              <a:t> </a:t>
            </a:r>
            <a:r>
              <a:rPr lang="es-ES" dirty="0" err="1"/>
              <a:t>passionate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being</a:t>
            </a:r>
            <a:r>
              <a:rPr lang="es-ES" dirty="0"/>
              <a:t> </a:t>
            </a:r>
            <a:r>
              <a:rPr lang="es-ES" dirty="0" err="1"/>
              <a:t>involved</a:t>
            </a:r>
            <a:r>
              <a:rPr lang="es-ES" dirty="0"/>
              <a:t> and </a:t>
            </a:r>
            <a:r>
              <a:rPr lang="es-ES" dirty="0" err="1"/>
              <a:t>contributing</a:t>
            </a:r>
            <a:r>
              <a:rPr lang="es-ES" dirty="0"/>
              <a:t>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success</a:t>
            </a:r>
            <a:r>
              <a:rPr lang="es-ES" dirty="0"/>
              <a:t> and </a:t>
            </a:r>
            <a:r>
              <a:rPr lang="es-ES" dirty="0" err="1"/>
              <a:t>progress</a:t>
            </a:r>
            <a:r>
              <a:rPr lang="es-ES" dirty="0"/>
              <a:t> of </a:t>
            </a:r>
            <a:r>
              <a:rPr lang="es-ES" dirty="0" err="1"/>
              <a:t>each</a:t>
            </a:r>
            <a:r>
              <a:rPr lang="es-ES" dirty="0"/>
              <a:t> of </a:t>
            </a:r>
            <a:r>
              <a:rPr lang="es-ES" dirty="0" err="1"/>
              <a:t>our</a:t>
            </a:r>
            <a:r>
              <a:rPr lang="es-ES" dirty="0"/>
              <a:t> GIG </a:t>
            </a:r>
            <a:r>
              <a:rPr lang="es-ES" dirty="0" err="1"/>
              <a:t>Communities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pursue</a:t>
            </a:r>
            <a:r>
              <a:rPr lang="es-ES" dirty="0"/>
              <a:t> </a:t>
            </a:r>
            <a:r>
              <a:rPr lang="es-ES" dirty="0" err="1"/>
              <a:t>these</a:t>
            </a:r>
            <a:r>
              <a:rPr lang="es-ES" dirty="0"/>
              <a:t> </a:t>
            </a:r>
            <a:r>
              <a:rPr lang="es-ES" dirty="0" err="1"/>
              <a:t>passions</a:t>
            </a:r>
            <a:r>
              <a:rPr lang="es-ES" dirty="0"/>
              <a:t> </a:t>
            </a:r>
            <a:r>
              <a:rPr lang="es-ES" dirty="0" err="1"/>
              <a:t>because</a:t>
            </a:r>
            <a:r>
              <a:rPr lang="es-ES" dirty="0"/>
              <a:t> ALLO </a:t>
            </a:r>
            <a:r>
              <a:rPr lang="es-ES" dirty="0" err="1"/>
              <a:t>leaders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created</a:t>
            </a:r>
            <a:r>
              <a:rPr lang="es-ES" dirty="0"/>
              <a:t> a </a:t>
            </a:r>
            <a:r>
              <a:rPr lang="es-ES" dirty="0" err="1"/>
              <a:t>workplace</a:t>
            </a:r>
            <a:r>
              <a:rPr lang="es-ES" dirty="0"/>
              <a:t> </a:t>
            </a:r>
            <a:r>
              <a:rPr lang="es-ES" dirty="0" err="1"/>
              <a:t>where</a:t>
            </a:r>
            <a:r>
              <a:rPr lang="es-ES" dirty="0"/>
              <a:t> folks are </a:t>
            </a:r>
            <a:r>
              <a:rPr lang="es-ES" dirty="0" err="1"/>
              <a:t>valued</a:t>
            </a:r>
            <a:r>
              <a:rPr lang="es-ES" dirty="0"/>
              <a:t>, ideas are </a:t>
            </a:r>
            <a:r>
              <a:rPr lang="es-ES" dirty="0" err="1"/>
              <a:t>heard</a:t>
            </a:r>
            <a:r>
              <a:rPr lang="es-ES" dirty="0"/>
              <a:t>, and </a:t>
            </a:r>
            <a:r>
              <a:rPr lang="es-ES" dirty="0" err="1"/>
              <a:t>leaders</a:t>
            </a:r>
            <a:r>
              <a:rPr lang="es-ES" dirty="0"/>
              <a:t> and </a:t>
            </a:r>
            <a:r>
              <a:rPr lang="es-ES" dirty="0" err="1"/>
              <a:t>teammates</a:t>
            </a:r>
            <a:r>
              <a:rPr lang="es-ES" dirty="0"/>
              <a:t> show up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other</a:t>
            </a:r>
            <a:r>
              <a:rPr lang="es-ES" dirty="0"/>
              <a:t> at </a:t>
            </a:r>
            <a:r>
              <a:rPr lang="es-ES" dirty="0" err="1"/>
              <a:t>work</a:t>
            </a:r>
            <a:r>
              <a:rPr lang="es-ES" dirty="0"/>
              <a:t> and in </a:t>
            </a:r>
            <a:r>
              <a:rPr lang="es-ES" dirty="0" err="1"/>
              <a:t>life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 err="1"/>
              <a:t>We</a:t>
            </a:r>
            <a:r>
              <a:rPr lang="es-ES" dirty="0"/>
              <a:t> are </a:t>
            </a:r>
            <a:r>
              <a:rPr lang="es-ES" dirty="0" err="1"/>
              <a:t>looking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a Software </a:t>
            </a:r>
            <a:r>
              <a:rPr lang="es-ES" dirty="0" err="1"/>
              <a:t>Architect</a:t>
            </a:r>
            <a:r>
              <a:rPr lang="es-ES" dirty="0"/>
              <a:t> </a:t>
            </a:r>
            <a:r>
              <a:rPr lang="es-ES" dirty="0" err="1"/>
              <a:t>who</a:t>
            </a:r>
            <a:r>
              <a:rPr lang="es-ES" dirty="0"/>
              <a:t> can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collaboratively</a:t>
            </a:r>
            <a:r>
              <a:rPr lang="es-ES" dirty="0"/>
              <a:t> </a:t>
            </a:r>
            <a:r>
              <a:rPr lang="es-ES" dirty="0" err="1"/>
              <a:t>within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System</a:t>
            </a:r>
            <a:r>
              <a:rPr lang="es-ES" dirty="0"/>
              <a:t> </a:t>
            </a:r>
            <a:r>
              <a:rPr lang="es-ES" dirty="0" err="1"/>
              <a:t>Integration</a:t>
            </a:r>
            <a:r>
              <a:rPr lang="es-ES" dirty="0"/>
              <a:t> </a:t>
            </a:r>
            <a:r>
              <a:rPr lang="es-ES" dirty="0" err="1"/>
              <a:t>Group</a:t>
            </a:r>
            <a:r>
              <a:rPr lang="es-ES" dirty="0"/>
              <a:t> (SIG) and </a:t>
            </a:r>
            <a:r>
              <a:rPr lang="es-ES" dirty="0" err="1"/>
              <a:t>across</a:t>
            </a:r>
            <a:r>
              <a:rPr lang="es-ES" dirty="0"/>
              <a:t> Business </a:t>
            </a:r>
            <a:r>
              <a:rPr lang="es-ES" dirty="0" err="1"/>
              <a:t>Operational</a:t>
            </a:r>
            <a:r>
              <a:rPr lang="es-ES" dirty="0"/>
              <a:t> </a:t>
            </a:r>
            <a:r>
              <a:rPr lang="es-ES" dirty="0" err="1"/>
              <a:t>areas</a:t>
            </a:r>
            <a:r>
              <a:rPr lang="es-ES" dirty="0"/>
              <a:t> to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 and </a:t>
            </a:r>
            <a:r>
              <a:rPr lang="es-ES" dirty="0" err="1"/>
              <a:t>deliver</a:t>
            </a:r>
            <a:r>
              <a:rPr lang="es-ES" dirty="0"/>
              <a:t> </a:t>
            </a:r>
            <a:r>
              <a:rPr lang="es-ES" dirty="0" err="1"/>
              <a:t>pragmatic</a:t>
            </a:r>
            <a:r>
              <a:rPr lang="es-ES" dirty="0"/>
              <a:t> </a:t>
            </a:r>
            <a:r>
              <a:rPr lang="es-ES" dirty="0" err="1"/>
              <a:t>solutions</a:t>
            </a:r>
            <a:r>
              <a:rPr lang="es-ES" dirty="0"/>
              <a:t> </a:t>
            </a:r>
            <a:r>
              <a:rPr lang="es-ES" dirty="0" err="1"/>
              <a:t>based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value</a:t>
            </a:r>
            <a:r>
              <a:rPr lang="es-ES" dirty="0"/>
              <a:t> and SIG </a:t>
            </a:r>
            <a:r>
              <a:rPr lang="es-ES" dirty="0" err="1"/>
              <a:t>technology</a:t>
            </a:r>
            <a:r>
              <a:rPr lang="es-ES" dirty="0"/>
              <a:t> </a:t>
            </a:r>
            <a:r>
              <a:rPr lang="es-ES" dirty="0" err="1"/>
              <a:t>direction</a:t>
            </a:r>
            <a:r>
              <a:rPr lang="es-ES" dirty="0"/>
              <a:t>. </a:t>
            </a:r>
            <a:r>
              <a:rPr lang="es-ES" dirty="0" err="1"/>
              <a:t>This</a:t>
            </a:r>
            <a:r>
              <a:rPr lang="es-ES" dirty="0"/>
              <a:t> role </a:t>
            </a:r>
            <a:r>
              <a:rPr lang="es-ES" dirty="0" err="1"/>
              <a:t>provides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leadership</a:t>
            </a:r>
            <a:r>
              <a:rPr lang="es-ES" dirty="0"/>
              <a:t> to agile </a:t>
            </a:r>
            <a:r>
              <a:rPr lang="es-ES" dirty="0" err="1"/>
              <a:t>teams</a:t>
            </a:r>
            <a:r>
              <a:rPr lang="es-ES" dirty="0"/>
              <a:t> and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expected</a:t>
            </a:r>
            <a:r>
              <a:rPr lang="es-ES" dirty="0"/>
              <a:t> to </a:t>
            </a:r>
            <a:r>
              <a:rPr lang="es-ES" dirty="0" err="1"/>
              <a:t>pull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product</a:t>
            </a:r>
            <a:r>
              <a:rPr lang="es-ES" dirty="0"/>
              <a:t> </a:t>
            </a:r>
            <a:r>
              <a:rPr lang="es-ES" dirty="0" err="1"/>
              <a:t>backlog</a:t>
            </a:r>
            <a:r>
              <a:rPr lang="es-ES" dirty="0"/>
              <a:t> </a:t>
            </a:r>
            <a:r>
              <a:rPr lang="es-ES" dirty="0" err="1"/>
              <a:t>periodically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8581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/>
          <a:lstStyle/>
          <a:p>
            <a:endParaRPr lang="es-AR" dirty="0"/>
          </a:p>
        </p:txBody>
      </p:sp>
      <p:sp>
        <p:nvSpPr>
          <p:cNvPr id="4" name="Rectángulo 3"/>
          <p:cNvSpPr/>
          <p:nvPr/>
        </p:nvSpPr>
        <p:spPr>
          <a:xfrm>
            <a:off x="878958" y="1621302"/>
            <a:ext cx="1043408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b="1" dirty="0">
                <a:solidFill>
                  <a:srgbClr val="FF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RESPONSIBILITIES:</a:t>
            </a:r>
            <a:endParaRPr lang="es-AR" b="1" dirty="0">
              <a:solidFill>
                <a:srgbClr val="FF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Understands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demonstrates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current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job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family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technical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skill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expectations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Engages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with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Agile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teams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deliver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high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quality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working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software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solutions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alignment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with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team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commitments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Leads and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facilitates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application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design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implementation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architectural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patterns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consistent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development</a:t>
            </a:r>
            <a:r>
              <a:rPr lang="es-E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practices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projects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within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product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teams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Understands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business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domain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products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supported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Ensures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technology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architecture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development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principles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are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aligned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with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SIG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technology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direction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Knowledgeable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all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existing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services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components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technologies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ensure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maximum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technology</a:t>
            </a:r>
            <a:r>
              <a:rPr lang="es-E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reuse</a:t>
            </a:r>
            <a:r>
              <a:rPr lang="es-E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40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/>
          <a:lstStyle/>
          <a:p>
            <a:endParaRPr lang="es-AR" dirty="0"/>
          </a:p>
        </p:txBody>
      </p:sp>
      <p:sp>
        <p:nvSpPr>
          <p:cNvPr id="5" name="Rectángulo 4"/>
          <p:cNvSpPr/>
          <p:nvPr/>
        </p:nvSpPr>
        <p:spPr>
          <a:xfrm>
            <a:off x="914400" y="1859340"/>
            <a:ext cx="1039864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Independently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identifies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pursues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opportunities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improve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software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architecture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across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enterprise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Explores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pursues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technical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skills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outside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of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current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job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family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Actively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seeks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remain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technically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current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increase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expertise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abilities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Understands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exhibits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skills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protect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data,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systems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networks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maintains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secure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reliable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redundant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accessible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systems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Strives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align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personal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passion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career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desires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with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opportunities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company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needs</a:t>
            </a:r>
            <a:r>
              <a:rPr lang="es-E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94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>
            <a:noAutofit/>
          </a:bodyPr>
          <a:lstStyle/>
          <a:p>
            <a:pPr algn="l"/>
            <a:r>
              <a:rPr lang="es-ES" dirty="0"/>
              <a:t>Colorado </a:t>
            </a:r>
            <a:r>
              <a:rPr lang="es-ES" dirty="0" err="1"/>
              <a:t>Residents</a:t>
            </a:r>
            <a:r>
              <a:rPr lang="es-ES" dirty="0"/>
              <a:t>: </a:t>
            </a:r>
            <a:r>
              <a:rPr lang="es-ES" dirty="0" err="1"/>
              <a:t>typical</a:t>
            </a:r>
            <a:r>
              <a:rPr lang="es-ES" dirty="0"/>
              <a:t> </a:t>
            </a:r>
            <a:r>
              <a:rPr lang="es-ES" dirty="0" err="1"/>
              <a:t>pay</a:t>
            </a:r>
            <a:r>
              <a:rPr lang="es-ES" dirty="0"/>
              <a:t> </a:t>
            </a:r>
            <a:r>
              <a:rPr lang="es-ES" dirty="0" err="1"/>
              <a:t>range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role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from</a:t>
            </a:r>
            <a:r>
              <a:rPr lang="es-ES" dirty="0"/>
              <a:t> $120,000 - $155,000 per </a:t>
            </a:r>
            <a:r>
              <a:rPr lang="es-ES" dirty="0" err="1"/>
              <a:t>year</a:t>
            </a:r>
            <a:r>
              <a:rPr lang="es-ES" dirty="0"/>
              <a:t>, base </a:t>
            </a:r>
            <a:r>
              <a:rPr lang="es-ES" dirty="0" err="1"/>
              <a:t>pay</a:t>
            </a:r>
            <a:r>
              <a:rPr lang="es-ES" dirty="0"/>
              <a:t> </a:t>
            </a:r>
            <a:r>
              <a:rPr lang="es-ES" dirty="0" err="1"/>
              <a:t>may</a:t>
            </a:r>
            <a:r>
              <a:rPr lang="es-ES" dirty="0"/>
              <a:t> </a:t>
            </a:r>
            <a:r>
              <a:rPr lang="es-ES" dirty="0" err="1"/>
              <a:t>vary</a:t>
            </a:r>
            <a:r>
              <a:rPr lang="es-ES" dirty="0"/>
              <a:t> </a:t>
            </a:r>
            <a:r>
              <a:rPr lang="es-ES" dirty="0" err="1"/>
              <a:t>based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/>
              <a:t>EDUCATION:</a:t>
            </a:r>
            <a:endParaRPr lang="es-AR" dirty="0"/>
          </a:p>
          <a:p>
            <a:pPr lvl="0" algn="l"/>
            <a:r>
              <a:rPr lang="es-ES" dirty="0" err="1"/>
              <a:t>Bachelor’s</a:t>
            </a:r>
            <a:r>
              <a:rPr lang="es-ES" dirty="0"/>
              <a:t> </a:t>
            </a:r>
            <a:r>
              <a:rPr lang="es-ES" dirty="0" err="1"/>
              <a:t>degree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Master’s</a:t>
            </a:r>
            <a:r>
              <a:rPr lang="es-ES" dirty="0"/>
              <a:t> </a:t>
            </a:r>
            <a:r>
              <a:rPr lang="es-ES" dirty="0" err="1"/>
              <a:t>degree</a:t>
            </a:r>
            <a:r>
              <a:rPr lang="es-ES" dirty="0"/>
              <a:t> in </a:t>
            </a:r>
            <a:r>
              <a:rPr lang="es-ES" dirty="0" err="1"/>
              <a:t>Computer</a:t>
            </a:r>
            <a:r>
              <a:rPr lang="es-ES" dirty="0"/>
              <a:t> </a:t>
            </a:r>
            <a:r>
              <a:rPr lang="es-ES" dirty="0" err="1"/>
              <a:t>Science</a:t>
            </a:r>
            <a:r>
              <a:rPr lang="es-ES" dirty="0"/>
              <a:t>, </a:t>
            </a:r>
            <a:r>
              <a:rPr lang="es-ES" dirty="0" err="1"/>
              <a:t>Engineering</a:t>
            </a:r>
            <a:r>
              <a:rPr lang="es-ES" dirty="0"/>
              <a:t>, </a:t>
            </a:r>
            <a:r>
              <a:rPr lang="es-ES" dirty="0" err="1"/>
              <a:t>related</a:t>
            </a:r>
            <a:r>
              <a:rPr lang="es-ES" dirty="0"/>
              <a:t> discipline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equivalent</a:t>
            </a:r>
            <a:r>
              <a:rPr lang="es-ES" dirty="0"/>
              <a:t> </a:t>
            </a:r>
            <a:r>
              <a:rPr lang="es-ES" dirty="0" err="1"/>
              <a:t>experience</a:t>
            </a:r>
            <a:endParaRPr lang="es-AR" dirty="0"/>
          </a:p>
          <a:p>
            <a:pPr algn="l"/>
            <a:r>
              <a:rPr lang="es-ES" dirty="0"/>
              <a:t>EXPERIENCE:</a:t>
            </a:r>
            <a:endParaRPr lang="es-AR" dirty="0"/>
          </a:p>
          <a:p>
            <a:pPr lvl="0" algn="l"/>
            <a:r>
              <a:rPr lang="es-ES" dirty="0" err="1"/>
              <a:t>Minimum</a:t>
            </a:r>
            <a:r>
              <a:rPr lang="es-ES" dirty="0"/>
              <a:t> 8 </a:t>
            </a:r>
            <a:r>
              <a:rPr lang="es-ES" dirty="0" err="1"/>
              <a:t>years</a:t>
            </a:r>
            <a:r>
              <a:rPr lang="es-ES" dirty="0"/>
              <a:t> of </a:t>
            </a:r>
            <a:r>
              <a:rPr lang="es-ES" dirty="0" err="1"/>
              <a:t>experience</a:t>
            </a:r>
            <a:r>
              <a:rPr lang="es-ES" dirty="0"/>
              <a:t> in software </a:t>
            </a:r>
            <a:r>
              <a:rPr lang="es-ES" dirty="0" err="1"/>
              <a:t>development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a </a:t>
            </a:r>
            <a:r>
              <a:rPr lang="es-ES" dirty="0" err="1"/>
              <a:t>strong</a:t>
            </a:r>
            <a:r>
              <a:rPr lang="es-ES" dirty="0"/>
              <a:t> </a:t>
            </a:r>
            <a:r>
              <a:rPr lang="es-ES" dirty="0" err="1"/>
              <a:t>expertise</a:t>
            </a:r>
            <a:r>
              <a:rPr lang="es-ES" dirty="0"/>
              <a:t> in at </a:t>
            </a:r>
            <a:r>
              <a:rPr lang="es-ES" dirty="0" err="1"/>
              <a:t>least</a:t>
            </a:r>
            <a:r>
              <a:rPr lang="es-ES" dirty="0"/>
              <a:t> </a:t>
            </a:r>
            <a:r>
              <a:rPr lang="es-ES" dirty="0" err="1"/>
              <a:t>one</a:t>
            </a:r>
            <a:r>
              <a:rPr lang="es-ES" dirty="0"/>
              <a:t> </a:t>
            </a:r>
            <a:r>
              <a:rPr lang="es-ES" dirty="0" err="1"/>
              <a:t>key</a:t>
            </a:r>
            <a:r>
              <a:rPr lang="es-ES" dirty="0"/>
              <a:t> </a:t>
            </a:r>
            <a:r>
              <a:rPr lang="es-ES" dirty="0" err="1"/>
              <a:t>competency</a:t>
            </a:r>
            <a:r>
              <a:rPr lang="es-ES" dirty="0"/>
              <a:t>.</a:t>
            </a:r>
            <a:endParaRPr lang="es-AR" dirty="0"/>
          </a:p>
          <a:p>
            <a:pPr lvl="0" algn="l"/>
            <a:r>
              <a:rPr lang="es-ES" dirty="0"/>
              <a:t>2 to 3 </a:t>
            </a:r>
            <a:r>
              <a:rPr lang="es-ES" dirty="0" err="1"/>
              <a:t>years</a:t>
            </a:r>
            <a:r>
              <a:rPr lang="es-ES" dirty="0"/>
              <a:t> of </a:t>
            </a:r>
            <a:r>
              <a:rPr lang="es-ES" dirty="0" err="1"/>
              <a:t>experience</a:t>
            </a:r>
            <a:r>
              <a:rPr lang="es-ES" dirty="0"/>
              <a:t> as a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development</a:t>
            </a:r>
            <a:r>
              <a:rPr lang="es-ES" dirty="0"/>
              <a:t> leader </a:t>
            </a:r>
            <a:r>
              <a:rPr lang="es-ES" dirty="0" err="1"/>
              <a:t>with</a:t>
            </a:r>
            <a:r>
              <a:rPr lang="es-ES" dirty="0"/>
              <a:t> a </a:t>
            </a:r>
            <a:r>
              <a:rPr lang="es-ES" dirty="0" err="1"/>
              <a:t>demonstrated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deliver</a:t>
            </a:r>
            <a:r>
              <a:rPr lang="es-ES" dirty="0"/>
              <a:t> </a:t>
            </a:r>
            <a:r>
              <a:rPr lang="es-ES" dirty="0" err="1"/>
              <a:t>medium</a:t>
            </a:r>
            <a:r>
              <a:rPr lang="es-ES" dirty="0"/>
              <a:t> to </a:t>
            </a:r>
            <a:r>
              <a:rPr lang="es-ES" dirty="0" err="1"/>
              <a:t>large</a:t>
            </a:r>
            <a:r>
              <a:rPr lang="es-ES" dirty="0"/>
              <a:t> </a:t>
            </a:r>
            <a:r>
              <a:rPr lang="es-ES" dirty="0" err="1"/>
              <a:t>scale</a:t>
            </a:r>
            <a:r>
              <a:rPr lang="es-ES" dirty="0"/>
              <a:t> </a:t>
            </a:r>
            <a:r>
              <a:rPr lang="es-ES" dirty="0" err="1"/>
              <a:t>technology</a:t>
            </a:r>
            <a:r>
              <a:rPr lang="es-ES" dirty="0"/>
              <a:t> </a:t>
            </a:r>
            <a:r>
              <a:rPr lang="es-ES" dirty="0" err="1"/>
              <a:t>solutions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/>
              <a:t/>
            </a:r>
            <a:br>
              <a:rPr lang="es-ES" dirty="0"/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844219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>
            <a:normAutofit/>
          </a:bodyPr>
          <a:lstStyle/>
          <a:p>
            <a:pPr algn="l"/>
            <a:r>
              <a:rPr lang="es-ES" dirty="0" smtClean="0"/>
              <a:t>SKILLS / KNOWLEDGE / ABILITIES:</a:t>
            </a:r>
            <a:endParaRPr lang="es-AR" dirty="0" smtClean="0"/>
          </a:p>
          <a:p>
            <a:pPr lvl="0" algn="l"/>
            <a:r>
              <a:rPr lang="es-ES" dirty="0" err="1" smtClean="0"/>
              <a:t>Strong</a:t>
            </a:r>
            <a:r>
              <a:rPr lang="es-ES" dirty="0" smtClean="0"/>
              <a:t> </a:t>
            </a:r>
            <a:r>
              <a:rPr lang="es-ES" dirty="0" err="1" smtClean="0"/>
              <a:t>technical</a:t>
            </a:r>
            <a:r>
              <a:rPr lang="es-ES" dirty="0" smtClean="0"/>
              <a:t> </a:t>
            </a:r>
            <a:r>
              <a:rPr lang="es-ES" dirty="0" err="1" smtClean="0"/>
              <a:t>competency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:</a:t>
            </a:r>
            <a:endParaRPr lang="es-AR" dirty="0" smtClean="0"/>
          </a:p>
          <a:p>
            <a:pPr lvl="1" algn="l"/>
            <a:r>
              <a:rPr lang="es-ES" sz="2400" dirty="0" smtClean="0"/>
              <a:t>Full </a:t>
            </a:r>
            <a:r>
              <a:rPr lang="es-ES" sz="2400" dirty="0" err="1" smtClean="0"/>
              <a:t>Stack</a:t>
            </a:r>
            <a:r>
              <a:rPr lang="es-ES" sz="2400" dirty="0" smtClean="0"/>
              <a:t> </a:t>
            </a:r>
            <a:r>
              <a:rPr lang="es-ES" sz="2400" dirty="0" err="1" smtClean="0"/>
              <a:t>Development</a:t>
            </a:r>
            <a:r>
              <a:rPr lang="es-ES" sz="2400" dirty="0" smtClean="0"/>
              <a:t> </a:t>
            </a:r>
            <a:r>
              <a:rPr lang="es-ES" sz="2400" dirty="0" err="1" smtClean="0"/>
              <a:t>expertise</a:t>
            </a:r>
            <a:r>
              <a:rPr lang="es-ES" sz="2400" dirty="0" smtClean="0"/>
              <a:t>:</a:t>
            </a:r>
            <a:endParaRPr lang="es-AR" sz="2400" dirty="0" smtClean="0"/>
          </a:p>
          <a:p>
            <a:pPr lvl="2" algn="l"/>
            <a:r>
              <a:rPr lang="es-ES" sz="2400" dirty="0" smtClean="0"/>
              <a:t>Python</a:t>
            </a:r>
            <a:endParaRPr lang="es-AR" sz="2400" dirty="0" smtClean="0"/>
          </a:p>
          <a:p>
            <a:pPr lvl="2" algn="l"/>
            <a:r>
              <a:rPr lang="es-ES" sz="2400" dirty="0" smtClean="0"/>
              <a:t>JavaScript</a:t>
            </a:r>
            <a:endParaRPr lang="es-AR" sz="2400" dirty="0" smtClean="0"/>
          </a:p>
          <a:p>
            <a:pPr lvl="2" algn="l"/>
            <a:r>
              <a:rPr lang="es-ES" sz="2400" dirty="0" err="1" smtClean="0"/>
              <a:t>React</a:t>
            </a:r>
            <a:r>
              <a:rPr lang="es-ES" sz="2400" dirty="0" smtClean="0"/>
              <a:t> (</a:t>
            </a:r>
            <a:r>
              <a:rPr lang="es-ES" sz="2400" dirty="0" err="1" smtClean="0"/>
              <a:t>React</a:t>
            </a:r>
            <a:r>
              <a:rPr lang="es-ES" sz="2400" dirty="0" smtClean="0"/>
              <a:t> </a:t>
            </a:r>
            <a:r>
              <a:rPr lang="es-ES" sz="2400" dirty="0" err="1" smtClean="0"/>
              <a:t>Hooks</a:t>
            </a:r>
            <a:r>
              <a:rPr lang="es-ES" sz="2400" dirty="0" smtClean="0"/>
              <a:t>)</a:t>
            </a:r>
            <a:endParaRPr lang="es-AR" sz="2400" dirty="0" smtClean="0"/>
          </a:p>
          <a:p>
            <a:pPr lvl="2" algn="l"/>
            <a:r>
              <a:rPr lang="es-ES" sz="2400" dirty="0" err="1" smtClean="0"/>
              <a:t>TypeScript</a:t>
            </a:r>
            <a:endParaRPr lang="es-AR" sz="2400" dirty="0" smtClean="0"/>
          </a:p>
          <a:p>
            <a:pPr lvl="2" algn="l"/>
            <a:r>
              <a:rPr lang="es-ES" sz="2400" dirty="0" err="1" smtClean="0"/>
              <a:t>GraphQL</a:t>
            </a:r>
            <a:endParaRPr lang="es-AR" sz="2400" dirty="0" smtClean="0"/>
          </a:p>
          <a:p>
            <a:pPr lvl="1" algn="l"/>
            <a:r>
              <a:rPr lang="es-ES" sz="2400" dirty="0" smtClean="0"/>
              <a:t>Deep </a:t>
            </a:r>
            <a:r>
              <a:rPr lang="es-ES" sz="2400" dirty="0" err="1" smtClean="0"/>
              <a:t>understanding</a:t>
            </a:r>
            <a:r>
              <a:rPr lang="es-ES" sz="2400" dirty="0" smtClean="0"/>
              <a:t> of AWS and </a:t>
            </a:r>
            <a:r>
              <a:rPr lang="es-ES" sz="2400" dirty="0" err="1" smtClean="0"/>
              <a:t>its</a:t>
            </a:r>
            <a:r>
              <a:rPr lang="es-ES" sz="2400" dirty="0" smtClean="0"/>
              <a:t> </a:t>
            </a:r>
            <a:r>
              <a:rPr lang="es-ES" sz="2400" dirty="0" err="1" smtClean="0"/>
              <a:t>services</a:t>
            </a:r>
            <a:r>
              <a:rPr lang="es-ES" sz="2400" dirty="0" smtClean="0"/>
              <a:t> (</a:t>
            </a:r>
            <a:r>
              <a:rPr lang="es-ES" sz="2400" dirty="0" err="1" smtClean="0"/>
              <a:t>storage</a:t>
            </a:r>
            <a:r>
              <a:rPr lang="es-ES" sz="2400" dirty="0" smtClean="0"/>
              <a:t>, </a:t>
            </a:r>
            <a:r>
              <a:rPr lang="es-ES" sz="2400" dirty="0" err="1" smtClean="0"/>
              <a:t>database</a:t>
            </a:r>
            <a:r>
              <a:rPr lang="es-ES" sz="2400" dirty="0" smtClean="0"/>
              <a:t>, </a:t>
            </a:r>
            <a:r>
              <a:rPr lang="es-ES" sz="2400" dirty="0" err="1" smtClean="0"/>
              <a:t>security</a:t>
            </a:r>
            <a:r>
              <a:rPr lang="es-ES" sz="2400" dirty="0" smtClean="0"/>
              <a:t>, and </a:t>
            </a:r>
            <a:r>
              <a:rPr lang="es-ES" sz="2400" dirty="0" err="1" smtClean="0"/>
              <a:t>networking</a:t>
            </a:r>
            <a:r>
              <a:rPr lang="es-ES" sz="2400" dirty="0" smtClean="0"/>
              <a:t> </a:t>
            </a:r>
            <a:r>
              <a:rPr lang="es-ES" sz="2400" dirty="0" err="1" smtClean="0"/>
              <a:t>services</a:t>
            </a:r>
            <a:r>
              <a:rPr lang="es-ES" sz="2400" dirty="0" smtClean="0"/>
              <a:t>)</a:t>
            </a:r>
            <a:endParaRPr lang="es-AR" dirty="0" smtClean="0">
              <a:effectLst/>
            </a:endParaRPr>
          </a:p>
          <a:p>
            <a:pPr lvl="1" algn="l"/>
            <a:r>
              <a:rPr lang="es-ES" sz="2400" dirty="0"/>
              <a:t>Solid </a:t>
            </a:r>
            <a:r>
              <a:rPr lang="es-ES" sz="2400" dirty="0" err="1"/>
              <a:t>understanding</a:t>
            </a:r>
            <a:r>
              <a:rPr lang="es-ES" sz="2400" dirty="0"/>
              <a:t> of web </a:t>
            </a:r>
            <a:r>
              <a:rPr lang="es-ES" sz="2400" dirty="0" err="1"/>
              <a:t>technologies</a:t>
            </a:r>
            <a:endParaRPr lang="es-AR" sz="2400" dirty="0"/>
          </a:p>
          <a:p>
            <a:pPr lvl="1" algn="l"/>
            <a:r>
              <a:rPr lang="es-ES" sz="2400" dirty="0" err="1"/>
              <a:t>Experience</a:t>
            </a:r>
            <a:r>
              <a:rPr lang="es-ES" sz="2400" dirty="0"/>
              <a:t> </a:t>
            </a:r>
            <a:r>
              <a:rPr lang="es-ES" sz="2400" dirty="0" err="1"/>
              <a:t>with</a:t>
            </a:r>
            <a:r>
              <a:rPr lang="es-ES" sz="2400" dirty="0"/>
              <a:t> </a:t>
            </a:r>
            <a:r>
              <a:rPr lang="es-ES" sz="2400" dirty="0" err="1"/>
              <a:t>GitLab</a:t>
            </a:r>
            <a:r>
              <a:rPr lang="es-ES" sz="2400" dirty="0"/>
              <a:t> </a:t>
            </a:r>
            <a:r>
              <a:rPr lang="es-ES" sz="2400" dirty="0" err="1"/>
              <a:t>or</a:t>
            </a:r>
            <a:r>
              <a:rPr lang="es-ES" sz="2400" dirty="0"/>
              <a:t> similar </a:t>
            </a:r>
            <a:r>
              <a:rPr lang="es-ES" sz="2400" dirty="0" err="1"/>
              <a:t>system</a:t>
            </a:r>
            <a:r>
              <a:rPr lang="es-ES" sz="2400" dirty="0"/>
              <a:t> </a:t>
            </a:r>
            <a:r>
              <a:rPr lang="es-ES" sz="2400" dirty="0" err="1"/>
              <a:t>utilizing</a:t>
            </a:r>
            <a:r>
              <a:rPr lang="es-ES" sz="2400" dirty="0"/>
              <a:t> CI/CD Pipelines</a:t>
            </a:r>
            <a:endParaRPr lang="es-AR" sz="2400" dirty="0"/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45220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>
            <a:normAutofit fontScale="55000" lnSpcReduction="20000"/>
          </a:bodyPr>
          <a:lstStyle/>
          <a:p>
            <a:endParaRPr lang="es-AR" dirty="0" smtClean="0">
              <a:effectLst/>
            </a:endParaRPr>
          </a:p>
          <a:p>
            <a:pPr lvl="1" algn="l"/>
            <a:r>
              <a:rPr lang="es-ES" sz="5100" dirty="0" err="1"/>
              <a:t>Working</a:t>
            </a:r>
            <a:r>
              <a:rPr lang="es-ES" sz="5100" dirty="0"/>
              <a:t> </a:t>
            </a:r>
            <a:r>
              <a:rPr lang="es-ES" sz="5100" dirty="0" err="1"/>
              <a:t>knowledge</a:t>
            </a:r>
            <a:r>
              <a:rPr lang="es-ES" sz="5100" dirty="0"/>
              <a:t> of SQL and </a:t>
            </a:r>
            <a:r>
              <a:rPr lang="es-ES" sz="5100" dirty="0" err="1"/>
              <a:t>NoSQL</a:t>
            </a:r>
            <a:r>
              <a:rPr lang="es-ES" sz="5100" dirty="0"/>
              <a:t> </a:t>
            </a:r>
            <a:r>
              <a:rPr lang="es-ES" sz="5100" dirty="0" err="1"/>
              <a:t>databases</a:t>
            </a:r>
            <a:r>
              <a:rPr lang="es-ES" sz="5100" dirty="0"/>
              <a:t> and </a:t>
            </a:r>
            <a:r>
              <a:rPr lang="es-ES" sz="5100" dirty="0" err="1"/>
              <a:t>ability</a:t>
            </a:r>
            <a:r>
              <a:rPr lang="es-ES" sz="5100" dirty="0"/>
              <a:t> to </a:t>
            </a:r>
            <a:r>
              <a:rPr lang="es-ES" sz="5100" dirty="0" err="1"/>
              <a:t>work</a:t>
            </a:r>
            <a:r>
              <a:rPr lang="es-ES" sz="5100" dirty="0"/>
              <a:t> </a:t>
            </a:r>
            <a:r>
              <a:rPr lang="es-ES" sz="5100" dirty="0" err="1"/>
              <a:t>with</a:t>
            </a:r>
            <a:r>
              <a:rPr lang="es-ES" sz="5100" dirty="0"/>
              <a:t> </a:t>
            </a:r>
            <a:r>
              <a:rPr lang="es-ES" sz="5100" dirty="0" err="1"/>
              <a:t>complex</a:t>
            </a:r>
            <a:r>
              <a:rPr lang="es-ES" sz="5100" dirty="0"/>
              <a:t> </a:t>
            </a:r>
            <a:r>
              <a:rPr lang="es-ES" sz="5100" dirty="0" err="1"/>
              <a:t>database</a:t>
            </a:r>
            <a:r>
              <a:rPr lang="es-ES" sz="5100" dirty="0"/>
              <a:t> </a:t>
            </a:r>
            <a:r>
              <a:rPr lang="es-ES" sz="5100" dirty="0" err="1"/>
              <a:t>schema</a:t>
            </a:r>
            <a:r>
              <a:rPr lang="es-ES" sz="5100" dirty="0"/>
              <a:t> </a:t>
            </a:r>
            <a:r>
              <a:rPr lang="es-ES" sz="5100" dirty="0" err="1"/>
              <a:t>or</a:t>
            </a:r>
            <a:r>
              <a:rPr lang="es-ES" sz="5100" dirty="0"/>
              <a:t> </a:t>
            </a:r>
            <a:r>
              <a:rPr lang="es-ES" sz="5100" dirty="0" err="1"/>
              <a:t>access</a:t>
            </a:r>
            <a:r>
              <a:rPr lang="es-ES" sz="5100" dirty="0"/>
              <a:t> </a:t>
            </a:r>
            <a:r>
              <a:rPr lang="es-ES" sz="5100" dirty="0" err="1"/>
              <a:t>patterns</a:t>
            </a:r>
            <a:endParaRPr lang="es-AR" sz="5100" dirty="0"/>
          </a:p>
          <a:p>
            <a:pPr lvl="1" algn="l"/>
            <a:r>
              <a:rPr lang="es-ES" sz="5100" dirty="0"/>
              <a:t>REST </a:t>
            </a:r>
            <a:r>
              <a:rPr lang="es-ES" sz="5100" dirty="0" err="1"/>
              <a:t>APIs</a:t>
            </a:r>
            <a:endParaRPr lang="es-AR" sz="5100" dirty="0"/>
          </a:p>
          <a:p>
            <a:pPr lvl="1" algn="l"/>
            <a:r>
              <a:rPr lang="es-ES" sz="5100" dirty="0" err="1"/>
              <a:t>Service</a:t>
            </a:r>
            <a:r>
              <a:rPr lang="es-ES" sz="5100" dirty="0"/>
              <a:t> </a:t>
            </a:r>
            <a:r>
              <a:rPr lang="es-ES" sz="5100" dirty="0" err="1"/>
              <a:t>Based</a:t>
            </a:r>
            <a:r>
              <a:rPr lang="es-ES" sz="5100" dirty="0"/>
              <a:t> </a:t>
            </a:r>
            <a:r>
              <a:rPr lang="es-ES" sz="5100" dirty="0" err="1"/>
              <a:t>Architecture</a:t>
            </a:r>
            <a:endParaRPr lang="es-AR" sz="5100" dirty="0"/>
          </a:p>
          <a:p>
            <a:pPr lvl="1" algn="l"/>
            <a:r>
              <a:rPr lang="es-ES" sz="5100" dirty="0" err="1"/>
              <a:t>Secure</a:t>
            </a:r>
            <a:r>
              <a:rPr lang="es-ES" sz="5100" dirty="0"/>
              <a:t> </a:t>
            </a:r>
            <a:r>
              <a:rPr lang="es-ES" sz="5100" dirty="0" err="1"/>
              <a:t>Development</a:t>
            </a:r>
            <a:r>
              <a:rPr lang="es-ES" sz="5100" dirty="0"/>
              <a:t> </a:t>
            </a:r>
            <a:r>
              <a:rPr lang="es-ES" sz="5100" dirty="0" err="1"/>
              <a:t>Practices</a:t>
            </a:r>
            <a:endParaRPr lang="es-AR" sz="5100" dirty="0"/>
          </a:p>
          <a:p>
            <a:pPr lvl="0" algn="l"/>
            <a:r>
              <a:rPr lang="es-ES" sz="5100" dirty="0" err="1"/>
              <a:t>Nice</a:t>
            </a:r>
            <a:r>
              <a:rPr lang="es-ES" sz="5100" dirty="0"/>
              <a:t> to </a:t>
            </a:r>
            <a:r>
              <a:rPr lang="es-ES" sz="5100" dirty="0" err="1"/>
              <a:t>have</a:t>
            </a:r>
            <a:endParaRPr lang="es-AR" sz="5100" dirty="0"/>
          </a:p>
          <a:p>
            <a:pPr lvl="1" algn="l"/>
            <a:r>
              <a:rPr lang="es-ES" sz="5100" dirty="0" err="1"/>
              <a:t>Experience</a:t>
            </a:r>
            <a:r>
              <a:rPr lang="es-ES" sz="5100" dirty="0"/>
              <a:t> </a:t>
            </a:r>
            <a:r>
              <a:rPr lang="es-ES" sz="5100" dirty="0" err="1"/>
              <a:t>designing</a:t>
            </a:r>
            <a:r>
              <a:rPr lang="es-ES" sz="5100" dirty="0"/>
              <a:t>, </a:t>
            </a:r>
            <a:r>
              <a:rPr lang="es-ES" sz="5100" dirty="0" err="1"/>
              <a:t>building</a:t>
            </a:r>
            <a:r>
              <a:rPr lang="es-ES" sz="5100" dirty="0"/>
              <a:t>, and </a:t>
            </a:r>
            <a:r>
              <a:rPr lang="es-ES" sz="5100" dirty="0" err="1"/>
              <a:t>maintaining</a:t>
            </a:r>
            <a:r>
              <a:rPr lang="es-ES" sz="5100" dirty="0"/>
              <a:t> a Data Lake</a:t>
            </a:r>
            <a:endParaRPr lang="es-AR" sz="5100" dirty="0"/>
          </a:p>
          <a:p>
            <a:pPr lvl="1" algn="l"/>
            <a:r>
              <a:rPr lang="es-ES" sz="5100" dirty="0" err="1"/>
              <a:t>Experience</a:t>
            </a:r>
            <a:r>
              <a:rPr lang="es-ES" sz="5100" dirty="0"/>
              <a:t> </a:t>
            </a:r>
            <a:r>
              <a:rPr lang="es-ES" sz="5100" dirty="0" err="1"/>
              <a:t>integrating</a:t>
            </a:r>
            <a:r>
              <a:rPr lang="es-ES" sz="5100" dirty="0"/>
              <a:t> </a:t>
            </a:r>
            <a:r>
              <a:rPr lang="es-ES" sz="5100" dirty="0" err="1"/>
              <a:t>automated</a:t>
            </a:r>
            <a:r>
              <a:rPr lang="es-ES" sz="5100" dirty="0"/>
              <a:t> </a:t>
            </a:r>
            <a:r>
              <a:rPr lang="es-ES" sz="5100" dirty="0" err="1"/>
              <a:t>testing</a:t>
            </a:r>
            <a:r>
              <a:rPr lang="es-ES" sz="5100" dirty="0"/>
              <a:t> </a:t>
            </a:r>
            <a:r>
              <a:rPr lang="es-ES" sz="5100" dirty="0" err="1"/>
              <a:t>tools</a:t>
            </a:r>
            <a:endParaRPr lang="es-AR" sz="5100" dirty="0"/>
          </a:p>
          <a:p>
            <a:pPr lvl="0" algn="l"/>
            <a:r>
              <a:rPr lang="es-ES" sz="5100" dirty="0" err="1"/>
              <a:t>Understanding</a:t>
            </a:r>
            <a:r>
              <a:rPr lang="es-ES" sz="5100" dirty="0"/>
              <a:t> of </a:t>
            </a:r>
            <a:r>
              <a:rPr lang="es-ES" sz="5100" dirty="0" err="1"/>
              <a:t>best</a:t>
            </a:r>
            <a:r>
              <a:rPr lang="es-ES" sz="5100" dirty="0"/>
              <a:t> </a:t>
            </a:r>
            <a:r>
              <a:rPr lang="es-ES" sz="5100" dirty="0" err="1"/>
              <a:t>practices</a:t>
            </a:r>
            <a:r>
              <a:rPr lang="es-ES" sz="5100" dirty="0"/>
              <a:t>, </a:t>
            </a:r>
            <a:r>
              <a:rPr lang="es-ES" sz="5100" dirty="0" err="1"/>
              <a:t>standards</a:t>
            </a:r>
            <a:r>
              <a:rPr lang="es-ES" sz="5100" dirty="0"/>
              <a:t> and </a:t>
            </a:r>
            <a:r>
              <a:rPr lang="es-ES" sz="5100" dirty="0" err="1"/>
              <a:t>methods</a:t>
            </a:r>
            <a:r>
              <a:rPr lang="es-ES" sz="5100" dirty="0"/>
              <a:t> to </a:t>
            </a:r>
            <a:r>
              <a:rPr lang="es-ES" sz="5100" dirty="0" err="1"/>
              <a:t>integrate</a:t>
            </a:r>
            <a:r>
              <a:rPr lang="es-ES" sz="5100" dirty="0"/>
              <a:t> </a:t>
            </a:r>
            <a:r>
              <a:rPr lang="es-ES" sz="5100" dirty="0" err="1"/>
              <a:t>applications</a:t>
            </a:r>
            <a:r>
              <a:rPr lang="es-ES" sz="5100" dirty="0"/>
              <a:t> </a:t>
            </a:r>
            <a:r>
              <a:rPr lang="es-ES" sz="5100" dirty="0" err="1"/>
              <a:t>within</a:t>
            </a:r>
            <a:r>
              <a:rPr lang="es-ES" sz="5100" dirty="0"/>
              <a:t> </a:t>
            </a:r>
            <a:r>
              <a:rPr lang="es-ES" sz="5100" dirty="0" err="1"/>
              <a:t>the</a:t>
            </a:r>
            <a:r>
              <a:rPr lang="es-ES" sz="5100" dirty="0"/>
              <a:t> </a:t>
            </a:r>
            <a:r>
              <a:rPr lang="es-ES" sz="5100" dirty="0" err="1"/>
              <a:t>organization</a:t>
            </a:r>
            <a:r>
              <a:rPr lang="es-ES" sz="5100" dirty="0"/>
              <a:t> and </a:t>
            </a:r>
            <a:r>
              <a:rPr lang="es-ES" sz="5100" dirty="0" err="1"/>
              <a:t>with</a:t>
            </a:r>
            <a:r>
              <a:rPr lang="es-ES" sz="5100" dirty="0"/>
              <a:t> </a:t>
            </a:r>
            <a:r>
              <a:rPr lang="es-ES" sz="5100" dirty="0" err="1"/>
              <a:t>external</a:t>
            </a:r>
            <a:r>
              <a:rPr lang="es-ES" sz="5100" dirty="0"/>
              <a:t> </a:t>
            </a:r>
            <a:r>
              <a:rPr lang="es-ES" sz="5100" dirty="0" err="1"/>
              <a:t>partners</a:t>
            </a:r>
            <a:r>
              <a:rPr lang="es-ES" sz="5100" dirty="0"/>
              <a:t>.</a:t>
            </a:r>
            <a:endParaRPr lang="es-AR" sz="5100" dirty="0"/>
          </a:p>
          <a:p>
            <a:pPr lvl="0" algn="l"/>
            <a:r>
              <a:rPr lang="es-ES" sz="5100" dirty="0"/>
              <a:t>In-</a:t>
            </a:r>
            <a:r>
              <a:rPr lang="es-ES" sz="5100" dirty="0" err="1"/>
              <a:t>depth</a:t>
            </a:r>
            <a:r>
              <a:rPr lang="es-ES" sz="5100" dirty="0"/>
              <a:t> </a:t>
            </a:r>
            <a:r>
              <a:rPr lang="es-ES" sz="5100" dirty="0" err="1"/>
              <a:t>knowledge</a:t>
            </a:r>
            <a:r>
              <a:rPr lang="es-ES" sz="5100" dirty="0"/>
              <a:t> of </a:t>
            </a:r>
            <a:r>
              <a:rPr lang="es-ES" sz="5100" dirty="0" err="1"/>
              <a:t>the</a:t>
            </a:r>
            <a:r>
              <a:rPr lang="es-ES" sz="5100" dirty="0"/>
              <a:t> full software </a:t>
            </a:r>
            <a:r>
              <a:rPr lang="es-ES" sz="5100" dirty="0" err="1"/>
              <a:t>development</a:t>
            </a:r>
            <a:r>
              <a:rPr lang="es-ES" sz="5100" dirty="0"/>
              <a:t> </a:t>
            </a:r>
            <a:r>
              <a:rPr lang="es-ES" sz="5100" dirty="0" err="1"/>
              <a:t>lifecycle</a:t>
            </a:r>
            <a:r>
              <a:rPr lang="es-ES" sz="5100" dirty="0"/>
              <a:t>; </a:t>
            </a:r>
            <a:r>
              <a:rPr lang="es-ES" sz="5100" dirty="0" err="1"/>
              <a:t>with</a:t>
            </a:r>
            <a:r>
              <a:rPr lang="es-ES" sz="5100" dirty="0"/>
              <a:t> </a:t>
            </a:r>
            <a:r>
              <a:rPr lang="es-ES" sz="5100" dirty="0" err="1"/>
              <a:t>exposure</a:t>
            </a:r>
            <a:r>
              <a:rPr lang="es-ES" sz="5100" dirty="0"/>
              <a:t> to agile </a:t>
            </a:r>
            <a:r>
              <a:rPr lang="es-ES" sz="5100" dirty="0" err="1"/>
              <a:t>or</a:t>
            </a:r>
            <a:r>
              <a:rPr lang="es-ES" sz="5100" dirty="0"/>
              <a:t> </a:t>
            </a:r>
            <a:r>
              <a:rPr lang="es-ES" sz="5100" dirty="0" err="1"/>
              <a:t>iterative</a:t>
            </a:r>
            <a:r>
              <a:rPr lang="es-ES" sz="5100" dirty="0"/>
              <a:t> </a:t>
            </a:r>
            <a:r>
              <a:rPr lang="es-ES" sz="5100" dirty="0" err="1"/>
              <a:t>approaches</a:t>
            </a:r>
            <a:r>
              <a:rPr lang="es-ES" sz="5100" dirty="0"/>
              <a:t> to </a:t>
            </a:r>
            <a:r>
              <a:rPr lang="es-ES" sz="5100" dirty="0" err="1"/>
              <a:t>delivery</a:t>
            </a:r>
            <a:r>
              <a:rPr lang="es-ES" sz="5100" dirty="0"/>
              <a:t> </a:t>
            </a:r>
            <a:r>
              <a:rPr lang="es-ES" sz="5100" dirty="0" err="1"/>
              <a:t>preferred</a:t>
            </a:r>
            <a:r>
              <a:rPr lang="es-ES" sz="5100" dirty="0" smtClean="0"/>
              <a:t>.</a:t>
            </a:r>
            <a:endParaRPr lang="es-AR" sz="5100" dirty="0"/>
          </a:p>
        </p:txBody>
      </p:sp>
    </p:spTree>
    <p:extLst>
      <p:ext uri="{BB962C8B-B14F-4D97-AF65-F5344CB8AC3E}">
        <p14:creationId xmlns:p14="http://schemas.microsoft.com/office/powerpoint/2010/main" val="2355120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/>
          <a:lstStyle/>
          <a:p>
            <a:pPr lvl="0" algn="l"/>
            <a:r>
              <a:rPr lang="es-ES" dirty="0" err="1"/>
              <a:t>Strong</a:t>
            </a:r>
            <a:r>
              <a:rPr lang="es-ES" dirty="0"/>
              <a:t> verbal and </a:t>
            </a:r>
            <a:r>
              <a:rPr lang="es-ES" dirty="0" err="1"/>
              <a:t>written</a:t>
            </a:r>
            <a:r>
              <a:rPr lang="es-ES" dirty="0"/>
              <a:t> </a:t>
            </a:r>
            <a:r>
              <a:rPr lang="es-ES" dirty="0" err="1"/>
              <a:t>communication</a:t>
            </a:r>
            <a:r>
              <a:rPr lang="es-ES" dirty="0"/>
              <a:t> </a:t>
            </a:r>
            <a:r>
              <a:rPr lang="es-ES" dirty="0" err="1"/>
              <a:t>skill</a:t>
            </a:r>
            <a:r>
              <a:rPr lang="es-ES" dirty="0"/>
              <a:t>;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communicate</a:t>
            </a:r>
            <a:r>
              <a:rPr lang="es-ES" dirty="0"/>
              <a:t> at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levels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organization</a:t>
            </a:r>
            <a:r>
              <a:rPr lang="es-ES" dirty="0"/>
              <a:t>.</a:t>
            </a:r>
            <a:endParaRPr lang="es-AR" dirty="0"/>
          </a:p>
          <a:p>
            <a:pPr lvl="0" algn="l"/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quickly</a:t>
            </a:r>
            <a:r>
              <a:rPr lang="es-ES" dirty="0"/>
              <a:t> </a:t>
            </a:r>
            <a:r>
              <a:rPr lang="es-ES" dirty="0" err="1"/>
              <a:t>learn</a:t>
            </a:r>
            <a:r>
              <a:rPr lang="es-ES" dirty="0"/>
              <a:t> new </a:t>
            </a:r>
            <a:r>
              <a:rPr lang="es-ES" dirty="0" err="1"/>
              <a:t>technologies</a:t>
            </a:r>
            <a:r>
              <a:rPr lang="es-ES" dirty="0"/>
              <a:t> and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functions</a:t>
            </a:r>
            <a:r>
              <a:rPr lang="es-ES" dirty="0"/>
              <a:t>.</a:t>
            </a:r>
            <a:endParaRPr lang="es-AR" dirty="0"/>
          </a:p>
          <a:p>
            <a:pPr lvl="0" algn="l"/>
            <a:r>
              <a:rPr lang="es-ES" dirty="0" err="1"/>
              <a:t>Strong</a:t>
            </a:r>
            <a:r>
              <a:rPr lang="es-ES" dirty="0"/>
              <a:t> </a:t>
            </a:r>
            <a:r>
              <a:rPr lang="es-ES" dirty="0" err="1"/>
              <a:t>analytical</a:t>
            </a:r>
            <a:r>
              <a:rPr lang="es-ES" dirty="0"/>
              <a:t> </a:t>
            </a:r>
            <a:r>
              <a:rPr lang="es-ES" dirty="0" err="1"/>
              <a:t>skills</a:t>
            </a:r>
            <a:r>
              <a:rPr lang="es-ES" dirty="0"/>
              <a:t> to determine </a:t>
            </a:r>
            <a:r>
              <a:rPr lang="es-ES" dirty="0" err="1"/>
              <a:t>effective</a:t>
            </a:r>
            <a:r>
              <a:rPr lang="es-ES" dirty="0"/>
              <a:t> </a:t>
            </a:r>
            <a:r>
              <a:rPr lang="es-ES" dirty="0" err="1"/>
              <a:t>approaches</a:t>
            </a:r>
            <a:r>
              <a:rPr lang="es-ES" dirty="0"/>
              <a:t> to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solutions</a:t>
            </a:r>
            <a:r>
              <a:rPr lang="es-ES" dirty="0"/>
              <a:t>.</a:t>
            </a:r>
            <a:endParaRPr lang="es-AR" dirty="0"/>
          </a:p>
          <a:p>
            <a:pPr lvl="0" algn="l"/>
            <a:r>
              <a:rPr lang="es-ES" dirty="0" err="1"/>
              <a:t>Self-directed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motivate</a:t>
            </a:r>
            <a:r>
              <a:rPr lang="es-ES" dirty="0"/>
              <a:t>, inspire, and lead </a:t>
            </a:r>
            <a:r>
              <a:rPr lang="es-ES" dirty="0" err="1"/>
              <a:t>team</a:t>
            </a:r>
            <a:r>
              <a:rPr lang="es-ES" dirty="0"/>
              <a:t> </a:t>
            </a:r>
            <a:r>
              <a:rPr lang="es-ES" dirty="0" err="1"/>
              <a:t>members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application</a:t>
            </a:r>
            <a:r>
              <a:rPr lang="es-ES" dirty="0"/>
              <a:t> </a:t>
            </a:r>
            <a:r>
              <a:rPr lang="es-ES" dirty="0" err="1"/>
              <a:t>solution</a:t>
            </a:r>
            <a:r>
              <a:rPr lang="es-ES" dirty="0"/>
              <a:t>.</a:t>
            </a:r>
            <a:endParaRPr lang="es-AR" dirty="0"/>
          </a:p>
          <a:p>
            <a:pPr lvl="0" algn="l"/>
            <a:r>
              <a:rPr lang="es-ES" dirty="0" err="1"/>
              <a:t>Demonstrated</a:t>
            </a:r>
            <a:r>
              <a:rPr lang="es-ES" dirty="0"/>
              <a:t> </a:t>
            </a:r>
            <a:r>
              <a:rPr lang="es-ES" dirty="0" err="1"/>
              <a:t>effective</a:t>
            </a:r>
            <a:r>
              <a:rPr lang="es-ES" dirty="0"/>
              <a:t> performance in a </a:t>
            </a:r>
            <a:r>
              <a:rPr lang="es-ES" dirty="0" err="1"/>
              <a:t>team-oriented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76107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/>
          <a:lstStyle/>
          <a:p>
            <a:pPr algn="l"/>
            <a:r>
              <a:rPr lang="es-ES" b="1" dirty="0">
                <a:solidFill>
                  <a:srgbClr val="FF33CC"/>
                </a:solidFill>
              </a:rPr>
              <a:t>REQUIREMENTS:</a:t>
            </a:r>
            <a:endParaRPr lang="es-AR" b="1" dirty="0">
              <a:solidFill>
                <a:srgbClr val="FF33CC"/>
              </a:solidFill>
            </a:endParaRPr>
          </a:p>
          <a:p>
            <a:pPr lvl="0" algn="l"/>
            <a:r>
              <a:rPr lang="es-ES" dirty="0" err="1"/>
              <a:t>Remain</a:t>
            </a:r>
            <a:r>
              <a:rPr lang="es-ES" dirty="0"/>
              <a:t> </a:t>
            </a:r>
            <a:r>
              <a:rPr lang="es-ES" dirty="0" err="1"/>
              <a:t>stationary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extended </a:t>
            </a:r>
            <a:r>
              <a:rPr lang="es-ES" dirty="0" err="1"/>
              <a:t>periods</a:t>
            </a:r>
            <a:endParaRPr lang="es-AR" dirty="0"/>
          </a:p>
          <a:p>
            <a:pPr lvl="0" algn="l"/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communicate</a:t>
            </a:r>
            <a:r>
              <a:rPr lang="es-ES" dirty="0"/>
              <a:t> </a:t>
            </a:r>
            <a:r>
              <a:rPr lang="es-ES" dirty="0" err="1"/>
              <a:t>information</a:t>
            </a:r>
            <a:endParaRPr lang="es-AR" dirty="0"/>
          </a:p>
          <a:p>
            <a:pPr lvl="0" algn="l"/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operate</a:t>
            </a:r>
            <a:r>
              <a:rPr lang="es-ES" dirty="0"/>
              <a:t> a </a:t>
            </a:r>
            <a:r>
              <a:rPr lang="es-ES" dirty="0" err="1"/>
              <a:t>computer</a:t>
            </a:r>
            <a:endParaRPr lang="es-AR" dirty="0"/>
          </a:p>
          <a:p>
            <a:pPr lvl="0" algn="l"/>
            <a:r>
              <a:rPr lang="es-ES" dirty="0" err="1"/>
              <a:t>Possess</a:t>
            </a:r>
            <a:r>
              <a:rPr lang="es-ES" dirty="0"/>
              <a:t>/</a:t>
            </a:r>
            <a:r>
              <a:rPr lang="es-ES" dirty="0" err="1"/>
              <a:t>maintain</a:t>
            </a:r>
            <a:r>
              <a:rPr lang="es-ES" dirty="0"/>
              <a:t> a </a:t>
            </a:r>
            <a:r>
              <a:rPr lang="es-ES" dirty="0" err="1"/>
              <a:t>valid</a:t>
            </a:r>
            <a:r>
              <a:rPr lang="es-ES" dirty="0"/>
              <a:t> </a:t>
            </a:r>
            <a:r>
              <a:rPr lang="es-ES" dirty="0" err="1"/>
              <a:t>driver's</a:t>
            </a:r>
            <a:r>
              <a:rPr lang="es-ES" dirty="0"/>
              <a:t> </a:t>
            </a:r>
            <a:r>
              <a:rPr lang="es-ES" dirty="0" err="1"/>
              <a:t>license</a:t>
            </a:r>
            <a:endParaRPr lang="es-AR" dirty="0"/>
          </a:p>
          <a:p>
            <a:pPr lvl="0" algn="l"/>
            <a:r>
              <a:rPr lang="es-ES" dirty="0"/>
              <a:t>10% </a:t>
            </a:r>
            <a:r>
              <a:rPr lang="es-ES" dirty="0" err="1"/>
              <a:t>travel</a:t>
            </a:r>
            <a:r>
              <a:rPr lang="es-ES" dirty="0"/>
              <a:t> </a:t>
            </a:r>
            <a:r>
              <a:rPr lang="es-ES" dirty="0" err="1"/>
              <a:t>requirement</a:t>
            </a:r>
            <a:endParaRPr lang="es-AR" dirty="0"/>
          </a:p>
          <a:p>
            <a:pPr algn="l"/>
            <a:r>
              <a:rPr lang="es-ES" dirty="0" err="1"/>
              <a:t>People</a:t>
            </a:r>
            <a:r>
              <a:rPr lang="es-ES" dirty="0"/>
              <a:t> are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passion</a:t>
            </a:r>
            <a:r>
              <a:rPr lang="es-ES" dirty="0"/>
              <a:t>. At ALLO,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don’t</a:t>
            </a:r>
            <a:r>
              <a:rPr lang="es-ES" dirty="0"/>
              <a:t> </a:t>
            </a:r>
            <a:r>
              <a:rPr lang="es-ES" dirty="0" err="1"/>
              <a:t>treat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like</a:t>
            </a:r>
            <a:r>
              <a:rPr lang="es-ES" dirty="0"/>
              <a:t> a </a:t>
            </a:r>
            <a:r>
              <a:rPr lang="es-ES" dirty="0" err="1"/>
              <a:t>number</a:t>
            </a:r>
            <a:r>
              <a:rPr lang="es-ES" dirty="0"/>
              <a:t>. </a:t>
            </a:r>
            <a:r>
              <a:rPr lang="es-ES" dirty="0" err="1"/>
              <a:t>You’re</a:t>
            </a:r>
            <a:r>
              <a:rPr lang="es-ES" dirty="0"/>
              <a:t> a human </a:t>
            </a:r>
            <a:r>
              <a:rPr lang="es-ES" dirty="0" err="1"/>
              <a:t>being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/>
              <a:t/>
            </a:r>
            <a:br>
              <a:rPr lang="es-ES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90512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>
            <a:normAutofit lnSpcReduction="10000"/>
          </a:bodyPr>
          <a:lstStyle/>
          <a:p>
            <a:r>
              <a:rPr lang="es-ES" dirty="0" err="1"/>
              <a:t>Get</a:t>
            </a:r>
            <a:r>
              <a:rPr lang="es-ES" dirty="0"/>
              <a:t> </a:t>
            </a:r>
            <a:r>
              <a:rPr lang="es-ES" dirty="0" err="1"/>
              <a:t>ready</a:t>
            </a:r>
            <a:r>
              <a:rPr lang="es-ES" dirty="0"/>
              <a:t> to </a:t>
            </a:r>
            <a:r>
              <a:rPr lang="es-ES" dirty="0" err="1"/>
              <a:t>plug</a:t>
            </a:r>
            <a:r>
              <a:rPr lang="es-ES" dirty="0"/>
              <a:t> </a:t>
            </a:r>
            <a:r>
              <a:rPr lang="es-ES" dirty="0" err="1"/>
              <a:t>into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perks</a:t>
            </a:r>
            <a:r>
              <a:rPr lang="es-ES" dirty="0"/>
              <a:t> at ALLO:</a:t>
            </a:r>
            <a:endParaRPr lang="es-AR" dirty="0"/>
          </a:p>
          <a:p>
            <a:pPr lvl="0"/>
            <a:r>
              <a:rPr lang="es-ES" dirty="0"/>
              <a:t>Free ALLO </a:t>
            </a:r>
            <a:r>
              <a:rPr lang="es-ES" dirty="0" err="1"/>
              <a:t>Service</a:t>
            </a:r>
            <a:r>
              <a:rPr lang="es-ES" dirty="0"/>
              <a:t>: </a:t>
            </a:r>
            <a:r>
              <a:rPr lang="es-ES" dirty="0" err="1"/>
              <a:t>We’ll</a:t>
            </a:r>
            <a:r>
              <a:rPr lang="es-ES" dirty="0"/>
              <a:t> pick up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tab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ALLO </a:t>
            </a:r>
            <a:r>
              <a:rPr lang="es-ES" dirty="0" err="1"/>
              <a:t>fiber</a:t>
            </a:r>
            <a:r>
              <a:rPr lang="es-ES" dirty="0"/>
              <a:t> internet, TV, and </a:t>
            </a:r>
            <a:r>
              <a:rPr lang="es-ES" dirty="0" err="1"/>
              <a:t>phone</a:t>
            </a:r>
            <a:r>
              <a:rPr lang="es-ES" dirty="0"/>
              <a:t> </a:t>
            </a:r>
            <a:r>
              <a:rPr lang="es-ES" dirty="0" err="1"/>
              <a:t>bill</a:t>
            </a:r>
            <a:r>
              <a:rPr lang="es-ES" dirty="0"/>
              <a:t>. </a:t>
            </a:r>
            <a:r>
              <a:rPr lang="es-ES" dirty="0" err="1"/>
              <a:t>Seriously</a:t>
            </a:r>
            <a:r>
              <a:rPr lang="es-ES" dirty="0"/>
              <a:t>!</a:t>
            </a:r>
            <a:endParaRPr lang="es-AR" dirty="0"/>
          </a:p>
          <a:p>
            <a:pPr lvl="0"/>
            <a:r>
              <a:rPr lang="es-ES" dirty="0" err="1"/>
              <a:t>Retirement</a:t>
            </a:r>
            <a:r>
              <a:rPr lang="es-ES" dirty="0"/>
              <a:t> Plan: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fiber</a:t>
            </a:r>
            <a:r>
              <a:rPr lang="es-ES" dirty="0"/>
              <a:t> 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isn’t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only</a:t>
            </a:r>
            <a:r>
              <a:rPr lang="es-ES" dirty="0"/>
              <a:t> </a:t>
            </a:r>
            <a:r>
              <a:rPr lang="es-ES" dirty="0" err="1"/>
              <a:t>one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care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match </a:t>
            </a:r>
            <a:r>
              <a:rPr lang="es-ES" dirty="0" err="1"/>
              <a:t>your</a:t>
            </a:r>
            <a:r>
              <a:rPr lang="es-ES" dirty="0"/>
              <a:t> 401(k) </a:t>
            </a:r>
            <a:r>
              <a:rPr lang="es-ES" dirty="0" err="1"/>
              <a:t>savings</a:t>
            </a:r>
            <a:r>
              <a:rPr lang="es-ES" dirty="0"/>
              <a:t> up to 5%.</a:t>
            </a:r>
            <a:endParaRPr lang="es-AR" dirty="0"/>
          </a:p>
          <a:p>
            <a:pPr lvl="0"/>
            <a:r>
              <a:rPr lang="es-ES" dirty="0" err="1"/>
              <a:t>Health</a:t>
            </a:r>
            <a:r>
              <a:rPr lang="es-ES" dirty="0"/>
              <a:t> and </a:t>
            </a:r>
            <a:r>
              <a:rPr lang="es-ES" dirty="0" err="1"/>
              <a:t>Wellness</a:t>
            </a:r>
            <a:r>
              <a:rPr lang="es-ES" dirty="0"/>
              <a:t>: </a:t>
            </a:r>
            <a:r>
              <a:rPr lang="es-ES" dirty="0" err="1"/>
              <a:t>Participate</a:t>
            </a:r>
            <a:r>
              <a:rPr lang="es-ES" dirty="0"/>
              <a:t> in </a:t>
            </a:r>
            <a:r>
              <a:rPr lang="es-ES" dirty="0" err="1"/>
              <a:t>quarterly</a:t>
            </a:r>
            <a:r>
              <a:rPr lang="es-ES" dirty="0"/>
              <a:t> </a:t>
            </a:r>
            <a:r>
              <a:rPr lang="es-ES" dirty="0" err="1"/>
              <a:t>wellness</a:t>
            </a:r>
            <a:r>
              <a:rPr lang="es-ES" dirty="0"/>
              <a:t> </a:t>
            </a:r>
            <a:r>
              <a:rPr lang="es-ES" dirty="0" err="1"/>
              <a:t>challenges</a:t>
            </a:r>
            <a:r>
              <a:rPr lang="es-ES" dirty="0"/>
              <a:t>, and </a:t>
            </a:r>
            <a:r>
              <a:rPr lang="es-ES" dirty="0" err="1"/>
              <a:t>we’ll</a:t>
            </a:r>
            <a:r>
              <a:rPr lang="es-ES" dirty="0"/>
              <a:t> </a:t>
            </a:r>
            <a:r>
              <a:rPr lang="es-ES" dirty="0" err="1"/>
              <a:t>deposit</a:t>
            </a:r>
            <a:r>
              <a:rPr lang="es-ES" dirty="0"/>
              <a:t> extra cash </a:t>
            </a:r>
            <a:r>
              <a:rPr lang="es-ES" dirty="0" err="1"/>
              <a:t>into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checking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health</a:t>
            </a:r>
            <a:r>
              <a:rPr lang="es-ES" dirty="0"/>
              <a:t> </a:t>
            </a:r>
            <a:r>
              <a:rPr lang="es-ES" dirty="0" err="1"/>
              <a:t>savings</a:t>
            </a:r>
            <a:r>
              <a:rPr lang="es-ES" dirty="0"/>
              <a:t> </a:t>
            </a:r>
            <a:r>
              <a:rPr lang="es-ES" dirty="0" err="1"/>
              <a:t>accounts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Benefits</a:t>
            </a:r>
            <a:r>
              <a:rPr lang="es-ES" dirty="0"/>
              <a:t>: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benefits</a:t>
            </a:r>
            <a:r>
              <a:rPr lang="es-ES" dirty="0"/>
              <a:t> </a:t>
            </a:r>
            <a:r>
              <a:rPr lang="es-ES" dirty="0" err="1"/>
              <a:t>include</a:t>
            </a:r>
            <a:r>
              <a:rPr lang="es-ES" dirty="0"/>
              <a:t> medical, </a:t>
            </a:r>
            <a:r>
              <a:rPr lang="es-ES" dirty="0" err="1"/>
              <a:t>vision</a:t>
            </a:r>
            <a:r>
              <a:rPr lang="es-ES" dirty="0"/>
              <a:t>, and dental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low</a:t>
            </a:r>
            <a:r>
              <a:rPr lang="es-ES" dirty="0"/>
              <a:t> </a:t>
            </a:r>
            <a:r>
              <a:rPr lang="es-ES" dirty="0" err="1"/>
              <a:t>employee</a:t>
            </a:r>
            <a:r>
              <a:rPr lang="es-ES" dirty="0"/>
              <a:t> </a:t>
            </a:r>
            <a:r>
              <a:rPr lang="es-ES" dirty="0" err="1"/>
              <a:t>costs</a:t>
            </a:r>
            <a:r>
              <a:rPr lang="es-ES" dirty="0"/>
              <a:t>. </a:t>
            </a:r>
            <a:r>
              <a:rPr lang="es-ES" dirty="0" err="1"/>
              <a:t>Not</a:t>
            </a:r>
            <a:r>
              <a:rPr lang="es-ES" dirty="0"/>
              <a:t> to </a:t>
            </a:r>
            <a:r>
              <a:rPr lang="es-ES" dirty="0" err="1"/>
              <a:t>mention</a:t>
            </a:r>
            <a:r>
              <a:rPr lang="es-ES" dirty="0"/>
              <a:t> </a:t>
            </a:r>
            <a:r>
              <a:rPr lang="es-ES" dirty="0" err="1"/>
              <a:t>generous</a:t>
            </a:r>
            <a:r>
              <a:rPr lang="es-ES" dirty="0"/>
              <a:t> </a:t>
            </a:r>
            <a:r>
              <a:rPr lang="es-ES" dirty="0" err="1"/>
              <a:t>Earned</a:t>
            </a:r>
            <a:r>
              <a:rPr lang="es-ES" dirty="0"/>
              <a:t> Time Off (ETO) </a:t>
            </a:r>
            <a:r>
              <a:rPr lang="es-ES" dirty="0" err="1"/>
              <a:t>program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Sponsorships</a:t>
            </a:r>
            <a:r>
              <a:rPr lang="es-ES" dirty="0"/>
              <a:t>: Are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passionate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a local </a:t>
            </a:r>
            <a:r>
              <a:rPr lang="es-ES" dirty="0" err="1"/>
              <a:t>fundraiser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philanthropy</a:t>
            </a:r>
            <a:r>
              <a:rPr lang="es-ES" dirty="0"/>
              <a:t>?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strive</a:t>
            </a:r>
            <a:r>
              <a:rPr lang="es-ES" dirty="0"/>
              <a:t> to </a:t>
            </a:r>
            <a:r>
              <a:rPr lang="es-ES" dirty="0" err="1"/>
              <a:t>give</a:t>
            </a:r>
            <a:r>
              <a:rPr lang="es-ES" dirty="0"/>
              <a:t> back to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matters</a:t>
            </a:r>
            <a:r>
              <a:rPr lang="es-ES" dirty="0"/>
              <a:t> </a:t>
            </a:r>
            <a:r>
              <a:rPr lang="es-ES" dirty="0" err="1"/>
              <a:t>most</a:t>
            </a:r>
            <a:r>
              <a:rPr lang="es-ES" dirty="0"/>
              <a:t> to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communities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Tuition</a:t>
            </a:r>
            <a:r>
              <a:rPr lang="es-ES" dirty="0"/>
              <a:t> </a:t>
            </a:r>
            <a:r>
              <a:rPr lang="es-ES" dirty="0" err="1"/>
              <a:t>Assistance</a:t>
            </a:r>
            <a:r>
              <a:rPr lang="es-ES" dirty="0"/>
              <a:t>: </a:t>
            </a:r>
            <a:r>
              <a:rPr lang="es-ES" dirty="0" err="1"/>
              <a:t>Have</a:t>
            </a:r>
            <a:r>
              <a:rPr lang="es-ES" dirty="0"/>
              <a:t> a </a:t>
            </a:r>
            <a:r>
              <a:rPr lang="es-ES" dirty="0" err="1"/>
              <a:t>thirst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knowledge</a:t>
            </a:r>
            <a:r>
              <a:rPr lang="es-ES" dirty="0"/>
              <a:t>?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like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, </a:t>
            </a:r>
            <a:r>
              <a:rPr lang="es-ES" dirty="0" err="1"/>
              <a:t>which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why</a:t>
            </a:r>
            <a:r>
              <a:rPr lang="es-ES" dirty="0"/>
              <a:t> </a:t>
            </a:r>
            <a:r>
              <a:rPr lang="es-ES" dirty="0" err="1"/>
              <a:t>we’re</a:t>
            </a:r>
            <a:r>
              <a:rPr lang="es-ES" dirty="0"/>
              <a:t> </a:t>
            </a:r>
            <a:r>
              <a:rPr lang="es-ES" dirty="0" err="1"/>
              <a:t>proud</a:t>
            </a:r>
            <a:r>
              <a:rPr lang="es-ES" dirty="0"/>
              <a:t> to </a:t>
            </a:r>
            <a:r>
              <a:rPr lang="es-ES" dirty="0" err="1"/>
              <a:t>offer</a:t>
            </a:r>
            <a:r>
              <a:rPr lang="es-ES" dirty="0"/>
              <a:t> </a:t>
            </a:r>
            <a:r>
              <a:rPr lang="es-ES" dirty="0" err="1"/>
              <a:t>assistance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cost</a:t>
            </a:r>
            <a:r>
              <a:rPr lang="es-ES" dirty="0"/>
              <a:t> of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tuition</a:t>
            </a:r>
            <a:r>
              <a:rPr lang="es-ES" dirty="0"/>
              <a:t>.</a:t>
            </a:r>
            <a:endParaRPr lang="es-AR" dirty="0"/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10995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233377"/>
            <a:ext cx="9144000" cy="4024423"/>
          </a:xfrm>
          <a:ln w="57150">
            <a:solidFill>
              <a:srgbClr val="CC0099"/>
            </a:solidFill>
          </a:ln>
        </p:spPr>
        <p:txBody>
          <a:bodyPr/>
          <a:lstStyle/>
          <a:p>
            <a:r>
              <a:rPr lang="es-AR" b="1" u="sng" dirty="0" err="1"/>
              <a:t>Landscape</a:t>
            </a:r>
            <a:r>
              <a:rPr lang="es-AR" b="1" u="sng" dirty="0"/>
              <a:t> </a:t>
            </a:r>
            <a:r>
              <a:rPr lang="es-AR" b="1" u="sng" dirty="0" err="1"/>
              <a:t>Architect</a:t>
            </a:r>
            <a:r>
              <a:rPr lang="es-AR" b="1" u="sng" dirty="0"/>
              <a:t> (LVIA </a:t>
            </a:r>
            <a:r>
              <a:rPr lang="es-AR" b="1" u="sng" dirty="0" err="1"/>
              <a:t>Experience</a:t>
            </a:r>
            <a:r>
              <a:rPr lang="es-AR" b="1" u="sng" dirty="0"/>
              <a:t>)</a:t>
            </a:r>
          </a:p>
          <a:p>
            <a:r>
              <a:rPr lang="es-ES" u="sng" dirty="0">
                <a:hlinkClick r:id="rId2"/>
              </a:rPr>
              <a:t>AECOM</a:t>
            </a:r>
            <a:endParaRPr lang="es-AR" dirty="0"/>
          </a:p>
          <a:p>
            <a:pPr algn="l"/>
            <a:r>
              <a:rPr lang="es-ES" dirty="0"/>
              <a:t>2 Leman Street, London</a:t>
            </a:r>
            <a:endParaRPr lang="es-AR" dirty="0"/>
          </a:p>
          <a:p>
            <a:pPr algn="l"/>
            <a:r>
              <a:rPr lang="es-ES" dirty="0" err="1"/>
              <a:t>Hybrid</a:t>
            </a:r>
            <a:r>
              <a:rPr lang="es-ES" dirty="0"/>
              <a:t> </a:t>
            </a:r>
            <a:r>
              <a:rPr lang="es-ES" dirty="0" err="1"/>
              <a:t>remote</a:t>
            </a:r>
            <a:endParaRPr lang="es-AR" dirty="0"/>
          </a:p>
          <a:p>
            <a:pPr algn="l"/>
            <a:r>
              <a:rPr lang="es-ES" dirty="0" err="1"/>
              <a:t>Part</a:t>
            </a:r>
            <a:r>
              <a:rPr lang="es-ES" dirty="0"/>
              <a:t>-time, Full-time</a:t>
            </a:r>
            <a:endParaRPr lang="es-AR" dirty="0"/>
          </a:p>
          <a:p>
            <a:pPr algn="l"/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must</a:t>
            </a:r>
            <a:r>
              <a:rPr lang="es-ES" dirty="0"/>
              <a:t> </a:t>
            </a:r>
            <a:r>
              <a:rPr lang="es-ES" dirty="0" err="1"/>
              <a:t>create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Indeed</a:t>
            </a:r>
            <a:r>
              <a:rPr lang="es-ES" dirty="0"/>
              <a:t> </a:t>
            </a:r>
            <a:r>
              <a:rPr lang="es-ES" dirty="0" err="1"/>
              <a:t>account</a:t>
            </a:r>
            <a:r>
              <a:rPr lang="es-ES" dirty="0"/>
              <a:t> </a:t>
            </a:r>
            <a:r>
              <a:rPr lang="es-ES" dirty="0" err="1"/>
              <a:t>before</a:t>
            </a:r>
            <a:r>
              <a:rPr lang="es-ES" dirty="0"/>
              <a:t> </a:t>
            </a:r>
            <a:r>
              <a:rPr lang="es-ES" dirty="0" err="1"/>
              <a:t>continuing</a:t>
            </a:r>
            <a:r>
              <a:rPr lang="es-ES" dirty="0"/>
              <a:t>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company</a:t>
            </a:r>
            <a:r>
              <a:rPr lang="es-ES" dirty="0"/>
              <a:t> </a:t>
            </a:r>
            <a:r>
              <a:rPr lang="es-ES" dirty="0" err="1"/>
              <a:t>website</a:t>
            </a:r>
            <a:r>
              <a:rPr lang="es-ES" dirty="0"/>
              <a:t> to </a:t>
            </a:r>
            <a:r>
              <a:rPr lang="es-ES" dirty="0" err="1"/>
              <a:t>apply</a:t>
            </a:r>
            <a:endParaRPr lang="es-AR" dirty="0"/>
          </a:p>
          <a:p>
            <a:pPr algn="l"/>
            <a:r>
              <a:rPr lang="es-ES" dirty="0" err="1"/>
              <a:t>Apply</a:t>
            </a:r>
            <a:r>
              <a:rPr lang="es-ES" dirty="0"/>
              <a:t> </a:t>
            </a:r>
            <a:r>
              <a:rPr lang="es-ES" dirty="0" err="1"/>
              <a:t>now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01678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>
            <a:solidFill>
              <a:srgbClr val="FF33CC"/>
            </a:solidFill>
          </a:ln>
        </p:spPr>
        <p:txBody>
          <a:bodyPr/>
          <a:lstStyle/>
          <a:p>
            <a:r>
              <a:rPr lang="es-ES" dirty="0" smtClean="0"/>
              <a:t>ALLO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Equal</a:t>
            </a:r>
            <a:r>
              <a:rPr lang="es-ES" dirty="0" smtClean="0"/>
              <a:t> </a:t>
            </a:r>
            <a:r>
              <a:rPr lang="es-ES" dirty="0" err="1" smtClean="0"/>
              <a:t>Opportunity</a:t>
            </a:r>
            <a:r>
              <a:rPr lang="es-ES" dirty="0" smtClean="0"/>
              <a:t> </a:t>
            </a:r>
            <a:r>
              <a:rPr lang="es-ES" dirty="0" err="1" smtClean="0"/>
              <a:t>Employer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are </a:t>
            </a:r>
            <a:r>
              <a:rPr lang="es-ES" dirty="0" err="1" smtClean="0"/>
              <a:t>committed</a:t>
            </a:r>
            <a:r>
              <a:rPr lang="es-ES" dirty="0" smtClean="0"/>
              <a:t> to </a:t>
            </a:r>
            <a:r>
              <a:rPr lang="es-ES" dirty="0" err="1" smtClean="0"/>
              <a:t>providing</a:t>
            </a:r>
            <a:r>
              <a:rPr lang="es-ES" dirty="0" smtClean="0"/>
              <a:t> </a:t>
            </a:r>
            <a:r>
              <a:rPr lang="es-ES" dirty="0" err="1" smtClean="0"/>
              <a:t>opportunities</a:t>
            </a:r>
            <a:r>
              <a:rPr lang="es-ES" dirty="0" smtClean="0"/>
              <a:t> to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applicants</a:t>
            </a:r>
            <a:r>
              <a:rPr lang="es-ES" dirty="0" smtClean="0"/>
              <a:t> and </a:t>
            </a:r>
            <a:r>
              <a:rPr lang="es-ES" dirty="0" err="1" smtClean="0"/>
              <a:t>associates</a:t>
            </a:r>
            <a:r>
              <a:rPr lang="es-ES" dirty="0" smtClean="0"/>
              <a:t> </a:t>
            </a:r>
            <a:r>
              <a:rPr lang="es-ES" dirty="0" err="1" smtClean="0"/>
              <a:t>without</a:t>
            </a:r>
            <a:r>
              <a:rPr lang="es-ES" dirty="0" smtClean="0"/>
              <a:t> </a:t>
            </a:r>
            <a:r>
              <a:rPr lang="es-ES" dirty="0" err="1" smtClean="0"/>
              <a:t>regard</a:t>
            </a:r>
            <a:r>
              <a:rPr lang="es-ES" dirty="0" smtClean="0"/>
              <a:t> to </a:t>
            </a:r>
            <a:r>
              <a:rPr lang="es-ES" dirty="0" err="1" smtClean="0"/>
              <a:t>race</a:t>
            </a:r>
            <a:r>
              <a:rPr lang="es-ES" dirty="0" smtClean="0"/>
              <a:t>, color, </a:t>
            </a:r>
            <a:r>
              <a:rPr lang="es-ES" dirty="0" err="1" smtClean="0"/>
              <a:t>religion</a:t>
            </a:r>
            <a:r>
              <a:rPr lang="es-ES" dirty="0" smtClean="0"/>
              <a:t>, sex, </a:t>
            </a:r>
            <a:r>
              <a:rPr lang="es-ES" dirty="0" err="1" smtClean="0"/>
              <a:t>pregnancy</a:t>
            </a:r>
            <a:r>
              <a:rPr lang="es-ES" dirty="0" smtClean="0"/>
              <a:t>, </a:t>
            </a:r>
            <a:r>
              <a:rPr lang="es-ES" dirty="0" err="1" smtClean="0"/>
              <a:t>national</a:t>
            </a:r>
            <a:r>
              <a:rPr lang="es-ES" dirty="0" smtClean="0"/>
              <a:t> </a:t>
            </a:r>
            <a:r>
              <a:rPr lang="es-ES" dirty="0" err="1" smtClean="0"/>
              <a:t>origin</a:t>
            </a:r>
            <a:r>
              <a:rPr lang="es-ES" dirty="0" smtClean="0"/>
              <a:t>, </a:t>
            </a:r>
            <a:r>
              <a:rPr lang="es-ES" dirty="0" err="1" smtClean="0"/>
              <a:t>age</a:t>
            </a:r>
            <a:r>
              <a:rPr lang="es-ES" dirty="0" smtClean="0"/>
              <a:t>, </a:t>
            </a:r>
            <a:r>
              <a:rPr lang="es-ES" dirty="0" err="1" smtClean="0"/>
              <a:t>disability</a:t>
            </a:r>
            <a:r>
              <a:rPr lang="es-ES" dirty="0" smtClean="0"/>
              <a:t>, marital status, sexual </a:t>
            </a:r>
            <a:r>
              <a:rPr lang="es-ES" dirty="0" err="1" smtClean="0"/>
              <a:t>orientation</a:t>
            </a:r>
            <a:r>
              <a:rPr lang="es-ES" dirty="0" smtClean="0"/>
              <a:t>, </a:t>
            </a:r>
            <a:r>
              <a:rPr lang="es-ES" dirty="0" err="1" smtClean="0"/>
              <a:t>gender</a:t>
            </a:r>
            <a:r>
              <a:rPr lang="es-ES" dirty="0" smtClean="0"/>
              <a:t> </a:t>
            </a:r>
            <a:r>
              <a:rPr lang="es-ES" dirty="0" err="1" smtClean="0"/>
              <a:t>identity</a:t>
            </a:r>
            <a:r>
              <a:rPr lang="es-ES" dirty="0" smtClean="0"/>
              <a:t>, </a:t>
            </a:r>
            <a:r>
              <a:rPr lang="es-ES" dirty="0" err="1" smtClean="0"/>
              <a:t>military</a:t>
            </a:r>
            <a:r>
              <a:rPr lang="es-ES" dirty="0" smtClean="0"/>
              <a:t> and </a:t>
            </a:r>
            <a:r>
              <a:rPr lang="es-ES" dirty="0" err="1" smtClean="0"/>
              <a:t>veteran</a:t>
            </a:r>
            <a:r>
              <a:rPr lang="es-ES" dirty="0" smtClean="0"/>
              <a:t> status, and </a:t>
            </a:r>
            <a:r>
              <a:rPr lang="es-ES" dirty="0" err="1" smtClean="0"/>
              <a:t>any</a:t>
            </a:r>
            <a:r>
              <a:rPr lang="es-ES" dirty="0" smtClean="0"/>
              <a:t>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characteristic</a:t>
            </a:r>
            <a:r>
              <a:rPr lang="es-ES" dirty="0" smtClean="0"/>
              <a:t> </a:t>
            </a:r>
            <a:r>
              <a:rPr lang="es-ES" dirty="0" err="1" smtClean="0"/>
              <a:t>protected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applicable</a:t>
            </a:r>
            <a:r>
              <a:rPr lang="es-ES" dirty="0" smtClean="0"/>
              <a:t> </a:t>
            </a:r>
            <a:r>
              <a:rPr lang="es-ES" dirty="0" err="1" smtClean="0"/>
              <a:t>law</a:t>
            </a:r>
            <a:r>
              <a:rPr lang="es-ES" dirty="0" smtClean="0"/>
              <a:t>. ALLO </a:t>
            </a:r>
            <a:r>
              <a:rPr lang="es-ES" dirty="0" err="1" smtClean="0"/>
              <a:t>believes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diversity</a:t>
            </a:r>
            <a:r>
              <a:rPr lang="es-ES" dirty="0" smtClean="0"/>
              <a:t> and </a:t>
            </a:r>
            <a:r>
              <a:rPr lang="es-ES" dirty="0" err="1" smtClean="0"/>
              <a:t>inclusion</a:t>
            </a:r>
            <a:r>
              <a:rPr lang="es-ES" dirty="0" smtClean="0"/>
              <a:t> </a:t>
            </a:r>
            <a:r>
              <a:rPr lang="es-ES" dirty="0" err="1" smtClean="0"/>
              <a:t>within</a:t>
            </a:r>
            <a:r>
              <a:rPr lang="es-ES" dirty="0" smtClean="0"/>
              <a:t>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team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critical</a:t>
            </a:r>
            <a:r>
              <a:rPr lang="es-ES" dirty="0" smtClean="0"/>
              <a:t> to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success</a:t>
            </a:r>
            <a:r>
              <a:rPr lang="es-ES" dirty="0" smtClean="0"/>
              <a:t> as a </a:t>
            </a:r>
            <a:r>
              <a:rPr lang="es-ES" dirty="0" err="1" smtClean="0"/>
              <a:t>company</a:t>
            </a:r>
            <a:r>
              <a:rPr lang="es-ES" dirty="0" smtClean="0"/>
              <a:t>.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seek</a:t>
            </a:r>
            <a:r>
              <a:rPr lang="es-ES" dirty="0" smtClean="0"/>
              <a:t> to </a:t>
            </a:r>
            <a:r>
              <a:rPr lang="es-ES" dirty="0" err="1" smtClean="0"/>
              <a:t>recruit</a:t>
            </a:r>
            <a:r>
              <a:rPr lang="es-ES" dirty="0" smtClean="0"/>
              <a:t>, </a:t>
            </a:r>
            <a:r>
              <a:rPr lang="es-ES" dirty="0" err="1" smtClean="0"/>
              <a:t>develop</a:t>
            </a:r>
            <a:r>
              <a:rPr lang="es-ES" dirty="0" smtClean="0"/>
              <a:t>, and </a:t>
            </a:r>
            <a:r>
              <a:rPr lang="es-ES" dirty="0" err="1" smtClean="0"/>
              <a:t>retain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most</a:t>
            </a:r>
            <a:r>
              <a:rPr lang="es-ES" dirty="0" smtClean="0"/>
              <a:t> </a:t>
            </a:r>
            <a:r>
              <a:rPr lang="es-ES" dirty="0" err="1" smtClean="0"/>
              <a:t>talented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.</a:t>
            </a:r>
            <a:endParaRPr lang="es-AR" dirty="0" smtClean="0"/>
          </a:p>
          <a:p>
            <a:r>
              <a:rPr lang="es-ES" dirty="0" err="1" smtClean="0"/>
              <a:t>Qualified</a:t>
            </a:r>
            <a:r>
              <a:rPr lang="es-ES" dirty="0" smtClean="0"/>
              <a:t> </a:t>
            </a:r>
            <a:r>
              <a:rPr lang="es-ES" dirty="0" err="1" smtClean="0"/>
              <a:t>individuals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disabilities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require</a:t>
            </a:r>
            <a:r>
              <a:rPr lang="es-ES" dirty="0" smtClean="0"/>
              <a:t> </a:t>
            </a:r>
            <a:r>
              <a:rPr lang="es-ES" dirty="0" err="1" smtClean="0"/>
              <a:t>reasonable</a:t>
            </a:r>
            <a:r>
              <a:rPr lang="es-ES" dirty="0" smtClean="0"/>
              <a:t> </a:t>
            </a:r>
            <a:r>
              <a:rPr lang="es-ES" dirty="0" err="1" smtClean="0"/>
              <a:t>accommodations</a:t>
            </a:r>
            <a:r>
              <a:rPr lang="es-ES" dirty="0" smtClean="0"/>
              <a:t> in </a:t>
            </a:r>
            <a:r>
              <a:rPr lang="es-ES" dirty="0" err="1" smtClean="0"/>
              <a:t>order</a:t>
            </a:r>
            <a:r>
              <a:rPr lang="es-ES" dirty="0" smtClean="0"/>
              <a:t> to </a:t>
            </a:r>
            <a:r>
              <a:rPr lang="es-ES" dirty="0" err="1" smtClean="0"/>
              <a:t>apply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contact</a:t>
            </a:r>
            <a:r>
              <a:rPr lang="es-ES" dirty="0" smtClean="0"/>
              <a:t> </a:t>
            </a:r>
            <a:r>
              <a:rPr lang="es-ES" dirty="0" err="1" smtClean="0"/>
              <a:t>Recruiting</a:t>
            </a:r>
            <a:r>
              <a:rPr lang="es-ES" dirty="0" smtClean="0"/>
              <a:t> at</a:t>
            </a:r>
            <a:endParaRPr lang="es-AR" dirty="0" smtClean="0"/>
          </a:p>
          <a:p>
            <a:r>
              <a:rPr lang="es-ES" dirty="0" smtClean="0"/>
              <a:t>recruiting@allofiber.com</a:t>
            </a:r>
            <a:endParaRPr lang="es-AR" dirty="0" smtClean="0"/>
          </a:p>
          <a:p>
            <a:r>
              <a:rPr lang="es-ES" dirty="0" smtClean="0"/>
              <a:t>.</a:t>
            </a:r>
            <a:endParaRPr lang="es-AR" dirty="0" smtClean="0"/>
          </a:p>
          <a:p>
            <a:r>
              <a:rPr lang="es-ES" dirty="0" smtClean="0"/>
              <a:t>ALLO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Drug</a:t>
            </a:r>
            <a:r>
              <a:rPr lang="es-ES" dirty="0" smtClean="0"/>
              <a:t> Free and </a:t>
            </a:r>
            <a:r>
              <a:rPr lang="es-ES" dirty="0" err="1" smtClean="0"/>
              <a:t>Tobacco</a:t>
            </a:r>
            <a:r>
              <a:rPr lang="es-ES" dirty="0" smtClean="0"/>
              <a:t> Free </a:t>
            </a:r>
            <a:r>
              <a:rPr lang="es-ES" dirty="0" err="1" smtClean="0"/>
              <a:t>Workplace</a:t>
            </a:r>
            <a:r>
              <a:rPr lang="es-ES" dirty="0" smtClean="0"/>
              <a:t>.</a:t>
            </a:r>
            <a:endParaRPr lang="es-AR" dirty="0" smtClean="0"/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852273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 lnSpcReduction="10000"/>
          </a:bodyPr>
          <a:lstStyle/>
          <a:p>
            <a:r>
              <a:rPr lang="es-ES" sz="3200" b="1" u="sng" dirty="0">
                <a:solidFill>
                  <a:srgbClr val="009999"/>
                </a:solidFill>
              </a:rPr>
              <a:t>Sr </a:t>
            </a:r>
            <a:r>
              <a:rPr lang="es-ES" sz="3200" b="1" u="sng" dirty="0" err="1">
                <a:solidFill>
                  <a:srgbClr val="009999"/>
                </a:solidFill>
              </a:rPr>
              <a:t>mechatronics</a:t>
            </a:r>
            <a:r>
              <a:rPr lang="es-ES" sz="3200" b="1" u="sng" dirty="0">
                <a:solidFill>
                  <a:srgbClr val="009999"/>
                </a:solidFill>
              </a:rPr>
              <a:t> </a:t>
            </a:r>
            <a:r>
              <a:rPr lang="es-ES" sz="3200" b="1" u="sng" dirty="0" err="1">
                <a:solidFill>
                  <a:srgbClr val="009999"/>
                </a:solidFill>
              </a:rPr>
              <a:t>engineer</a:t>
            </a:r>
            <a:endParaRPr lang="es-AR" sz="3200" b="1" u="sng" dirty="0">
              <a:solidFill>
                <a:srgbClr val="009999"/>
              </a:solidFill>
            </a:endParaRPr>
          </a:p>
          <a:p>
            <a:r>
              <a:rPr lang="es-ES" u="sng" dirty="0">
                <a:hlinkClick r:id="rId2"/>
              </a:rPr>
              <a:t>ASML</a:t>
            </a:r>
            <a:endParaRPr lang="es-AR" dirty="0"/>
          </a:p>
          <a:p>
            <a:r>
              <a:rPr lang="es-ES" u="sng" dirty="0">
                <a:hlinkClick r:id="rId3"/>
              </a:rPr>
              <a:t>407 evaluaciones</a:t>
            </a:r>
            <a:endParaRPr lang="es-AR" dirty="0"/>
          </a:p>
          <a:p>
            <a:r>
              <a:rPr lang="es-ES" dirty="0"/>
              <a:t>San </a:t>
            </a:r>
            <a:r>
              <a:rPr lang="es-ES" dirty="0" err="1"/>
              <a:t>Jose</a:t>
            </a:r>
            <a:r>
              <a:rPr lang="es-ES" dirty="0"/>
              <a:t>, CA</a:t>
            </a:r>
            <a:endParaRPr lang="es-AR" dirty="0"/>
          </a:p>
          <a:p>
            <a:r>
              <a:rPr lang="es-ES" dirty="0"/>
              <a:t>Full-time</a:t>
            </a:r>
            <a:endParaRPr lang="es-AR" dirty="0"/>
          </a:p>
          <a:p>
            <a:pPr algn="l"/>
            <a:r>
              <a:rPr lang="es-ES" dirty="0"/>
              <a:t>crea una cuenta de </a:t>
            </a:r>
            <a:r>
              <a:rPr lang="es-ES" dirty="0" err="1"/>
              <a:t>Indeed</a:t>
            </a:r>
            <a:r>
              <a:rPr lang="es-ES" dirty="0"/>
              <a:t> antes de continuar a la página web de la empresa.</a:t>
            </a:r>
            <a:endParaRPr lang="es-AR" dirty="0"/>
          </a:p>
          <a:p>
            <a:pPr algn="l"/>
            <a:r>
              <a:rPr lang="es-ES" dirty="0"/>
              <a:t>Postularse en la página de la empresa</a:t>
            </a:r>
            <a:endParaRPr lang="es-AR" dirty="0"/>
          </a:p>
          <a:p>
            <a:pPr algn="l"/>
            <a:r>
              <a:rPr lang="es-ES" b="1" dirty="0"/>
              <a:t>Información del empleo</a:t>
            </a:r>
            <a:endParaRPr lang="es-AR" b="1" dirty="0"/>
          </a:p>
          <a:p>
            <a:pPr algn="l"/>
            <a:r>
              <a:rPr lang="es-ES" dirty="0"/>
              <a:t>Así es como las especificaciones del empleo se alinean con tu </a:t>
            </a:r>
            <a:r>
              <a:rPr lang="es-ES" u="sng" dirty="0">
                <a:hlinkClick r:id="rId4"/>
              </a:rPr>
              <a:t>perfil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b="1" dirty="0"/>
              <a:t>Tipo de empleo</a:t>
            </a:r>
            <a:endParaRPr lang="es-AR" b="1" dirty="0"/>
          </a:p>
          <a:p>
            <a:pPr lvl="0" algn="l"/>
            <a:r>
              <a:rPr lang="es-ES" b="1" dirty="0"/>
              <a:t>Full-time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15753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009999"/>
                </a:solidFill>
              </a:rPr>
              <a:t>Descripción completa del </a:t>
            </a:r>
            <a:r>
              <a:rPr lang="es-ES" sz="2800" b="1" dirty="0" smtClean="0">
                <a:solidFill>
                  <a:srgbClr val="009999"/>
                </a:solidFill>
              </a:rPr>
              <a:t>empleo</a:t>
            </a:r>
            <a:endParaRPr lang="es-AR" sz="2800" b="1" dirty="0">
              <a:solidFill>
                <a:srgbClr val="009999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612899"/>
              </p:ext>
            </p:extLst>
          </p:nvPr>
        </p:nvGraphicFramePr>
        <p:xfrm>
          <a:off x="1084520" y="1839432"/>
          <a:ext cx="9803220" cy="407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1610">
                  <a:extLst>
                    <a:ext uri="{9D8B030D-6E8A-4147-A177-3AD203B41FA5}">
                      <a16:colId xmlns:a16="http://schemas.microsoft.com/office/drawing/2014/main" val="3730560099"/>
                    </a:ext>
                  </a:extLst>
                </a:gridCol>
                <a:gridCol w="4901610">
                  <a:extLst>
                    <a:ext uri="{9D8B030D-6E8A-4147-A177-3AD203B41FA5}">
                      <a16:colId xmlns:a16="http://schemas.microsoft.com/office/drawing/2014/main" val="3383566051"/>
                    </a:ext>
                  </a:extLst>
                </a:gridCol>
              </a:tblGrid>
              <a:tr h="4072270">
                <a:tc>
                  <a:txBody>
                    <a:bodyPr/>
                    <a:lstStyle/>
                    <a:p>
                      <a:r>
                        <a:rPr lang="es-ES" sz="2400" dirty="0" err="1" smtClean="0">
                          <a:solidFill>
                            <a:schemeClr val="bg1"/>
                          </a:solidFill>
                        </a:rPr>
                        <a:t>Location</a:t>
                      </a:r>
                      <a:endParaRPr lang="es-AR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sz="2400" dirty="0" smtClean="0"/>
                        <a:t>San </a:t>
                      </a:r>
                      <a:r>
                        <a:rPr lang="es-ES" sz="2400" dirty="0" err="1" smtClean="0"/>
                        <a:t>Jose</a:t>
                      </a:r>
                      <a:r>
                        <a:rPr lang="es-ES" sz="2400" dirty="0" smtClean="0"/>
                        <a:t>, US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Team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Design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Engineering</a:t>
                      </a:r>
                      <a:r>
                        <a:rPr lang="es-ES" sz="2400" dirty="0" smtClean="0"/>
                        <a:t> and </a:t>
                      </a:r>
                      <a:r>
                        <a:rPr lang="es-ES" sz="2400" dirty="0" err="1" smtClean="0"/>
                        <a:t>Architecture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Work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experience</a:t>
                      </a:r>
                      <a:endParaRPr lang="es-AR" sz="2400" dirty="0" smtClean="0"/>
                    </a:p>
                    <a:p>
                      <a:r>
                        <a:rPr lang="es-ES" sz="2400" dirty="0" smtClean="0"/>
                        <a:t>4-9 </a:t>
                      </a:r>
                      <a:r>
                        <a:rPr lang="es-ES" sz="2400" dirty="0" err="1" smtClean="0"/>
                        <a:t>years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Educational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background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Physics</a:t>
                      </a:r>
                      <a:r>
                        <a:rPr lang="es-ES" sz="2400" dirty="0" smtClean="0"/>
                        <a:t>, </a:t>
                      </a:r>
                      <a:r>
                        <a:rPr lang="es-ES" sz="2400" dirty="0" err="1" smtClean="0"/>
                        <a:t>Mechanical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Engineering</a:t>
                      </a:r>
                      <a:r>
                        <a:rPr lang="es-ES" sz="2400" dirty="0" smtClean="0"/>
                        <a:t>, </a:t>
                      </a:r>
                      <a:r>
                        <a:rPr lang="es-ES" sz="2400" dirty="0" err="1" smtClean="0"/>
                        <a:t>Mechatronics</a:t>
                      </a:r>
                      <a:endParaRPr lang="es-AR" sz="2400" dirty="0" smtClean="0"/>
                    </a:p>
                  </a:txBody>
                  <a:tcP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err="1" smtClean="0"/>
                        <a:t>Technical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field</a:t>
                      </a:r>
                      <a:endParaRPr lang="es-ES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err="1" smtClean="0"/>
                        <a:t>Mechatronics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Travel</a:t>
                      </a:r>
                      <a:endParaRPr lang="es-AR" sz="2400" dirty="0" smtClean="0"/>
                    </a:p>
                    <a:p>
                      <a:r>
                        <a:rPr lang="es-ES" sz="2400" dirty="0" smtClean="0"/>
                        <a:t>10%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Programming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languages</a:t>
                      </a:r>
                      <a:endParaRPr lang="es-AR" sz="2400" dirty="0" smtClean="0"/>
                    </a:p>
                    <a:p>
                      <a:r>
                        <a:rPr lang="es-ES" sz="2400" dirty="0" smtClean="0"/>
                        <a:t>C++, Python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Workplace</a:t>
                      </a:r>
                      <a:r>
                        <a:rPr lang="es-ES" sz="2400" dirty="0" smtClean="0"/>
                        <a:t> </a:t>
                      </a:r>
                      <a:r>
                        <a:rPr lang="es-ES" sz="2400" dirty="0" err="1" smtClean="0"/>
                        <a:t>type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On-Site</a:t>
                      </a:r>
                      <a:endParaRPr lang="es-AR" sz="2400" dirty="0" smtClean="0"/>
                    </a:p>
                    <a:p>
                      <a:r>
                        <a:rPr lang="es-ES" sz="2400" dirty="0" err="1" smtClean="0"/>
                        <a:t>Fulltime</a:t>
                      </a:r>
                      <a:r>
                        <a:rPr lang="es-ES" sz="2400" dirty="0" smtClean="0"/>
                        <a:t>/</a:t>
                      </a:r>
                      <a:r>
                        <a:rPr lang="es-ES" sz="2400" dirty="0" err="1" smtClean="0"/>
                        <a:t>parttime</a:t>
                      </a:r>
                      <a:endParaRPr lang="es-AR" sz="2400" dirty="0" smtClean="0"/>
                    </a:p>
                    <a:p>
                      <a:r>
                        <a:rPr lang="es-ES" sz="2400" dirty="0" smtClean="0"/>
                        <a:t>Full time</a:t>
                      </a:r>
                      <a:endParaRPr lang="es-AR" sz="2400" dirty="0" smtClean="0"/>
                    </a:p>
                  </a:txBody>
                  <a:tcP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223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49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s-ES" sz="2800" b="1" dirty="0" err="1">
                <a:solidFill>
                  <a:srgbClr val="009999"/>
                </a:solidFill>
              </a:rPr>
              <a:t>Introduction</a:t>
            </a:r>
            <a:r>
              <a:rPr lang="es-ES" sz="2800" b="1" dirty="0">
                <a:solidFill>
                  <a:srgbClr val="009999"/>
                </a:solidFill>
              </a:rPr>
              <a:t> to </a:t>
            </a:r>
            <a:r>
              <a:rPr lang="es-ES" sz="2800" b="1" dirty="0" err="1">
                <a:solidFill>
                  <a:srgbClr val="009999"/>
                </a:solidFill>
              </a:rPr>
              <a:t>the</a:t>
            </a:r>
            <a:r>
              <a:rPr lang="es-ES" sz="2800" b="1" dirty="0">
                <a:solidFill>
                  <a:srgbClr val="009999"/>
                </a:solidFill>
              </a:rPr>
              <a:t> </a:t>
            </a:r>
            <a:r>
              <a:rPr lang="es-ES" sz="2800" b="1" dirty="0" err="1">
                <a:solidFill>
                  <a:srgbClr val="009999"/>
                </a:solidFill>
              </a:rPr>
              <a:t>job</a:t>
            </a:r>
            <a:endParaRPr lang="es-AR" sz="2800" b="1" dirty="0">
              <a:solidFill>
                <a:srgbClr val="009999"/>
              </a:solidFill>
            </a:endParaRPr>
          </a:p>
          <a:p>
            <a:pPr algn="l"/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Mechatronics</a:t>
            </a:r>
            <a:r>
              <a:rPr lang="es-ES" dirty="0"/>
              <a:t> </a:t>
            </a:r>
            <a:r>
              <a:rPr lang="es-ES" dirty="0" err="1"/>
              <a:t>Engineer</a:t>
            </a:r>
            <a:r>
              <a:rPr lang="es-ES" dirty="0"/>
              <a:t> position </a:t>
            </a:r>
            <a:r>
              <a:rPr lang="es-ES" dirty="0" err="1"/>
              <a:t>is</a:t>
            </a:r>
            <a:r>
              <a:rPr lang="es-ES" dirty="0"/>
              <a:t> set to </a:t>
            </a:r>
            <a:r>
              <a:rPr lang="es-ES" dirty="0" err="1"/>
              <a:t>play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role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wafer</a:t>
            </a:r>
            <a:r>
              <a:rPr lang="es-ES" dirty="0"/>
              <a:t> </a:t>
            </a:r>
            <a:r>
              <a:rPr lang="es-ES" dirty="0" err="1"/>
              <a:t>flow</a:t>
            </a:r>
            <a:r>
              <a:rPr lang="es-ES" dirty="0"/>
              <a:t> of </a:t>
            </a:r>
            <a:r>
              <a:rPr lang="es-ES" dirty="0" err="1"/>
              <a:t>our</a:t>
            </a:r>
            <a:r>
              <a:rPr lang="es-ES" dirty="0"/>
              <a:t> SEM (</a:t>
            </a:r>
            <a:r>
              <a:rPr lang="es-ES" dirty="0" err="1"/>
              <a:t>Scanning</a:t>
            </a:r>
            <a:r>
              <a:rPr lang="es-ES" dirty="0"/>
              <a:t> </a:t>
            </a:r>
            <a:r>
              <a:rPr lang="es-ES" dirty="0" err="1"/>
              <a:t>Electron</a:t>
            </a:r>
            <a:r>
              <a:rPr lang="es-ES" dirty="0"/>
              <a:t> </a:t>
            </a:r>
            <a:r>
              <a:rPr lang="es-ES" dirty="0" err="1"/>
              <a:t>Microscope</a:t>
            </a:r>
            <a:r>
              <a:rPr lang="es-ES" dirty="0"/>
              <a:t>) </a:t>
            </a:r>
            <a:r>
              <a:rPr lang="es-ES" dirty="0" err="1"/>
              <a:t>systems</a:t>
            </a:r>
            <a:r>
              <a:rPr lang="es-ES" dirty="0"/>
              <a:t>, </a:t>
            </a:r>
            <a:r>
              <a:rPr lang="es-ES" dirty="0" err="1"/>
              <a:t>including</a:t>
            </a:r>
            <a:r>
              <a:rPr lang="es-ES" dirty="0"/>
              <a:t> </a:t>
            </a:r>
            <a:r>
              <a:rPr lang="es-ES" dirty="0" err="1"/>
              <a:t>wafer</a:t>
            </a:r>
            <a:r>
              <a:rPr lang="es-ES" dirty="0"/>
              <a:t> </a:t>
            </a:r>
            <a:r>
              <a:rPr lang="es-ES" dirty="0" err="1"/>
              <a:t>clamping</a:t>
            </a:r>
            <a:r>
              <a:rPr lang="es-ES" dirty="0"/>
              <a:t> and </a:t>
            </a:r>
            <a:r>
              <a:rPr lang="es-ES" dirty="0" err="1"/>
              <a:t>wafer</a:t>
            </a:r>
            <a:r>
              <a:rPr lang="es-ES" dirty="0"/>
              <a:t> </a:t>
            </a:r>
            <a:r>
              <a:rPr lang="es-ES" dirty="0" err="1"/>
              <a:t>positioning</a:t>
            </a:r>
            <a:r>
              <a:rPr lang="es-ES" dirty="0"/>
              <a:t> in </a:t>
            </a:r>
            <a:r>
              <a:rPr lang="es-ES" dirty="0" err="1"/>
              <a:t>vacuum</a:t>
            </a:r>
            <a:r>
              <a:rPr lang="es-ES" dirty="0"/>
              <a:t> as </a:t>
            </a:r>
            <a:r>
              <a:rPr lang="es-ES" dirty="0" err="1"/>
              <a:t>well</a:t>
            </a:r>
            <a:r>
              <a:rPr lang="es-ES" dirty="0"/>
              <a:t> as active </a:t>
            </a:r>
            <a:r>
              <a:rPr lang="es-ES" dirty="0" err="1"/>
              <a:t>vibration</a:t>
            </a:r>
            <a:r>
              <a:rPr lang="es-ES" dirty="0"/>
              <a:t> </a:t>
            </a:r>
            <a:r>
              <a:rPr lang="es-ES" dirty="0" err="1"/>
              <a:t>isolation</a:t>
            </a:r>
            <a:r>
              <a:rPr lang="es-ES" dirty="0"/>
              <a:t> and </a:t>
            </a:r>
            <a:r>
              <a:rPr lang="es-ES" dirty="0" err="1"/>
              <a:t>overall</a:t>
            </a:r>
            <a:r>
              <a:rPr lang="es-ES" dirty="0"/>
              <a:t> </a:t>
            </a:r>
            <a:r>
              <a:rPr lang="es-ES" dirty="0" err="1"/>
              <a:t>system</a:t>
            </a:r>
            <a:r>
              <a:rPr lang="es-ES" dirty="0"/>
              <a:t> </a:t>
            </a:r>
            <a:r>
              <a:rPr lang="es-ES" dirty="0" err="1"/>
              <a:t>dynamics</a:t>
            </a:r>
            <a:r>
              <a:rPr lang="es-ES" dirty="0"/>
              <a:t>. In </a:t>
            </a:r>
            <a:r>
              <a:rPr lang="es-ES" dirty="0" err="1"/>
              <a:t>addition</a:t>
            </a:r>
            <a:r>
              <a:rPr lang="es-ES" dirty="0"/>
              <a:t>, </a:t>
            </a:r>
            <a:r>
              <a:rPr lang="es-ES" dirty="0" err="1"/>
              <a:t>overall</a:t>
            </a:r>
            <a:r>
              <a:rPr lang="es-ES" dirty="0"/>
              <a:t> </a:t>
            </a:r>
            <a:r>
              <a:rPr lang="es-ES" dirty="0" err="1"/>
              <a:t>system</a:t>
            </a:r>
            <a:r>
              <a:rPr lang="es-ES" dirty="0"/>
              <a:t> </a:t>
            </a:r>
            <a:r>
              <a:rPr lang="es-ES" dirty="0" err="1"/>
              <a:t>behavior</a:t>
            </a:r>
            <a:r>
              <a:rPr lang="es-ES" dirty="0"/>
              <a:t> </a:t>
            </a:r>
            <a:r>
              <a:rPr lang="es-ES" dirty="0" err="1"/>
              <a:t>must</a:t>
            </a:r>
            <a:r>
              <a:rPr lang="es-ES" dirty="0"/>
              <a:t> be </a:t>
            </a:r>
            <a:r>
              <a:rPr lang="es-ES" dirty="0" err="1"/>
              <a:t>characterized</a:t>
            </a:r>
            <a:r>
              <a:rPr lang="es-ES" dirty="0"/>
              <a:t> in </a:t>
            </a:r>
            <a:r>
              <a:rPr lang="es-ES" dirty="0" err="1"/>
              <a:t>order</a:t>
            </a:r>
            <a:r>
              <a:rPr lang="es-ES" dirty="0"/>
              <a:t> to </a:t>
            </a:r>
            <a:r>
              <a:rPr lang="es-ES" dirty="0" err="1"/>
              <a:t>optimize</a:t>
            </a:r>
            <a:r>
              <a:rPr lang="es-ES" dirty="0"/>
              <a:t> </a:t>
            </a:r>
            <a:r>
              <a:rPr lang="es-ES" dirty="0" err="1"/>
              <a:t>overall</a:t>
            </a:r>
            <a:r>
              <a:rPr lang="es-ES" dirty="0"/>
              <a:t> performance and </a:t>
            </a:r>
            <a:r>
              <a:rPr lang="es-ES" dirty="0" err="1"/>
              <a:t>better</a:t>
            </a:r>
            <a:r>
              <a:rPr lang="es-ES" dirty="0"/>
              <a:t> </a:t>
            </a:r>
            <a:r>
              <a:rPr lang="es-ES" dirty="0" err="1"/>
              <a:t>understand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multi-physics</a:t>
            </a:r>
            <a:r>
              <a:rPr lang="es-ES" dirty="0"/>
              <a:t> </a:t>
            </a:r>
            <a:r>
              <a:rPr lang="es-ES" dirty="0" err="1"/>
              <a:t>interactions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affect</a:t>
            </a:r>
            <a:r>
              <a:rPr lang="es-ES" dirty="0"/>
              <a:t> </a:t>
            </a:r>
            <a:r>
              <a:rPr lang="es-ES" dirty="0" err="1"/>
              <a:t>these</a:t>
            </a:r>
            <a:r>
              <a:rPr lang="es-ES" dirty="0"/>
              <a:t> </a:t>
            </a:r>
            <a:r>
              <a:rPr lang="es-ES" dirty="0" err="1"/>
              <a:t>extremely</a:t>
            </a:r>
            <a:r>
              <a:rPr lang="es-ES" dirty="0"/>
              <a:t> </a:t>
            </a:r>
            <a:r>
              <a:rPr lang="es-ES" dirty="0" err="1"/>
              <a:t>sensitive</a:t>
            </a:r>
            <a:r>
              <a:rPr lang="es-ES" dirty="0"/>
              <a:t> </a:t>
            </a:r>
            <a:r>
              <a:rPr lang="es-ES" dirty="0" err="1"/>
              <a:t>systems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i="1" dirty="0" err="1"/>
              <a:t>This</a:t>
            </a:r>
            <a:r>
              <a:rPr lang="es-ES" i="1" dirty="0"/>
              <a:t> position </a:t>
            </a:r>
            <a:r>
              <a:rPr lang="es-ES" i="1" dirty="0" err="1"/>
              <a:t>requires</a:t>
            </a:r>
            <a:r>
              <a:rPr lang="es-ES" i="1" dirty="0"/>
              <a:t> </a:t>
            </a:r>
            <a:r>
              <a:rPr lang="es-ES" i="1" dirty="0" err="1"/>
              <a:t>access</a:t>
            </a:r>
            <a:r>
              <a:rPr lang="es-ES" i="1" dirty="0"/>
              <a:t> to </a:t>
            </a:r>
            <a:r>
              <a:rPr lang="es-ES" i="1" dirty="0" err="1"/>
              <a:t>controlled</a:t>
            </a:r>
            <a:r>
              <a:rPr lang="es-ES" i="1" dirty="0"/>
              <a:t> </a:t>
            </a:r>
            <a:r>
              <a:rPr lang="es-ES" i="1" dirty="0" err="1"/>
              <a:t>technology</a:t>
            </a:r>
            <a:r>
              <a:rPr lang="es-ES" i="1" dirty="0"/>
              <a:t>, as </a:t>
            </a:r>
            <a:r>
              <a:rPr lang="es-ES" i="1" dirty="0" err="1"/>
              <a:t>defined</a:t>
            </a:r>
            <a:r>
              <a:rPr lang="es-ES" i="1" dirty="0"/>
              <a:t> in </a:t>
            </a:r>
            <a:r>
              <a:rPr lang="es-ES" i="1" dirty="0" err="1"/>
              <a:t>the</a:t>
            </a:r>
            <a:r>
              <a:rPr lang="es-ES" i="1" dirty="0"/>
              <a:t> </a:t>
            </a:r>
            <a:r>
              <a:rPr lang="es-ES" i="1" dirty="0" err="1"/>
              <a:t>Export</a:t>
            </a:r>
            <a:r>
              <a:rPr lang="es-ES" i="1" dirty="0"/>
              <a:t> </a:t>
            </a:r>
            <a:r>
              <a:rPr lang="es-ES" i="1" dirty="0" err="1"/>
              <a:t>Administration</a:t>
            </a:r>
            <a:r>
              <a:rPr lang="es-ES" i="1" dirty="0"/>
              <a:t> </a:t>
            </a:r>
            <a:r>
              <a:rPr lang="es-ES" i="1" dirty="0" err="1"/>
              <a:t>Regulations</a:t>
            </a:r>
            <a:r>
              <a:rPr lang="es-ES" i="1" dirty="0"/>
              <a:t> (15 C.F.R. § 730, et </a:t>
            </a:r>
            <a:r>
              <a:rPr lang="es-ES" i="1" dirty="0" err="1"/>
              <a:t>seq</a:t>
            </a:r>
            <a:r>
              <a:rPr lang="es-ES" i="1" dirty="0"/>
              <a:t>.). </a:t>
            </a:r>
            <a:r>
              <a:rPr lang="es-ES" i="1" dirty="0" err="1"/>
              <a:t>Qualified</a:t>
            </a:r>
            <a:r>
              <a:rPr lang="es-ES" i="1" dirty="0"/>
              <a:t> </a:t>
            </a:r>
            <a:r>
              <a:rPr lang="es-ES" i="1" dirty="0" err="1"/>
              <a:t>candidates</a:t>
            </a:r>
            <a:r>
              <a:rPr lang="es-ES" i="1" dirty="0"/>
              <a:t> </a:t>
            </a:r>
            <a:r>
              <a:rPr lang="es-ES" i="1" dirty="0" err="1"/>
              <a:t>must</a:t>
            </a:r>
            <a:r>
              <a:rPr lang="es-ES" i="1" dirty="0"/>
              <a:t> be </a:t>
            </a:r>
            <a:r>
              <a:rPr lang="es-ES" i="1" dirty="0" err="1"/>
              <a:t>legally</a:t>
            </a:r>
            <a:r>
              <a:rPr lang="es-ES" i="1" dirty="0"/>
              <a:t> </a:t>
            </a:r>
            <a:r>
              <a:rPr lang="es-ES" i="1" dirty="0" err="1"/>
              <a:t>authorized</a:t>
            </a:r>
            <a:r>
              <a:rPr lang="es-ES" i="1" dirty="0"/>
              <a:t> to </a:t>
            </a:r>
            <a:r>
              <a:rPr lang="es-ES" i="1" dirty="0" err="1"/>
              <a:t>access</a:t>
            </a:r>
            <a:r>
              <a:rPr lang="es-ES" i="1" dirty="0"/>
              <a:t> </a:t>
            </a:r>
            <a:r>
              <a:rPr lang="es-ES" i="1" dirty="0" err="1"/>
              <a:t>such</a:t>
            </a:r>
            <a:r>
              <a:rPr lang="es-ES" i="1" dirty="0"/>
              <a:t> </a:t>
            </a:r>
            <a:r>
              <a:rPr lang="es-ES" i="1" dirty="0" err="1"/>
              <a:t>controlled</a:t>
            </a:r>
            <a:r>
              <a:rPr lang="es-ES" i="1" dirty="0"/>
              <a:t> </a:t>
            </a:r>
            <a:r>
              <a:rPr lang="es-ES" i="1" dirty="0" err="1"/>
              <a:t>technology</a:t>
            </a:r>
            <a:r>
              <a:rPr lang="es-ES" i="1" dirty="0"/>
              <a:t> prior to </a:t>
            </a:r>
            <a:r>
              <a:rPr lang="es-ES" i="1" dirty="0" err="1"/>
              <a:t>beginning</a:t>
            </a:r>
            <a:r>
              <a:rPr lang="es-ES" i="1" dirty="0"/>
              <a:t> </a:t>
            </a:r>
            <a:r>
              <a:rPr lang="es-ES" i="1" dirty="0" err="1"/>
              <a:t>work</a:t>
            </a:r>
            <a:r>
              <a:rPr lang="es-ES" i="1" dirty="0"/>
              <a:t>. Business </a:t>
            </a:r>
            <a:r>
              <a:rPr lang="es-ES" i="1" dirty="0" err="1"/>
              <a:t>demands</a:t>
            </a:r>
            <a:r>
              <a:rPr lang="es-ES" i="1" dirty="0"/>
              <a:t> </a:t>
            </a:r>
            <a:r>
              <a:rPr lang="es-ES" i="1" dirty="0" err="1"/>
              <a:t>may</a:t>
            </a:r>
            <a:r>
              <a:rPr lang="es-ES" i="1" dirty="0"/>
              <a:t> </a:t>
            </a:r>
            <a:r>
              <a:rPr lang="es-ES" i="1" dirty="0" err="1"/>
              <a:t>require</a:t>
            </a:r>
            <a:r>
              <a:rPr lang="es-ES" i="1" dirty="0"/>
              <a:t> ASML to </a:t>
            </a:r>
            <a:r>
              <a:rPr lang="es-ES" i="1" dirty="0" err="1"/>
              <a:t>proceed</a:t>
            </a:r>
            <a:r>
              <a:rPr lang="es-ES" i="1" dirty="0"/>
              <a:t> </a:t>
            </a:r>
            <a:r>
              <a:rPr lang="es-ES" i="1" dirty="0" err="1"/>
              <a:t>with</a:t>
            </a:r>
            <a:r>
              <a:rPr lang="es-ES" i="1" dirty="0"/>
              <a:t> </a:t>
            </a:r>
            <a:r>
              <a:rPr lang="es-ES" i="1" dirty="0" err="1"/>
              <a:t>candidates</a:t>
            </a:r>
            <a:r>
              <a:rPr lang="es-ES" i="1" dirty="0"/>
              <a:t> </a:t>
            </a:r>
            <a:r>
              <a:rPr lang="es-ES" i="1" dirty="0" err="1"/>
              <a:t>who</a:t>
            </a:r>
            <a:r>
              <a:rPr lang="es-ES" i="1" dirty="0"/>
              <a:t> are </a:t>
            </a:r>
            <a:r>
              <a:rPr lang="es-ES" i="1" dirty="0" err="1"/>
              <a:t>immediately</a:t>
            </a:r>
            <a:r>
              <a:rPr lang="es-ES" i="1" dirty="0"/>
              <a:t> </a:t>
            </a:r>
            <a:r>
              <a:rPr lang="es-ES" i="1" dirty="0" err="1"/>
              <a:t>eligible</a:t>
            </a:r>
            <a:r>
              <a:rPr lang="es-ES" i="1" dirty="0"/>
              <a:t> to </a:t>
            </a:r>
            <a:r>
              <a:rPr lang="es-ES" i="1" dirty="0" err="1"/>
              <a:t>access</a:t>
            </a:r>
            <a:r>
              <a:rPr lang="es-ES" i="1" dirty="0"/>
              <a:t> </a:t>
            </a:r>
            <a:r>
              <a:rPr lang="es-ES" i="1" dirty="0" err="1"/>
              <a:t>controlled</a:t>
            </a:r>
            <a:r>
              <a:rPr lang="es-ES" i="1" dirty="0"/>
              <a:t> </a:t>
            </a:r>
            <a:r>
              <a:rPr lang="es-ES" i="1" dirty="0" err="1"/>
              <a:t>technology</a:t>
            </a:r>
            <a:r>
              <a:rPr lang="es-ES" i="1" dirty="0"/>
              <a:t>.</a:t>
            </a:r>
            <a:endParaRPr lang="es-AR" dirty="0"/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5038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6679" y="1212112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s-ES" sz="3000" b="1" dirty="0">
                <a:solidFill>
                  <a:srgbClr val="009999"/>
                </a:solidFill>
              </a:rPr>
              <a:t>Role and </a:t>
            </a:r>
            <a:r>
              <a:rPr lang="es-ES" sz="3000" b="1" dirty="0" err="1">
                <a:solidFill>
                  <a:srgbClr val="009999"/>
                </a:solidFill>
              </a:rPr>
              <a:t>responsibilities</a:t>
            </a:r>
            <a:endParaRPr lang="es-AR" sz="3000" b="1" dirty="0">
              <a:solidFill>
                <a:srgbClr val="009999"/>
              </a:solidFill>
            </a:endParaRPr>
          </a:p>
          <a:p>
            <a:pPr algn="l"/>
            <a:r>
              <a:rPr lang="es-ES" sz="2600" dirty="0" err="1"/>
              <a:t>Operate</a:t>
            </a:r>
            <a:r>
              <a:rPr lang="es-ES" sz="2600" dirty="0"/>
              <a:t> in </a:t>
            </a:r>
            <a:r>
              <a:rPr lang="es-ES" sz="2600" dirty="0" err="1"/>
              <a:t>an</a:t>
            </a:r>
            <a:r>
              <a:rPr lang="es-ES" sz="2600" dirty="0"/>
              <a:t> </a:t>
            </a:r>
            <a:r>
              <a:rPr lang="es-ES" sz="2600" dirty="0" err="1"/>
              <a:t>extremely</a:t>
            </a:r>
            <a:r>
              <a:rPr lang="es-ES" sz="2600" dirty="0"/>
              <a:t> </a:t>
            </a:r>
            <a:r>
              <a:rPr lang="es-ES" sz="2600" dirty="0" err="1"/>
              <a:t>requirements</a:t>
            </a:r>
            <a:r>
              <a:rPr lang="es-ES" sz="2600" dirty="0"/>
              <a:t> </a:t>
            </a:r>
            <a:r>
              <a:rPr lang="es-ES" sz="2600" dirty="0" err="1"/>
              <a:t>driven</a:t>
            </a:r>
            <a:r>
              <a:rPr lang="es-ES" sz="2600" dirty="0"/>
              <a:t> </a:t>
            </a:r>
            <a:r>
              <a:rPr lang="es-ES" sz="2600" dirty="0" err="1"/>
              <a:t>environment</a:t>
            </a:r>
            <a:r>
              <a:rPr lang="es-ES" sz="2600" dirty="0"/>
              <a:t> </a:t>
            </a:r>
            <a:r>
              <a:rPr lang="es-ES" sz="2600" dirty="0" err="1"/>
              <a:t>where</a:t>
            </a:r>
            <a:r>
              <a:rPr lang="es-ES" sz="2600" dirty="0"/>
              <a:t> </a:t>
            </a:r>
            <a:r>
              <a:rPr lang="es-ES" sz="2600" dirty="0" err="1"/>
              <a:t>specifications</a:t>
            </a:r>
            <a:r>
              <a:rPr lang="es-ES" sz="2600" dirty="0"/>
              <a:t> </a:t>
            </a:r>
            <a:r>
              <a:rPr lang="es-ES" sz="2600" dirty="0" err="1"/>
              <a:t>need</a:t>
            </a:r>
            <a:r>
              <a:rPr lang="es-ES" sz="2600" dirty="0"/>
              <a:t> to be </a:t>
            </a:r>
            <a:r>
              <a:rPr lang="es-ES" sz="2600" dirty="0" err="1"/>
              <a:t>well</a:t>
            </a:r>
            <a:r>
              <a:rPr lang="es-ES" sz="2600" dirty="0"/>
              <a:t> </a:t>
            </a:r>
            <a:r>
              <a:rPr lang="es-ES" sz="2600" dirty="0" err="1"/>
              <a:t>established</a:t>
            </a:r>
            <a:r>
              <a:rPr lang="es-ES" sz="2600" dirty="0"/>
              <a:t>, </a:t>
            </a:r>
            <a:r>
              <a:rPr lang="es-ES" sz="2600" dirty="0" err="1"/>
              <a:t>design</a:t>
            </a:r>
            <a:r>
              <a:rPr lang="es-ES" sz="2600" dirty="0"/>
              <a:t> </a:t>
            </a:r>
            <a:r>
              <a:rPr lang="es-ES" sz="2600" dirty="0" err="1"/>
              <a:t>details</a:t>
            </a:r>
            <a:r>
              <a:rPr lang="es-ES" sz="2600" dirty="0"/>
              <a:t> and </a:t>
            </a:r>
            <a:r>
              <a:rPr lang="es-ES" sz="2600" dirty="0" err="1"/>
              <a:t>tradeoffs</a:t>
            </a:r>
            <a:r>
              <a:rPr lang="es-ES" sz="2600" dirty="0"/>
              <a:t> </a:t>
            </a:r>
            <a:r>
              <a:rPr lang="es-ES" sz="2600" dirty="0" err="1"/>
              <a:t>need</a:t>
            </a:r>
            <a:r>
              <a:rPr lang="es-ES" sz="2600" dirty="0"/>
              <a:t> to be </a:t>
            </a:r>
            <a:r>
              <a:rPr lang="es-ES" sz="2600" dirty="0" err="1"/>
              <a:t>accurately</a:t>
            </a:r>
            <a:r>
              <a:rPr lang="es-ES" sz="2600" dirty="0"/>
              <a:t> </a:t>
            </a:r>
            <a:r>
              <a:rPr lang="es-ES" sz="2600" dirty="0" err="1"/>
              <a:t>captured</a:t>
            </a:r>
            <a:r>
              <a:rPr lang="es-ES" sz="2600" dirty="0"/>
              <a:t> and </a:t>
            </a:r>
            <a:r>
              <a:rPr lang="es-ES" sz="2600" dirty="0" err="1"/>
              <a:t>objective</a:t>
            </a:r>
            <a:r>
              <a:rPr lang="es-ES" sz="2600" dirty="0"/>
              <a:t> </a:t>
            </a:r>
            <a:r>
              <a:rPr lang="es-ES" sz="2600" dirty="0" err="1"/>
              <a:t>testing</a:t>
            </a:r>
            <a:r>
              <a:rPr lang="es-ES" sz="2600" dirty="0"/>
              <a:t> </a:t>
            </a:r>
            <a:r>
              <a:rPr lang="es-ES" sz="2600" dirty="0" err="1"/>
              <a:t>needs</a:t>
            </a:r>
            <a:r>
              <a:rPr lang="es-ES" sz="2600" dirty="0"/>
              <a:t> to </a:t>
            </a:r>
            <a:r>
              <a:rPr lang="es-ES" sz="2600" dirty="0" err="1"/>
              <a:t>confirm</a:t>
            </a:r>
            <a:r>
              <a:rPr lang="es-ES" sz="2600" dirty="0"/>
              <a:t> </a:t>
            </a:r>
            <a:r>
              <a:rPr lang="es-ES" sz="2600" dirty="0" err="1"/>
              <a:t>adherence</a:t>
            </a:r>
            <a:r>
              <a:rPr lang="es-ES" sz="2600" dirty="0"/>
              <a:t>.</a:t>
            </a:r>
            <a:endParaRPr lang="es-AR" sz="2600" dirty="0"/>
          </a:p>
          <a:p>
            <a:pPr algn="l"/>
            <a:r>
              <a:rPr lang="es-ES" sz="2600" dirty="0" err="1"/>
              <a:t>Firm</a:t>
            </a:r>
            <a:r>
              <a:rPr lang="es-ES" sz="2600" dirty="0"/>
              <a:t> </a:t>
            </a:r>
            <a:r>
              <a:rPr lang="es-ES" sz="2600" dirty="0" err="1"/>
              <a:t>understanding</a:t>
            </a:r>
            <a:r>
              <a:rPr lang="es-ES" sz="2600" dirty="0"/>
              <a:t> of </a:t>
            </a:r>
            <a:r>
              <a:rPr lang="es-ES" sz="2600" dirty="0" err="1"/>
              <a:t>motion</a:t>
            </a:r>
            <a:r>
              <a:rPr lang="es-ES" sz="2600" dirty="0"/>
              <a:t> control </a:t>
            </a:r>
            <a:r>
              <a:rPr lang="es-ES" sz="2600" dirty="0" err="1"/>
              <a:t>systems</a:t>
            </a:r>
            <a:r>
              <a:rPr lang="es-ES" sz="2600" dirty="0"/>
              <a:t>, </a:t>
            </a:r>
            <a:r>
              <a:rPr lang="es-ES" sz="2600" dirty="0" err="1"/>
              <a:t>closed</a:t>
            </a:r>
            <a:r>
              <a:rPr lang="es-ES" sz="2600" dirty="0"/>
              <a:t> </a:t>
            </a:r>
            <a:r>
              <a:rPr lang="es-ES" sz="2600" dirty="0" err="1"/>
              <a:t>loop</a:t>
            </a:r>
            <a:r>
              <a:rPr lang="es-ES" sz="2600" dirty="0"/>
              <a:t> </a:t>
            </a:r>
            <a:r>
              <a:rPr lang="es-ES" sz="2600" dirty="0" err="1"/>
              <a:t>feedback</a:t>
            </a:r>
            <a:r>
              <a:rPr lang="es-ES" sz="2600" dirty="0"/>
              <a:t> </a:t>
            </a:r>
            <a:r>
              <a:rPr lang="es-ES" sz="2600" dirty="0" err="1"/>
              <a:t>operation</a:t>
            </a:r>
            <a:r>
              <a:rPr lang="es-ES" sz="2600" dirty="0"/>
              <a:t>, servo </a:t>
            </a:r>
            <a:r>
              <a:rPr lang="es-ES" sz="2600" dirty="0" err="1"/>
              <a:t>loop</a:t>
            </a:r>
            <a:r>
              <a:rPr lang="es-ES" sz="2600" dirty="0"/>
              <a:t> </a:t>
            </a:r>
            <a:r>
              <a:rPr lang="es-ES" sz="2600" dirty="0" err="1"/>
              <a:t>tuning</a:t>
            </a:r>
            <a:r>
              <a:rPr lang="es-ES" sz="2600" dirty="0"/>
              <a:t>, </a:t>
            </a:r>
            <a:r>
              <a:rPr lang="es-ES" sz="2600" dirty="0" err="1"/>
              <a:t>actuation</a:t>
            </a:r>
            <a:r>
              <a:rPr lang="es-ES" sz="2600" dirty="0"/>
              <a:t> </a:t>
            </a:r>
            <a:r>
              <a:rPr lang="es-ES" sz="2600" dirty="0" err="1"/>
              <a:t>systems</a:t>
            </a:r>
            <a:r>
              <a:rPr lang="es-ES" sz="2600" dirty="0"/>
              <a:t> and </a:t>
            </a:r>
            <a:r>
              <a:rPr lang="es-ES" sz="2600" dirty="0" err="1"/>
              <a:t>feedback</a:t>
            </a:r>
            <a:r>
              <a:rPr lang="es-ES" sz="2600" dirty="0"/>
              <a:t> </a:t>
            </a:r>
            <a:r>
              <a:rPr lang="es-ES" sz="2600" dirty="0" err="1"/>
              <a:t>devices</a:t>
            </a:r>
            <a:r>
              <a:rPr lang="es-ES" sz="2600" dirty="0"/>
              <a:t>.</a:t>
            </a:r>
            <a:endParaRPr lang="es-AR" sz="2600" dirty="0"/>
          </a:p>
          <a:p>
            <a:pPr algn="l"/>
            <a:r>
              <a:rPr lang="es-ES" sz="2600" dirty="0"/>
              <a:t>A fundamental </a:t>
            </a:r>
            <a:r>
              <a:rPr lang="es-ES" sz="2600" dirty="0" err="1"/>
              <a:t>understanding</a:t>
            </a:r>
            <a:r>
              <a:rPr lang="es-ES" sz="2600" dirty="0"/>
              <a:t> of </a:t>
            </a:r>
            <a:r>
              <a:rPr lang="es-ES" sz="2600" dirty="0" err="1"/>
              <a:t>multi-physics</a:t>
            </a:r>
            <a:r>
              <a:rPr lang="es-ES" sz="2600" dirty="0"/>
              <a:t> </a:t>
            </a:r>
            <a:r>
              <a:rPr lang="es-ES" sz="2600" dirty="0" err="1"/>
              <a:t>systems</a:t>
            </a:r>
            <a:r>
              <a:rPr lang="es-ES" sz="2600" dirty="0"/>
              <a:t> </a:t>
            </a:r>
            <a:r>
              <a:rPr lang="es-ES" sz="2600" dirty="0" err="1"/>
              <a:t>including</a:t>
            </a:r>
            <a:r>
              <a:rPr lang="es-ES" sz="2600" dirty="0"/>
              <a:t> </a:t>
            </a:r>
            <a:r>
              <a:rPr lang="es-ES" sz="2600" dirty="0" err="1"/>
              <a:t>kinematics</a:t>
            </a:r>
            <a:r>
              <a:rPr lang="es-ES" sz="2600" dirty="0"/>
              <a:t>, </a:t>
            </a:r>
            <a:r>
              <a:rPr lang="es-ES" sz="2600" dirty="0" err="1"/>
              <a:t>statics</a:t>
            </a:r>
            <a:r>
              <a:rPr lang="es-ES" sz="2600" dirty="0"/>
              <a:t>, </a:t>
            </a:r>
            <a:r>
              <a:rPr lang="es-ES" sz="2600" dirty="0" err="1"/>
              <a:t>dynamics</a:t>
            </a:r>
            <a:r>
              <a:rPr lang="es-ES" sz="2600" dirty="0"/>
              <a:t>, </a:t>
            </a:r>
            <a:r>
              <a:rPr lang="es-ES" sz="2600" dirty="0" err="1"/>
              <a:t>vibration</a:t>
            </a:r>
            <a:r>
              <a:rPr lang="es-ES" sz="2600" dirty="0"/>
              <a:t>, electro-</a:t>
            </a:r>
            <a:r>
              <a:rPr lang="es-ES" sz="2600" dirty="0" err="1"/>
              <a:t>magnetics</a:t>
            </a:r>
            <a:r>
              <a:rPr lang="es-ES" sz="2600" dirty="0"/>
              <a:t> and </a:t>
            </a:r>
            <a:r>
              <a:rPr lang="es-ES" sz="2600" dirty="0" err="1"/>
              <a:t>thermodynamics</a:t>
            </a:r>
            <a:r>
              <a:rPr lang="es-ES" sz="2600" dirty="0"/>
              <a:t> in </a:t>
            </a:r>
            <a:r>
              <a:rPr lang="es-ES" sz="2600" dirty="0" err="1"/>
              <a:t>various</a:t>
            </a:r>
            <a:r>
              <a:rPr lang="es-ES" sz="2600" dirty="0"/>
              <a:t> </a:t>
            </a:r>
            <a:r>
              <a:rPr lang="es-ES" sz="2600" dirty="0" err="1"/>
              <a:t>pressure</a:t>
            </a:r>
            <a:r>
              <a:rPr lang="es-ES" sz="2600" dirty="0"/>
              <a:t> </a:t>
            </a:r>
            <a:r>
              <a:rPr lang="es-ES" sz="2600" dirty="0" err="1"/>
              <a:t>environments</a:t>
            </a:r>
            <a:r>
              <a:rPr lang="es-ES" sz="2600" dirty="0"/>
              <a:t>.</a:t>
            </a:r>
            <a:endParaRPr lang="es-AR" sz="2600" dirty="0"/>
          </a:p>
          <a:p>
            <a:pPr algn="l"/>
            <a:r>
              <a:rPr lang="es-ES" sz="2600" dirty="0" err="1"/>
              <a:t>Ability</a:t>
            </a:r>
            <a:r>
              <a:rPr lang="es-ES" sz="2600" dirty="0"/>
              <a:t> to </a:t>
            </a:r>
            <a:r>
              <a:rPr lang="es-ES" sz="2600" dirty="0" err="1"/>
              <a:t>device</a:t>
            </a:r>
            <a:r>
              <a:rPr lang="es-ES" sz="2600" dirty="0"/>
              <a:t> </a:t>
            </a:r>
            <a:r>
              <a:rPr lang="es-ES" sz="2600" dirty="0" err="1"/>
              <a:t>experiments</a:t>
            </a:r>
            <a:r>
              <a:rPr lang="es-ES" sz="2600" dirty="0"/>
              <a:t> </a:t>
            </a:r>
            <a:r>
              <a:rPr lang="es-ES" sz="2600" dirty="0" err="1"/>
              <a:t>using</a:t>
            </a:r>
            <a:r>
              <a:rPr lang="es-ES" sz="2600" dirty="0"/>
              <a:t> </a:t>
            </a:r>
            <a:r>
              <a:rPr lang="es-ES" sz="2600" dirty="0" err="1"/>
              <a:t>various</a:t>
            </a:r>
            <a:r>
              <a:rPr lang="es-ES" sz="2600" dirty="0"/>
              <a:t> </a:t>
            </a:r>
            <a:r>
              <a:rPr lang="es-ES" sz="2600" dirty="0" err="1"/>
              <a:t>sensing</a:t>
            </a:r>
            <a:r>
              <a:rPr lang="es-ES" sz="2600" dirty="0"/>
              <a:t> </a:t>
            </a:r>
            <a:r>
              <a:rPr lang="es-ES" sz="2600" dirty="0" err="1"/>
              <a:t>modalities</a:t>
            </a:r>
            <a:r>
              <a:rPr lang="es-ES" sz="2600" dirty="0"/>
              <a:t>, </a:t>
            </a:r>
            <a:r>
              <a:rPr lang="es-ES" sz="2600" dirty="0" err="1"/>
              <a:t>performing</a:t>
            </a:r>
            <a:r>
              <a:rPr lang="es-ES" sz="2600" dirty="0"/>
              <a:t> data </a:t>
            </a:r>
            <a:r>
              <a:rPr lang="es-ES" sz="2600" dirty="0" err="1"/>
              <a:t>processing</a:t>
            </a:r>
            <a:r>
              <a:rPr lang="es-ES" sz="2600" dirty="0"/>
              <a:t> and </a:t>
            </a:r>
            <a:r>
              <a:rPr lang="es-ES" sz="2600" dirty="0" err="1"/>
              <a:t>analysis</a:t>
            </a:r>
            <a:r>
              <a:rPr lang="es-ES" sz="2600" dirty="0"/>
              <a:t> and </a:t>
            </a:r>
            <a:r>
              <a:rPr lang="es-ES" sz="2600" dirty="0" err="1"/>
              <a:t>constructing</a:t>
            </a:r>
            <a:r>
              <a:rPr lang="es-ES" sz="2600" dirty="0"/>
              <a:t> </a:t>
            </a:r>
            <a:r>
              <a:rPr lang="es-ES" sz="2600" dirty="0" err="1"/>
              <a:t>conclusive</a:t>
            </a:r>
            <a:r>
              <a:rPr lang="es-ES" sz="2600" dirty="0"/>
              <a:t> data </a:t>
            </a:r>
            <a:r>
              <a:rPr lang="es-ES" sz="2600" dirty="0" err="1"/>
              <a:t>analysis</a:t>
            </a:r>
            <a:r>
              <a:rPr lang="es-ES" sz="2600" dirty="0"/>
              <a:t> and </a:t>
            </a:r>
            <a:r>
              <a:rPr lang="es-ES" sz="2600" dirty="0" err="1"/>
              <a:t>presentation</a:t>
            </a:r>
            <a:r>
              <a:rPr lang="es-ES" sz="2600" dirty="0"/>
              <a:t>.</a:t>
            </a:r>
            <a:endParaRPr lang="es-AR" sz="2600" dirty="0"/>
          </a:p>
          <a:p>
            <a:pPr algn="l"/>
            <a:r>
              <a:rPr lang="es-ES" sz="2600" dirty="0" err="1"/>
              <a:t>Collaborate</a:t>
            </a:r>
            <a:r>
              <a:rPr lang="es-ES" sz="2600" dirty="0"/>
              <a:t> </a:t>
            </a:r>
            <a:r>
              <a:rPr lang="es-ES" sz="2600" dirty="0" err="1"/>
              <a:t>within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team</a:t>
            </a:r>
            <a:r>
              <a:rPr lang="es-ES" sz="2600" dirty="0"/>
              <a:t>, as </a:t>
            </a:r>
            <a:r>
              <a:rPr lang="es-ES" sz="2600" dirty="0" err="1"/>
              <a:t>well</a:t>
            </a:r>
            <a:r>
              <a:rPr lang="es-ES" sz="2600" dirty="0"/>
              <a:t> as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external</a:t>
            </a:r>
            <a:r>
              <a:rPr lang="es-ES" sz="2600" dirty="0"/>
              <a:t> </a:t>
            </a:r>
            <a:r>
              <a:rPr lang="es-ES" sz="2600" dirty="0" err="1"/>
              <a:t>teams</a:t>
            </a:r>
            <a:r>
              <a:rPr lang="es-ES" sz="2600" dirty="0"/>
              <a:t> in a </a:t>
            </a:r>
            <a:r>
              <a:rPr lang="es-ES" sz="2600" dirty="0" err="1"/>
              <a:t>matrix</a:t>
            </a:r>
            <a:r>
              <a:rPr lang="es-ES" sz="2600" dirty="0"/>
              <a:t> </a:t>
            </a:r>
            <a:r>
              <a:rPr lang="es-ES" sz="2600" dirty="0" err="1"/>
              <a:t>style</a:t>
            </a:r>
            <a:r>
              <a:rPr lang="es-ES" sz="2600" dirty="0"/>
              <a:t> </a:t>
            </a:r>
            <a:r>
              <a:rPr lang="es-ES" sz="2600" dirty="0" err="1"/>
              <a:t>engineering</a:t>
            </a:r>
            <a:r>
              <a:rPr lang="es-ES" sz="2600" dirty="0"/>
              <a:t> </a:t>
            </a:r>
            <a:r>
              <a:rPr lang="es-ES" sz="2600" dirty="0" err="1"/>
              <a:t>organization</a:t>
            </a:r>
            <a:r>
              <a:rPr lang="es-ES" sz="2600" dirty="0"/>
              <a:t>.</a:t>
            </a:r>
            <a:endParaRPr lang="es-AR" sz="2600" dirty="0"/>
          </a:p>
          <a:p>
            <a:pPr algn="l"/>
            <a:r>
              <a:rPr lang="es-ES" sz="2600" dirty="0" err="1"/>
              <a:t>Performing</a:t>
            </a:r>
            <a:r>
              <a:rPr lang="es-ES" sz="2600" dirty="0"/>
              <a:t> </a:t>
            </a:r>
            <a:r>
              <a:rPr lang="es-ES" sz="2600" dirty="0" err="1"/>
              <a:t>hands-on</a:t>
            </a:r>
            <a:r>
              <a:rPr lang="es-ES" sz="2600" dirty="0"/>
              <a:t> </a:t>
            </a:r>
            <a:r>
              <a:rPr lang="es-ES" sz="2600" dirty="0" err="1"/>
              <a:t>testing</a:t>
            </a:r>
            <a:r>
              <a:rPr lang="es-ES" sz="2600" dirty="0"/>
              <a:t> in non-</a:t>
            </a:r>
            <a:r>
              <a:rPr lang="es-ES" sz="2600" dirty="0" err="1"/>
              <a:t>clean</a:t>
            </a:r>
            <a:r>
              <a:rPr lang="es-ES" sz="2600" dirty="0"/>
              <a:t> </a:t>
            </a:r>
            <a:r>
              <a:rPr lang="es-ES" sz="2600" dirty="0" err="1"/>
              <a:t>room</a:t>
            </a:r>
            <a:r>
              <a:rPr lang="es-ES" sz="2600" dirty="0"/>
              <a:t> and </a:t>
            </a:r>
            <a:r>
              <a:rPr lang="es-ES" sz="2600" dirty="0" err="1"/>
              <a:t>clean</a:t>
            </a:r>
            <a:r>
              <a:rPr lang="es-ES" sz="2600" dirty="0"/>
              <a:t> </a:t>
            </a:r>
            <a:r>
              <a:rPr lang="es-ES" sz="2600" dirty="0" err="1"/>
              <a:t>room</a:t>
            </a:r>
            <a:r>
              <a:rPr lang="es-ES" sz="2600" dirty="0"/>
              <a:t> </a:t>
            </a:r>
            <a:r>
              <a:rPr lang="es-ES" sz="2600" dirty="0" err="1"/>
              <a:t>labs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</a:t>
            </a:r>
            <a:r>
              <a:rPr lang="es-ES" sz="2600" dirty="0" err="1"/>
              <a:t>either</a:t>
            </a:r>
            <a:r>
              <a:rPr lang="es-ES" sz="2600" dirty="0"/>
              <a:t> complete </a:t>
            </a:r>
            <a:r>
              <a:rPr lang="es-ES" sz="2600" dirty="0" err="1" smtClean="0"/>
              <a:t>systems</a:t>
            </a:r>
            <a:r>
              <a:rPr lang="es-ES" sz="2600" dirty="0" smtClean="0"/>
              <a:t> </a:t>
            </a:r>
            <a:r>
              <a:rPr lang="es-ES" sz="2600" dirty="0" err="1"/>
              <a:t>or</a:t>
            </a:r>
            <a:r>
              <a:rPr lang="es-ES" sz="2600" dirty="0"/>
              <a:t> sub-</a:t>
            </a:r>
            <a:r>
              <a:rPr lang="es-ES" sz="2600" dirty="0" err="1"/>
              <a:t>systems</a:t>
            </a:r>
            <a:r>
              <a:rPr lang="es-ES" sz="2600" dirty="0"/>
              <a:t> and sub-modules</a:t>
            </a:r>
            <a:r>
              <a:rPr lang="es-ES" sz="2600" dirty="0" smtClean="0"/>
              <a:t>.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32980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external</a:t>
            </a:r>
            <a:r>
              <a:rPr lang="es-ES" dirty="0"/>
              <a:t> and </a:t>
            </a:r>
            <a:r>
              <a:rPr lang="es-ES" dirty="0" err="1"/>
              <a:t>internal</a:t>
            </a:r>
            <a:r>
              <a:rPr lang="es-ES" dirty="0"/>
              <a:t> </a:t>
            </a:r>
            <a:r>
              <a:rPr lang="es-ES" dirty="0" err="1"/>
              <a:t>suppliers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components</a:t>
            </a:r>
            <a:r>
              <a:rPr lang="es-ES" dirty="0"/>
              <a:t> and modules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make</a:t>
            </a:r>
            <a:r>
              <a:rPr lang="es-ES" dirty="0"/>
              <a:t> up </a:t>
            </a:r>
            <a:r>
              <a:rPr lang="es-ES" dirty="0" err="1"/>
              <a:t>wafer</a:t>
            </a:r>
            <a:r>
              <a:rPr lang="es-ES" dirty="0"/>
              <a:t> </a:t>
            </a:r>
            <a:r>
              <a:rPr lang="es-ES" dirty="0" err="1"/>
              <a:t>flow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 err="1"/>
              <a:t>Manage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overall</a:t>
            </a:r>
            <a:r>
              <a:rPr lang="es-ES" dirty="0"/>
              <a:t> hardware </a:t>
            </a:r>
            <a:r>
              <a:rPr lang="es-ES" dirty="0" err="1"/>
              <a:t>structure</a:t>
            </a:r>
            <a:r>
              <a:rPr lang="es-ES" dirty="0"/>
              <a:t> (BOM) of </a:t>
            </a:r>
            <a:r>
              <a:rPr lang="es-ES" dirty="0" err="1"/>
              <a:t>the</a:t>
            </a:r>
            <a:r>
              <a:rPr lang="es-ES" dirty="0"/>
              <a:t> modules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provide</a:t>
            </a:r>
            <a:r>
              <a:rPr lang="es-ES" dirty="0"/>
              <a:t> </a:t>
            </a:r>
            <a:r>
              <a:rPr lang="es-ES" dirty="0" err="1"/>
              <a:t>wafer</a:t>
            </a:r>
            <a:r>
              <a:rPr lang="es-ES" dirty="0"/>
              <a:t> </a:t>
            </a:r>
            <a:r>
              <a:rPr lang="es-ES" dirty="0" err="1"/>
              <a:t>flow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sz="3000" b="1" dirty="0" err="1">
                <a:solidFill>
                  <a:srgbClr val="009999"/>
                </a:solidFill>
              </a:rPr>
              <a:t>Education</a:t>
            </a:r>
            <a:r>
              <a:rPr lang="es-ES" sz="3000" b="1" dirty="0">
                <a:solidFill>
                  <a:srgbClr val="009999"/>
                </a:solidFill>
              </a:rPr>
              <a:t> and </a:t>
            </a:r>
            <a:r>
              <a:rPr lang="es-ES" sz="3000" b="1" dirty="0" err="1">
                <a:solidFill>
                  <a:srgbClr val="009999"/>
                </a:solidFill>
              </a:rPr>
              <a:t>experience</a:t>
            </a:r>
            <a:endParaRPr lang="es-AR" sz="3000" b="1" dirty="0">
              <a:solidFill>
                <a:srgbClr val="009999"/>
              </a:solidFill>
            </a:endParaRPr>
          </a:p>
          <a:p>
            <a:pPr algn="l"/>
            <a:r>
              <a:rPr lang="es-ES" dirty="0"/>
              <a:t>MS </a:t>
            </a:r>
            <a:r>
              <a:rPr lang="es-ES" dirty="0" err="1"/>
              <a:t>degree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higher</a:t>
            </a:r>
            <a:r>
              <a:rPr lang="es-ES" dirty="0"/>
              <a:t> in a </a:t>
            </a:r>
            <a:r>
              <a:rPr lang="es-ES" dirty="0" err="1"/>
              <a:t>mechatronics</a:t>
            </a:r>
            <a:r>
              <a:rPr lang="es-ES" dirty="0"/>
              <a:t> and/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multi-physics</a:t>
            </a:r>
            <a:r>
              <a:rPr lang="es-ES" dirty="0"/>
              <a:t> </a:t>
            </a:r>
            <a:r>
              <a:rPr lang="es-ES" dirty="0" err="1"/>
              <a:t>related</a:t>
            </a:r>
            <a:r>
              <a:rPr lang="es-ES" dirty="0"/>
              <a:t> </a:t>
            </a:r>
            <a:r>
              <a:rPr lang="es-ES" dirty="0" err="1"/>
              <a:t>field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 err="1"/>
              <a:t>Minimum</a:t>
            </a:r>
            <a:r>
              <a:rPr lang="es-ES" dirty="0"/>
              <a:t> </a:t>
            </a:r>
            <a:r>
              <a:rPr lang="es-ES" dirty="0" err="1"/>
              <a:t>five</a:t>
            </a:r>
            <a:r>
              <a:rPr lang="es-ES" dirty="0"/>
              <a:t> (7) </a:t>
            </a:r>
            <a:r>
              <a:rPr lang="es-ES" dirty="0" err="1"/>
              <a:t>years</a:t>
            </a:r>
            <a:r>
              <a:rPr lang="es-ES" dirty="0"/>
              <a:t> of </a:t>
            </a:r>
            <a:r>
              <a:rPr lang="es-ES" dirty="0" err="1"/>
              <a:t>relevant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related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 in </a:t>
            </a:r>
            <a:r>
              <a:rPr lang="es-ES" dirty="0" err="1"/>
              <a:t>motion</a:t>
            </a:r>
            <a:r>
              <a:rPr lang="es-ES" dirty="0"/>
              <a:t> control </a:t>
            </a:r>
            <a:r>
              <a:rPr lang="es-ES" dirty="0" err="1"/>
              <a:t>centric</a:t>
            </a:r>
            <a:r>
              <a:rPr lang="es-ES" dirty="0"/>
              <a:t> capital </a:t>
            </a:r>
            <a:r>
              <a:rPr lang="es-ES" dirty="0" err="1"/>
              <a:t>equipment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modeling</a:t>
            </a:r>
            <a:r>
              <a:rPr lang="es-ES" dirty="0"/>
              <a:t> and </a:t>
            </a:r>
            <a:r>
              <a:rPr lang="es-ES" dirty="0" err="1"/>
              <a:t>analysis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software </a:t>
            </a:r>
            <a:r>
              <a:rPr lang="es-ES" dirty="0" err="1"/>
              <a:t>such</a:t>
            </a:r>
            <a:r>
              <a:rPr lang="es-ES" dirty="0"/>
              <a:t> as Matlab/</a:t>
            </a:r>
            <a:r>
              <a:rPr lang="es-ES" dirty="0" err="1"/>
              <a:t>Simulink</a:t>
            </a:r>
            <a:r>
              <a:rPr lang="es-ES" dirty="0"/>
              <a:t>, </a:t>
            </a:r>
            <a:r>
              <a:rPr lang="es-ES" dirty="0" err="1"/>
              <a:t>Ansys</a:t>
            </a:r>
            <a:r>
              <a:rPr lang="es-ES" dirty="0"/>
              <a:t>/</a:t>
            </a:r>
            <a:r>
              <a:rPr lang="es-ES" dirty="0" err="1"/>
              <a:t>Comsol</a:t>
            </a:r>
            <a:r>
              <a:rPr lang="es-ES" dirty="0"/>
              <a:t> etc.</a:t>
            </a:r>
            <a:br>
              <a:rPr lang="es-ES" dirty="0"/>
            </a:br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high</a:t>
            </a:r>
            <a:r>
              <a:rPr lang="es-ES" dirty="0"/>
              <a:t> </a:t>
            </a:r>
            <a:r>
              <a:rPr lang="es-ES" dirty="0" err="1"/>
              <a:t>precision</a:t>
            </a:r>
            <a:r>
              <a:rPr lang="es-ES" dirty="0"/>
              <a:t> and </a:t>
            </a:r>
            <a:r>
              <a:rPr lang="es-ES" dirty="0" err="1"/>
              <a:t>mission</a:t>
            </a:r>
            <a:r>
              <a:rPr lang="es-ES" dirty="0"/>
              <a:t> </a:t>
            </a:r>
            <a:r>
              <a:rPr lang="es-ES" dirty="0" err="1"/>
              <a:t>critical</a:t>
            </a:r>
            <a:r>
              <a:rPr lang="es-ES" dirty="0"/>
              <a:t> capital </a:t>
            </a:r>
            <a:r>
              <a:rPr lang="es-ES" dirty="0" err="1"/>
              <a:t>equipment</a:t>
            </a:r>
            <a:r>
              <a:rPr lang="es-ES" dirty="0"/>
              <a:t> in </a:t>
            </a:r>
            <a:r>
              <a:rPr lang="es-ES" dirty="0" err="1"/>
              <a:t>high</a:t>
            </a:r>
            <a:r>
              <a:rPr lang="es-ES" dirty="0"/>
              <a:t> </a:t>
            </a:r>
            <a:r>
              <a:rPr lang="es-ES" dirty="0" err="1"/>
              <a:t>volume</a:t>
            </a:r>
            <a:r>
              <a:rPr lang="es-ES" dirty="0"/>
              <a:t> </a:t>
            </a:r>
            <a:r>
              <a:rPr lang="es-ES" dirty="0" err="1"/>
              <a:t>manufacturing</a:t>
            </a:r>
            <a:r>
              <a:rPr lang="es-ES" dirty="0"/>
              <a:t> (semiconductor </a:t>
            </a:r>
            <a:r>
              <a:rPr lang="es-ES" dirty="0" err="1"/>
              <a:t>preferred</a:t>
            </a:r>
            <a:r>
              <a:rPr lang="es-ES" dirty="0"/>
              <a:t>).</a:t>
            </a:r>
            <a:br>
              <a:rPr lang="es-ES" dirty="0"/>
            </a:br>
            <a:r>
              <a:rPr lang="es-ES" dirty="0" err="1"/>
              <a:t>Both</a:t>
            </a:r>
            <a:r>
              <a:rPr lang="es-ES" dirty="0"/>
              <a:t> </a:t>
            </a:r>
            <a:r>
              <a:rPr lang="es-ES" dirty="0" err="1"/>
              <a:t>hands-on</a:t>
            </a:r>
            <a:r>
              <a:rPr lang="es-ES" dirty="0"/>
              <a:t> </a:t>
            </a:r>
            <a:r>
              <a:rPr lang="es-ES" dirty="0" err="1"/>
              <a:t>lab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 as </a:t>
            </a:r>
            <a:r>
              <a:rPr lang="es-ES" dirty="0" err="1"/>
              <a:t>well</a:t>
            </a:r>
            <a:r>
              <a:rPr lang="es-ES" dirty="0"/>
              <a:t> </a:t>
            </a:r>
            <a:r>
              <a:rPr lang="es-ES" dirty="0" err="1"/>
              <a:t>theoretical</a:t>
            </a:r>
            <a:r>
              <a:rPr lang="es-ES" dirty="0"/>
              <a:t> </a:t>
            </a:r>
            <a:r>
              <a:rPr lang="es-ES" dirty="0" err="1"/>
              <a:t>analysis</a:t>
            </a:r>
            <a:r>
              <a:rPr lang="es-ES" dirty="0"/>
              <a:t> of </a:t>
            </a:r>
            <a:r>
              <a:rPr lang="es-ES" dirty="0" err="1"/>
              <a:t>design</a:t>
            </a:r>
            <a:r>
              <a:rPr lang="es-ES" dirty="0"/>
              <a:t> and </a:t>
            </a:r>
            <a:r>
              <a:rPr lang="es-ES" dirty="0" err="1"/>
              <a:t>troubleshooting</a:t>
            </a:r>
            <a:r>
              <a:rPr lang="es-ES" dirty="0"/>
              <a:t> </a:t>
            </a:r>
            <a:r>
              <a:rPr lang="es-ES" dirty="0" err="1"/>
              <a:t>problems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writing</a:t>
            </a:r>
            <a:r>
              <a:rPr lang="es-ES" dirty="0"/>
              <a:t> of </a:t>
            </a:r>
            <a:r>
              <a:rPr lang="es-ES" dirty="0" err="1"/>
              <a:t>requirements</a:t>
            </a:r>
            <a:r>
              <a:rPr lang="es-ES" dirty="0"/>
              <a:t>, </a:t>
            </a:r>
            <a:r>
              <a:rPr lang="es-ES" dirty="0" err="1"/>
              <a:t>design</a:t>
            </a:r>
            <a:r>
              <a:rPr lang="es-ES" dirty="0"/>
              <a:t> </a:t>
            </a:r>
            <a:r>
              <a:rPr lang="es-ES" dirty="0" err="1"/>
              <a:t>specifications</a:t>
            </a:r>
            <a:r>
              <a:rPr lang="es-ES" dirty="0"/>
              <a:t> and test </a:t>
            </a:r>
            <a:r>
              <a:rPr lang="es-ES" dirty="0" err="1"/>
              <a:t>plans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>Can </a:t>
            </a:r>
            <a:r>
              <a:rPr lang="es-ES" dirty="0" err="1"/>
              <a:t>multi-task</a:t>
            </a:r>
            <a:r>
              <a:rPr lang="es-ES" dirty="0"/>
              <a:t> to </a:t>
            </a:r>
            <a:r>
              <a:rPr lang="es-ES" dirty="0" err="1"/>
              <a:t>achieve</a:t>
            </a:r>
            <a:r>
              <a:rPr lang="es-ES" dirty="0"/>
              <a:t> </a:t>
            </a:r>
            <a:r>
              <a:rPr lang="es-ES" dirty="0" err="1"/>
              <a:t>success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>Can </a:t>
            </a:r>
            <a:r>
              <a:rPr lang="es-ES" dirty="0" err="1"/>
              <a:t>make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decisions</a:t>
            </a:r>
            <a:r>
              <a:rPr lang="es-ES" dirty="0"/>
              <a:t> </a:t>
            </a:r>
            <a:r>
              <a:rPr lang="es-ES" dirty="0" err="1"/>
              <a:t>based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a </a:t>
            </a:r>
            <a:r>
              <a:rPr lang="es-ES" dirty="0" err="1"/>
              <a:t>good</a:t>
            </a:r>
            <a:r>
              <a:rPr lang="es-ES" dirty="0"/>
              <a:t> </a:t>
            </a:r>
            <a:r>
              <a:rPr lang="es-ES" dirty="0" err="1"/>
              <a:t>understanding</a:t>
            </a:r>
            <a:r>
              <a:rPr lang="es-ES" dirty="0"/>
              <a:t> of </a:t>
            </a:r>
            <a:r>
              <a:rPr lang="es-ES" dirty="0" err="1"/>
              <a:t>design</a:t>
            </a:r>
            <a:r>
              <a:rPr lang="es-ES" dirty="0"/>
              <a:t> </a:t>
            </a:r>
            <a:r>
              <a:rPr lang="es-ES" dirty="0" err="1"/>
              <a:t>scope</a:t>
            </a:r>
            <a:r>
              <a:rPr lang="es-ES" dirty="0"/>
              <a:t>, </a:t>
            </a:r>
            <a:r>
              <a:rPr lang="es-ES" dirty="0" err="1"/>
              <a:t>timeline</a:t>
            </a:r>
            <a:r>
              <a:rPr lang="es-ES" dirty="0"/>
              <a:t> and </a:t>
            </a:r>
            <a:r>
              <a:rPr lang="es-ES" dirty="0" err="1"/>
              <a:t>cost</a:t>
            </a:r>
            <a:r>
              <a:rPr lang="es-ES" dirty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244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5167424"/>
          </a:xfrm>
          <a:ln w="57150">
            <a:solidFill>
              <a:srgbClr val="009999"/>
            </a:solidFill>
          </a:ln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b="1" dirty="0" smtClean="0">
                <a:solidFill>
                  <a:srgbClr val="009999"/>
                </a:solidFill>
              </a:rPr>
              <a:t>SKILLS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smtClean="0"/>
              <a:t>Can </a:t>
            </a:r>
            <a:r>
              <a:rPr lang="es-ES" sz="2600" dirty="0"/>
              <a:t>observe and </a:t>
            </a:r>
            <a:r>
              <a:rPr lang="es-ES" sz="2600" dirty="0" err="1"/>
              <a:t>respond</a:t>
            </a:r>
            <a:r>
              <a:rPr lang="es-ES" sz="2600" dirty="0"/>
              <a:t> to </a:t>
            </a:r>
            <a:r>
              <a:rPr lang="es-ES" sz="2600" dirty="0" err="1"/>
              <a:t>people</a:t>
            </a:r>
            <a:r>
              <a:rPr lang="es-ES" sz="2600" dirty="0"/>
              <a:t> and </a:t>
            </a:r>
            <a:r>
              <a:rPr lang="es-ES" sz="2600" dirty="0" err="1" smtClean="0"/>
              <a:t>situations</a:t>
            </a:r>
            <a:r>
              <a:rPr lang="es-ES" sz="2600" dirty="0" smtClean="0"/>
              <a:t> </a:t>
            </a:r>
            <a:r>
              <a:rPr lang="es-ES" sz="2600" dirty="0"/>
              <a:t>and </a:t>
            </a:r>
            <a:r>
              <a:rPr lang="es-ES" sz="2600" dirty="0" err="1"/>
              <a:t>interact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others</a:t>
            </a:r>
            <a:r>
              <a:rPr lang="es-ES" sz="2600" dirty="0"/>
              <a:t> </a:t>
            </a:r>
            <a:r>
              <a:rPr lang="es-ES" sz="2600" dirty="0" err="1"/>
              <a:t>encountered</a:t>
            </a:r>
            <a:r>
              <a:rPr lang="es-ES" sz="2600" dirty="0"/>
              <a:t> in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course</a:t>
            </a:r>
            <a:r>
              <a:rPr lang="es-ES" sz="2600" dirty="0"/>
              <a:t> of </a:t>
            </a:r>
            <a:r>
              <a:rPr lang="es-ES" sz="2600" dirty="0" err="1"/>
              <a:t>work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/>
              <a:t>Can </a:t>
            </a:r>
            <a:r>
              <a:rPr lang="es-ES" sz="2600" dirty="0" err="1"/>
              <a:t>learn</a:t>
            </a:r>
            <a:r>
              <a:rPr lang="es-ES" sz="2600" dirty="0"/>
              <a:t> and </a:t>
            </a:r>
            <a:r>
              <a:rPr lang="es-ES" sz="2600" dirty="0" err="1"/>
              <a:t>apply</a:t>
            </a:r>
            <a:r>
              <a:rPr lang="es-ES" sz="2600" dirty="0"/>
              <a:t> new </a:t>
            </a:r>
            <a:r>
              <a:rPr lang="es-ES" sz="2600" dirty="0" err="1"/>
              <a:t>information</a:t>
            </a:r>
            <a:r>
              <a:rPr lang="es-ES" sz="2600" dirty="0"/>
              <a:t> </a:t>
            </a:r>
            <a:r>
              <a:rPr lang="es-ES" sz="2600" dirty="0" err="1"/>
              <a:t>or</a:t>
            </a:r>
            <a:r>
              <a:rPr lang="es-ES" sz="2600" dirty="0"/>
              <a:t> </a:t>
            </a:r>
            <a:r>
              <a:rPr lang="es-ES" sz="2600" dirty="0" err="1"/>
              <a:t>skills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Must</a:t>
            </a:r>
            <a:r>
              <a:rPr lang="es-ES" sz="2600" dirty="0"/>
              <a:t> be </a:t>
            </a:r>
            <a:r>
              <a:rPr lang="es-ES" sz="2600" dirty="0" err="1"/>
              <a:t>able</a:t>
            </a:r>
            <a:r>
              <a:rPr lang="es-ES" sz="2600" dirty="0"/>
              <a:t> to </a:t>
            </a:r>
            <a:r>
              <a:rPr lang="es-ES" sz="2600" dirty="0" err="1"/>
              <a:t>read</a:t>
            </a:r>
            <a:r>
              <a:rPr lang="es-ES" sz="2600" dirty="0"/>
              <a:t> and </a:t>
            </a:r>
            <a:r>
              <a:rPr lang="es-ES" sz="2600" dirty="0" err="1"/>
              <a:t>interpret</a:t>
            </a:r>
            <a:r>
              <a:rPr lang="es-ES" sz="2600" dirty="0"/>
              <a:t> data, </a:t>
            </a:r>
            <a:r>
              <a:rPr lang="es-ES" sz="2600" dirty="0" err="1"/>
              <a:t>information</a:t>
            </a:r>
            <a:r>
              <a:rPr lang="es-ES" sz="2600" dirty="0"/>
              <a:t>, and </a:t>
            </a:r>
            <a:r>
              <a:rPr lang="es-ES" sz="2600" dirty="0" err="1"/>
              <a:t>documents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Strong</a:t>
            </a:r>
            <a:r>
              <a:rPr lang="es-ES" sz="2600" dirty="0"/>
              <a:t> </a:t>
            </a:r>
            <a:r>
              <a:rPr lang="es-ES" sz="2600" dirty="0" err="1"/>
              <a:t>customer</a:t>
            </a:r>
            <a:r>
              <a:rPr lang="es-ES" sz="2600" dirty="0"/>
              <a:t> </a:t>
            </a:r>
            <a:r>
              <a:rPr lang="es-ES" sz="2600" dirty="0" err="1"/>
              <a:t>focus</a:t>
            </a:r>
            <a:r>
              <a:rPr lang="es-ES" sz="2600" dirty="0"/>
              <a:t> and </a:t>
            </a:r>
            <a:r>
              <a:rPr lang="es-ES" sz="2600" dirty="0" err="1"/>
              <a:t>commitment</a:t>
            </a:r>
            <a:r>
              <a:rPr lang="es-ES" sz="2600" dirty="0"/>
              <a:t> to </a:t>
            </a:r>
            <a:r>
              <a:rPr lang="es-ES" sz="2600" dirty="0" err="1"/>
              <a:t>customer</a:t>
            </a:r>
            <a:r>
              <a:rPr lang="es-ES" sz="2600" dirty="0"/>
              <a:t> </a:t>
            </a:r>
            <a:r>
              <a:rPr lang="es-ES" sz="2600" dirty="0" err="1"/>
              <a:t>satisfaction</a:t>
            </a:r>
            <a:r>
              <a:rPr lang="es-ES" sz="2600" dirty="0"/>
              <a:t> </a:t>
            </a:r>
            <a:r>
              <a:rPr lang="es-ES" sz="2600" dirty="0" err="1"/>
              <a:t>through</a:t>
            </a:r>
            <a:r>
              <a:rPr lang="es-ES" sz="2600" dirty="0"/>
              <a:t> </a:t>
            </a:r>
            <a:r>
              <a:rPr lang="es-ES" sz="2600" dirty="0" err="1"/>
              <a:t>prioritization</a:t>
            </a:r>
            <a:r>
              <a:rPr lang="es-ES" sz="2600" dirty="0"/>
              <a:t>, </a:t>
            </a:r>
            <a:r>
              <a:rPr lang="es-ES" sz="2600" dirty="0" err="1"/>
              <a:t>quality</a:t>
            </a:r>
            <a:r>
              <a:rPr lang="es-ES" sz="2600" dirty="0"/>
              <a:t>, </a:t>
            </a:r>
            <a:r>
              <a:rPr lang="es-ES" sz="2600" dirty="0" err="1"/>
              <a:t>efficiency</a:t>
            </a:r>
            <a:r>
              <a:rPr lang="es-ES" sz="2600" dirty="0"/>
              <a:t> and </a:t>
            </a:r>
            <a:r>
              <a:rPr lang="es-ES" sz="2600" dirty="0" err="1"/>
              <a:t>professionalism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Ability</a:t>
            </a:r>
            <a:r>
              <a:rPr lang="es-ES" sz="2600" dirty="0"/>
              <a:t> to complete </a:t>
            </a:r>
            <a:r>
              <a:rPr lang="es-ES" sz="2600" dirty="0" err="1"/>
              <a:t>assignments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attention</a:t>
            </a:r>
            <a:r>
              <a:rPr lang="es-ES" sz="2600" dirty="0"/>
              <a:t> to </a:t>
            </a:r>
            <a:r>
              <a:rPr lang="es-ES" sz="2600" dirty="0" err="1"/>
              <a:t>detail</a:t>
            </a:r>
            <a:r>
              <a:rPr lang="es-ES" sz="2600" dirty="0"/>
              <a:t> and </a:t>
            </a:r>
            <a:r>
              <a:rPr lang="es-ES" sz="2600" dirty="0" err="1"/>
              <a:t>high</a:t>
            </a:r>
            <a:r>
              <a:rPr lang="es-ES" sz="2600" dirty="0"/>
              <a:t> </a:t>
            </a:r>
            <a:r>
              <a:rPr lang="es-ES" sz="2600" dirty="0" err="1"/>
              <a:t>degree</a:t>
            </a:r>
            <a:r>
              <a:rPr lang="es-ES" sz="2600" dirty="0"/>
              <a:t> of </a:t>
            </a:r>
            <a:r>
              <a:rPr lang="es-ES" sz="2600" dirty="0" err="1"/>
              <a:t>accuracy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Proven</a:t>
            </a:r>
            <a:r>
              <a:rPr lang="es-ES" sz="2600" dirty="0"/>
              <a:t> </a:t>
            </a:r>
            <a:r>
              <a:rPr lang="es-ES" sz="2600" dirty="0" err="1"/>
              <a:t>ability</a:t>
            </a:r>
            <a:r>
              <a:rPr lang="es-ES" sz="2600" dirty="0"/>
              <a:t> to </a:t>
            </a:r>
            <a:r>
              <a:rPr lang="es-ES" sz="2600" dirty="0" err="1"/>
              <a:t>perform</a:t>
            </a:r>
            <a:r>
              <a:rPr lang="es-ES" sz="2600" dirty="0"/>
              <a:t> </a:t>
            </a:r>
            <a:r>
              <a:rPr lang="es-ES" sz="2600" dirty="0" err="1"/>
              <a:t>effectively</a:t>
            </a:r>
            <a:r>
              <a:rPr lang="es-ES" sz="2600" dirty="0"/>
              <a:t> in a </a:t>
            </a:r>
            <a:r>
              <a:rPr lang="es-ES" sz="2600" dirty="0" err="1"/>
              <a:t>demanding</a:t>
            </a:r>
            <a:r>
              <a:rPr lang="es-ES" sz="2600" dirty="0"/>
              <a:t> </a:t>
            </a:r>
            <a:r>
              <a:rPr lang="es-ES" sz="2600" dirty="0" err="1"/>
              <a:t>environment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changing</a:t>
            </a:r>
            <a:r>
              <a:rPr lang="es-ES" sz="2600" dirty="0"/>
              <a:t> </a:t>
            </a:r>
            <a:r>
              <a:rPr lang="es-ES" sz="2600" dirty="0" err="1"/>
              <a:t>workloads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Result</a:t>
            </a:r>
            <a:r>
              <a:rPr lang="es-ES" sz="2600" dirty="0"/>
              <a:t> </a:t>
            </a:r>
            <a:r>
              <a:rPr lang="es-ES" sz="2600" dirty="0" err="1"/>
              <a:t>driven-demonstrate</a:t>
            </a:r>
            <a:r>
              <a:rPr lang="es-ES" sz="2600" dirty="0"/>
              <a:t> </a:t>
            </a:r>
            <a:r>
              <a:rPr lang="es-ES" sz="2600" dirty="0" err="1"/>
              <a:t>ownership</a:t>
            </a:r>
            <a:r>
              <a:rPr lang="es-ES" sz="2600" dirty="0"/>
              <a:t> and </a:t>
            </a:r>
            <a:r>
              <a:rPr lang="es-ES" sz="2600" dirty="0" err="1"/>
              <a:t>accountability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Identifies</a:t>
            </a:r>
            <a:r>
              <a:rPr lang="es-ES" sz="2600" dirty="0"/>
              <a:t> </a:t>
            </a:r>
            <a:r>
              <a:rPr lang="es-ES" sz="2600" dirty="0" err="1"/>
              <a:t>bottlenecks</a:t>
            </a:r>
            <a:r>
              <a:rPr lang="es-ES" sz="2600" dirty="0"/>
              <a:t> and drives </a:t>
            </a:r>
            <a:r>
              <a:rPr lang="es-ES" sz="2600" dirty="0" err="1"/>
              <a:t>improvements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Work</a:t>
            </a:r>
            <a:r>
              <a:rPr lang="es-ES" sz="2600" dirty="0"/>
              <a:t> </a:t>
            </a:r>
            <a:r>
              <a:rPr lang="es-ES" sz="2600" dirty="0" err="1"/>
              <a:t>independently</a:t>
            </a:r>
            <a:r>
              <a:rPr lang="es-ES" sz="2600" dirty="0"/>
              <a:t> </a:t>
            </a:r>
            <a:r>
              <a:rPr lang="es-ES" sz="2600" dirty="0" err="1"/>
              <a:t>or</a:t>
            </a:r>
            <a:r>
              <a:rPr lang="es-ES" sz="2600" dirty="0"/>
              <a:t> as </a:t>
            </a:r>
            <a:r>
              <a:rPr lang="es-ES" sz="2600" dirty="0" err="1"/>
              <a:t>part</a:t>
            </a:r>
            <a:r>
              <a:rPr lang="es-ES" sz="2600" dirty="0"/>
              <a:t> of a </a:t>
            </a:r>
            <a:r>
              <a:rPr lang="es-ES" sz="2600" dirty="0" err="1"/>
              <a:t>team</a:t>
            </a:r>
            <a:r>
              <a:rPr lang="es-ES" sz="2600" dirty="0"/>
              <a:t> and </a:t>
            </a:r>
            <a:r>
              <a:rPr lang="es-ES" sz="2600" dirty="0" err="1"/>
              <a:t>follow</a:t>
            </a:r>
            <a:r>
              <a:rPr lang="es-ES" sz="2600" dirty="0"/>
              <a:t> </a:t>
            </a:r>
            <a:r>
              <a:rPr lang="es-ES" sz="2600" dirty="0" err="1"/>
              <a:t>through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</a:t>
            </a:r>
            <a:r>
              <a:rPr lang="es-ES" sz="2600" dirty="0" err="1"/>
              <a:t>assignments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minimal</a:t>
            </a:r>
            <a:r>
              <a:rPr lang="es-ES" sz="2600" dirty="0"/>
              <a:t> </a:t>
            </a:r>
            <a:r>
              <a:rPr lang="es-ES" sz="2600" dirty="0" err="1"/>
              <a:t>supervision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Demonstrate</a:t>
            </a:r>
            <a:r>
              <a:rPr lang="es-ES" sz="2600" dirty="0"/>
              <a:t> open, </a:t>
            </a:r>
            <a:r>
              <a:rPr lang="es-ES" sz="2600" dirty="0" err="1"/>
              <a:t>clear</a:t>
            </a:r>
            <a:r>
              <a:rPr lang="es-ES" sz="2600" dirty="0"/>
              <a:t>, </a:t>
            </a:r>
            <a:r>
              <a:rPr lang="es-ES" sz="2600" dirty="0" err="1"/>
              <a:t>concise</a:t>
            </a:r>
            <a:r>
              <a:rPr lang="es-ES" sz="2600" dirty="0"/>
              <a:t> and </a:t>
            </a:r>
            <a:r>
              <a:rPr lang="es-ES" sz="2600" dirty="0" err="1"/>
              <a:t>professional</a:t>
            </a:r>
            <a:r>
              <a:rPr lang="es-ES" sz="2600" dirty="0"/>
              <a:t> </a:t>
            </a:r>
            <a:r>
              <a:rPr lang="es-ES" sz="2600" dirty="0" err="1"/>
              <a:t>communication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Ability</a:t>
            </a:r>
            <a:r>
              <a:rPr lang="es-ES" sz="2600" dirty="0"/>
              <a:t> to </a:t>
            </a:r>
            <a:r>
              <a:rPr lang="es-ES" sz="2600" dirty="0" err="1"/>
              <a:t>establish</a:t>
            </a:r>
            <a:r>
              <a:rPr lang="es-ES" sz="2600" dirty="0"/>
              <a:t> and </a:t>
            </a:r>
            <a:r>
              <a:rPr lang="es-ES" sz="2600" dirty="0" err="1"/>
              <a:t>maintain</a:t>
            </a:r>
            <a:r>
              <a:rPr lang="es-ES" sz="2600" dirty="0"/>
              <a:t> </a:t>
            </a:r>
            <a:r>
              <a:rPr lang="es-ES" sz="2600" dirty="0" err="1"/>
              <a:t>cooperative</a:t>
            </a:r>
            <a:r>
              <a:rPr lang="es-ES" sz="2600" dirty="0"/>
              <a:t> </a:t>
            </a:r>
            <a:r>
              <a:rPr lang="es-ES" sz="2600" dirty="0" err="1"/>
              <a:t>working</a:t>
            </a:r>
            <a:r>
              <a:rPr lang="es-ES" sz="2600" dirty="0"/>
              <a:t> </a:t>
            </a:r>
            <a:r>
              <a:rPr lang="es-ES" sz="2600" dirty="0" err="1"/>
              <a:t>relationships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co-workers</a:t>
            </a:r>
            <a:r>
              <a:rPr lang="es-ES" sz="2600" dirty="0"/>
              <a:t> and </a:t>
            </a:r>
            <a:r>
              <a:rPr lang="es-ES" sz="2600" dirty="0" err="1"/>
              <a:t>customer</a:t>
            </a:r>
            <a:r>
              <a:rPr lang="es-ES" sz="2600" dirty="0"/>
              <a:t>.</a:t>
            </a:r>
            <a:endParaRPr lang="es-AR" sz="2600" dirty="0"/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s-ES" sz="2600" dirty="0" err="1"/>
              <a:t>Work</a:t>
            </a:r>
            <a:r>
              <a:rPr lang="es-ES" sz="2600" dirty="0"/>
              <a:t> </a:t>
            </a:r>
            <a:r>
              <a:rPr lang="es-ES" sz="2600" dirty="0" err="1"/>
              <a:t>according</a:t>
            </a:r>
            <a:r>
              <a:rPr lang="es-ES" sz="2600" dirty="0"/>
              <a:t> to a </a:t>
            </a:r>
            <a:r>
              <a:rPr lang="es-ES" sz="2600" dirty="0" err="1"/>
              <a:t>strict</a:t>
            </a:r>
            <a:r>
              <a:rPr lang="es-ES" sz="2600" dirty="0"/>
              <a:t> set of </a:t>
            </a:r>
            <a:r>
              <a:rPr lang="es-ES" sz="2600" dirty="0" err="1"/>
              <a:t>procedures</a:t>
            </a:r>
            <a:r>
              <a:rPr lang="es-ES" sz="2600" dirty="0"/>
              <a:t> </a:t>
            </a:r>
            <a:r>
              <a:rPr lang="es-ES" sz="2600" dirty="0" err="1"/>
              <a:t>within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provided</a:t>
            </a:r>
            <a:r>
              <a:rPr lang="es-ES" sz="2600" dirty="0"/>
              <a:t> </a:t>
            </a:r>
            <a:r>
              <a:rPr lang="es-ES" sz="2600" dirty="0" err="1"/>
              <a:t>timelines</a:t>
            </a:r>
            <a:r>
              <a:rPr lang="es-ES" sz="2600" dirty="0" smtClean="0"/>
              <a:t>.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31931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s-ES" b="1" dirty="0" err="1">
                <a:solidFill>
                  <a:srgbClr val="009999"/>
                </a:solidFill>
              </a:rPr>
              <a:t>Diversity</a:t>
            </a:r>
            <a:r>
              <a:rPr lang="es-ES" b="1" dirty="0">
                <a:solidFill>
                  <a:srgbClr val="009999"/>
                </a:solidFill>
              </a:rPr>
              <a:t> and </a:t>
            </a:r>
            <a:r>
              <a:rPr lang="es-ES" b="1" dirty="0" err="1">
                <a:solidFill>
                  <a:srgbClr val="009999"/>
                </a:solidFill>
              </a:rPr>
              <a:t>inclusion</a:t>
            </a:r>
            <a:endParaRPr lang="es-AR" b="1" dirty="0">
              <a:solidFill>
                <a:srgbClr val="009999"/>
              </a:solidFill>
            </a:endParaRPr>
          </a:p>
          <a:p>
            <a:r>
              <a:rPr lang="es-ES" dirty="0"/>
              <a:t>ASML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Equal</a:t>
            </a:r>
            <a:r>
              <a:rPr lang="es-ES" dirty="0"/>
              <a:t> </a:t>
            </a:r>
            <a:r>
              <a:rPr lang="es-ES" dirty="0" err="1"/>
              <a:t>Opportunity</a:t>
            </a:r>
            <a:r>
              <a:rPr lang="es-ES" dirty="0"/>
              <a:t> </a:t>
            </a:r>
            <a:r>
              <a:rPr lang="es-ES" dirty="0" err="1"/>
              <a:t>Employer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values</a:t>
            </a:r>
            <a:r>
              <a:rPr lang="es-ES" dirty="0"/>
              <a:t> and </a:t>
            </a:r>
            <a:r>
              <a:rPr lang="es-ES" dirty="0" err="1"/>
              <a:t>respects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importance</a:t>
            </a:r>
            <a:r>
              <a:rPr lang="es-ES" dirty="0"/>
              <a:t> of a </a:t>
            </a:r>
            <a:r>
              <a:rPr lang="es-ES" dirty="0" err="1"/>
              <a:t>diverse</a:t>
            </a:r>
            <a:r>
              <a:rPr lang="es-ES" dirty="0"/>
              <a:t> and inclusive </a:t>
            </a:r>
            <a:r>
              <a:rPr lang="es-ES" dirty="0" err="1"/>
              <a:t>workforce</a:t>
            </a:r>
            <a:r>
              <a:rPr lang="es-ES" dirty="0"/>
              <a:t>.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policy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company</a:t>
            </a:r>
            <a:r>
              <a:rPr lang="es-ES" dirty="0"/>
              <a:t> to </a:t>
            </a:r>
            <a:r>
              <a:rPr lang="es-ES" dirty="0" err="1"/>
              <a:t>recruit</a:t>
            </a:r>
            <a:r>
              <a:rPr lang="es-ES" dirty="0"/>
              <a:t>, </a:t>
            </a:r>
            <a:r>
              <a:rPr lang="es-ES" dirty="0" err="1"/>
              <a:t>hire</a:t>
            </a:r>
            <a:r>
              <a:rPr lang="es-ES" dirty="0"/>
              <a:t>, </a:t>
            </a:r>
            <a:r>
              <a:rPr lang="es-ES" dirty="0" err="1"/>
              <a:t>train</a:t>
            </a:r>
            <a:r>
              <a:rPr lang="es-ES" dirty="0"/>
              <a:t> and </a:t>
            </a:r>
            <a:r>
              <a:rPr lang="es-ES" dirty="0" err="1"/>
              <a:t>promote</a:t>
            </a:r>
            <a:r>
              <a:rPr lang="es-ES" dirty="0"/>
              <a:t> </a:t>
            </a:r>
            <a:r>
              <a:rPr lang="es-ES" dirty="0" err="1"/>
              <a:t>persons</a:t>
            </a:r>
            <a:r>
              <a:rPr lang="es-ES" dirty="0"/>
              <a:t> in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job</a:t>
            </a:r>
            <a:r>
              <a:rPr lang="es-ES" dirty="0"/>
              <a:t> </a:t>
            </a:r>
            <a:r>
              <a:rPr lang="es-ES" dirty="0" err="1"/>
              <a:t>titles</a:t>
            </a:r>
            <a:r>
              <a:rPr lang="es-ES" dirty="0"/>
              <a:t> </a:t>
            </a:r>
            <a:r>
              <a:rPr lang="es-ES" dirty="0" err="1"/>
              <a:t>without</a:t>
            </a:r>
            <a:r>
              <a:rPr lang="es-ES" dirty="0"/>
              <a:t> </a:t>
            </a:r>
            <a:r>
              <a:rPr lang="es-ES" dirty="0" err="1"/>
              <a:t>regard</a:t>
            </a:r>
            <a:r>
              <a:rPr lang="es-ES" dirty="0"/>
              <a:t> to </a:t>
            </a:r>
            <a:r>
              <a:rPr lang="es-ES" dirty="0" err="1"/>
              <a:t>race</a:t>
            </a:r>
            <a:r>
              <a:rPr lang="es-ES" dirty="0"/>
              <a:t>, color, </a:t>
            </a:r>
            <a:r>
              <a:rPr lang="es-ES" dirty="0" err="1"/>
              <a:t>religion</a:t>
            </a:r>
            <a:r>
              <a:rPr lang="es-ES" dirty="0"/>
              <a:t>, sex, </a:t>
            </a:r>
            <a:r>
              <a:rPr lang="es-ES" dirty="0" err="1"/>
              <a:t>age</a:t>
            </a:r>
            <a:r>
              <a:rPr lang="es-ES" dirty="0"/>
              <a:t>, </a:t>
            </a:r>
            <a:r>
              <a:rPr lang="es-ES" dirty="0" err="1"/>
              <a:t>national</a:t>
            </a:r>
            <a:r>
              <a:rPr lang="es-ES" dirty="0"/>
              <a:t> </a:t>
            </a:r>
            <a:r>
              <a:rPr lang="es-ES" dirty="0" err="1"/>
              <a:t>origin</a:t>
            </a:r>
            <a:r>
              <a:rPr lang="es-ES" dirty="0"/>
              <a:t>, </a:t>
            </a:r>
            <a:r>
              <a:rPr lang="es-ES" dirty="0" err="1"/>
              <a:t>veteran</a:t>
            </a:r>
            <a:r>
              <a:rPr lang="es-ES" dirty="0"/>
              <a:t> status, </a:t>
            </a:r>
            <a:r>
              <a:rPr lang="es-ES" dirty="0" err="1"/>
              <a:t>disability</a:t>
            </a:r>
            <a:r>
              <a:rPr lang="es-ES" dirty="0"/>
              <a:t>, sexual </a:t>
            </a:r>
            <a:r>
              <a:rPr lang="es-ES" dirty="0" err="1"/>
              <a:t>orientation</a:t>
            </a:r>
            <a:r>
              <a:rPr lang="es-ES" dirty="0"/>
              <a:t>,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gender</a:t>
            </a:r>
            <a:r>
              <a:rPr lang="es-ES" dirty="0"/>
              <a:t> </a:t>
            </a:r>
            <a:r>
              <a:rPr lang="es-ES" dirty="0" err="1"/>
              <a:t>identity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recognize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diversity</a:t>
            </a:r>
            <a:r>
              <a:rPr lang="es-ES" dirty="0"/>
              <a:t> and </a:t>
            </a:r>
            <a:r>
              <a:rPr lang="es-ES" dirty="0" err="1"/>
              <a:t>inclusion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a </a:t>
            </a:r>
            <a:r>
              <a:rPr lang="es-ES" dirty="0" err="1"/>
              <a:t>driving</a:t>
            </a:r>
            <a:r>
              <a:rPr lang="es-ES" dirty="0"/>
              <a:t> </a:t>
            </a:r>
            <a:r>
              <a:rPr lang="es-ES" dirty="0" err="1"/>
              <a:t>force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success</a:t>
            </a:r>
            <a:r>
              <a:rPr lang="es-ES" dirty="0"/>
              <a:t> of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company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5561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s-ES" sz="2800" b="1" dirty="0" err="1" smtClean="0">
                <a:solidFill>
                  <a:srgbClr val="009999"/>
                </a:solidFill>
              </a:rPr>
              <a:t>Other</a:t>
            </a:r>
            <a:r>
              <a:rPr lang="es-ES" sz="2800" b="1" dirty="0" smtClean="0">
                <a:solidFill>
                  <a:srgbClr val="009999"/>
                </a:solidFill>
              </a:rPr>
              <a:t> </a:t>
            </a:r>
            <a:r>
              <a:rPr lang="es-ES" sz="2800" b="1" dirty="0" err="1" smtClean="0">
                <a:solidFill>
                  <a:srgbClr val="009999"/>
                </a:solidFill>
              </a:rPr>
              <a:t>information</a:t>
            </a:r>
            <a:endParaRPr lang="es-AR" sz="2800" b="1" dirty="0" smtClean="0">
              <a:solidFill>
                <a:srgbClr val="009999"/>
              </a:solidFill>
            </a:endParaRPr>
          </a:p>
          <a:p>
            <a:pPr lvl="0"/>
            <a:r>
              <a:rPr lang="es-ES" dirty="0" err="1" smtClean="0"/>
              <a:t>Routinely</a:t>
            </a:r>
            <a:r>
              <a:rPr lang="es-ES" dirty="0" smtClean="0"/>
              <a:t> </a:t>
            </a:r>
            <a:r>
              <a:rPr lang="es-ES" dirty="0" err="1" smtClean="0"/>
              <a:t>required</a:t>
            </a:r>
            <a:r>
              <a:rPr lang="es-ES" dirty="0" smtClean="0"/>
              <a:t> to </a:t>
            </a:r>
            <a:r>
              <a:rPr lang="es-ES" dirty="0" err="1" smtClean="0"/>
              <a:t>sit</a:t>
            </a:r>
            <a:r>
              <a:rPr lang="es-ES" dirty="0" smtClean="0"/>
              <a:t>; </a:t>
            </a:r>
            <a:r>
              <a:rPr lang="es-ES" dirty="0" err="1" smtClean="0"/>
              <a:t>walk</a:t>
            </a:r>
            <a:r>
              <a:rPr lang="es-ES" dirty="0" smtClean="0"/>
              <a:t>; </a:t>
            </a:r>
            <a:r>
              <a:rPr lang="es-ES" dirty="0" err="1" smtClean="0"/>
              <a:t>talk</a:t>
            </a:r>
            <a:r>
              <a:rPr lang="es-ES" dirty="0" smtClean="0"/>
              <a:t>; </a:t>
            </a:r>
            <a:r>
              <a:rPr lang="es-ES" dirty="0" err="1" smtClean="0"/>
              <a:t>hear</a:t>
            </a:r>
            <a:r>
              <a:rPr lang="es-ES" dirty="0" smtClean="0"/>
              <a:t>; use </a:t>
            </a:r>
            <a:r>
              <a:rPr lang="es-ES" dirty="0" err="1" smtClean="0"/>
              <a:t>hands</a:t>
            </a:r>
            <a:r>
              <a:rPr lang="es-ES" dirty="0" smtClean="0"/>
              <a:t> to </a:t>
            </a:r>
            <a:r>
              <a:rPr lang="es-ES" dirty="0" err="1" smtClean="0"/>
              <a:t>keyboard</a:t>
            </a:r>
            <a:r>
              <a:rPr lang="es-ES" dirty="0" smtClean="0"/>
              <a:t>, </a:t>
            </a:r>
            <a:r>
              <a:rPr lang="es-ES" dirty="0" err="1" smtClean="0"/>
              <a:t>finger</a:t>
            </a:r>
            <a:r>
              <a:rPr lang="es-ES" dirty="0" smtClean="0"/>
              <a:t>, </a:t>
            </a:r>
            <a:r>
              <a:rPr lang="es-ES" dirty="0" err="1" smtClean="0"/>
              <a:t>handle</a:t>
            </a:r>
            <a:r>
              <a:rPr lang="es-ES" dirty="0" smtClean="0"/>
              <a:t>, and </a:t>
            </a:r>
            <a:r>
              <a:rPr lang="es-ES" dirty="0" err="1" smtClean="0"/>
              <a:t>feel</a:t>
            </a:r>
            <a:r>
              <a:rPr lang="es-ES" dirty="0" smtClean="0"/>
              <a:t>; </a:t>
            </a:r>
            <a:r>
              <a:rPr lang="es-ES" dirty="0" err="1" smtClean="0"/>
              <a:t>stoop</a:t>
            </a:r>
            <a:r>
              <a:rPr lang="es-ES" dirty="0" smtClean="0"/>
              <a:t>, </a:t>
            </a:r>
            <a:r>
              <a:rPr lang="es-ES" dirty="0" err="1" smtClean="0"/>
              <a:t>kneel</a:t>
            </a:r>
            <a:r>
              <a:rPr lang="es-ES" dirty="0" smtClean="0"/>
              <a:t>, </a:t>
            </a:r>
            <a:r>
              <a:rPr lang="es-ES" dirty="0" err="1" smtClean="0"/>
              <a:t>crouch</a:t>
            </a:r>
            <a:r>
              <a:rPr lang="es-ES" dirty="0" smtClean="0"/>
              <a:t>, twist, </a:t>
            </a:r>
            <a:r>
              <a:rPr lang="es-ES" dirty="0" err="1" smtClean="0"/>
              <a:t>reach</a:t>
            </a:r>
            <a:r>
              <a:rPr lang="es-ES" dirty="0" smtClean="0"/>
              <a:t>, and </a:t>
            </a:r>
            <a:r>
              <a:rPr lang="es-ES" dirty="0" err="1" smtClean="0"/>
              <a:t>stretch</a:t>
            </a:r>
            <a:r>
              <a:rPr lang="es-ES" dirty="0" smtClean="0"/>
              <a:t>. </a:t>
            </a:r>
            <a:r>
              <a:rPr lang="es-ES" dirty="0" err="1" smtClean="0"/>
              <a:t>Occasionally</a:t>
            </a:r>
            <a:r>
              <a:rPr lang="es-ES" dirty="0" smtClean="0"/>
              <a:t> </a:t>
            </a:r>
            <a:r>
              <a:rPr lang="es-ES" dirty="0" err="1" smtClean="0"/>
              <a:t>required</a:t>
            </a:r>
            <a:r>
              <a:rPr lang="es-ES" dirty="0" smtClean="0"/>
              <a:t> to </a:t>
            </a:r>
            <a:r>
              <a:rPr lang="es-ES" dirty="0" err="1" smtClean="0"/>
              <a:t>move</a:t>
            </a:r>
            <a:r>
              <a:rPr lang="es-ES" dirty="0" smtClean="0"/>
              <a:t> </a:t>
            </a:r>
            <a:r>
              <a:rPr lang="es-ES" dirty="0" err="1" smtClean="0"/>
              <a:t>around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campus.</a:t>
            </a:r>
            <a:endParaRPr lang="es-AR" dirty="0" smtClean="0"/>
          </a:p>
          <a:p>
            <a:pPr lvl="0"/>
            <a:r>
              <a:rPr lang="es-ES" dirty="0" err="1" smtClean="0"/>
              <a:t>Occasionally</a:t>
            </a:r>
            <a:r>
              <a:rPr lang="es-ES" dirty="0" smtClean="0"/>
              <a:t> </a:t>
            </a:r>
            <a:r>
              <a:rPr lang="es-ES" dirty="0" err="1" smtClean="0"/>
              <a:t>lift</a:t>
            </a:r>
            <a:r>
              <a:rPr lang="es-ES" dirty="0" smtClean="0"/>
              <a:t> and/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move</a:t>
            </a:r>
            <a:r>
              <a:rPr lang="es-ES" dirty="0" smtClean="0"/>
              <a:t> up to 20 </a:t>
            </a:r>
            <a:r>
              <a:rPr lang="es-ES" dirty="0" err="1" smtClean="0"/>
              <a:t>pounds</a:t>
            </a:r>
            <a:r>
              <a:rPr lang="es-ES" dirty="0" smtClean="0"/>
              <a:t>.</a:t>
            </a:r>
            <a:endParaRPr lang="es-AR" dirty="0" smtClean="0"/>
          </a:p>
          <a:p>
            <a:pPr lvl="0"/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require</a:t>
            </a:r>
            <a:r>
              <a:rPr lang="es-ES" dirty="0" smtClean="0"/>
              <a:t> </a:t>
            </a:r>
            <a:r>
              <a:rPr lang="es-ES" dirty="0" err="1" smtClean="0"/>
              <a:t>travel</a:t>
            </a:r>
            <a:r>
              <a:rPr lang="es-ES" dirty="0" smtClean="0"/>
              <a:t> (</a:t>
            </a:r>
            <a:r>
              <a:rPr lang="es-ES" dirty="0" err="1" smtClean="0"/>
              <a:t>specify</a:t>
            </a:r>
            <a:r>
              <a:rPr lang="es-ES" dirty="0" smtClean="0"/>
              <a:t> </a:t>
            </a:r>
            <a:r>
              <a:rPr lang="es-ES" dirty="0" err="1" smtClean="0"/>
              <a:t>domestic</a:t>
            </a:r>
            <a:r>
              <a:rPr lang="es-ES" dirty="0" smtClean="0"/>
              <a:t> and/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international</a:t>
            </a:r>
            <a:r>
              <a:rPr lang="es-ES" dirty="0" smtClean="0"/>
              <a:t>) </a:t>
            </a:r>
            <a:r>
              <a:rPr lang="es-ES" dirty="0" err="1" smtClean="0"/>
              <a:t>dependent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business</a:t>
            </a:r>
            <a:r>
              <a:rPr lang="es-ES" dirty="0" smtClean="0"/>
              <a:t> </a:t>
            </a:r>
            <a:r>
              <a:rPr lang="es-ES" dirty="0" err="1" smtClean="0"/>
              <a:t>needs</a:t>
            </a:r>
            <a:r>
              <a:rPr lang="es-ES" dirty="0" smtClean="0"/>
              <a:t> – </a:t>
            </a:r>
            <a:r>
              <a:rPr lang="es-ES" dirty="0" err="1" smtClean="0"/>
              <a:t>specify</a:t>
            </a:r>
            <a:r>
              <a:rPr lang="es-ES" dirty="0" smtClean="0"/>
              <a:t> </a:t>
            </a:r>
            <a:r>
              <a:rPr lang="es-ES" dirty="0" err="1" smtClean="0"/>
              <a:t>percentage</a:t>
            </a:r>
            <a:r>
              <a:rPr lang="es-ES" dirty="0" smtClean="0"/>
              <a:t> of </a:t>
            </a:r>
            <a:r>
              <a:rPr lang="es-ES" dirty="0" err="1" smtClean="0"/>
              <a:t>travel</a:t>
            </a:r>
            <a:r>
              <a:rPr lang="es-ES" dirty="0" smtClean="0"/>
              <a:t>.</a:t>
            </a:r>
            <a:endParaRPr lang="es-AR" dirty="0" smtClean="0"/>
          </a:p>
          <a:p>
            <a:pPr lvl="0"/>
            <a:r>
              <a:rPr lang="es-ES" dirty="0" err="1" smtClean="0"/>
              <a:t>Specific</a:t>
            </a:r>
            <a:r>
              <a:rPr lang="es-ES" dirty="0" smtClean="0"/>
              <a:t> </a:t>
            </a:r>
            <a:r>
              <a:rPr lang="es-ES" dirty="0" err="1" smtClean="0"/>
              <a:t>vision</a:t>
            </a:r>
            <a:r>
              <a:rPr lang="es-ES" dirty="0" smtClean="0"/>
              <a:t> </a:t>
            </a:r>
            <a:r>
              <a:rPr lang="es-ES" dirty="0" err="1" smtClean="0"/>
              <a:t>abilities</a:t>
            </a:r>
            <a:r>
              <a:rPr lang="es-ES" dirty="0" smtClean="0"/>
              <a:t> </a:t>
            </a:r>
            <a:r>
              <a:rPr lang="es-ES" dirty="0" err="1" smtClean="0"/>
              <a:t>required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job</a:t>
            </a:r>
            <a:r>
              <a:rPr lang="es-ES" dirty="0" smtClean="0"/>
              <a:t> </a:t>
            </a:r>
            <a:r>
              <a:rPr lang="es-ES" dirty="0" err="1" smtClean="0"/>
              <a:t>include</a:t>
            </a:r>
            <a:r>
              <a:rPr lang="es-ES" dirty="0" smtClean="0"/>
              <a:t> </a:t>
            </a:r>
            <a:r>
              <a:rPr lang="es-ES" dirty="0" err="1" smtClean="0"/>
              <a:t>close</a:t>
            </a:r>
            <a:r>
              <a:rPr lang="es-ES" dirty="0" smtClean="0"/>
              <a:t> </a:t>
            </a:r>
            <a:r>
              <a:rPr lang="es-ES" dirty="0" err="1" smtClean="0"/>
              <a:t>vision</a:t>
            </a:r>
            <a:r>
              <a:rPr lang="es-ES" dirty="0" smtClean="0"/>
              <a:t>, color </a:t>
            </a:r>
            <a:r>
              <a:rPr lang="es-ES" dirty="0" err="1" smtClean="0"/>
              <a:t>vision</a:t>
            </a:r>
            <a:r>
              <a:rPr lang="es-ES" dirty="0" smtClean="0"/>
              <a:t>, </a:t>
            </a:r>
            <a:r>
              <a:rPr lang="es-ES" dirty="0" err="1" smtClean="0"/>
              <a:t>peripheral</a:t>
            </a:r>
            <a:r>
              <a:rPr lang="es-ES" dirty="0" smtClean="0"/>
              <a:t> </a:t>
            </a:r>
            <a:r>
              <a:rPr lang="es-ES" dirty="0" err="1" smtClean="0"/>
              <a:t>vision</a:t>
            </a:r>
            <a:r>
              <a:rPr lang="es-ES" dirty="0" smtClean="0"/>
              <a:t>, </a:t>
            </a:r>
            <a:r>
              <a:rPr lang="es-ES" dirty="0" err="1" smtClean="0"/>
              <a:t>depth</a:t>
            </a:r>
            <a:r>
              <a:rPr lang="es-ES" dirty="0" smtClean="0"/>
              <a:t> </a:t>
            </a:r>
            <a:r>
              <a:rPr lang="es-ES" dirty="0" err="1" smtClean="0"/>
              <a:t>perception</a:t>
            </a:r>
            <a:r>
              <a:rPr lang="es-ES" dirty="0" smtClean="0"/>
              <a:t>, and </a:t>
            </a:r>
            <a:r>
              <a:rPr lang="es-ES" dirty="0" err="1" smtClean="0"/>
              <a:t>ability</a:t>
            </a:r>
            <a:r>
              <a:rPr lang="es-ES" dirty="0" smtClean="0"/>
              <a:t> to </a:t>
            </a:r>
            <a:r>
              <a:rPr lang="es-ES" dirty="0" err="1" smtClean="0"/>
              <a:t>adjust</a:t>
            </a:r>
            <a:r>
              <a:rPr lang="es-ES" dirty="0" smtClean="0"/>
              <a:t> </a:t>
            </a:r>
            <a:r>
              <a:rPr lang="es-ES" dirty="0" err="1" smtClean="0"/>
              <a:t>focus</a:t>
            </a:r>
            <a:r>
              <a:rPr lang="es-ES" dirty="0" smtClean="0"/>
              <a:t>.</a:t>
            </a:r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5919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1629" y="1212111"/>
            <a:ext cx="10951534" cy="4912241"/>
          </a:xfrm>
          <a:ln w="57150">
            <a:solidFill>
              <a:srgbClr val="009999"/>
            </a:solidFill>
          </a:ln>
        </p:spPr>
        <p:txBody>
          <a:bodyPr>
            <a:normAutofit fontScale="85000" lnSpcReduction="20000"/>
          </a:bodyPr>
          <a:lstStyle/>
          <a:p>
            <a:pPr lvl="0"/>
            <a:r>
              <a:rPr lang="es-ES" dirty="0"/>
              <a:t>Can observe and </a:t>
            </a:r>
            <a:r>
              <a:rPr lang="es-ES" dirty="0" err="1"/>
              <a:t>respond</a:t>
            </a:r>
            <a:r>
              <a:rPr lang="es-ES" dirty="0"/>
              <a:t> to </a:t>
            </a:r>
            <a:r>
              <a:rPr lang="es-ES" dirty="0" err="1"/>
              <a:t>people</a:t>
            </a:r>
            <a:r>
              <a:rPr lang="es-ES" dirty="0"/>
              <a:t> and </a:t>
            </a:r>
            <a:r>
              <a:rPr lang="es-ES" dirty="0" err="1"/>
              <a:t>situations</a:t>
            </a:r>
            <a:r>
              <a:rPr lang="es-ES" dirty="0"/>
              <a:t> and </a:t>
            </a:r>
            <a:r>
              <a:rPr lang="es-ES" dirty="0" err="1"/>
              <a:t>interact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others</a:t>
            </a:r>
            <a:r>
              <a:rPr lang="es-ES" dirty="0"/>
              <a:t> </a:t>
            </a:r>
            <a:r>
              <a:rPr lang="es-ES" dirty="0" err="1"/>
              <a:t>encountered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course</a:t>
            </a:r>
            <a:r>
              <a:rPr lang="es-ES" dirty="0"/>
              <a:t> of </a:t>
            </a:r>
            <a:r>
              <a:rPr lang="es-ES" dirty="0" err="1"/>
              <a:t>work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/>
              <a:t>Can </a:t>
            </a:r>
            <a:r>
              <a:rPr lang="es-ES" dirty="0" err="1"/>
              <a:t>learn</a:t>
            </a:r>
            <a:r>
              <a:rPr lang="es-ES" dirty="0"/>
              <a:t> and </a:t>
            </a:r>
            <a:r>
              <a:rPr lang="es-ES" dirty="0" err="1"/>
              <a:t>apply</a:t>
            </a:r>
            <a:r>
              <a:rPr lang="es-ES" dirty="0"/>
              <a:t> new </a:t>
            </a:r>
            <a:r>
              <a:rPr lang="es-ES" dirty="0" err="1"/>
              <a:t>information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skills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Must</a:t>
            </a:r>
            <a:r>
              <a:rPr lang="es-ES" dirty="0"/>
              <a:t> be </a:t>
            </a:r>
            <a:r>
              <a:rPr lang="es-ES" dirty="0" err="1"/>
              <a:t>able</a:t>
            </a:r>
            <a:r>
              <a:rPr lang="es-ES" dirty="0"/>
              <a:t> to </a:t>
            </a:r>
            <a:r>
              <a:rPr lang="es-ES" dirty="0" err="1"/>
              <a:t>read</a:t>
            </a:r>
            <a:r>
              <a:rPr lang="es-ES" dirty="0"/>
              <a:t> and </a:t>
            </a:r>
            <a:r>
              <a:rPr lang="es-ES" dirty="0" err="1"/>
              <a:t>interpret</a:t>
            </a:r>
            <a:r>
              <a:rPr lang="es-ES" dirty="0"/>
              <a:t> data, </a:t>
            </a:r>
            <a:r>
              <a:rPr lang="es-ES" dirty="0" err="1"/>
              <a:t>information</a:t>
            </a:r>
            <a:r>
              <a:rPr lang="es-ES" dirty="0"/>
              <a:t>, and </a:t>
            </a:r>
            <a:r>
              <a:rPr lang="es-ES" dirty="0" err="1"/>
              <a:t>documents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Strong</a:t>
            </a:r>
            <a:r>
              <a:rPr lang="es-ES" dirty="0"/>
              <a:t> </a:t>
            </a:r>
            <a:r>
              <a:rPr lang="es-ES" dirty="0" err="1"/>
              <a:t>customer</a:t>
            </a:r>
            <a:r>
              <a:rPr lang="es-ES" dirty="0"/>
              <a:t> </a:t>
            </a:r>
            <a:r>
              <a:rPr lang="es-ES" dirty="0" err="1"/>
              <a:t>focus</a:t>
            </a:r>
            <a:r>
              <a:rPr lang="es-ES" dirty="0"/>
              <a:t> and </a:t>
            </a:r>
            <a:r>
              <a:rPr lang="es-ES" dirty="0" err="1"/>
              <a:t>commitment</a:t>
            </a:r>
            <a:r>
              <a:rPr lang="es-ES" dirty="0"/>
              <a:t> to </a:t>
            </a:r>
            <a:r>
              <a:rPr lang="es-ES" dirty="0" err="1"/>
              <a:t>customer</a:t>
            </a:r>
            <a:r>
              <a:rPr lang="es-ES" dirty="0"/>
              <a:t> </a:t>
            </a:r>
            <a:r>
              <a:rPr lang="es-ES" dirty="0" err="1"/>
              <a:t>satisfaction</a:t>
            </a:r>
            <a:r>
              <a:rPr lang="es-ES" dirty="0"/>
              <a:t> </a:t>
            </a:r>
            <a:r>
              <a:rPr lang="es-ES" dirty="0" err="1"/>
              <a:t>through</a:t>
            </a:r>
            <a:r>
              <a:rPr lang="es-ES" dirty="0"/>
              <a:t> </a:t>
            </a:r>
            <a:r>
              <a:rPr lang="es-ES" dirty="0" err="1"/>
              <a:t>prioritization</a:t>
            </a:r>
            <a:r>
              <a:rPr lang="es-ES" dirty="0"/>
              <a:t>, </a:t>
            </a:r>
            <a:r>
              <a:rPr lang="es-ES" dirty="0" err="1"/>
              <a:t>quality</a:t>
            </a:r>
            <a:r>
              <a:rPr lang="es-ES" dirty="0"/>
              <a:t>, </a:t>
            </a:r>
            <a:r>
              <a:rPr lang="es-ES" dirty="0" err="1"/>
              <a:t>efficiency</a:t>
            </a:r>
            <a:r>
              <a:rPr lang="es-ES" dirty="0"/>
              <a:t> and </a:t>
            </a:r>
            <a:r>
              <a:rPr lang="es-ES" dirty="0" err="1"/>
              <a:t>professionalism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Ability</a:t>
            </a:r>
            <a:r>
              <a:rPr lang="es-ES" dirty="0"/>
              <a:t> to complete </a:t>
            </a:r>
            <a:r>
              <a:rPr lang="es-ES" dirty="0" err="1"/>
              <a:t>assignments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attention</a:t>
            </a:r>
            <a:r>
              <a:rPr lang="es-ES" dirty="0"/>
              <a:t> to </a:t>
            </a:r>
            <a:r>
              <a:rPr lang="es-ES" dirty="0" err="1"/>
              <a:t>detail</a:t>
            </a:r>
            <a:r>
              <a:rPr lang="es-ES" dirty="0"/>
              <a:t> and </a:t>
            </a:r>
            <a:r>
              <a:rPr lang="es-ES" dirty="0" err="1"/>
              <a:t>high</a:t>
            </a:r>
            <a:r>
              <a:rPr lang="es-ES" dirty="0"/>
              <a:t> </a:t>
            </a:r>
            <a:r>
              <a:rPr lang="es-ES" dirty="0" err="1"/>
              <a:t>degree</a:t>
            </a:r>
            <a:r>
              <a:rPr lang="es-ES" dirty="0"/>
              <a:t> of </a:t>
            </a:r>
            <a:r>
              <a:rPr lang="es-ES" dirty="0" err="1"/>
              <a:t>accuracy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Proven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perform</a:t>
            </a:r>
            <a:r>
              <a:rPr lang="es-ES" dirty="0"/>
              <a:t> </a:t>
            </a:r>
            <a:r>
              <a:rPr lang="es-ES" dirty="0" err="1"/>
              <a:t>effectively</a:t>
            </a:r>
            <a:r>
              <a:rPr lang="es-ES" dirty="0"/>
              <a:t> in a </a:t>
            </a:r>
            <a:r>
              <a:rPr lang="es-ES" dirty="0" err="1"/>
              <a:t>demanding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changing</a:t>
            </a:r>
            <a:r>
              <a:rPr lang="es-ES" dirty="0"/>
              <a:t> </a:t>
            </a:r>
            <a:r>
              <a:rPr lang="es-ES" dirty="0" err="1"/>
              <a:t>workloads</a:t>
            </a:r>
            <a:r>
              <a:rPr lang="es-ES" dirty="0"/>
              <a:t> and </a:t>
            </a:r>
            <a:r>
              <a:rPr lang="es-ES" dirty="0" err="1"/>
              <a:t>deadlines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Result</a:t>
            </a:r>
            <a:r>
              <a:rPr lang="es-ES" dirty="0"/>
              <a:t> </a:t>
            </a:r>
            <a:r>
              <a:rPr lang="es-ES" dirty="0" err="1"/>
              <a:t>driven-demonstrate</a:t>
            </a:r>
            <a:r>
              <a:rPr lang="es-ES" dirty="0"/>
              <a:t> </a:t>
            </a:r>
            <a:r>
              <a:rPr lang="es-ES" dirty="0" err="1"/>
              <a:t>ownership</a:t>
            </a:r>
            <a:r>
              <a:rPr lang="es-ES" dirty="0"/>
              <a:t> and </a:t>
            </a:r>
            <a:r>
              <a:rPr lang="es-ES" dirty="0" err="1"/>
              <a:t>accountability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Identifies</a:t>
            </a:r>
            <a:r>
              <a:rPr lang="es-ES" dirty="0"/>
              <a:t> </a:t>
            </a:r>
            <a:r>
              <a:rPr lang="es-ES" dirty="0" err="1"/>
              <a:t>bottlenecks</a:t>
            </a:r>
            <a:r>
              <a:rPr lang="es-ES" dirty="0"/>
              <a:t> and drives </a:t>
            </a:r>
            <a:r>
              <a:rPr lang="es-ES" dirty="0" err="1"/>
              <a:t>improvements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independently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as </a:t>
            </a:r>
            <a:r>
              <a:rPr lang="es-ES" dirty="0" err="1"/>
              <a:t>part</a:t>
            </a:r>
            <a:r>
              <a:rPr lang="es-ES" dirty="0"/>
              <a:t> of a </a:t>
            </a:r>
            <a:r>
              <a:rPr lang="es-ES" dirty="0" err="1"/>
              <a:t>team</a:t>
            </a:r>
            <a:r>
              <a:rPr lang="es-ES" dirty="0"/>
              <a:t> and </a:t>
            </a:r>
            <a:r>
              <a:rPr lang="es-ES" dirty="0" err="1"/>
              <a:t>follow</a:t>
            </a:r>
            <a:r>
              <a:rPr lang="es-ES" dirty="0"/>
              <a:t> </a:t>
            </a:r>
            <a:r>
              <a:rPr lang="es-ES" dirty="0" err="1"/>
              <a:t>through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assignments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minimal</a:t>
            </a:r>
            <a:r>
              <a:rPr lang="es-ES" dirty="0"/>
              <a:t> </a:t>
            </a:r>
            <a:r>
              <a:rPr lang="es-ES" dirty="0" err="1"/>
              <a:t>supervision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Demonstrate</a:t>
            </a:r>
            <a:r>
              <a:rPr lang="es-ES" dirty="0"/>
              <a:t> open, </a:t>
            </a:r>
            <a:r>
              <a:rPr lang="es-ES" dirty="0" err="1"/>
              <a:t>clear</a:t>
            </a:r>
            <a:r>
              <a:rPr lang="es-ES" dirty="0"/>
              <a:t>, </a:t>
            </a:r>
            <a:r>
              <a:rPr lang="es-ES" dirty="0" err="1"/>
              <a:t>concise</a:t>
            </a:r>
            <a:r>
              <a:rPr lang="es-ES" dirty="0"/>
              <a:t> and </a:t>
            </a:r>
            <a:r>
              <a:rPr lang="es-ES" dirty="0" err="1"/>
              <a:t>professional</a:t>
            </a:r>
            <a:r>
              <a:rPr lang="es-ES" dirty="0"/>
              <a:t> </a:t>
            </a:r>
            <a:r>
              <a:rPr lang="es-ES" dirty="0" err="1"/>
              <a:t>communication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establish</a:t>
            </a:r>
            <a:r>
              <a:rPr lang="es-ES" dirty="0"/>
              <a:t> and </a:t>
            </a:r>
            <a:r>
              <a:rPr lang="es-ES" dirty="0" err="1"/>
              <a:t>maintain</a:t>
            </a:r>
            <a:r>
              <a:rPr lang="es-ES" dirty="0"/>
              <a:t> </a:t>
            </a:r>
            <a:r>
              <a:rPr lang="es-ES" dirty="0" err="1"/>
              <a:t>cooperative</a:t>
            </a:r>
            <a:r>
              <a:rPr lang="es-ES" dirty="0"/>
              <a:t>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relationships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manager, </a:t>
            </a:r>
            <a:r>
              <a:rPr lang="es-ES" dirty="0" err="1"/>
              <a:t>co-workers</a:t>
            </a:r>
            <a:r>
              <a:rPr lang="es-ES" dirty="0"/>
              <a:t> and </a:t>
            </a:r>
            <a:r>
              <a:rPr lang="es-ES" dirty="0" err="1"/>
              <a:t>customer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according</a:t>
            </a:r>
            <a:r>
              <a:rPr lang="es-ES" dirty="0"/>
              <a:t> to a </a:t>
            </a:r>
            <a:r>
              <a:rPr lang="es-ES" dirty="0" err="1"/>
              <a:t>strict</a:t>
            </a:r>
            <a:r>
              <a:rPr lang="es-ES" dirty="0"/>
              <a:t> set of </a:t>
            </a:r>
            <a:r>
              <a:rPr lang="es-ES" dirty="0" err="1"/>
              <a:t>procedures</a:t>
            </a:r>
            <a:r>
              <a:rPr lang="es-ES" dirty="0"/>
              <a:t> </a:t>
            </a:r>
            <a:r>
              <a:rPr lang="es-ES" dirty="0" err="1"/>
              <a:t>within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provided</a:t>
            </a:r>
            <a:r>
              <a:rPr lang="es-ES" dirty="0"/>
              <a:t> </a:t>
            </a:r>
            <a:r>
              <a:rPr lang="es-ES" dirty="0" err="1"/>
              <a:t>timelines</a:t>
            </a:r>
            <a:r>
              <a:rPr lang="es-ES" dirty="0"/>
              <a:t>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2813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1749" y="1233377"/>
            <a:ext cx="10802679" cy="4890976"/>
          </a:xfrm>
          <a:ln w="57150">
            <a:solidFill>
              <a:srgbClr val="CC0099"/>
            </a:solidFill>
          </a:ln>
        </p:spPr>
        <p:txBody>
          <a:bodyPr>
            <a:normAutofit fontScale="92500"/>
          </a:bodyPr>
          <a:lstStyle/>
          <a:p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. </a:t>
            </a:r>
            <a:r>
              <a:rPr lang="es-ES" dirty="0" err="1"/>
              <a:t>Change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At AECOM, </a:t>
            </a:r>
            <a:r>
              <a:rPr lang="es-ES" dirty="0" err="1"/>
              <a:t>we're</a:t>
            </a:r>
            <a:r>
              <a:rPr lang="es-ES" dirty="0"/>
              <a:t> </a:t>
            </a:r>
            <a:r>
              <a:rPr lang="es-ES" dirty="0" err="1"/>
              <a:t>delivering</a:t>
            </a:r>
            <a:r>
              <a:rPr lang="es-ES" dirty="0"/>
              <a:t> a </a:t>
            </a:r>
            <a:r>
              <a:rPr lang="es-ES" dirty="0" err="1"/>
              <a:t>better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. </a:t>
            </a:r>
            <a:r>
              <a:rPr lang="es-ES" dirty="0" err="1"/>
              <a:t>Whether</a:t>
            </a:r>
            <a:r>
              <a:rPr lang="es-ES" dirty="0"/>
              <a:t> </a:t>
            </a:r>
            <a:r>
              <a:rPr lang="es-ES" dirty="0" err="1"/>
              <a:t>improving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commute</a:t>
            </a:r>
            <a:r>
              <a:rPr lang="es-ES" dirty="0"/>
              <a:t>, </a:t>
            </a:r>
            <a:r>
              <a:rPr lang="es-ES" dirty="0" err="1"/>
              <a:t>keeping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lights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, </a:t>
            </a:r>
            <a:r>
              <a:rPr lang="es-ES" dirty="0" err="1"/>
              <a:t>providing</a:t>
            </a:r>
            <a:r>
              <a:rPr lang="es-ES" dirty="0"/>
              <a:t> </a:t>
            </a:r>
            <a:r>
              <a:rPr lang="es-ES" dirty="0" err="1"/>
              <a:t>access</a:t>
            </a:r>
            <a:r>
              <a:rPr lang="es-ES" dirty="0"/>
              <a:t> to </a:t>
            </a:r>
            <a:r>
              <a:rPr lang="es-ES" dirty="0" err="1"/>
              <a:t>clean</a:t>
            </a:r>
            <a:r>
              <a:rPr lang="es-ES" dirty="0"/>
              <a:t> </a:t>
            </a:r>
            <a:r>
              <a:rPr lang="es-ES" dirty="0" err="1"/>
              <a:t>water</a:t>
            </a:r>
            <a:r>
              <a:rPr lang="es-ES" dirty="0"/>
              <a:t>,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transforming</a:t>
            </a:r>
            <a:r>
              <a:rPr lang="es-ES" dirty="0"/>
              <a:t> </a:t>
            </a:r>
            <a:r>
              <a:rPr lang="es-ES" dirty="0" err="1"/>
              <a:t>skylines</a:t>
            </a:r>
            <a:r>
              <a:rPr lang="es-ES" dirty="0"/>
              <a:t>,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helps</a:t>
            </a:r>
            <a:r>
              <a:rPr lang="es-ES" dirty="0"/>
              <a:t> </a:t>
            </a:r>
            <a:r>
              <a:rPr lang="es-ES" dirty="0" err="1"/>
              <a:t>people</a:t>
            </a:r>
            <a:r>
              <a:rPr lang="es-ES" dirty="0"/>
              <a:t> and </a:t>
            </a:r>
            <a:r>
              <a:rPr lang="es-ES" dirty="0" err="1"/>
              <a:t>communities</a:t>
            </a:r>
            <a:r>
              <a:rPr lang="es-ES" dirty="0"/>
              <a:t> </a:t>
            </a:r>
            <a:r>
              <a:rPr lang="es-ES" dirty="0" err="1"/>
              <a:t>thrive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are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world's</a:t>
            </a:r>
            <a:r>
              <a:rPr lang="es-ES" dirty="0"/>
              <a:t> </a:t>
            </a:r>
            <a:r>
              <a:rPr lang="es-ES" dirty="0" err="1"/>
              <a:t>trusted</a:t>
            </a:r>
            <a:r>
              <a:rPr lang="es-ES" dirty="0"/>
              <a:t>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consulting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, </a:t>
            </a:r>
            <a:r>
              <a:rPr lang="es-ES" dirty="0" err="1"/>
              <a:t>partnering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clients</a:t>
            </a:r>
            <a:r>
              <a:rPr lang="es-ES" dirty="0"/>
              <a:t> to </a:t>
            </a:r>
            <a:r>
              <a:rPr lang="es-ES" dirty="0" err="1"/>
              <a:t>solve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world’s</a:t>
            </a:r>
            <a:r>
              <a:rPr lang="es-ES" dirty="0"/>
              <a:t> 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complex</a:t>
            </a:r>
            <a:r>
              <a:rPr lang="es-ES" dirty="0"/>
              <a:t> </a:t>
            </a:r>
            <a:r>
              <a:rPr lang="es-ES" dirty="0" err="1"/>
              <a:t>challenges</a:t>
            </a:r>
            <a:r>
              <a:rPr lang="es-ES" dirty="0"/>
              <a:t> and </a:t>
            </a:r>
            <a:r>
              <a:rPr lang="es-ES" dirty="0" err="1"/>
              <a:t>build</a:t>
            </a:r>
            <a:r>
              <a:rPr lang="es-ES" dirty="0"/>
              <a:t> </a:t>
            </a:r>
            <a:r>
              <a:rPr lang="es-ES" dirty="0" err="1"/>
              <a:t>legacies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future</a:t>
            </a:r>
            <a:r>
              <a:rPr lang="es-ES" dirty="0"/>
              <a:t> </a:t>
            </a:r>
            <a:r>
              <a:rPr lang="es-ES" dirty="0" err="1"/>
              <a:t>generations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There</a:t>
            </a:r>
            <a:r>
              <a:rPr lang="es-ES" dirty="0"/>
              <a:t> has </a:t>
            </a:r>
            <a:r>
              <a:rPr lang="es-ES" dirty="0" err="1"/>
              <a:t>never</a:t>
            </a:r>
            <a:r>
              <a:rPr lang="es-ES" dirty="0"/>
              <a:t> </a:t>
            </a:r>
            <a:r>
              <a:rPr lang="es-ES" dirty="0" err="1"/>
              <a:t>been</a:t>
            </a:r>
            <a:r>
              <a:rPr lang="es-ES" dirty="0"/>
              <a:t> a </a:t>
            </a:r>
            <a:r>
              <a:rPr lang="es-ES" dirty="0" err="1"/>
              <a:t>better</a:t>
            </a:r>
            <a:r>
              <a:rPr lang="es-ES" dirty="0"/>
              <a:t> time to be at AECOM.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accelerating</a:t>
            </a:r>
            <a:r>
              <a:rPr lang="es-ES" dirty="0"/>
              <a:t>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investment</a:t>
            </a:r>
            <a:r>
              <a:rPr lang="es-ES" dirty="0"/>
              <a:t> </a:t>
            </a:r>
            <a:r>
              <a:rPr lang="es-ES" dirty="0" err="1"/>
              <a:t>worldwide</a:t>
            </a:r>
            <a:r>
              <a:rPr lang="es-ES" dirty="0"/>
              <a:t>,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services</a:t>
            </a:r>
            <a:r>
              <a:rPr lang="es-ES" dirty="0"/>
              <a:t> are in </a:t>
            </a:r>
            <a:r>
              <a:rPr lang="es-ES" dirty="0" err="1"/>
              <a:t>great</a:t>
            </a:r>
            <a:r>
              <a:rPr lang="es-ES" dirty="0"/>
              <a:t> </a:t>
            </a:r>
            <a:r>
              <a:rPr lang="es-ES" dirty="0" err="1"/>
              <a:t>demand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invite </a:t>
            </a:r>
            <a:r>
              <a:rPr lang="es-ES" dirty="0" err="1"/>
              <a:t>you</a:t>
            </a:r>
            <a:r>
              <a:rPr lang="es-ES" dirty="0"/>
              <a:t> to </a:t>
            </a:r>
            <a:r>
              <a:rPr lang="es-ES" dirty="0" err="1"/>
              <a:t>bring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bold</a:t>
            </a:r>
            <a:r>
              <a:rPr lang="es-ES" dirty="0"/>
              <a:t> ideas and </a:t>
            </a:r>
            <a:r>
              <a:rPr lang="es-ES" dirty="0" err="1"/>
              <a:t>big</a:t>
            </a:r>
            <a:r>
              <a:rPr lang="es-ES" dirty="0"/>
              <a:t> </a:t>
            </a:r>
            <a:r>
              <a:rPr lang="es-ES" dirty="0" err="1"/>
              <a:t>dreams</a:t>
            </a:r>
            <a:r>
              <a:rPr lang="es-ES" dirty="0"/>
              <a:t> and </a:t>
            </a:r>
            <a:r>
              <a:rPr lang="es-ES" dirty="0" err="1"/>
              <a:t>become</a:t>
            </a:r>
            <a:r>
              <a:rPr lang="es-ES" dirty="0"/>
              <a:t> </a:t>
            </a:r>
            <a:r>
              <a:rPr lang="es-ES" dirty="0" err="1"/>
              <a:t>part</a:t>
            </a:r>
            <a:r>
              <a:rPr lang="es-ES" dirty="0"/>
              <a:t> of a global </a:t>
            </a:r>
            <a:r>
              <a:rPr lang="es-ES" dirty="0" err="1"/>
              <a:t>team</a:t>
            </a:r>
            <a:r>
              <a:rPr lang="es-ES" dirty="0"/>
              <a:t> of </a:t>
            </a:r>
            <a:r>
              <a:rPr lang="es-ES" dirty="0" err="1"/>
              <a:t>nearly</a:t>
            </a:r>
            <a:r>
              <a:rPr lang="es-ES" dirty="0"/>
              <a:t> 50,000 </a:t>
            </a:r>
            <a:r>
              <a:rPr lang="es-ES" dirty="0" err="1"/>
              <a:t>planners</a:t>
            </a:r>
            <a:r>
              <a:rPr lang="es-ES" dirty="0"/>
              <a:t>, </a:t>
            </a:r>
            <a:r>
              <a:rPr lang="es-ES" dirty="0" err="1"/>
              <a:t>designers</a:t>
            </a:r>
            <a:r>
              <a:rPr lang="es-ES" dirty="0"/>
              <a:t>, </a:t>
            </a:r>
            <a:r>
              <a:rPr lang="es-ES" dirty="0" err="1"/>
              <a:t>engineers</a:t>
            </a:r>
            <a:r>
              <a:rPr lang="es-ES" dirty="0"/>
              <a:t>, </a:t>
            </a:r>
            <a:r>
              <a:rPr lang="es-ES" dirty="0" err="1"/>
              <a:t>scientists</a:t>
            </a:r>
            <a:r>
              <a:rPr lang="es-ES" dirty="0"/>
              <a:t>, digital </a:t>
            </a:r>
            <a:r>
              <a:rPr lang="es-ES" dirty="0" err="1"/>
              <a:t>innovators</a:t>
            </a:r>
            <a:r>
              <a:rPr lang="es-ES" dirty="0"/>
              <a:t>, </a:t>
            </a:r>
            <a:r>
              <a:rPr lang="es-ES" dirty="0" err="1"/>
              <a:t>program</a:t>
            </a:r>
            <a:r>
              <a:rPr lang="es-ES" dirty="0"/>
              <a:t> and </a:t>
            </a:r>
            <a:r>
              <a:rPr lang="es-ES" dirty="0" err="1"/>
              <a:t>construction</a:t>
            </a:r>
            <a:r>
              <a:rPr lang="es-ES" dirty="0"/>
              <a:t> managers and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professionals</a:t>
            </a:r>
            <a:r>
              <a:rPr lang="es-ES" dirty="0"/>
              <a:t> </a:t>
            </a:r>
            <a:r>
              <a:rPr lang="es-ES" dirty="0" err="1"/>
              <a:t>delivering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create</a:t>
            </a:r>
            <a:r>
              <a:rPr lang="es-ES" dirty="0"/>
              <a:t> a positive and tangible </a:t>
            </a:r>
            <a:r>
              <a:rPr lang="es-ES" dirty="0" err="1"/>
              <a:t>impact</a:t>
            </a:r>
            <a:r>
              <a:rPr lang="es-ES" dirty="0"/>
              <a:t> </a:t>
            </a:r>
            <a:r>
              <a:rPr lang="es-ES" dirty="0" err="1"/>
              <a:t>around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We're</a:t>
            </a:r>
            <a:r>
              <a:rPr lang="es-ES" dirty="0"/>
              <a:t> </a:t>
            </a:r>
            <a:r>
              <a:rPr lang="es-ES" dirty="0" err="1"/>
              <a:t>one</a:t>
            </a:r>
            <a:r>
              <a:rPr lang="es-ES" dirty="0"/>
              <a:t> global </a:t>
            </a:r>
            <a:r>
              <a:rPr lang="es-ES" dirty="0" err="1"/>
              <a:t>team</a:t>
            </a:r>
            <a:r>
              <a:rPr lang="es-ES" dirty="0"/>
              <a:t> </a:t>
            </a:r>
            <a:r>
              <a:rPr lang="es-ES" dirty="0" err="1"/>
              <a:t>driven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common</a:t>
            </a:r>
            <a:r>
              <a:rPr lang="es-ES" dirty="0"/>
              <a:t> </a:t>
            </a:r>
            <a:r>
              <a:rPr lang="es-ES" dirty="0" err="1"/>
              <a:t>purpose</a:t>
            </a:r>
            <a:r>
              <a:rPr lang="es-ES" dirty="0"/>
              <a:t> to </a:t>
            </a:r>
            <a:r>
              <a:rPr lang="es-ES" dirty="0" err="1"/>
              <a:t>deliver</a:t>
            </a:r>
            <a:r>
              <a:rPr lang="es-ES" dirty="0"/>
              <a:t> a </a:t>
            </a:r>
            <a:r>
              <a:rPr lang="es-ES" dirty="0" err="1"/>
              <a:t>better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. </a:t>
            </a:r>
            <a:r>
              <a:rPr lang="es-ES" dirty="0" err="1"/>
              <a:t>Join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562866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009999"/>
            </a:solidFill>
          </a:ln>
        </p:spPr>
        <p:txBody>
          <a:bodyPr>
            <a:normAutofit/>
          </a:bodyPr>
          <a:lstStyle/>
          <a:p>
            <a:r>
              <a:rPr lang="es-ES" sz="2800" dirty="0">
                <a:solidFill>
                  <a:srgbClr val="009999"/>
                </a:solidFill>
              </a:rPr>
              <a:t>EOE AA M/F/</a:t>
            </a:r>
            <a:r>
              <a:rPr lang="es-ES" sz="2800" dirty="0" err="1">
                <a:solidFill>
                  <a:srgbClr val="009999"/>
                </a:solidFill>
              </a:rPr>
              <a:t>Veteran</a:t>
            </a:r>
            <a:r>
              <a:rPr lang="es-ES" sz="2800" dirty="0">
                <a:solidFill>
                  <a:srgbClr val="009999"/>
                </a:solidFill>
              </a:rPr>
              <a:t>/</a:t>
            </a:r>
            <a:r>
              <a:rPr lang="es-ES" sz="2800" dirty="0" err="1">
                <a:solidFill>
                  <a:srgbClr val="009999"/>
                </a:solidFill>
              </a:rPr>
              <a:t>Disability</a:t>
            </a:r>
            <a:endParaRPr lang="es-AR" sz="2800" dirty="0">
              <a:solidFill>
                <a:srgbClr val="009999"/>
              </a:solidFill>
            </a:endParaRPr>
          </a:p>
          <a:p>
            <a:r>
              <a:rPr lang="es-ES" dirty="0" err="1"/>
              <a:t>Need</a:t>
            </a:r>
            <a:r>
              <a:rPr lang="es-ES" dirty="0"/>
              <a:t> to </a:t>
            </a:r>
            <a:r>
              <a:rPr lang="es-ES" dirty="0" err="1"/>
              <a:t>know</a:t>
            </a:r>
            <a:r>
              <a:rPr lang="es-ES" dirty="0"/>
              <a:t> more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applying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a </a:t>
            </a:r>
            <a:r>
              <a:rPr lang="es-ES" dirty="0" err="1"/>
              <a:t>job</a:t>
            </a:r>
            <a:r>
              <a:rPr lang="es-ES" dirty="0"/>
              <a:t> at ASML? </a:t>
            </a:r>
            <a:r>
              <a:rPr lang="es-ES" dirty="0" err="1"/>
              <a:t>Read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frequently</a:t>
            </a:r>
            <a:r>
              <a:rPr lang="es-ES" dirty="0"/>
              <a:t> </a:t>
            </a:r>
            <a:r>
              <a:rPr lang="es-ES" dirty="0" err="1"/>
              <a:t>asked</a:t>
            </a:r>
            <a:r>
              <a:rPr lang="es-ES" dirty="0"/>
              <a:t> </a:t>
            </a:r>
            <a:r>
              <a:rPr lang="es-ES" dirty="0" err="1"/>
              <a:t>questions</a:t>
            </a:r>
            <a:r>
              <a:rPr lang="es-ES" dirty="0"/>
              <a:t> .</a:t>
            </a:r>
            <a:endParaRPr lang="es-AR" dirty="0"/>
          </a:p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current</a:t>
            </a:r>
            <a:r>
              <a:rPr lang="es-ES" dirty="0"/>
              <a:t> base </a:t>
            </a:r>
            <a:r>
              <a:rPr lang="es-ES" dirty="0" err="1"/>
              <a:t>annual</a:t>
            </a:r>
            <a:r>
              <a:rPr lang="es-ES" dirty="0"/>
              <a:t> </a:t>
            </a:r>
            <a:r>
              <a:rPr lang="es-ES" dirty="0" err="1"/>
              <a:t>salary</a:t>
            </a:r>
            <a:r>
              <a:rPr lang="es-ES" dirty="0"/>
              <a:t> </a:t>
            </a:r>
            <a:r>
              <a:rPr lang="es-ES" dirty="0" err="1"/>
              <a:t>range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role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currently</a:t>
            </a:r>
            <a:r>
              <a:rPr lang="es-ES" dirty="0"/>
              <a:t> $134,625-$224,375. </a:t>
            </a:r>
            <a:r>
              <a:rPr lang="es-ES" dirty="0" err="1"/>
              <a:t>Pay</a:t>
            </a:r>
            <a:r>
              <a:rPr lang="es-ES" dirty="0"/>
              <a:t> </a:t>
            </a:r>
            <a:r>
              <a:rPr lang="es-ES" dirty="0" err="1"/>
              <a:t>scales</a:t>
            </a:r>
            <a:r>
              <a:rPr lang="es-ES" dirty="0"/>
              <a:t> are </a:t>
            </a:r>
            <a:r>
              <a:rPr lang="es-ES" dirty="0" err="1"/>
              <a:t>determined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role, </a:t>
            </a:r>
            <a:r>
              <a:rPr lang="es-ES" dirty="0" err="1"/>
              <a:t>level</a:t>
            </a:r>
            <a:r>
              <a:rPr lang="es-ES" dirty="0"/>
              <a:t>, </a:t>
            </a:r>
            <a:r>
              <a:rPr lang="es-ES" dirty="0" err="1"/>
              <a:t>location</a:t>
            </a:r>
            <a:r>
              <a:rPr lang="es-ES" dirty="0"/>
              <a:t> and </a:t>
            </a:r>
            <a:r>
              <a:rPr lang="es-ES" dirty="0" err="1"/>
              <a:t>alignment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market</a:t>
            </a:r>
            <a:r>
              <a:rPr lang="es-ES" dirty="0"/>
              <a:t> data. Individual </a:t>
            </a:r>
            <a:r>
              <a:rPr lang="es-ES" dirty="0" err="1"/>
              <a:t>pay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determined</a:t>
            </a:r>
            <a:r>
              <a:rPr lang="es-ES" dirty="0"/>
              <a:t> </a:t>
            </a:r>
            <a:r>
              <a:rPr lang="es-ES" dirty="0" err="1"/>
              <a:t>through</a:t>
            </a:r>
            <a:r>
              <a:rPr lang="es-ES" dirty="0"/>
              <a:t> interviews and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assessment</a:t>
            </a:r>
            <a:r>
              <a:rPr lang="es-ES" dirty="0"/>
              <a:t> of </a:t>
            </a:r>
            <a:r>
              <a:rPr lang="es-ES" dirty="0" err="1"/>
              <a:t>several</a:t>
            </a:r>
            <a:r>
              <a:rPr lang="es-ES" dirty="0"/>
              <a:t> </a:t>
            </a:r>
            <a:r>
              <a:rPr lang="es-ES" dirty="0" err="1"/>
              <a:t>factors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are </a:t>
            </a:r>
            <a:r>
              <a:rPr lang="es-ES" dirty="0" err="1"/>
              <a:t>unique</a:t>
            </a:r>
            <a:r>
              <a:rPr lang="es-ES" dirty="0"/>
              <a:t> to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candidate</a:t>
            </a:r>
            <a:r>
              <a:rPr lang="es-ES" dirty="0"/>
              <a:t>, </a:t>
            </a:r>
            <a:r>
              <a:rPr lang="es-ES" dirty="0" err="1"/>
              <a:t>including</a:t>
            </a:r>
            <a:r>
              <a:rPr lang="es-ES" dirty="0"/>
              <a:t> </a:t>
            </a:r>
            <a:r>
              <a:rPr lang="es-ES" dirty="0" err="1"/>
              <a:t>but</a:t>
            </a:r>
            <a:r>
              <a:rPr lang="es-ES" dirty="0"/>
              <a:t> </a:t>
            </a:r>
            <a:r>
              <a:rPr lang="es-ES" dirty="0" err="1"/>
              <a:t>not</a:t>
            </a:r>
            <a:r>
              <a:rPr lang="es-ES" dirty="0"/>
              <a:t> </a:t>
            </a:r>
            <a:r>
              <a:rPr lang="es-ES" dirty="0" err="1"/>
              <a:t>limited</a:t>
            </a:r>
            <a:r>
              <a:rPr lang="es-ES" dirty="0"/>
              <a:t> to </a:t>
            </a:r>
            <a:r>
              <a:rPr lang="es-ES" dirty="0" err="1"/>
              <a:t>job-related</a:t>
            </a:r>
            <a:r>
              <a:rPr lang="es-ES" dirty="0"/>
              <a:t> </a:t>
            </a:r>
            <a:r>
              <a:rPr lang="es-ES" dirty="0" err="1"/>
              <a:t>skills</a:t>
            </a:r>
            <a:r>
              <a:rPr lang="es-ES" dirty="0"/>
              <a:t>, </a:t>
            </a:r>
            <a:r>
              <a:rPr lang="es-ES" dirty="0" err="1"/>
              <a:t>relevant</a:t>
            </a:r>
            <a:r>
              <a:rPr lang="es-ES" dirty="0"/>
              <a:t> </a:t>
            </a:r>
            <a:r>
              <a:rPr lang="es-ES" dirty="0" err="1"/>
              <a:t>education</a:t>
            </a:r>
            <a:r>
              <a:rPr lang="es-ES" dirty="0"/>
              <a:t> and </a:t>
            </a:r>
            <a:r>
              <a:rPr lang="es-ES" dirty="0" err="1"/>
              <a:t>experience</a:t>
            </a:r>
            <a:r>
              <a:rPr lang="es-ES" dirty="0"/>
              <a:t>, </a:t>
            </a:r>
            <a:r>
              <a:rPr lang="es-ES" dirty="0" err="1"/>
              <a:t>certifications</a:t>
            </a:r>
            <a:r>
              <a:rPr lang="es-ES" dirty="0"/>
              <a:t>, </a:t>
            </a:r>
            <a:r>
              <a:rPr lang="es-ES" dirty="0" err="1"/>
              <a:t>abilities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candidate</a:t>
            </a:r>
            <a:r>
              <a:rPr lang="es-ES" dirty="0"/>
              <a:t> and </a:t>
            </a:r>
            <a:r>
              <a:rPr lang="es-ES" dirty="0" err="1"/>
              <a:t>pay</a:t>
            </a:r>
            <a:r>
              <a:rPr lang="es-ES" dirty="0"/>
              <a:t> </a:t>
            </a:r>
            <a:r>
              <a:rPr lang="es-ES" dirty="0" err="1"/>
              <a:t>relative</a:t>
            </a:r>
            <a:r>
              <a:rPr lang="es-ES" dirty="0"/>
              <a:t> to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 </a:t>
            </a:r>
            <a:r>
              <a:rPr lang="es-ES" dirty="0" err="1"/>
              <a:t>members</a:t>
            </a:r>
            <a:r>
              <a:rPr lang="es-ES" dirty="0"/>
              <a:t>.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recruiters</a:t>
            </a:r>
            <a:r>
              <a:rPr lang="es-ES" dirty="0"/>
              <a:t> can share more </a:t>
            </a:r>
            <a:r>
              <a:rPr lang="es-ES" dirty="0" err="1"/>
              <a:t>information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bonus</a:t>
            </a:r>
            <a:r>
              <a:rPr lang="es-ES" dirty="0"/>
              <a:t> </a:t>
            </a:r>
            <a:r>
              <a:rPr lang="es-ES" dirty="0" err="1"/>
              <a:t>program</a:t>
            </a:r>
            <a:r>
              <a:rPr lang="es-ES" dirty="0"/>
              <a:t>, </a:t>
            </a:r>
            <a:r>
              <a:rPr lang="es-ES" dirty="0" err="1"/>
              <a:t>benefits</a:t>
            </a:r>
            <a:r>
              <a:rPr lang="es-ES" dirty="0"/>
              <a:t> and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9971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FF6600"/>
            </a:solidFill>
          </a:ln>
        </p:spPr>
        <p:txBody>
          <a:bodyPr>
            <a:normAutofit/>
          </a:bodyPr>
          <a:lstStyle/>
          <a:p>
            <a:r>
              <a:rPr lang="es-ES" sz="2800" b="1" u="sng" dirty="0" err="1">
                <a:solidFill>
                  <a:srgbClr val="FF6600"/>
                </a:solidFill>
              </a:rPr>
              <a:t>Oil</a:t>
            </a:r>
            <a:r>
              <a:rPr lang="es-ES" sz="2800" b="1" u="sng" dirty="0">
                <a:solidFill>
                  <a:srgbClr val="FF6600"/>
                </a:solidFill>
              </a:rPr>
              <a:t> &amp; Gas </a:t>
            </a:r>
            <a:r>
              <a:rPr lang="es-ES" sz="2800" b="1" u="sng" dirty="0" err="1">
                <a:solidFill>
                  <a:srgbClr val="FF6600"/>
                </a:solidFill>
              </a:rPr>
              <a:t>Risk</a:t>
            </a:r>
            <a:r>
              <a:rPr lang="es-ES" sz="2800" b="1" u="sng" dirty="0">
                <a:solidFill>
                  <a:srgbClr val="FF6600"/>
                </a:solidFill>
              </a:rPr>
              <a:t> </a:t>
            </a:r>
            <a:r>
              <a:rPr lang="es-ES" sz="2800" b="1" u="sng" dirty="0" err="1">
                <a:solidFill>
                  <a:srgbClr val="FF6600"/>
                </a:solidFill>
              </a:rPr>
              <a:t>Engineer</a:t>
            </a:r>
            <a:endParaRPr lang="es-AR" sz="2800" b="1" u="sng" dirty="0">
              <a:solidFill>
                <a:srgbClr val="FF6600"/>
              </a:solidFill>
            </a:endParaRPr>
          </a:p>
          <a:p>
            <a:r>
              <a:rPr lang="es-ES" u="sng" dirty="0">
                <a:hlinkClick r:id="rId2"/>
              </a:rPr>
              <a:t>Bank of </a:t>
            </a:r>
            <a:r>
              <a:rPr lang="es-ES" u="sng" dirty="0" err="1">
                <a:hlinkClick r:id="rId2"/>
              </a:rPr>
              <a:t>America</a:t>
            </a:r>
            <a:endParaRPr lang="es-AR" dirty="0"/>
          </a:p>
          <a:p>
            <a:r>
              <a:rPr lang="es-ES" u="sng" dirty="0">
                <a:hlinkClick r:id="rId3"/>
              </a:rPr>
              <a:t>32,078 evaluaciones</a:t>
            </a:r>
            <a:endParaRPr lang="es-AR" dirty="0"/>
          </a:p>
          <a:p>
            <a:r>
              <a:rPr lang="es-ES" dirty="0"/>
              <a:t>800 </a:t>
            </a:r>
            <a:r>
              <a:rPr lang="es-ES" dirty="0" err="1"/>
              <a:t>Capitol</a:t>
            </a:r>
            <a:r>
              <a:rPr lang="es-ES" dirty="0"/>
              <a:t> </a:t>
            </a:r>
            <a:r>
              <a:rPr lang="es-ES" dirty="0" err="1"/>
              <a:t>St</a:t>
            </a:r>
            <a:r>
              <a:rPr lang="es-ES" dirty="0"/>
              <a:t>, Houston, TX 77002</a:t>
            </a:r>
            <a:endParaRPr lang="es-AR" dirty="0"/>
          </a:p>
          <a:p>
            <a:r>
              <a:rPr lang="es-ES" dirty="0"/>
              <a:t>Full-time</a:t>
            </a:r>
            <a:endParaRPr lang="es-AR" dirty="0"/>
          </a:p>
          <a:p>
            <a:r>
              <a:rPr lang="es-ES" dirty="0"/>
              <a:t>crea una cuenta de </a:t>
            </a:r>
            <a:r>
              <a:rPr lang="es-ES" dirty="0" err="1"/>
              <a:t>Indeed</a:t>
            </a:r>
            <a:r>
              <a:rPr lang="es-ES" dirty="0"/>
              <a:t> antes de continuar a la página web de la empresa.</a:t>
            </a:r>
            <a:endParaRPr lang="es-AR" dirty="0"/>
          </a:p>
          <a:p>
            <a:r>
              <a:rPr lang="es-ES" dirty="0"/>
              <a:t>Postularse en la página de la empresa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4017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FF6600"/>
            </a:solidFill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s-ES" b="1" dirty="0"/>
              <a:t>Tipo de </a:t>
            </a:r>
            <a:r>
              <a:rPr lang="es-ES" b="1" dirty="0" smtClean="0"/>
              <a:t>empleo Full-time</a:t>
            </a:r>
            <a:endParaRPr lang="es-AR" dirty="0"/>
          </a:p>
          <a:p>
            <a:pPr algn="l"/>
            <a:r>
              <a:rPr lang="es-ES" b="1" dirty="0" smtClean="0"/>
              <a:t>Ubicación </a:t>
            </a:r>
            <a:r>
              <a:rPr lang="es-ES" dirty="0" smtClean="0"/>
              <a:t>800 </a:t>
            </a:r>
            <a:r>
              <a:rPr lang="es-ES" dirty="0" err="1"/>
              <a:t>Capitol</a:t>
            </a:r>
            <a:r>
              <a:rPr lang="es-ES" dirty="0"/>
              <a:t> </a:t>
            </a:r>
            <a:r>
              <a:rPr lang="es-ES" dirty="0" err="1"/>
              <a:t>St</a:t>
            </a:r>
            <a:r>
              <a:rPr lang="es-ES" dirty="0"/>
              <a:t>, Houston, TX 77002</a:t>
            </a:r>
            <a:endParaRPr lang="es-AR" dirty="0"/>
          </a:p>
          <a:p>
            <a:pPr algn="l"/>
            <a:r>
              <a:rPr lang="es-ES" b="1" dirty="0" smtClean="0"/>
              <a:t>Job </a:t>
            </a:r>
            <a:r>
              <a:rPr lang="es-ES" b="1" dirty="0" err="1"/>
              <a:t>Description</a:t>
            </a:r>
            <a:r>
              <a:rPr lang="es-ES" b="1" dirty="0"/>
              <a:t>:</a:t>
            </a:r>
            <a:endParaRPr lang="es-AR" dirty="0"/>
          </a:p>
          <a:p>
            <a:pPr algn="l"/>
            <a:r>
              <a:rPr lang="es-ES" dirty="0"/>
              <a:t>At Bank of </a:t>
            </a:r>
            <a:r>
              <a:rPr lang="es-ES" dirty="0" err="1"/>
              <a:t>America</a:t>
            </a:r>
            <a:r>
              <a:rPr lang="es-ES" dirty="0"/>
              <a:t>, </a:t>
            </a:r>
            <a:r>
              <a:rPr lang="es-ES" dirty="0" err="1"/>
              <a:t>we</a:t>
            </a:r>
            <a:r>
              <a:rPr lang="es-ES" dirty="0"/>
              <a:t> are </a:t>
            </a:r>
            <a:r>
              <a:rPr lang="es-ES" dirty="0" err="1"/>
              <a:t>guided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a </a:t>
            </a:r>
            <a:r>
              <a:rPr lang="es-ES" dirty="0" err="1"/>
              <a:t>common</a:t>
            </a:r>
            <a:r>
              <a:rPr lang="es-ES" dirty="0"/>
              <a:t> </a:t>
            </a:r>
            <a:r>
              <a:rPr lang="es-ES" dirty="0" err="1"/>
              <a:t>purpose</a:t>
            </a:r>
            <a:r>
              <a:rPr lang="es-ES" dirty="0"/>
              <a:t> to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make</a:t>
            </a:r>
            <a:r>
              <a:rPr lang="es-ES" dirty="0"/>
              <a:t> </a:t>
            </a:r>
            <a:r>
              <a:rPr lang="es-ES" dirty="0" err="1"/>
              <a:t>financial</a:t>
            </a:r>
            <a:r>
              <a:rPr lang="es-ES" dirty="0"/>
              <a:t> </a:t>
            </a:r>
            <a:r>
              <a:rPr lang="es-ES" dirty="0" err="1"/>
              <a:t>lives</a:t>
            </a:r>
            <a:r>
              <a:rPr lang="es-ES" dirty="0"/>
              <a:t> </a:t>
            </a:r>
            <a:r>
              <a:rPr lang="es-ES" dirty="0" err="1"/>
              <a:t>better</a:t>
            </a:r>
            <a:r>
              <a:rPr lang="es-ES" dirty="0"/>
              <a:t> </a:t>
            </a:r>
            <a:r>
              <a:rPr lang="es-ES" dirty="0" err="1"/>
              <a:t>through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power</a:t>
            </a:r>
            <a:r>
              <a:rPr lang="es-ES" dirty="0"/>
              <a:t> of </a:t>
            </a:r>
            <a:r>
              <a:rPr lang="es-ES" dirty="0" err="1"/>
              <a:t>every</a:t>
            </a:r>
            <a:r>
              <a:rPr lang="es-ES" dirty="0"/>
              <a:t> </a:t>
            </a:r>
            <a:r>
              <a:rPr lang="es-ES" dirty="0" err="1"/>
              <a:t>connection</a:t>
            </a:r>
            <a:r>
              <a:rPr lang="es-ES" dirty="0"/>
              <a:t>. </a:t>
            </a:r>
            <a:r>
              <a:rPr lang="es-ES" dirty="0" err="1"/>
              <a:t>Responsible</a:t>
            </a:r>
            <a:r>
              <a:rPr lang="es-ES" dirty="0"/>
              <a:t> </a:t>
            </a:r>
            <a:r>
              <a:rPr lang="es-ES" dirty="0" err="1"/>
              <a:t>Growth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run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company</a:t>
            </a:r>
            <a:r>
              <a:rPr lang="es-ES" dirty="0"/>
              <a:t> and </a:t>
            </a:r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deliver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clients</a:t>
            </a:r>
            <a:r>
              <a:rPr lang="es-ES" dirty="0"/>
              <a:t>, </a:t>
            </a:r>
            <a:r>
              <a:rPr lang="es-ES" dirty="0" err="1"/>
              <a:t>teammates</a:t>
            </a:r>
            <a:r>
              <a:rPr lang="es-ES" dirty="0"/>
              <a:t>, </a:t>
            </a:r>
            <a:r>
              <a:rPr lang="es-ES" dirty="0" err="1"/>
              <a:t>communities</a:t>
            </a:r>
            <a:r>
              <a:rPr lang="es-ES" dirty="0"/>
              <a:t> and </a:t>
            </a:r>
            <a:r>
              <a:rPr lang="es-ES" dirty="0" err="1"/>
              <a:t>shareholders</a:t>
            </a:r>
            <a:r>
              <a:rPr lang="es-ES" dirty="0"/>
              <a:t> </a:t>
            </a:r>
            <a:r>
              <a:rPr lang="es-ES" dirty="0" err="1"/>
              <a:t>every</a:t>
            </a:r>
            <a:r>
              <a:rPr lang="es-ES" dirty="0"/>
              <a:t> </a:t>
            </a:r>
            <a:r>
              <a:rPr lang="es-ES" dirty="0" err="1"/>
              <a:t>day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 err="1"/>
              <a:t>One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keys</a:t>
            </a:r>
            <a:r>
              <a:rPr lang="es-ES" dirty="0"/>
              <a:t> to </a:t>
            </a:r>
            <a:r>
              <a:rPr lang="es-ES" dirty="0" err="1"/>
              <a:t>driving</a:t>
            </a:r>
            <a:r>
              <a:rPr lang="es-ES" dirty="0"/>
              <a:t> </a:t>
            </a:r>
            <a:r>
              <a:rPr lang="es-ES" dirty="0" err="1"/>
              <a:t>Responsible</a:t>
            </a:r>
            <a:r>
              <a:rPr lang="es-ES" dirty="0"/>
              <a:t> </a:t>
            </a:r>
            <a:r>
              <a:rPr lang="es-ES" dirty="0" err="1"/>
              <a:t>Growth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being</a:t>
            </a:r>
            <a:r>
              <a:rPr lang="es-ES" dirty="0"/>
              <a:t> a </a:t>
            </a:r>
            <a:r>
              <a:rPr lang="es-ES" dirty="0" err="1"/>
              <a:t>great</a:t>
            </a:r>
            <a:r>
              <a:rPr lang="es-ES" dirty="0"/>
              <a:t> place to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teammates</a:t>
            </a:r>
            <a:r>
              <a:rPr lang="es-ES" dirty="0"/>
              <a:t> </a:t>
            </a:r>
            <a:r>
              <a:rPr lang="es-ES" dirty="0" err="1"/>
              <a:t>around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. </a:t>
            </a:r>
            <a:r>
              <a:rPr lang="es-ES" dirty="0" err="1"/>
              <a:t>We're</a:t>
            </a:r>
            <a:r>
              <a:rPr lang="es-ES" dirty="0"/>
              <a:t> </a:t>
            </a:r>
            <a:r>
              <a:rPr lang="es-ES" dirty="0" err="1"/>
              <a:t>devoted</a:t>
            </a:r>
            <a:r>
              <a:rPr lang="es-ES" dirty="0"/>
              <a:t> to </a:t>
            </a:r>
            <a:r>
              <a:rPr lang="es-ES" dirty="0" err="1"/>
              <a:t>being</a:t>
            </a:r>
            <a:r>
              <a:rPr lang="es-ES" dirty="0"/>
              <a:t> a </a:t>
            </a:r>
            <a:r>
              <a:rPr lang="es-ES" dirty="0" err="1"/>
              <a:t>diverse</a:t>
            </a:r>
            <a:r>
              <a:rPr lang="es-ES" dirty="0"/>
              <a:t> and inclusive </a:t>
            </a:r>
            <a:r>
              <a:rPr lang="es-ES" dirty="0" err="1"/>
              <a:t>workplace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everyone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hire</a:t>
            </a:r>
            <a:r>
              <a:rPr lang="es-ES" dirty="0"/>
              <a:t> </a:t>
            </a:r>
            <a:r>
              <a:rPr lang="es-ES" dirty="0" err="1"/>
              <a:t>individuals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a </a:t>
            </a:r>
            <a:r>
              <a:rPr lang="es-ES" dirty="0" err="1"/>
              <a:t>broad</a:t>
            </a:r>
            <a:r>
              <a:rPr lang="es-ES" dirty="0"/>
              <a:t> </a:t>
            </a:r>
            <a:r>
              <a:rPr lang="es-ES" dirty="0" err="1"/>
              <a:t>range</a:t>
            </a:r>
            <a:r>
              <a:rPr lang="es-ES" dirty="0"/>
              <a:t> of </a:t>
            </a:r>
            <a:r>
              <a:rPr lang="es-ES" dirty="0" err="1"/>
              <a:t>backgrounds</a:t>
            </a:r>
            <a:r>
              <a:rPr lang="es-ES" dirty="0"/>
              <a:t> and </a:t>
            </a:r>
            <a:r>
              <a:rPr lang="es-ES" dirty="0" err="1"/>
              <a:t>experiences</a:t>
            </a:r>
            <a:r>
              <a:rPr lang="es-ES" dirty="0"/>
              <a:t> and </a:t>
            </a:r>
            <a:r>
              <a:rPr lang="es-ES" dirty="0" err="1"/>
              <a:t>invest</a:t>
            </a:r>
            <a:r>
              <a:rPr lang="es-ES" dirty="0"/>
              <a:t> </a:t>
            </a:r>
            <a:r>
              <a:rPr lang="es-ES" dirty="0" err="1"/>
              <a:t>heavily</a:t>
            </a:r>
            <a:r>
              <a:rPr lang="es-ES" dirty="0"/>
              <a:t> in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teammates</a:t>
            </a:r>
            <a:r>
              <a:rPr lang="es-ES" dirty="0"/>
              <a:t> and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families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offering</a:t>
            </a:r>
            <a:r>
              <a:rPr lang="es-ES" dirty="0"/>
              <a:t> </a:t>
            </a:r>
            <a:r>
              <a:rPr lang="es-ES" dirty="0" err="1"/>
              <a:t>competitive</a:t>
            </a:r>
            <a:r>
              <a:rPr lang="es-ES" dirty="0"/>
              <a:t> </a:t>
            </a:r>
            <a:r>
              <a:rPr lang="es-ES" dirty="0" err="1"/>
              <a:t>benefits</a:t>
            </a:r>
            <a:r>
              <a:rPr lang="es-ES" dirty="0"/>
              <a:t> to </a:t>
            </a:r>
            <a:r>
              <a:rPr lang="es-ES" dirty="0" err="1"/>
              <a:t>support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physical</a:t>
            </a:r>
            <a:r>
              <a:rPr lang="es-ES" dirty="0"/>
              <a:t>, </a:t>
            </a:r>
            <a:r>
              <a:rPr lang="es-ES" dirty="0" err="1"/>
              <a:t>emotional</a:t>
            </a:r>
            <a:r>
              <a:rPr lang="es-ES" dirty="0"/>
              <a:t>, and </a:t>
            </a:r>
            <a:r>
              <a:rPr lang="es-ES" dirty="0" err="1"/>
              <a:t>financial</a:t>
            </a:r>
            <a:r>
              <a:rPr lang="es-ES" dirty="0"/>
              <a:t> </a:t>
            </a:r>
            <a:r>
              <a:rPr lang="es-ES" dirty="0" err="1"/>
              <a:t>well-being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/>
              <a:t>Bank of </a:t>
            </a:r>
            <a:r>
              <a:rPr lang="es-ES" dirty="0" err="1"/>
              <a:t>America</a:t>
            </a:r>
            <a:r>
              <a:rPr lang="es-ES" dirty="0"/>
              <a:t> </a:t>
            </a:r>
            <a:r>
              <a:rPr lang="es-ES" dirty="0" err="1"/>
              <a:t>believes</a:t>
            </a:r>
            <a:r>
              <a:rPr lang="es-ES" dirty="0"/>
              <a:t> </a:t>
            </a:r>
            <a:r>
              <a:rPr lang="es-ES" dirty="0" err="1"/>
              <a:t>both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importance</a:t>
            </a:r>
            <a:r>
              <a:rPr lang="es-ES" dirty="0"/>
              <a:t> of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together</a:t>
            </a:r>
            <a:r>
              <a:rPr lang="es-ES" dirty="0"/>
              <a:t> and </a:t>
            </a:r>
            <a:r>
              <a:rPr lang="es-ES" dirty="0" err="1"/>
              <a:t>offering</a:t>
            </a:r>
            <a:r>
              <a:rPr lang="es-ES" dirty="0"/>
              <a:t> </a:t>
            </a:r>
            <a:r>
              <a:rPr lang="es-ES" dirty="0" err="1"/>
              <a:t>flexibility</a:t>
            </a:r>
            <a:r>
              <a:rPr lang="es-ES" dirty="0"/>
              <a:t> to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employees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use a </a:t>
            </a:r>
            <a:r>
              <a:rPr lang="es-ES" dirty="0" err="1"/>
              <a:t>multi-faceted</a:t>
            </a:r>
            <a:r>
              <a:rPr lang="es-ES" dirty="0"/>
              <a:t> </a:t>
            </a:r>
            <a:r>
              <a:rPr lang="es-ES" dirty="0" err="1"/>
              <a:t>approach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flexibility</a:t>
            </a:r>
            <a:r>
              <a:rPr lang="es-ES" dirty="0"/>
              <a:t>, </a:t>
            </a:r>
            <a:r>
              <a:rPr lang="es-ES" dirty="0" err="1"/>
              <a:t>depending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various</a:t>
            </a:r>
            <a:r>
              <a:rPr lang="es-ES" dirty="0"/>
              <a:t> roles in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organization</a:t>
            </a:r>
            <a:r>
              <a:rPr lang="es-ES" dirty="0"/>
              <a:t>.</a:t>
            </a:r>
            <a:endParaRPr lang="es-AR" dirty="0"/>
          </a:p>
          <a:p>
            <a:pPr algn="l"/>
            <a:r>
              <a:rPr lang="es-ES" dirty="0" err="1"/>
              <a:t>Working</a:t>
            </a:r>
            <a:r>
              <a:rPr lang="es-ES" dirty="0"/>
              <a:t> at Bank of </a:t>
            </a:r>
            <a:r>
              <a:rPr lang="es-ES" dirty="0" err="1"/>
              <a:t>America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give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a </a:t>
            </a:r>
            <a:r>
              <a:rPr lang="es-ES" dirty="0" err="1"/>
              <a:t>great</a:t>
            </a:r>
            <a:r>
              <a:rPr lang="es-ES" dirty="0"/>
              <a:t> </a:t>
            </a:r>
            <a:r>
              <a:rPr lang="es-ES" dirty="0" err="1"/>
              <a:t>career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opportunities</a:t>
            </a:r>
            <a:r>
              <a:rPr lang="es-ES" dirty="0"/>
              <a:t> to </a:t>
            </a:r>
            <a:r>
              <a:rPr lang="es-ES" dirty="0" err="1"/>
              <a:t>learn</a:t>
            </a:r>
            <a:r>
              <a:rPr lang="es-ES" dirty="0"/>
              <a:t>, </a:t>
            </a:r>
            <a:r>
              <a:rPr lang="es-ES" dirty="0" err="1"/>
              <a:t>grow</a:t>
            </a:r>
            <a:r>
              <a:rPr lang="es-ES" dirty="0"/>
              <a:t> and </a:t>
            </a:r>
            <a:r>
              <a:rPr lang="es-ES" dirty="0" err="1"/>
              <a:t>make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impact</a:t>
            </a:r>
            <a:r>
              <a:rPr lang="es-ES" dirty="0"/>
              <a:t>, </a:t>
            </a:r>
            <a:r>
              <a:rPr lang="es-ES" dirty="0" err="1"/>
              <a:t>along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power</a:t>
            </a:r>
            <a:r>
              <a:rPr lang="es-ES" dirty="0"/>
              <a:t> to </a:t>
            </a:r>
            <a:r>
              <a:rPr lang="es-ES" dirty="0" err="1"/>
              <a:t>make</a:t>
            </a:r>
            <a:r>
              <a:rPr lang="es-ES" dirty="0"/>
              <a:t> a </a:t>
            </a:r>
            <a:r>
              <a:rPr lang="es-ES" dirty="0" err="1"/>
              <a:t>difference</a:t>
            </a:r>
            <a:r>
              <a:rPr lang="es-ES" dirty="0"/>
              <a:t>. </a:t>
            </a:r>
            <a:r>
              <a:rPr lang="es-ES" dirty="0" err="1"/>
              <a:t>Join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!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3905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FF6600"/>
            </a:solidFill>
          </a:ln>
        </p:spPr>
        <p:txBody>
          <a:bodyPr>
            <a:normAutofit/>
          </a:bodyPr>
          <a:lstStyle/>
          <a:p>
            <a:r>
              <a:rPr lang="es-ES" sz="2800" b="1" dirty="0"/>
              <a:t>Job </a:t>
            </a:r>
            <a:r>
              <a:rPr lang="es-ES" sz="2800" b="1" dirty="0" err="1"/>
              <a:t>Description</a:t>
            </a:r>
            <a:r>
              <a:rPr lang="es-ES" sz="2800" b="1" dirty="0"/>
              <a:t> </a:t>
            </a:r>
            <a:r>
              <a:rPr lang="es-ES" sz="2800" b="1" dirty="0" err="1"/>
              <a:t>Summary</a:t>
            </a:r>
            <a:endParaRPr lang="es-AR" sz="2800" dirty="0"/>
          </a:p>
          <a:p>
            <a:r>
              <a:rPr lang="es-ES" dirty="0"/>
              <a:t>Bank of </a:t>
            </a:r>
            <a:r>
              <a:rPr lang="es-ES" dirty="0" err="1"/>
              <a:t>America’s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staff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responsible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evaluating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client's</a:t>
            </a:r>
            <a:r>
              <a:rPr lang="es-ES" dirty="0"/>
              <a:t> </a:t>
            </a:r>
            <a:r>
              <a:rPr lang="es-ES" dirty="0" err="1"/>
              <a:t>oil</a:t>
            </a:r>
            <a:r>
              <a:rPr lang="es-ES" dirty="0"/>
              <a:t> and gas reserves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determining</a:t>
            </a:r>
            <a:r>
              <a:rPr lang="es-ES" dirty="0"/>
              <a:t> </a:t>
            </a:r>
            <a:r>
              <a:rPr lang="es-ES" dirty="0" err="1"/>
              <a:t>proper</a:t>
            </a:r>
            <a:r>
              <a:rPr lang="es-ES" dirty="0"/>
              <a:t> loan </a:t>
            </a:r>
            <a:r>
              <a:rPr lang="es-ES" dirty="0" err="1"/>
              <a:t>asset</a:t>
            </a:r>
            <a:r>
              <a:rPr lang="es-ES" dirty="0"/>
              <a:t> </a:t>
            </a:r>
            <a:r>
              <a:rPr lang="es-ES" dirty="0" err="1"/>
              <a:t>values</a:t>
            </a:r>
            <a:r>
              <a:rPr lang="es-ES" dirty="0"/>
              <a:t>. </a:t>
            </a:r>
            <a:r>
              <a:rPr lang="es-ES" dirty="0" err="1"/>
              <a:t>Responsibilities</a:t>
            </a:r>
            <a:r>
              <a:rPr lang="es-ES" dirty="0"/>
              <a:t> </a:t>
            </a:r>
            <a:r>
              <a:rPr lang="es-ES" dirty="0" err="1"/>
              <a:t>include</a:t>
            </a:r>
            <a:r>
              <a:rPr lang="es-ES" dirty="0"/>
              <a:t> </a:t>
            </a:r>
            <a:r>
              <a:rPr lang="es-ES" dirty="0" err="1"/>
              <a:t>analysis</a:t>
            </a:r>
            <a:r>
              <a:rPr lang="es-ES" dirty="0"/>
              <a:t> and </a:t>
            </a:r>
            <a:r>
              <a:rPr lang="es-ES" dirty="0" err="1"/>
              <a:t>risk</a:t>
            </a:r>
            <a:r>
              <a:rPr lang="es-ES" dirty="0"/>
              <a:t> </a:t>
            </a:r>
            <a:r>
              <a:rPr lang="es-ES" dirty="0" err="1"/>
              <a:t>assessment</a:t>
            </a:r>
            <a:r>
              <a:rPr lang="es-ES" dirty="0"/>
              <a:t> of </a:t>
            </a:r>
            <a:r>
              <a:rPr lang="es-ES" dirty="0" err="1"/>
              <a:t>engineering</a:t>
            </a:r>
            <a:r>
              <a:rPr lang="es-ES" dirty="0"/>
              <a:t> data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oil</a:t>
            </a:r>
            <a:r>
              <a:rPr lang="es-ES" dirty="0"/>
              <a:t> and gas </a:t>
            </a:r>
            <a:r>
              <a:rPr lang="es-ES" dirty="0" err="1"/>
              <a:t>exploration</a:t>
            </a:r>
            <a:r>
              <a:rPr lang="es-ES" dirty="0"/>
              <a:t> &amp; </a:t>
            </a:r>
            <a:r>
              <a:rPr lang="es-ES" dirty="0" err="1"/>
              <a:t>production</a:t>
            </a:r>
            <a:r>
              <a:rPr lang="es-ES" dirty="0"/>
              <a:t> </a:t>
            </a:r>
            <a:r>
              <a:rPr lang="es-ES" dirty="0" err="1"/>
              <a:t>companies</a:t>
            </a:r>
            <a:r>
              <a:rPr lang="es-ES" dirty="0"/>
              <a:t> in </a:t>
            </a:r>
            <a:r>
              <a:rPr lang="es-ES" dirty="0" err="1"/>
              <a:t>conjunction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new </a:t>
            </a:r>
            <a:r>
              <a:rPr lang="es-ES" dirty="0" err="1"/>
              <a:t>financing</a:t>
            </a:r>
            <a:r>
              <a:rPr lang="es-ES" dirty="0"/>
              <a:t> </a:t>
            </a:r>
            <a:r>
              <a:rPr lang="es-ES" dirty="0" err="1"/>
              <a:t>transactions</a:t>
            </a:r>
            <a:r>
              <a:rPr lang="es-ES" dirty="0"/>
              <a:t> </a:t>
            </a:r>
            <a:r>
              <a:rPr lang="es-ES" dirty="0" err="1"/>
              <a:t>under</a:t>
            </a:r>
            <a:r>
              <a:rPr lang="es-ES" dirty="0"/>
              <a:t> </a:t>
            </a:r>
            <a:r>
              <a:rPr lang="es-ES" dirty="0" err="1"/>
              <a:t>consideration</a:t>
            </a:r>
            <a:r>
              <a:rPr lang="es-ES" dirty="0"/>
              <a:t> plus </a:t>
            </a:r>
            <a:r>
              <a:rPr lang="es-ES" dirty="0" err="1"/>
              <a:t>semi-annual</a:t>
            </a:r>
            <a:r>
              <a:rPr lang="es-ES" dirty="0"/>
              <a:t> </a:t>
            </a:r>
            <a:r>
              <a:rPr lang="es-ES" dirty="0" err="1"/>
              <a:t>borrowing</a:t>
            </a:r>
            <a:r>
              <a:rPr lang="es-ES" dirty="0"/>
              <a:t> base </a:t>
            </a:r>
            <a:r>
              <a:rPr lang="es-ES" dirty="0" err="1"/>
              <a:t>redeterminations</a:t>
            </a:r>
            <a:r>
              <a:rPr lang="es-ES" dirty="0"/>
              <a:t>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659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FF6600"/>
            </a:solidFill>
          </a:ln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FF6600"/>
                </a:solidFill>
              </a:rPr>
              <a:t>Role </a:t>
            </a:r>
            <a:r>
              <a:rPr lang="es-ES" sz="2800" b="1" dirty="0" err="1" smtClean="0">
                <a:solidFill>
                  <a:srgbClr val="FF6600"/>
                </a:solidFill>
              </a:rPr>
              <a:t>Responsibilities</a:t>
            </a:r>
            <a:endParaRPr lang="es-ES" sz="2800" b="1" dirty="0" smtClean="0">
              <a:solidFill>
                <a:srgbClr val="FF6600"/>
              </a:solidFill>
            </a:endParaRPr>
          </a:p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Bank of </a:t>
            </a:r>
            <a:r>
              <a:rPr lang="es-ES" dirty="0" err="1"/>
              <a:t>America’s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staff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responsible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evaluating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client's</a:t>
            </a:r>
            <a:r>
              <a:rPr lang="es-ES" dirty="0"/>
              <a:t> </a:t>
            </a:r>
            <a:r>
              <a:rPr lang="es-ES" dirty="0" err="1"/>
              <a:t>oil</a:t>
            </a:r>
            <a:r>
              <a:rPr lang="es-ES" dirty="0"/>
              <a:t> and gas reserves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determining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proper</a:t>
            </a:r>
            <a:r>
              <a:rPr lang="es-ES" dirty="0"/>
              <a:t> loan </a:t>
            </a:r>
            <a:r>
              <a:rPr lang="es-ES" dirty="0" err="1"/>
              <a:t>asset</a:t>
            </a:r>
            <a:r>
              <a:rPr lang="es-ES" dirty="0"/>
              <a:t> </a:t>
            </a:r>
            <a:r>
              <a:rPr lang="es-ES" dirty="0" err="1"/>
              <a:t>values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oil</a:t>
            </a:r>
            <a:r>
              <a:rPr lang="es-ES" dirty="0"/>
              <a:t> and gas </a:t>
            </a:r>
            <a:r>
              <a:rPr lang="es-ES" dirty="0" err="1"/>
              <a:t>exploration</a:t>
            </a:r>
            <a:r>
              <a:rPr lang="es-ES" dirty="0"/>
              <a:t> &amp; </a:t>
            </a:r>
            <a:r>
              <a:rPr lang="es-ES" dirty="0" err="1"/>
              <a:t>production</a:t>
            </a:r>
            <a:r>
              <a:rPr lang="es-ES" dirty="0"/>
              <a:t> </a:t>
            </a:r>
            <a:r>
              <a:rPr lang="es-ES" dirty="0" err="1"/>
              <a:t>companies</a:t>
            </a:r>
            <a:r>
              <a:rPr lang="es-ES" dirty="0"/>
              <a:t> in </a:t>
            </a:r>
            <a:r>
              <a:rPr lang="es-ES" dirty="0" err="1"/>
              <a:t>conjunction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new </a:t>
            </a:r>
            <a:r>
              <a:rPr lang="es-ES" dirty="0" err="1"/>
              <a:t>financing</a:t>
            </a:r>
            <a:r>
              <a:rPr lang="es-ES" dirty="0"/>
              <a:t> </a:t>
            </a:r>
            <a:r>
              <a:rPr lang="es-ES" dirty="0" err="1"/>
              <a:t>transactions</a:t>
            </a:r>
            <a:r>
              <a:rPr lang="es-ES" dirty="0"/>
              <a:t> </a:t>
            </a:r>
            <a:r>
              <a:rPr lang="es-ES" dirty="0" err="1"/>
              <a:t>under</a:t>
            </a:r>
            <a:r>
              <a:rPr lang="es-ES" dirty="0"/>
              <a:t> </a:t>
            </a:r>
            <a:r>
              <a:rPr lang="es-ES" dirty="0" err="1"/>
              <a:t>consideration</a:t>
            </a:r>
            <a:r>
              <a:rPr lang="es-ES" dirty="0"/>
              <a:t> plus </a:t>
            </a:r>
            <a:r>
              <a:rPr lang="es-ES" dirty="0" err="1"/>
              <a:t>semi-annual</a:t>
            </a:r>
            <a:r>
              <a:rPr lang="es-ES" dirty="0"/>
              <a:t> </a:t>
            </a:r>
            <a:r>
              <a:rPr lang="es-ES" dirty="0" err="1"/>
              <a:t>borrowing</a:t>
            </a:r>
            <a:r>
              <a:rPr lang="es-ES" dirty="0"/>
              <a:t> base </a:t>
            </a:r>
            <a:r>
              <a:rPr lang="es-ES" dirty="0" err="1"/>
              <a:t>redeterminations</a:t>
            </a:r>
            <a:r>
              <a:rPr lang="es-ES" dirty="0"/>
              <a:t>.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position </a:t>
            </a:r>
            <a:r>
              <a:rPr lang="es-ES" dirty="0" err="1"/>
              <a:t>supports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process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performing</a:t>
            </a:r>
            <a:r>
              <a:rPr lang="es-ES" dirty="0"/>
              <a:t> </a:t>
            </a:r>
            <a:r>
              <a:rPr lang="es-ES" dirty="0" err="1"/>
              <a:t>analysis</a:t>
            </a:r>
            <a:r>
              <a:rPr lang="es-ES" dirty="0"/>
              <a:t> and </a:t>
            </a:r>
            <a:r>
              <a:rPr lang="es-ES" dirty="0" err="1"/>
              <a:t>risk</a:t>
            </a:r>
            <a:r>
              <a:rPr lang="es-ES" dirty="0"/>
              <a:t> </a:t>
            </a:r>
            <a:r>
              <a:rPr lang="es-ES" dirty="0" err="1"/>
              <a:t>assessment</a:t>
            </a:r>
            <a:r>
              <a:rPr lang="es-ES" dirty="0"/>
              <a:t> of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data.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0033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FF6600"/>
            </a:solidFill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s-ES" dirty="0" err="1"/>
              <a:t>Responsibilities</a:t>
            </a:r>
            <a:r>
              <a:rPr lang="es-ES" dirty="0"/>
              <a:t> </a:t>
            </a:r>
            <a:r>
              <a:rPr lang="es-ES" dirty="0" err="1"/>
              <a:t>include</a:t>
            </a:r>
            <a:r>
              <a:rPr lang="es-ES" dirty="0"/>
              <a:t>:</a:t>
            </a:r>
            <a:br>
              <a:rPr lang="es-ES" dirty="0"/>
            </a:br>
            <a:endParaRPr lang="es-AR" dirty="0"/>
          </a:p>
          <a:p>
            <a:pPr lvl="0" algn="l"/>
            <a:r>
              <a:rPr lang="es-ES" dirty="0" err="1"/>
              <a:t>Acquisition</a:t>
            </a:r>
            <a:r>
              <a:rPr lang="es-ES" dirty="0"/>
              <a:t> and </a:t>
            </a:r>
            <a:r>
              <a:rPr lang="es-ES" dirty="0" err="1"/>
              <a:t>evaluation</a:t>
            </a:r>
            <a:r>
              <a:rPr lang="es-ES" dirty="0"/>
              <a:t> of </a:t>
            </a:r>
            <a:r>
              <a:rPr lang="es-ES" dirty="0" err="1"/>
              <a:t>quantitative</a:t>
            </a:r>
            <a:r>
              <a:rPr lang="es-ES" dirty="0"/>
              <a:t> data to monitor performance of </a:t>
            </a:r>
            <a:r>
              <a:rPr lang="es-ES" dirty="0" err="1"/>
              <a:t>oil</a:t>
            </a:r>
            <a:r>
              <a:rPr lang="es-ES" dirty="0"/>
              <a:t> and gas </a:t>
            </a:r>
            <a:r>
              <a:rPr lang="es-ES" dirty="0" err="1"/>
              <a:t>assets</a:t>
            </a:r>
            <a:endParaRPr lang="es-AR" dirty="0"/>
          </a:p>
          <a:p>
            <a:pPr lvl="0" algn="l"/>
            <a:r>
              <a:rPr lang="es-ES" dirty="0"/>
              <a:t>Data input, </a:t>
            </a:r>
            <a:r>
              <a:rPr lang="es-ES" dirty="0" err="1"/>
              <a:t>organization</a:t>
            </a:r>
            <a:r>
              <a:rPr lang="es-ES" dirty="0"/>
              <a:t>, </a:t>
            </a:r>
            <a:r>
              <a:rPr lang="es-ES" dirty="0" err="1"/>
              <a:t>manipulation</a:t>
            </a:r>
            <a:r>
              <a:rPr lang="es-ES" dirty="0"/>
              <a:t>, and </a:t>
            </a:r>
            <a:r>
              <a:rPr lang="es-ES" dirty="0" err="1"/>
              <a:t>presentation</a:t>
            </a:r>
            <a:r>
              <a:rPr lang="es-ES" dirty="0"/>
              <a:t> of </a:t>
            </a:r>
            <a:r>
              <a:rPr lang="es-ES" dirty="0" err="1"/>
              <a:t>oil</a:t>
            </a:r>
            <a:r>
              <a:rPr lang="es-ES" dirty="0"/>
              <a:t> and gas cash </a:t>
            </a:r>
            <a:r>
              <a:rPr lang="es-ES" dirty="0" err="1"/>
              <a:t>flow</a:t>
            </a:r>
            <a:r>
              <a:rPr lang="es-ES" dirty="0"/>
              <a:t> </a:t>
            </a:r>
            <a:r>
              <a:rPr lang="es-ES" dirty="0" err="1"/>
              <a:t>projections</a:t>
            </a:r>
            <a:endParaRPr lang="es-AR" dirty="0"/>
          </a:p>
          <a:p>
            <a:pPr lvl="0" algn="l"/>
            <a:r>
              <a:rPr lang="es-ES" dirty="0" err="1"/>
              <a:t>Execution</a:t>
            </a:r>
            <a:r>
              <a:rPr lang="es-ES" dirty="0"/>
              <a:t> of </a:t>
            </a:r>
            <a:r>
              <a:rPr lang="es-ES" dirty="0" err="1"/>
              <a:t>engineering</a:t>
            </a:r>
            <a:r>
              <a:rPr lang="es-ES" dirty="0"/>
              <a:t> software (ARIES, </a:t>
            </a:r>
            <a:r>
              <a:rPr lang="es-ES" dirty="0" err="1"/>
              <a:t>PHDWin</a:t>
            </a:r>
            <a:r>
              <a:rPr lang="es-ES" dirty="0"/>
              <a:t>) to </a:t>
            </a:r>
            <a:r>
              <a:rPr lang="es-ES" dirty="0" err="1"/>
              <a:t>analyze</a:t>
            </a:r>
            <a:r>
              <a:rPr lang="es-ES" dirty="0"/>
              <a:t> data and prepare </a:t>
            </a:r>
            <a:r>
              <a:rPr lang="es-ES" dirty="0" err="1"/>
              <a:t>forecasts</a:t>
            </a:r>
            <a:endParaRPr lang="es-AR" dirty="0"/>
          </a:p>
          <a:p>
            <a:pPr lvl="0" algn="l"/>
            <a:r>
              <a:rPr lang="es-ES" dirty="0" err="1"/>
              <a:t>Extraction</a:t>
            </a:r>
            <a:r>
              <a:rPr lang="es-ES" dirty="0"/>
              <a:t> of </a:t>
            </a:r>
            <a:r>
              <a:rPr lang="es-ES" dirty="0" err="1"/>
              <a:t>model</a:t>
            </a:r>
            <a:r>
              <a:rPr lang="es-ES" dirty="0"/>
              <a:t> cash </a:t>
            </a:r>
            <a:r>
              <a:rPr lang="es-ES" dirty="0" err="1"/>
              <a:t>flow</a:t>
            </a:r>
            <a:r>
              <a:rPr lang="es-ES" dirty="0"/>
              <a:t> </a:t>
            </a:r>
            <a:r>
              <a:rPr lang="es-ES" dirty="0" err="1"/>
              <a:t>projections</a:t>
            </a:r>
            <a:r>
              <a:rPr lang="es-ES" dirty="0"/>
              <a:t> </a:t>
            </a:r>
            <a:r>
              <a:rPr lang="es-ES" dirty="0" err="1"/>
              <a:t>into</a:t>
            </a:r>
            <a:r>
              <a:rPr lang="es-ES" dirty="0"/>
              <a:t> Excel-</a:t>
            </a:r>
            <a:r>
              <a:rPr lang="es-ES" dirty="0" err="1"/>
              <a:t>based</a:t>
            </a:r>
            <a:r>
              <a:rPr lang="es-ES" dirty="0"/>
              <a:t> </a:t>
            </a:r>
            <a:r>
              <a:rPr lang="es-ES" dirty="0" err="1"/>
              <a:t>credit</a:t>
            </a:r>
            <a:r>
              <a:rPr lang="es-ES" dirty="0"/>
              <a:t> </a:t>
            </a:r>
            <a:r>
              <a:rPr lang="es-ES" dirty="0" err="1"/>
              <a:t>models</a:t>
            </a:r>
            <a:r>
              <a:rPr lang="es-ES" dirty="0"/>
              <a:t> to </a:t>
            </a:r>
            <a:r>
              <a:rPr lang="es-ES" dirty="0" err="1"/>
              <a:t>assess</a:t>
            </a:r>
            <a:r>
              <a:rPr lang="es-ES" dirty="0"/>
              <a:t> </a:t>
            </a:r>
            <a:r>
              <a:rPr lang="es-ES" dirty="0" err="1"/>
              <a:t>asset</a:t>
            </a:r>
            <a:r>
              <a:rPr lang="es-ES" dirty="0"/>
              <a:t> performance</a:t>
            </a:r>
            <a:endParaRPr lang="es-AR" dirty="0"/>
          </a:p>
          <a:p>
            <a:pPr lvl="0" algn="l"/>
            <a:r>
              <a:rPr lang="es-ES" dirty="0" err="1"/>
              <a:t>Preparation</a:t>
            </a:r>
            <a:r>
              <a:rPr lang="es-ES" dirty="0"/>
              <a:t> of </a:t>
            </a:r>
            <a:r>
              <a:rPr lang="es-ES" dirty="0" err="1"/>
              <a:t>narrative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reports</a:t>
            </a:r>
            <a:r>
              <a:rPr lang="es-ES" dirty="0"/>
              <a:t> and </a:t>
            </a:r>
            <a:r>
              <a:rPr lang="es-ES" dirty="0" err="1"/>
              <a:t>supporting</a:t>
            </a:r>
            <a:r>
              <a:rPr lang="es-ES" dirty="0"/>
              <a:t> </a:t>
            </a:r>
            <a:r>
              <a:rPr lang="es-ES" dirty="0" err="1"/>
              <a:t>documentation</a:t>
            </a:r>
            <a:endParaRPr lang="es-AR" dirty="0"/>
          </a:p>
          <a:p>
            <a:pPr lvl="0" algn="l"/>
            <a:r>
              <a:rPr lang="es-ES" dirty="0" err="1"/>
              <a:t>Routine</a:t>
            </a:r>
            <a:r>
              <a:rPr lang="es-ES" dirty="0"/>
              <a:t> </a:t>
            </a:r>
            <a:r>
              <a:rPr lang="es-ES" dirty="0" err="1"/>
              <a:t>correspondence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internal</a:t>
            </a:r>
            <a:r>
              <a:rPr lang="es-ES" dirty="0"/>
              <a:t> </a:t>
            </a:r>
            <a:r>
              <a:rPr lang="es-ES" dirty="0" err="1"/>
              <a:t>partners</a:t>
            </a:r>
            <a:r>
              <a:rPr lang="es-ES" dirty="0"/>
              <a:t> and </a:t>
            </a:r>
            <a:r>
              <a:rPr lang="es-ES" dirty="0" err="1"/>
              <a:t>external</a:t>
            </a:r>
            <a:r>
              <a:rPr lang="es-ES" dirty="0"/>
              <a:t> </a:t>
            </a:r>
            <a:r>
              <a:rPr lang="es-ES" dirty="0" err="1"/>
              <a:t>clients</a:t>
            </a:r>
            <a:r>
              <a:rPr lang="es-ES" dirty="0"/>
              <a:t> </a:t>
            </a:r>
            <a:r>
              <a:rPr lang="es-ES" dirty="0" err="1"/>
              <a:t>related</a:t>
            </a:r>
            <a:r>
              <a:rPr lang="es-ES" dirty="0"/>
              <a:t> to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matters</a:t>
            </a:r>
            <a:endParaRPr lang="es-AR" dirty="0"/>
          </a:p>
          <a:p>
            <a:pPr lvl="0" algn="l"/>
            <a:r>
              <a:rPr lang="es-ES" dirty="0" err="1"/>
              <a:t>Preparation</a:t>
            </a:r>
            <a:r>
              <a:rPr lang="es-ES" dirty="0"/>
              <a:t> of </a:t>
            </a:r>
            <a:r>
              <a:rPr lang="es-ES" dirty="0" err="1"/>
              <a:t>internal</a:t>
            </a:r>
            <a:r>
              <a:rPr lang="es-ES" dirty="0"/>
              <a:t> </a:t>
            </a:r>
            <a:r>
              <a:rPr lang="es-ES" dirty="0" err="1"/>
              <a:t>reports</a:t>
            </a:r>
            <a:r>
              <a:rPr lang="es-ES" dirty="0"/>
              <a:t> </a:t>
            </a:r>
            <a:r>
              <a:rPr lang="es-ES" dirty="0" err="1"/>
              <a:t>related</a:t>
            </a:r>
            <a:r>
              <a:rPr lang="es-ES" dirty="0"/>
              <a:t>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oil</a:t>
            </a:r>
            <a:r>
              <a:rPr lang="es-ES" dirty="0"/>
              <a:t> and gas portfolio</a:t>
            </a:r>
            <a:endParaRPr lang="es-AR" dirty="0"/>
          </a:p>
          <a:p>
            <a:pPr lvl="0" algn="l"/>
            <a:r>
              <a:rPr lang="es-ES" dirty="0" err="1"/>
              <a:t>Annual</a:t>
            </a:r>
            <a:r>
              <a:rPr lang="es-ES" dirty="0"/>
              <a:t> training </a:t>
            </a:r>
            <a:r>
              <a:rPr lang="es-ES" dirty="0" err="1"/>
              <a:t>presentation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credit</a:t>
            </a:r>
            <a:r>
              <a:rPr lang="es-ES" dirty="0"/>
              <a:t> staff</a:t>
            </a:r>
            <a:endParaRPr lang="es-AR" dirty="0"/>
          </a:p>
          <a:p>
            <a:pPr lvl="0" algn="l"/>
            <a:r>
              <a:rPr lang="es-ES" dirty="0" err="1"/>
              <a:t>Adherence</a:t>
            </a:r>
            <a:r>
              <a:rPr lang="es-ES" dirty="0"/>
              <a:t> to </a:t>
            </a:r>
            <a:r>
              <a:rPr lang="es-ES" dirty="0" err="1"/>
              <a:t>credit</a:t>
            </a:r>
            <a:r>
              <a:rPr lang="es-ES" dirty="0"/>
              <a:t> </a:t>
            </a:r>
            <a:r>
              <a:rPr lang="es-ES" dirty="0" err="1"/>
              <a:t>policy</a:t>
            </a:r>
            <a:r>
              <a:rPr lang="es-ES" dirty="0"/>
              <a:t> and </a:t>
            </a:r>
            <a:r>
              <a:rPr lang="es-ES" dirty="0" err="1"/>
              <a:t>due</a:t>
            </a:r>
            <a:r>
              <a:rPr lang="es-ES" dirty="0"/>
              <a:t> </a:t>
            </a:r>
            <a:r>
              <a:rPr lang="es-ES" dirty="0" err="1"/>
              <a:t>diligence</a:t>
            </a:r>
            <a:r>
              <a:rPr lang="es-ES" dirty="0"/>
              <a:t> </a:t>
            </a:r>
            <a:r>
              <a:rPr lang="es-ES" dirty="0" err="1"/>
              <a:t>guidelines</a:t>
            </a:r>
            <a:endParaRPr lang="es-AR" dirty="0"/>
          </a:p>
          <a:p>
            <a:pPr algn="l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6368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FF66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s-ES" b="1" dirty="0" err="1"/>
              <a:t>Required</a:t>
            </a:r>
            <a:r>
              <a:rPr lang="es-ES" b="1" dirty="0"/>
              <a:t> and </a:t>
            </a:r>
            <a:r>
              <a:rPr lang="es-ES" b="1" dirty="0" err="1"/>
              <a:t>Desired</a:t>
            </a:r>
            <a:r>
              <a:rPr lang="es-ES" b="1" dirty="0"/>
              <a:t> </a:t>
            </a:r>
            <a:r>
              <a:rPr lang="es-ES" b="1" dirty="0" err="1"/>
              <a:t>Candidate</a:t>
            </a:r>
            <a:r>
              <a:rPr lang="es-ES" b="1" dirty="0"/>
              <a:t> </a:t>
            </a:r>
            <a:r>
              <a:rPr lang="es-ES" b="1" dirty="0" err="1"/>
              <a:t>Qualifications</a:t>
            </a:r>
            <a:r>
              <a:rPr lang="es-ES" dirty="0"/>
              <a:t/>
            </a:r>
            <a:br>
              <a:rPr lang="es-ES" dirty="0"/>
            </a:br>
            <a:endParaRPr lang="es-AR" dirty="0"/>
          </a:p>
          <a:p>
            <a:pPr lvl="0" algn="l"/>
            <a:r>
              <a:rPr lang="es-ES" dirty="0"/>
              <a:t>BS </a:t>
            </a:r>
            <a:r>
              <a:rPr lang="es-ES" dirty="0" err="1"/>
              <a:t>Petroleum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equivalent</a:t>
            </a:r>
            <a:r>
              <a:rPr lang="es-ES" dirty="0"/>
              <a:t> </a:t>
            </a:r>
            <a:r>
              <a:rPr lang="es-ES" dirty="0" err="1"/>
              <a:t>experience</a:t>
            </a:r>
            <a:endParaRPr lang="es-AR" dirty="0"/>
          </a:p>
          <a:p>
            <a:pPr lvl="0" algn="l"/>
            <a:r>
              <a:rPr lang="es-ES" dirty="0"/>
              <a:t>+10 </a:t>
            </a:r>
            <a:r>
              <a:rPr lang="es-ES" dirty="0" err="1"/>
              <a:t>years</a:t>
            </a:r>
            <a:r>
              <a:rPr lang="es-ES" dirty="0"/>
              <a:t> of </a:t>
            </a:r>
            <a:r>
              <a:rPr lang="es-ES" dirty="0" err="1"/>
              <a:t>relevant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preference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some</a:t>
            </a:r>
            <a:r>
              <a:rPr lang="es-ES" dirty="0"/>
              <a:t> </a:t>
            </a:r>
            <a:r>
              <a:rPr lang="es-ES" dirty="0" err="1"/>
              <a:t>field</a:t>
            </a:r>
            <a:r>
              <a:rPr lang="es-ES" dirty="0"/>
              <a:t> </a:t>
            </a:r>
            <a:r>
              <a:rPr lang="es-ES" dirty="0" err="1"/>
              <a:t>experience</a:t>
            </a:r>
            <a:endParaRPr lang="es-AR" dirty="0"/>
          </a:p>
          <a:p>
            <a:pPr lvl="0" algn="l"/>
            <a:r>
              <a:rPr lang="es-ES" dirty="0"/>
              <a:t>Aries and </a:t>
            </a:r>
            <a:r>
              <a:rPr lang="es-ES" dirty="0" err="1"/>
              <a:t>PHDWin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required</a:t>
            </a:r>
            <a:endParaRPr lang="es-AR" dirty="0"/>
          </a:p>
          <a:p>
            <a:pPr lvl="0" algn="l"/>
            <a:r>
              <a:rPr lang="es-ES" dirty="0" err="1"/>
              <a:t>Strong</a:t>
            </a:r>
            <a:r>
              <a:rPr lang="es-ES" dirty="0"/>
              <a:t> Microsoft Access and Excel </a:t>
            </a:r>
            <a:r>
              <a:rPr lang="es-ES" dirty="0" err="1"/>
              <a:t>skills</a:t>
            </a:r>
            <a:endParaRPr lang="es-AR" dirty="0"/>
          </a:p>
          <a:p>
            <a:pPr lvl="0" algn="l"/>
            <a:r>
              <a:rPr lang="es-ES" dirty="0" err="1"/>
              <a:t>Experience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bank</a:t>
            </a:r>
            <a:r>
              <a:rPr lang="es-ES" dirty="0"/>
              <a:t> E&amp;P (</a:t>
            </a:r>
            <a:r>
              <a:rPr lang="es-ES" dirty="0" err="1"/>
              <a:t>Exploration</a:t>
            </a:r>
            <a:r>
              <a:rPr lang="es-ES" dirty="0"/>
              <a:t> &amp; </a:t>
            </a:r>
            <a:r>
              <a:rPr lang="es-ES" dirty="0" err="1"/>
              <a:t>Production</a:t>
            </a:r>
            <a:r>
              <a:rPr lang="es-ES" dirty="0"/>
              <a:t>) </a:t>
            </a:r>
            <a:r>
              <a:rPr lang="es-ES" dirty="0" err="1"/>
              <a:t>borrowing</a:t>
            </a:r>
            <a:r>
              <a:rPr lang="es-ES" dirty="0"/>
              <a:t> bases </a:t>
            </a:r>
            <a:r>
              <a:rPr lang="es-ES" dirty="0" err="1"/>
              <a:t>preferred</a:t>
            </a:r>
            <a:endParaRPr lang="es-AR" dirty="0"/>
          </a:p>
          <a:p>
            <a:pPr lvl="0" algn="l"/>
            <a:r>
              <a:rPr lang="es-ES" dirty="0" err="1"/>
              <a:t>Good</a:t>
            </a:r>
            <a:r>
              <a:rPr lang="es-ES" dirty="0"/>
              <a:t> </a:t>
            </a:r>
            <a:r>
              <a:rPr lang="es-ES" dirty="0" err="1"/>
              <a:t>written</a:t>
            </a:r>
            <a:r>
              <a:rPr lang="es-ES" dirty="0"/>
              <a:t> and verbal </a:t>
            </a:r>
            <a:r>
              <a:rPr lang="es-ES" dirty="0" err="1"/>
              <a:t>communication</a:t>
            </a:r>
            <a:r>
              <a:rPr lang="es-ES" dirty="0"/>
              <a:t> </a:t>
            </a:r>
            <a:r>
              <a:rPr lang="es-ES" dirty="0" err="1"/>
              <a:t>skills</a:t>
            </a:r>
            <a:endParaRPr lang="es-AR" dirty="0"/>
          </a:p>
          <a:p>
            <a:pPr algn="l"/>
            <a:r>
              <a:rPr lang="es-ES" b="1" dirty="0"/>
              <a:t/>
            </a:r>
            <a:br>
              <a:rPr lang="es-ES" b="1" dirty="0"/>
            </a:br>
            <a:r>
              <a:rPr lang="es-ES" b="1" dirty="0" err="1"/>
              <a:t>Shift</a:t>
            </a:r>
            <a:r>
              <a:rPr lang="es-ES" b="1" dirty="0"/>
              <a:t>:</a:t>
            </a:r>
            <a:endParaRPr lang="es-AR" dirty="0"/>
          </a:p>
          <a:p>
            <a:pPr algn="l"/>
            <a:r>
              <a:rPr lang="es-ES" dirty="0"/>
              <a:t>1st </a:t>
            </a:r>
            <a:r>
              <a:rPr lang="es-ES" dirty="0" err="1"/>
              <a:t>shift</a:t>
            </a:r>
            <a:r>
              <a:rPr lang="es-ES" dirty="0"/>
              <a:t> (</a:t>
            </a:r>
            <a:r>
              <a:rPr lang="es-ES" dirty="0" err="1"/>
              <a:t>United</a:t>
            </a:r>
            <a:r>
              <a:rPr lang="es-ES" dirty="0"/>
              <a:t> </a:t>
            </a:r>
            <a:r>
              <a:rPr lang="es-ES" dirty="0" err="1"/>
              <a:t>States</a:t>
            </a:r>
            <a:r>
              <a:rPr lang="es-ES" dirty="0"/>
              <a:t> of </a:t>
            </a:r>
            <a:r>
              <a:rPr lang="es-ES" dirty="0" err="1"/>
              <a:t>America</a:t>
            </a:r>
            <a:r>
              <a:rPr lang="es-ES" dirty="0"/>
              <a:t>)</a:t>
            </a:r>
            <a:endParaRPr lang="es-AR" dirty="0"/>
          </a:p>
          <a:p>
            <a:pPr algn="l"/>
            <a:r>
              <a:rPr lang="es-ES" b="1" dirty="0" err="1"/>
              <a:t>Hours</a:t>
            </a:r>
            <a:r>
              <a:rPr lang="es-ES" b="1" dirty="0"/>
              <a:t> Per </a:t>
            </a:r>
            <a:r>
              <a:rPr lang="es-ES" b="1" dirty="0" err="1"/>
              <a:t>Week</a:t>
            </a:r>
            <a:r>
              <a:rPr lang="es-ES" b="1" dirty="0"/>
              <a:t>:</a:t>
            </a:r>
            <a:endParaRPr lang="es-AR" dirty="0"/>
          </a:p>
          <a:p>
            <a:pPr algn="l"/>
            <a:r>
              <a:rPr lang="es-ES" dirty="0"/>
              <a:t>40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0263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/>
          </a:solidFill>
          <a:ln w="57150">
            <a:solidFill>
              <a:srgbClr val="6666FF"/>
            </a:solidFill>
          </a:ln>
        </p:spPr>
        <p:txBody>
          <a:bodyPr>
            <a:normAutofit/>
          </a:bodyPr>
          <a:lstStyle/>
          <a:p>
            <a:r>
              <a:rPr lang="es-AR" sz="2800" b="1" u="sng" dirty="0">
                <a:solidFill>
                  <a:srgbClr val="6666FF"/>
                </a:solidFill>
              </a:rPr>
              <a:t>Civil </a:t>
            </a:r>
            <a:r>
              <a:rPr lang="es-AR" sz="2800" b="1" u="sng" dirty="0" err="1">
                <a:solidFill>
                  <a:srgbClr val="6666FF"/>
                </a:solidFill>
              </a:rPr>
              <a:t>Engineer</a:t>
            </a:r>
            <a:endParaRPr lang="es-AR" sz="2800" b="1" u="sng" dirty="0">
              <a:solidFill>
                <a:srgbClr val="6666FF"/>
              </a:solidFill>
            </a:endParaRPr>
          </a:p>
          <a:p>
            <a:pPr algn="l"/>
            <a:r>
              <a:rPr lang="es-ES" u="sng" dirty="0">
                <a:hlinkClick r:id="rId2"/>
              </a:rPr>
              <a:t>AECOM</a:t>
            </a:r>
            <a:endParaRPr lang="es-AR" dirty="0"/>
          </a:p>
          <a:p>
            <a:pPr algn="l"/>
            <a:r>
              <a:rPr lang="es-ES" u="sng" dirty="0">
                <a:hlinkClick r:id="rId3"/>
              </a:rPr>
              <a:t>5,358 </a:t>
            </a:r>
            <a:r>
              <a:rPr lang="es-ES" u="sng" dirty="0" err="1">
                <a:hlinkClick r:id="rId3"/>
              </a:rPr>
              <a:t>reviews</a:t>
            </a:r>
            <a:endParaRPr lang="es-AR" dirty="0"/>
          </a:p>
          <a:p>
            <a:pPr algn="l"/>
            <a:r>
              <a:rPr lang="es-ES" dirty="0"/>
              <a:t>Glasgow</a:t>
            </a:r>
            <a:endParaRPr lang="es-AR" dirty="0"/>
          </a:p>
          <a:p>
            <a:pPr algn="l"/>
            <a:r>
              <a:rPr lang="es-ES" dirty="0" err="1"/>
              <a:t>Hybrid</a:t>
            </a:r>
            <a:r>
              <a:rPr lang="es-ES" dirty="0"/>
              <a:t> </a:t>
            </a:r>
            <a:r>
              <a:rPr lang="es-ES" dirty="0" err="1"/>
              <a:t>remote</a:t>
            </a:r>
            <a:endParaRPr lang="es-AR" dirty="0"/>
          </a:p>
          <a:p>
            <a:pPr algn="l"/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must</a:t>
            </a:r>
            <a:r>
              <a:rPr lang="es-ES" dirty="0"/>
              <a:t> </a:t>
            </a:r>
            <a:r>
              <a:rPr lang="es-ES" dirty="0" err="1"/>
              <a:t>create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Indeed</a:t>
            </a:r>
            <a:r>
              <a:rPr lang="es-ES" dirty="0"/>
              <a:t> </a:t>
            </a:r>
            <a:r>
              <a:rPr lang="es-ES" dirty="0" err="1"/>
              <a:t>account</a:t>
            </a:r>
            <a:r>
              <a:rPr lang="es-ES" dirty="0"/>
              <a:t> </a:t>
            </a:r>
            <a:r>
              <a:rPr lang="es-ES" dirty="0" err="1"/>
              <a:t>before</a:t>
            </a:r>
            <a:r>
              <a:rPr lang="es-ES" dirty="0"/>
              <a:t> </a:t>
            </a:r>
            <a:r>
              <a:rPr lang="es-ES" dirty="0" err="1"/>
              <a:t>continuing</a:t>
            </a:r>
            <a:r>
              <a:rPr lang="es-ES" dirty="0"/>
              <a:t> to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company</a:t>
            </a:r>
            <a:r>
              <a:rPr lang="es-ES" dirty="0"/>
              <a:t> </a:t>
            </a:r>
            <a:r>
              <a:rPr lang="es-ES" dirty="0" err="1"/>
              <a:t>website</a:t>
            </a:r>
            <a:r>
              <a:rPr lang="es-ES" dirty="0"/>
              <a:t> to </a:t>
            </a:r>
            <a:r>
              <a:rPr lang="es-ES" dirty="0" err="1"/>
              <a:t>apply</a:t>
            </a:r>
            <a:endParaRPr lang="es-AR" dirty="0"/>
          </a:p>
          <a:p>
            <a:pPr algn="l"/>
            <a:r>
              <a:rPr lang="es-ES" dirty="0" err="1"/>
              <a:t>Apply</a:t>
            </a:r>
            <a:r>
              <a:rPr lang="es-ES" dirty="0"/>
              <a:t> </a:t>
            </a:r>
            <a:r>
              <a:rPr lang="es-ES" dirty="0" err="1"/>
              <a:t>now</a:t>
            </a:r>
            <a:endParaRPr lang="es-AR" dirty="0"/>
          </a:p>
          <a:p>
            <a:pPr algn="l"/>
            <a:r>
              <a:rPr lang="es-ES" b="1" dirty="0" err="1"/>
              <a:t>Location</a:t>
            </a:r>
            <a:endParaRPr lang="es-AR" b="1" dirty="0"/>
          </a:p>
          <a:p>
            <a:pPr algn="l"/>
            <a:r>
              <a:rPr lang="es-ES" dirty="0"/>
              <a:t>Glasgow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3910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s-ES" sz="3300" b="1" dirty="0" smtClean="0">
                <a:solidFill>
                  <a:srgbClr val="6666FF"/>
                </a:solidFill>
              </a:rPr>
              <a:t>Company </a:t>
            </a:r>
            <a:r>
              <a:rPr lang="es-ES" sz="3300" b="1" dirty="0" err="1">
                <a:solidFill>
                  <a:srgbClr val="6666FF"/>
                </a:solidFill>
              </a:rPr>
              <a:t>Description</a:t>
            </a:r>
            <a:r>
              <a:rPr lang="es-ES" sz="3300" b="1" dirty="0">
                <a:solidFill>
                  <a:srgbClr val="6666FF"/>
                </a:solidFill>
              </a:rPr>
              <a:t/>
            </a:r>
            <a:br>
              <a:rPr lang="es-ES" sz="3300" b="1" dirty="0">
                <a:solidFill>
                  <a:srgbClr val="6666FF"/>
                </a:solidFill>
              </a:rPr>
            </a:br>
            <a:r>
              <a:rPr lang="es-ES" dirty="0"/>
              <a:t/>
            </a:r>
            <a:br>
              <a:rPr lang="es-ES" dirty="0"/>
            </a:br>
            <a:r>
              <a:rPr lang="es-ES" sz="2600" dirty="0" err="1"/>
              <a:t>Work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Us</a:t>
            </a:r>
            <a:r>
              <a:rPr lang="es-ES" sz="2600" dirty="0"/>
              <a:t>. </a:t>
            </a:r>
            <a:r>
              <a:rPr lang="es-ES" sz="2600" dirty="0" err="1"/>
              <a:t>Change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World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/>
              <a:t>At AECOM, </a:t>
            </a:r>
            <a:r>
              <a:rPr lang="es-ES" sz="2600" dirty="0" err="1"/>
              <a:t>we're</a:t>
            </a:r>
            <a:r>
              <a:rPr lang="es-ES" sz="2600" dirty="0"/>
              <a:t> </a:t>
            </a:r>
            <a:r>
              <a:rPr lang="es-ES" sz="2600" dirty="0" err="1"/>
              <a:t>delivering</a:t>
            </a:r>
            <a:r>
              <a:rPr lang="es-ES" sz="2600" dirty="0"/>
              <a:t> a </a:t>
            </a:r>
            <a:r>
              <a:rPr lang="es-ES" sz="2600" dirty="0" err="1"/>
              <a:t>better</a:t>
            </a:r>
            <a:r>
              <a:rPr lang="es-ES" sz="2600" dirty="0"/>
              <a:t> </a:t>
            </a:r>
            <a:r>
              <a:rPr lang="es-ES" sz="2600" dirty="0" err="1"/>
              <a:t>world</a:t>
            </a:r>
            <a:r>
              <a:rPr lang="es-ES" sz="2600" dirty="0"/>
              <a:t>. </a:t>
            </a:r>
            <a:r>
              <a:rPr lang="es-ES" sz="2600" dirty="0" err="1"/>
              <a:t>Whether</a:t>
            </a:r>
            <a:r>
              <a:rPr lang="es-ES" sz="2600" dirty="0"/>
              <a:t> </a:t>
            </a:r>
            <a:r>
              <a:rPr lang="es-ES" sz="2600" dirty="0" err="1"/>
              <a:t>improving</a:t>
            </a:r>
            <a:r>
              <a:rPr lang="es-ES" sz="2600" dirty="0"/>
              <a:t> </a:t>
            </a:r>
            <a:r>
              <a:rPr lang="es-ES" sz="2600" dirty="0" err="1"/>
              <a:t>your</a:t>
            </a:r>
            <a:r>
              <a:rPr lang="es-ES" sz="2600" dirty="0"/>
              <a:t> </a:t>
            </a:r>
            <a:r>
              <a:rPr lang="es-ES" sz="2600" dirty="0" err="1"/>
              <a:t>commute</a:t>
            </a:r>
            <a:r>
              <a:rPr lang="es-ES" sz="2600" dirty="0"/>
              <a:t>, </a:t>
            </a:r>
            <a:r>
              <a:rPr lang="es-ES" sz="2600" dirty="0" err="1"/>
              <a:t>keeping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lights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, </a:t>
            </a:r>
            <a:r>
              <a:rPr lang="es-ES" sz="2600" dirty="0" err="1"/>
              <a:t>providing</a:t>
            </a:r>
            <a:r>
              <a:rPr lang="es-ES" sz="2600" dirty="0"/>
              <a:t> </a:t>
            </a:r>
            <a:r>
              <a:rPr lang="es-ES" sz="2600" dirty="0" err="1"/>
              <a:t>access</a:t>
            </a:r>
            <a:r>
              <a:rPr lang="es-ES" sz="2600" dirty="0"/>
              <a:t> to </a:t>
            </a:r>
            <a:r>
              <a:rPr lang="es-ES" sz="2600" dirty="0" err="1"/>
              <a:t>clean</a:t>
            </a:r>
            <a:r>
              <a:rPr lang="es-ES" sz="2600" dirty="0"/>
              <a:t> </a:t>
            </a:r>
            <a:r>
              <a:rPr lang="es-ES" sz="2600" dirty="0" err="1"/>
              <a:t>water</a:t>
            </a:r>
            <a:r>
              <a:rPr lang="es-ES" sz="2600" dirty="0"/>
              <a:t>, </a:t>
            </a:r>
            <a:r>
              <a:rPr lang="es-ES" sz="2600" dirty="0" err="1"/>
              <a:t>or</a:t>
            </a:r>
            <a:r>
              <a:rPr lang="es-ES" sz="2600" dirty="0"/>
              <a:t> </a:t>
            </a:r>
            <a:r>
              <a:rPr lang="es-ES" sz="2600" dirty="0" err="1"/>
              <a:t>transforming</a:t>
            </a:r>
            <a:r>
              <a:rPr lang="es-ES" sz="2600" dirty="0"/>
              <a:t> </a:t>
            </a:r>
            <a:r>
              <a:rPr lang="es-ES" sz="2600" dirty="0" err="1"/>
              <a:t>skylines</a:t>
            </a:r>
            <a:r>
              <a:rPr lang="es-ES" sz="2600" dirty="0"/>
              <a:t>, </a:t>
            </a:r>
            <a:r>
              <a:rPr lang="es-ES" sz="2600" dirty="0" err="1"/>
              <a:t>our</a:t>
            </a:r>
            <a:r>
              <a:rPr lang="es-ES" sz="2600" dirty="0"/>
              <a:t> </a:t>
            </a:r>
            <a:r>
              <a:rPr lang="es-ES" sz="2600" dirty="0" err="1"/>
              <a:t>work</a:t>
            </a:r>
            <a:r>
              <a:rPr lang="es-ES" sz="2600" dirty="0"/>
              <a:t> </a:t>
            </a:r>
            <a:r>
              <a:rPr lang="es-ES" sz="2600" dirty="0" err="1"/>
              <a:t>helps</a:t>
            </a:r>
            <a:r>
              <a:rPr lang="es-ES" sz="2600" dirty="0"/>
              <a:t> </a:t>
            </a:r>
            <a:r>
              <a:rPr lang="es-ES" sz="2600" dirty="0" err="1"/>
              <a:t>people</a:t>
            </a:r>
            <a:r>
              <a:rPr lang="es-ES" sz="2600" dirty="0"/>
              <a:t> and </a:t>
            </a:r>
            <a:r>
              <a:rPr lang="es-ES" sz="2600" dirty="0" err="1"/>
              <a:t>communities</a:t>
            </a:r>
            <a:r>
              <a:rPr lang="es-ES" sz="2600" dirty="0"/>
              <a:t> </a:t>
            </a:r>
            <a:r>
              <a:rPr lang="es-ES" sz="2600" dirty="0" err="1"/>
              <a:t>thrive</a:t>
            </a:r>
            <a:r>
              <a:rPr lang="es-ES" sz="2600" dirty="0"/>
              <a:t>. </a:t>
            </a:r>
            <a:r>
              <a:rPr lang="es-ES" sz="2600" dirty="0" err="1"/>
              <a:t>We</a:t>
            </a:r>
            <a:r>
              <a:rPr lang="es-ES" sz="2600" dirty="0"/>
              <a:t> are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world's</a:t>
            </a:r>
            <a:r>
              <a:rPr lang="es-ES" sz="2600" dirty="0"/>
              <a:t> </a:t>
            </a:r>
            <a:r>
              <a:rPr lang="es-ES" sz="2600" dirty="0" err="1"/>
              <a:t>trusted</a:t>
            </a:r>
            <a:r>
              <a:rPr lang="es-ES" sz="2600" dirty="0"/>
              <a:t> </a:t>
            </a:r>
            <a:r>
              <a:rPr lang="es-ES" sz="2600" dirty="0" err="1"/>
              <a:t>infrastructure</a:t>
            </a:r>
            <a:r>
              <a:rPr lang="es-ES" sz="2600" dirty="0"/>
              <a:t> </a:t>
            </a:r>
            <a:r>
              <a:rPr lang="es-ES" sz="2600" dirty="0" err="1"/>
              <a:t>consulting</a:t>
            </a:r>
            <a:r>
              <a:rPr lang="es-ES" sz="2600" dirty="0"/>
              <a:t> </a:t>
            </a:r>
            <a:r>
              <a:rPr lang="es-ES" sz="2600" dirty="0" err="1"/>
              <a:t>firm</a:t>
            </a:r>
            <a:r>
              <a:rPr lang="es-ES" sz="2600" dirty="0"/>
              <a:t>, </a:t>
            </a:r>
            <a:r>
              <a:rPr lang="es-ES" sz="2600" dirty="0" err="1"/>
              <a:t>partnering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clients</a:t>
            </a:r>
            <a:r>
              <a:rPr lang="es-ES" sz="2600" dirty="0"/>
              <a:t> to </a:t>
            </a:r>
            <a:r>
              <a:rPr lang="es-ES" sz="2600" dirty="0" err="1"/>
              <a:t>solve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world's</a:t>
            </a:r>
            <a:r>
              <a:rPr lang="es-ES" sz="2600" dirty="0"/>
              <a:t> </a:t>
            </a:r>
            <a:r>
              <a:rPr lang="es-ES" sz="2600" dirty="0" err="1"/>
              <a:t>most</a:t>
            </a:r>
            <a:r>
              <a:rPr lang="es-ES" sz="2600" dirty="0"/>
              <a:t> </a:t>
            </a:r>
            <a:r>
              <a:rPr lang="es-ES" sz="2600" dirty="0" err="1"/>
              <a:t>complex</a:t>
            </a:r>
            <a:r>
              <a:rPr lang="es-ES" sz="2600" dirty="0"/>
              <a:t> </a:t>
            </a:r>
            <a:r>
              <a:rPr lang="es-ES" sz="2600" dirty="0" err="1"/>
              <a:t>challenges</a:t>
            </a:r>
            <a:r>
              <a:rPr lang="es-ES" sz="2600" dirty="0"/>
              <a:t> and </a:t>
            </a:r>
            <a:r>
              <a:rPr lang="es-ES" sz="2600" dirty="0" err="1"/>
              <a:t>build</a:t>
            </a:r>
            <a:r>
              <a:rPr lang="es-ES" sz="2600" dirty="0"/>
              <a:t> </a:t>
            </a:r>
            <a:r>
              <a:rPr lang="es-ES" sz="2600" dirty="0" err="1"/>
              <a:t>legacies</a:t>
            </a:r>
            <a:r>
              <a:rPr lang="es-ES" sz="2600" dirty="0"/>
              <a:t> </a:t>
            </a:r>
            <a:r>
              <a:rPr lang="es-ES" sz="2600" dirty="0" err="1"/>
              <a:t>for</a:t>
            </a:r>
            <a:r>
              <a:rPr lang="es-ES" sz="2600" dirty="0"/>
              <a:t> </a:t>
            </a:r>
            <a:r>
              <a:rPr lang="es-ES" sz="2600" dirty="0" err="1"/>
              <a:t>future</a:t>
            </a:r>
            <a:r>
              <a:rPr lang="es-ES" sz="2600" dirty="0"/>
              <a:t> </a:t>
            </a:r>
            <a:r>
              <a:rPr lang="es-ES" sz="2600" dirty="0" err="1"/>
              <a:t>generations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There</a:t>
            </a:r>
            <a:r>
              <a:rPr lang="es-ES" sz="2600" dirty="0"/>
              <a:t> has </a:t>
            </a:r>
            <a:r>
              <a:rPr lang="es-ES" sz="2600" dirty="0" err="1"/>
              <a:t>never</a:t>
            </a:r>
            <a:r>
              <a:rPr lang="es-ES" sz="2600" dirty="0"/>
              <a:t> </a:t>
            </a:r>
            <a:r>
              <a:rPr lang="es-ES" sz="2600" dirty="0" err="1"/>
              <a:t>been</a:t>
            </a:r>
            <a:r>
              <a:rPr lang="es-ES" sz="2600" dirty="0"/>
              <a:t> a </a:t>
            </a:r>
            <a:r>
              <a:rPr lang="es-ES" sz="2600" dirty="0" err="1"/>
              <a:t>better</a:t>
            </a:r>
            <a:r>
              <a:rPr lang="es-ES" sz="2600" dirty="0"/>
              <a:t> time to be at AECOM.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accelerating</a:t>
            </a:r>
            <a:r>
              <a:rPr lang="es-ES" sz="2600" dirty="0"/>
              <a:t> </a:t>
            </a:r>
            <a:r>
              <a:rPr lang="es-ES" sz="2600" dirty="0" err="1"/>
              <a:t>infrastructure</a:t>
            </a:r>
            <a:r>
              <a:rPr lang="es-ES" sz="2600" dirty="0"/>
              <a:t> </a:t>
            </a:r>
            <a:r>
              <a:rPr lang="es-ES" sz="2600" dirty="0" err="1"/>
              <a:t>investment</a:t>
            </a:r>
            <a:r>
              <a:rPr lang="es-ES" sz="2600" dirty="0"/>
              <a:t> </a:t>
            </a:r>
            <a:r>
              <a:rPr lang="es-ES" sz="2600" dirty="0" err="1"/>
              <a:t>worldwide</a:t>
            </a:r>
            <a:r>
              <a:rPr lang="es-ES" sz="2600" dirty="0"/>
              <a:t>, </a:t>
            </a:r>
            <a:r>
              <a:rPr lang="es-ES" sz="2600" dirty="0" err="1"/>
              <a:t>our</a:t>
            </a:r>
            <a:r>
              <a:rPr lang="es-ES" sz="2600" dirty="0"/>
              <a:t> </a:t>
            </a:r>
            <a:r>
              <a:rPr lang="es-ES" sz="2600" dirty="0" err="1"/>
              <a:t>services</a:t>
            </a:r>
            <a:r>
              <a:rPr lang="es-ES" sz="2600" dirty="0"/>
              <a:t> are in </a:t>
            </a:r>
            <a:r>
              <a:rPr lang="es-ES" sz="2600" dirty="0" err="1"/>
              <a:t>great</a:t>
            </a:r>
            <a:r>
              <a:rPr lang="es-ES" sz="2600" dirty="0"/>
              <a:t> </a:t>
            </a:r>
            <a:r>
              <a:rPr lang="es-ES" sz="2600" dirty="0" err="1"/>
              <a:t>demand</a:t>
            </a:r>
            <a:r>
              <a:rPr lang="es-ES" sz="2600" dirty="0"/>
              <a:t>. </a:t>
            </a:r>
            <a:r>
              <a:rPr lang="es-ES" sz="2600" dirty="0" err="1"/>
              <a:t>We</a:t>
            </a:r>
            <a:r>
              <a:rPr lang="es-ES" sz="2600" dirty="0"/>
              <a:t> invite </a:t>
            </a:r>
            <a:r>
              <a:rPr lang="es-ES" sz="2600" dirty="0" err="1"/>
              <a:t>you</a:t>
            </a:r>
            <a:r>
              <a:rPr lang="es-ES" sz="2600" dirty="0"/>
              <a:t> to </a:t>
            </a:r>
            <a:r>
              <a:rPr lang="es-ES" sz="2600" dirty="0" err="1"/>
              <a:t>bring</a:t>
            </a:r>
            <a:r>
              <a:rPr lang="es-ES" sz="2600" dirty="0"/>
              <a:t> </a:t>
            </a:r>
            <a:r>
              <a:rPr lang="es-ES" sz="2600" dirty="0" err="1"/>
              <a:t>your</a:t>
            </a:r>
            <a:r>
              <a:rPr lang="es-ES" sz="2600" dirty="0"/>
              <a:t> </a:t>
            </a:r>
            <a:r>
              <a:rPr lang="es-ES" sz="2600" dirty="0" err="1"/>
              <a:t>bold</a:t>
            </a:r>
            <a:r>
              <a:rPr lang="es-ES" sz="2600" dirty="0"/>
              <a:t> ideas and </a:t>
            </a:r>
            <a:r>
              <a:rPr lang="es-ES" sz="2600" dirty="0" err="1"/>
              <a:t>big</a:t>
            </a:r>
            <a:r>
              <a:rPr lang="es-ES" sz="2600" dirty="0"/>
              <a:t> </a:t>
            </a:r>
            <a:r>
              <a:rPr lang="es-ES" sz="2600" dirty="0" err="1"/>
              <a:t>dreams</a:t>
            </a:r>
            <a:r>
              <a:rPr lang="es-ES" sz="2600" dirty="0"/>
              <a:t> and </a:t>
            </a:r>
            <a:r>
              <a:rPr lang="es-ES" sz="2600" dirty="0" err="1"/>
              <a:t>become</a:t>
            </a:r>
            <a:r>
              <a:rPr lang="es-ES" sz="2600" dirty="0"/>
              <a:t> </a:t>
            </a:r>
            <a:r>
              <a:rPr lang="es-ES" sz="2600" dirty="0" err="1"/>
              <a:t>part</a:t>
            </a:r>
            <a:r>
              <a:rPr lang="es-ES" sz="2600" dirty="0"/>
              <a:t> of a global </a:t>
            </a:r>
            <a:r>
              <a:rPr lang="es-ES" sz="2600" dirty="0" err="1"/>
              <a:t>team</a:t>
            </a:r>
            <a:r>
              <a:rPr lang="es-ES" sz="2600" dirty="0"/>
              <a:t> of </a:t>
            </a:r>
            <a:r>
              <a:rPr lang="es-ES" sz="2600" dirty="0" err="1"/>
              <a:t>nearly</a:t>
            </a:r>
            <a:r>
              <a:rPr lang="es-ES" sz="2600" dirty="0"/>
              <a:t> 50,000 </a:t>
            </a:r>
            <a:r>
              <a:rPr lang="es-ES" sz="2600" dirty="0" err="1"/>
              <a:t>planners</a:t>
            </a:r>
            <a:r>
              <a:rPr lang="es-ES" sz="2600" dirty="0"/>
              <a:t>, </a:t>
            </a:r>
            <a:r>
              <a:rPr lang="es-ES" sz="2600" dirty="0" err="1"/>
              <a:t>designers</a:t>
            </a:r>
            <a:r>
              <a:rPr lang="es-ES" sz="2600" dirty="0"/>
              <a:t>, </a:t>
            </a:r>
            <a:r>
              <a:rPr lang="es-ES" sz="2600" dirty="0" err="1"/>
              <a:t>engineers</a:t>
            </a:r>
            <a:r>
              <a:rPr lang="es-ES" sz="2600" dirty="0"/>
              <a:t>, </a:t>
            </a:r>
            <a:r>
              <a:rPr lang="es-ES" sz="2600" dirty="0" err="1"/>
              <a:t>scientists</a:t>
            </a:r>
            <a:r>
              <a:rPr lang="es-ES" sz="2600" dirty="0"/>
              <a:t>, digital </a:t>
            </a:r>
            <a:r>
              <a:rPr lang="es-ES" sz="2600" dirty="0" err="1"/>
              <a:t>innovators</a:t>
            </a:r>
            <a:r>
              <a:rPr lang="es-ES" sz="2600" dirty="0"/>
              <a:t>, </a:t>
            </a:r>
            <a:r>
              <a:rPr lang="es-ES" sz="2600" dirty="0" err="1"/>
              <a:t>program</a:t>
            </a:r>
            <a:r>
              <a:rPr lang="es-ES" sz="2600" dirty="0"/>
              <a:t> and </a:t>
            </a:r>
            <a:r>
              <a:rPr lang="es-ES" sz="2600" dirty="0" err="1"/>
              <a:t>construction</a:t>
            </a:r>
            <a:r>
              <a:rPr lang="es-ES" sz="2600" dirty="0"/>
              <a:t> managers and </a:t>
            </a:r>
            <a:r>
              <a:rPr lang="es-ES" sz="2600" dirty="0" err="1"/>
              <a:t>other</a:t>
            </a:r>
            <a:r>
              <a:rPr lang="es-ES" sz="2600" dirty="0"/>
              <a:t> </a:t>
            </a:r>
            <a:r>
              <a:rPr lang="es-ES" sz="2600" dirty="0" err="1"/>
              <a:t>professionals</a:t>
            </a:r>
            <a:r>
              <a:rPr lang="es-ES" sz="2600" dirty="0"/>
              <a:t> </a:t>
            </a:r>
            <a:r>
              <a:rPr lang="es-ES" sz="2600" dirty="0" err="1"/>
              <a:t>delivering</a:t>
            </a:r>
            <a:r>
              <a:rPr lang="es-ES" sz="2600" dirty="0"/>
              <a:t> </a:t>
            </a:r>
            <a:r>
              <a:rPr lang="es-ES" sz="2600" dirty="0" err="1"/>
              <a:t>projects</a:t>
            </a:r>
            <a:r>
              <a:rPr lang="es-ES" sz="2600" dirty="0"/>
              <a:t> </a:t>
            </a:r>
            <a:r>
              <a:rPr lang="es-ES" sz="2600" dirty="0" err="1"/>
              <a:t>that</a:t>
            </a:r>
            <a:r>
              <a:rPr lang="es-ES" sz="2600" dirty="0"/>
              <a:t> </a:t>
            </a:r>
            <a:r>
              <a:rPr lang="es-ES" sz="2600" dirty="0" err="1"/>
              <a:t>create</a:t>
            </a:r>
            <a:r>
              <a:rPr lang="es-ES" sz="2600" dirty="0"/>
              <a:t> a positive and tangible </a:t>
            </a:r>
            <a:r>
              <a:rPr lang="es-ES" sz="2600" dirty="0" err="1"/>
              <a:t>impact</a:t>
            </a:r>
            <a:r>
              <a:rPr lang="es-ES" sz="2600" dirty="0"/>
              <a:t> </a:t>
            </a:r>
            <a:r>
              <a:rPr lang="es-ES" sz="2600" dirty="0" err="1"/>
              <a:t>around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world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We're</a:t>
            </a:r>
            <a:r>
              <a:rPr lang="es-ES" sz="2600" dirty="0"/>
              <a:t> </a:t>
            </a:r>
            <a:r>
              <a:rPr lang="es-ES" sz="2600" dirty="0" err="1"/>
              <a:t>one</a:t>
            </a:r>
            <a:r>
              <a:rPr lang="es-ES" sz="2600" dirty="0"/>
              <a:t> global </a:t>
            </a:r>
            <a:r>
              <a:rPr lang="es-ES" sz="2600" dirty="0" err="1"/>
              <a:t>team</a:t>
            </a:r>
            <a:r>
              <a:rPr lang="es-ES" sz="2600" dirty="0"/>
              <a:t> </a:t>
            </a:r>
            <a:r>
              <a:rPr lang="es-ES" sz="2600" dirty="0" err="1"/>
              <a:t>driven</a:t>
            </a:r>
            <a:r>
              <a:rPr lang="es-ES" sz="2600" dirty="0"/>
              <a:t> </a:t>
            </a:r>
            <a:r>
              <a:rPr lang="es-ES" sz="2600" dirty="0" err="1"/>
              <a:t>by</a:t>
            </a:r>
            <a:r>
              <a:rPr lang="es-ES" sz="2600" dirty="0"/>
              <a:t> </a:t>
            </a:r>
            <a:r>
              <a:rPr lang="es-ES" sz="2600" dirty="0" err="1"/>
              <a:t>our</a:t>
            </a:r>
            <a:r>
              <a:rPr lang="es-ES" sz="2600" dirty="0"/>
              <a:t> </a:t>
            </a:r>
            <a:r>
              <a:rPr lang="es-ES" sz="2600" dirty="0" err="1"/>
              <a:t>common</a:t>
            </a:r>
            <a:r>
              <a:rPr lang="es-ES" sz="2600" dirty="0"/>
              <a:t> </a:t>
            </a:r>
            <a:r>
              <a:rPr lang="es-ES" sz="2600" dirty="0" err="1"/>
              <a:t>purpose</a:t>
            </a:r>
            <a:r>
              <a:rPr lang="es-ES" sz="2600" dirty="0"/>
              <a:t> to </a:t>
            </a:r>
            <a:r>
              <a:rPr lang="es-ES" sz="2600" dirty="0" err="1"/>
              <a:t>deliver</a:t>
            </a:r>
            <a:r>
              <a:rPr lang="es-ES" sz="2600" dirty="0"/>
              <a:t> a </a:t>
            </a:r>
            <a:r>
              <a:rPr lang="es-ES" sz="2600" dirty="0" err="1"/>
              <a:t>better</a:t>
            </a:r>
            <a:r>
              <a:rPr lang="es-ES" sz="2600" dirty="0"/>
              <a:t> </a:t>
            </a:r>
            <a:r>
              <a:rPr lang="es-ES" sz="2600" dirty="0" err="1"/>
              <a:t>world</a:t>
            </a:r>
            <a:r>
              <a:rPr lang="es-ES" sz="2600" dirty="0"/>
              <a:t>. </a:t>
            </a:r>
            <a:r>
              <a:rPr lang="es-ES" sz="2600" dirty="0" err="1"/>
              <a:t>Join</a:t>
            </a:r>
            <a:r>
              <a:rPr lang="es-ES" sz="2600" dirty="0"/>
              <a:t> </a:t>
            </a:r>
            <a:r>
              <a:rPr lang="es-ES" sz="2600" dirty="0" err="1"/>
              <a:t>us</a:t>
            </a:r>
            <a:r>
              <a:rPr lang="es-ES" sz="2600" dirty="0" smtClean="0"/>
              <a:t>.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408042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s-ES" dirty="0"/>
              <a:t>Job </a:t>
            </a:r>
            <a:r>
              <a:rPr lang="es-ES" dirty="0" err="1"/>
              <a:t>Description</a:t>
            </a:r>
            <a:r>
              <a:rPr lang="es-ES" dirty="0"/>
              <a:t/>
            </a:r>
            <a:br>
              <a:rPr lang="es-ES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The</a:t>
            </a:r>
            <a:r>
              <a:rPr lang="es-ES" sz="2600" dirty="0"/>
              <a:t> AECOM </a:t>
            </a:r>
            <a:r>
              <a:rPr lang="es-ES" sz="2600" dirty="0" err="1"/>
              <a:t>Buildings</a:t>
            </a:r>
            <a:r>
              <a:rPr lang="es-ES" sz="2600" dirty="0"/>
              <a:t> and Places Scotland </a:t>
            </a:r>
            <a:r>
              <a:rPr lang="es-ES" sz="2600" dirty="0" err="1"/>
              <a:t>business</a:t>
            </a:r>
            <a:r>
              <a:rPr lang="es-ES" sz="2600" dirty="0"/>
              <a:t> has </a:t>
            </a:r>
            <a:r>
              <a:rPr lang="es-ES" sz="2600" dirty="0" err="1"/>
              <a:t>an</a:t>
            </a:r>
            <a:r>
              <a:rPr lang="es-ES" sz="2600" dirty="0"/>
              <a:t> </a:t>
            </a:r>
            <a:r>
              <a:rPr lang="es-ES" sz="2600" dirty="0" err="1"/>
              <a:t>opportunity</a:t>
            </a:r>
            <a:r>
              <a:rPr lang="es-ES" sz="2600" dirty="0"/>
              <a:t> </a:t>
            </a:r>
            <a:r>
              <a:rPr lang="es-ES" sz="2600" dirty="0" err="1"/>
              <a:t>for</a:t>
            </a:r>
            <a:r>
              <a:rPr lang="es-ES" sz="2600" dirty="0"/>
              <a:t> a </a:t>
            </a:r>
            <a:r>
              <a:rPr lang="es-ES" sz="2600" dirty="0" err="1"/>
              <a:t>suitably</a:t>
            </a:r>
            <a:r>
              <a:rPr lang="es-ES" sz="2600" dirty="0"/>
              <a:t> </a:t>
            </a:r>
            <a:r>
              <a:rPr lang="es-ES" sz="2600" dirty="0" err="1"/>
              <a:t>experienced</a:t>
            </a:r>
            <a:r>
              <a:rPr lang="es-ES" sz="2600" dirty="0"/>
              <a:t> </a:t>
            </a:r>
            <a:r>
              <a:rPr lang="es-ES" sz="2600" dirty="0" err="1"/>
              <a:t>Civils</a:t>
            </a:r>
            <a:r>
              <a:rPr lang="es-ES" sz="2600" dirty="0"/>
              <a:t> </a:t>
            </a:r>
            <a:r>
              <a:rPr lang="es-ES" sz="2600" dirty="0" err="1"/>
              <a:t>Engineer</a:t>
            </a:r>
            <a:r>
              <a:rPr lang="es-ES" sz="2600" dirty="0"/>
              <a:t> to </a:t>
            </a:r>
            <a:r>
              <a:rPr lang="es-ES" sz="2600" dirty="0" err="1"/>
              <a:t>join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Infrastructure</a:t>
            </a:r>
            <a:r>
              <a:rPr lang="es-ES" sz="2600" dirty="0"/>
              <a:t> North </a:t>
            </a:r>
            <a:r>
              <a:rPr lang="es-ES" sz="2600" dirty="0" err="1"/>
              <a:t>team</a:t>
            </a:r>
            <a:r>
              <a:rPr lang="es-ES" sz="2600" dirty="0"/>
              <a:t> in </a:t>
            </a:r>
            <a:r>
              <a:rPr lang="es-ES" sz="2600" dirty="0" err="1"/>
              <a:t>our</a:t>
            </a:r>
            <a:r>
              <a:rPr lang="es-ES" sz="2600" dirty="0"/>
              <a:t> Glasgow office (</a:t>
            </a:r>
            <a:r>
              <a:rPr lang="es-ES" sz="2600" dirty="0" err="1"/>
              <a:t>may</a:t>
            </a:r>
            <a:r>
              <a:rPr lang="es-ES" sz="2600" dirty="0"/>
              <a:t> </a:t>
            </a:r>
            <a:r>
              <a:rPr lang="es-ES" sz="2600" dirty="0" err="1"/>
              <a:t>consider</a:t>
            </a:r>
            <a:r>
              <a:rPr lang="es-ES" sz="2600" dirty="0"/>
              <a:t> Edinburgh </a:t>
            </a:r>
            <a:r>
              <a:rPr lang="es-ES" sz="2600" dirty="0" err="1"/>
              <a:t>based</a:t>
            </a:r>
            <a:r>
              <a:rPr lang="es-ES" sz="2600" dirty="0"/>
              <a:t> </a:t>
            </a:r>
            <a:r>
              <a:rPr lang="es-ES" sz="2600" dirty="0" err="1"/>
              <a:t>candidates</a:t>
            </a:r>
            <a:r>
              <a:rPr lang="es-ES" sz="2600" dirty="0"/>
              <a:t>).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successful</a:t>
            </a:r>
            <a:r>
              <a:rPr lang="es-ES" sz="2600" dirty="0"/>
              <a:t> </a:t>
            </a:r>
            <a:r>
              <a:rPr lang="es-ES" sz="2600" dirty="0" err="1"/>
              <a:t>Civils</a:t>
            </a:r>
            <a:r>
              <a:rPr lang="es-ES" sz="2600" dirty="0"/>
              <a:t> </a:t>
            </a:r>
            <a:r>
              <a:rPr lang="es-ES" sz="2600" dirty="0" err="1"/>
              <a:t>Design</a:t>
            </a:r>
            <a:r>
              <a:rPr lang="es-ES" sz="2600" dirty="0"/>
              <a:t> </a:t>
            </a:r>
            <a:r>
              <a:rPr lang="es-ES" sz="2600" dirty="0" err="1"/>
              <a:t>Engineer</a:t>
            </a:r>
            <a:r>
              <a:rPr lang="es-ES" sz="2600" dirty="0"/>
              <a:t> </a:t>
            </a:r>
            <a:r>
              <a:rPr lang="es-ES" sz="2600" dirty="0" err="1"/>
              <a:t>will</a:t>
            </a:r>
            <a:r>
              <a:rPr lang="es-ES" sz="2600" dirty="0"/>
              <a:t> </a:t>
            </a:r>
            <a:r>
              <a:rPr lang="es-ES" sz="2600" dirty="0" err="1"/>
              <a:t>work</a:t>
            </a:r>
            <a:r>
              <a:rPr lang="es-ES" sz="2600" dirty="0"/>
              <a:t> in a </a:t>
            </a:r>
            <a:r>
              <a:rPr lang="es-ES" sz="2600" dirty="0" err="1"/>
              <a:t>multi-disciplinary</a:t>
            </a:r>
            <a:r>
              <a:rPr lang="es-ES" sz="2600" dirty="0"/>
              <a:t> office </a:t>
            </a:r>
            <a:r>
              <a:rPr lang="es-ES" sz="2600" dirty="0" err="1"/>
              <a:t>which</a:t>
            </a:r>
            <a:r>
              <a:rPr lang="es-ES" sz="2600" dirty="0"/>
              <a:t> </a:t>
            </a:r>
            <a:r>
              <a:rPr lang="es-ES" sz="2600" dirty="0" err="1"/>
              <a:t>offers</a:t>
            </a:r>
            <a:r>
              <a:rPr lang="es-ES" sz="2600" dirty="0"/>
              <a:t> a </a:t>
            </a:r>
            <a:r>
              <a:rPr lang="es-ES" sz="2600" dirty="0" err="1"/>
              <a:t>range</a:t>
            </a:r>
            <a:r>
              <a:rPr lang="es-ES" sz="2600" dirty="0"/>
              <a:t> of </a:t>
            </a:r>
            <a:r>
              <a:rPr lang="es-ES" sz="2600" dirty="0" err="1"/>
              <a:t>services</a:t>
            </a:r>
            <a:r>
              <a:rPr lang="es-ES" sz="2600" dirty="0"/>
              <a:t> </a:t>
            </a:r>
            <a:r>
              <a:rPr lang="es-ES" sz="2600" dirty="0" err="1"/>
              <a:t>including</a:t>
            </a:r>
            <a:r>
              <a:rPr lang="es-ES" sz="2600" dirty="0"/>
              <a:t> Civil &amp; </a:t>
            </a:r>
            <a:r>
              <a:rPr lang="es-ES" sz="2600" dirty="0" err="1"/>
              <a:t>Infrastructure</a:t>
            </a:r>
            <a:r>
              <a:rPr lang="es-ES" sz="2600" dirty="0"/>
              <a:t> </a:t>
            </a:r>
            <a:r>
              <a:rPr lang="es-ES" sz="2600" dirty="0" err="1"/>
              <a:t>Engineering</a:t>
            </a:r>
            <a:r>
              <a:rPr lang="es-ES" sz="2600" dirty="0"/>
              <a:t>, </a:t>
            </a:r>
            <a:r>
              <a:rPr lang="es-ES" sz="2600" dirty="0" err="1"/>
              <a:t>Structural</a:t>
            </a:r>
            <a:r>
              <a:rPr lang="es-ES" sz="2600" dirty="0"/>
              <a:t> </a:t>
            </a:r>
            <a:r>
              <a:rPr lang="es-ES" sz="2600" dirty="0" err="1"/>
              <a:t>Engineering</a:t>
            </a:r>
            <a:r>
              <a:rPr lang="es-ES" sz="2600" dirty="0"/>
              <a:t>, </a:t>
            </a:r>
            <a:r>
              <a:rPr lang="es-ES" sz="2600" dirty="0" err="1"/>
              <a:t>Geotechnical</a:t>
            </a:r>
            <a:r>
              <a:rPr lang="es-ES" sz="2600" dirty="0"/>
              <a:t>/</a:t>
            </a:r>
            <a:r>
              <a:rPr lang="es-ES" sz="2600" dirty="0" err="1"/>
              <a:t>Ground</a:t>
            </a:r>
            <a:r>
              <a:rPr lang="es-ES" sz="2600" dirty="0"/>
              <a:t> </a:t>
            </a:r>
            <a:r>
              <a:rPr lang="es-ES" sz="2600" dirty="0" err="1"/>
              <a:t>Engineering</a:t>
            </a:r>
            <a:r>
              <a:rPr lang="es-ES" sz="2600" dirty="0"/>
              <a:t>, </a:t>
            </a:r>
            <a:r>
              <a:rPr lang="es-ES" sz="2600" dirty="0" err="1"/>
              <a:t>Mechanical</a:t>
            </a:r>
            <a:r>
              <a:rPr lang="es-ES" sz="2600" dirty="0"/>
              <a:t> &amp; </a:t>
            </a:r>
            <a:r>
              <a:rPr lang="es-ES" sz="2600" dirty="0" err="1"/>
              <a:t>Electrical</a:t>
            </a:r>
            <a:r>
              <a:rPr lang="es-ES" sz="2600" dirty="0"/>
              <a:t> </a:t>
            </a:r>
            <a:r>
              <a:rPr lang="es-ES" sz="2600" dirty="0" err="1"/>
              <a:t>Building</a:t>
            </a:r>
            <a:r>
              <a:rPr lang="es-ES" sz="2600" dirty="0"/>
              <a:t> </a:t>
            </a:r>
            <a:r>
              <a:rPr lang="es-ES" sz="2600" dirty="0" err="1"/>
              <a:t>Services</a:t>
            </a:r>
            <a:r>
              <a:rPr lang="es-ES" sz="2600" dirty="0"/>
              <a:t> and </a:t>
            </a:r>
            <a:r>
              <a:rPr lang="es-ES" sz="2600" dirty="0" err="1"/>
              <a:t>Building</a:t>
            </a:r>
            <a:r>
              <a:rPr lang="es-ES" sz="2600" dirty="0"/>
              <a:t> </a:t>
            </a:r>
            <a:r>
              <a:rPr lang="es-ES" sz="2600" dirty="0" err="1"/>
              <a:t>Surveying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Infrastructure</a:t>
            </a:r>
            <a:r>
              <a:rPr lang="es-ES" sz="2600" dirty="0"/>
              <a:t> North </a:t>
            </a:r>
            <a:r>
              <a:rPr lang="es-ES" sz="2600" dirty="0" err="1"/>
              <a:t>team</a:t>
            </a:r>
            <a:r>
              <a:rPr lang="es-ES" sz="2600" dirty="0"/>
              <a:t> </a:t>
            </a:r>
            <a:r>
              <a:rPr lang="es-ES" sz="2600" dirty="0" err="1"/>
              <a:t>offers</a:t>
            </a:r>
            <a:r>
              <a:rPr lang="es-ES" sz="2600" dirty="0"/>
              <a:t> a </a:t>
            </a:r>
            <a:r>
              <a:rPr lang="es-ES" sz="2600" dirty="0" err="1"/>
              <a:t>variety</a:t>
            </a:r>
            <a:r>
              <a:rPr lang="es-ES" sz="2600" dirty="0"/>
              <a:t> of </a:t>
            </a:r>
            <a:r>
              <a:rPr lang="es-ES" sz="2600" dirty="0" err="1"/>
              <a:t>exciting</a:t>
            </a:r>
            <a:r>
              <a:rPr lang="es-ES" sz="2600" dirty="0"/>
              <a:t> and </a:t>
            </a:r>
            <a:r>
              <a:rPr lang="es-ES" sz="2600" dirty="0" err="1"/>
              <a:t>challenging</a:t>
            </a:r>
            <a:r>
              <a:rPr lang="es-ES" sz="2600" dirty="0"/>
              <a:t> </a:t>
            </a:r>
            <a:r>
              <a:rPr lang="es-ES" sz="2600" dirty="0" err="1"/>
              <a:t>projects</a:t>
            </a:r>
            <a:r>
              <a:rPr lang="es-ES" sz="2600" dirty="0"/>
              <a:t> </a:t>
            </a:r>
            <a:r>
              <a:rPr lang="es-ES" sz="2600" dirty="0" err="1"/>
              <a:t>including</a:t>
            </a:r>
            <a:r>
              <a:rPr lang="es-ES" sz="2600" dirty="0"/>
              <a:t> </a:t>
            </a:r>
            <a:r>
              <a:rPr lang="es-ES" sz="2600" dirty="0" err="1"/>
              <a:t>Developer</a:t>
            </a:r>
            <a:r>
              <a:rPr lang="es-ES" sz="2600" dirty="0"/>
              <a:t> lead </a:t>
            </a:r>
            <a:r>
              <a:rPr lang="es-ES" sz="2600" dirty="0" err="1"/>
              <a:t>Commercial</a:t>
            </a:r>
            <a:r>
              <a:rPr lang="es-ES" sz="2600" dirty="0"/>
              <a:t>, </a:t>
            </a:r>
            <a:r>
              <a:rPr lang="es-ES" sz="2600" dirty="0" err="1"/>
              <a:t>Regeneration</a:t>
            </a:r>
            <a:r>
              <a:rPr lang="es-ES" sz="2600" dirty="0"/>
              <a:t>, </a:t>
            </a:r>
            <a:r>
              <a:rPr lang="es-ES" sz="2600" dirty="0" err="1"/>
              <a:t>Educational</a:t>
            </a:r>
            <a:r>
              <a:rPr lang="es-ES" sz="2600" dirty="0"/>
              <a:t> and </a:t>
            </a:r>
            <a:r>
              <a:rPr lang="es-ES" sz="2600" dirty="0" err="1"/>
              <a:t>Healthcare</a:t>
            </a:r>
            <a:r>
              <a:rPr lang="es-ES" sz="2600" dirty="0"/>
              <a:t> </a:t>
            </a:r>
            <a:r>
              <a:rPr lang="es-ES" sz="2600" dirty="0" err="1"/>
              <a:t>projects</a:t>
            </a:r>
            <a:r>
              <a:rPr lang="es-ES" sz="2600" dirty="0"/>
              <a:t> (</a:t>
            </a:r>
            <a:r>
              <a:rPr lang="es-ES" sz="2600" dirty="0" err="1"/>
              <a:t>both</a:t>
            </a:r>
            <a:r>
              <a:rPr lang="es-ES" sz="2600" dirty="0"/>
              <a:t> </a:t>
            </a:r>
            <a:r>
              <a:rPr lang="es-ES" sz="2600" dirty="0" err="1"/>
              <a:t>private</a:t>
            </a:r>
            <a:r>
              <a:rPr lang="es-ES" sz="2600" dirty="0"/>
              <a:t> and </a:t>
            </a:r>
            <a:r>
              <a:rPr lang="es-ES" sz="2600" dirty="0" err="1"/>
              <a:t>public</a:t>
            </a:r>
            <a:r>
              <a:rPr lang="es-ES" sz="2600" dirty="0"/>
              <a:t> sector), </a:t>
            </a:r>
            <a:r>
              <a:rPr lang="es-ES" sz="2600" dirty="0" err="1"/>
              <a:t>Renewables</a:t>
            </a:r>
            <a:r>
              <a:rPr lang="es-ES" sz="2600" dirty="0"/>
              <a:t> </a:t>
            </a:r>
            <a:r>
              <a:rPr lang="es-ES" sz="2600" dirty="0" err="1"/>
              <a:t>projects</a:t>
            </a:r>
            <a:r>
              <a:rPr lang="es-ES" sz="2600" dirty="0"/>
              <a:t> </a:t>
            </a:r>
            <a:r>
              <a:rPr lang="es-ES" sz="2600" dirty="0" err="1"/>
              <a:t>within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Power</a:t>
            </a:r>
            <a:r>
              <a:rPr lang="es-ES" sz="2600" dirty="0"/>
              <a:t> and </a:t>
            </a:r>
            <a:r>
              <a:rPr lang="es-ES" sz="2600" dirty="0" err="1"/>
              <a:t>Energy</a:t>
            </a:r>
            <a:r>
              <a:rPr lang="es-ES" sz="2600" dirty="0"/>
              <a:t> Sector and MOD </a:t>
            </a:r>
            <a:r>
              <a:rPr lang="es-ES" sz="2600" dirty="0" err="1"/>
              <a:t>projects</a:t>
            </a:r>
            <a:r>
              <a:rPr lang="es-ES" sz="2600" dirty="0"/>
              <a:t> </a:t>
            </a:r>
            <a:r>
              <a:rPr lang="es-ES" sz="2600" dirty="0" err="1"/>
              <a:t>within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Defence</a:t>
            </a:r>
            <a:r>
              <a:rPr lang="es-ES" sz="2600" dirty="0"/>
              <a:t> Sector and </a:t>
            </a:r>
            <a:r>
              <a:rPr lang="es-ES" sz="2600" dirty="0" err="1"/>
              <a:t>you’ll</a:t>
            </a:r>
            <a:r>
              <a:rPr lang="es-ES" sz="2600" dirty="0"/>
              <a:t> be </a:t>
            </a:r>
            <a:r>
              <a:rPr lang="es-ES" sz="2600" dirty="0" err="1"/>
              <a:t>working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an</a:t>
            </a:r>
            <a:r>
              <a:rPr lang="es-ES" sz="2600" dirty="0"/>
              <a:t> </a:t>
            </a:r>
            <a:r>
              <a:rPr lang="es-ES" sz="2600" dirty="0" err="1"/>
              <a:t>experienced</a:t>
            </a:r>
            <a:r>
              <a:rPr lang="es-ES" sz="2600" dirty="0"/>
              <a:t> and </a:t>
            </a:r>
            <a:r>
              <a:rPr lang="es-ES" sz="2600" dirty="0" err="1"/>
              <a:t>settled</a:t>
            </a:r>
            <a:r>
              <a:rPr lang="es-ES" sz="2600" dirty="0"/>
              <a:t> </a:t>
            </a:r>
            <a:r>
              <a:rPr lang="es-ES" sz="2600" dirty="0" err="1"/>
              <a:t>team</a:t>
            </a:r>
            <a:r>
              <a:rPr lang="es-ES" sz="2600" dirty="0"/>
              <a:t> </a:t>
            </a:r>
            <a:r>
              <a:rPr lang="es-ES" sz="2600" dirty="0" err="1"/>
              <a:t>working</a:t>
            </a:r>
            <a:r>
              <a:rPr lang="es-ES" sz="2600" dirty="0"/>
              <a:t> </a:t>
            </a:r>
            <a:r>
              <a:rPr lang="es-ES" sz="2600" dirty="0" err="1"/>
              <a:t>across</a:t>
            </a:r>
            <a:r>
              <a:rPr lang="es-ES" sz="2600" dirty="0"/>
              <a:t> </a:t>
            </a:r>
            <a:r>
              <a:rPr lang="es-ES" sz="2600" dirty="0" err="1"/>
              <a:t>all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sectors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03372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08074" y="1233377"/>
            <a:ext cx="10547498" cy="4869711"/>
          </a:xfrm>
          <a:ln w="57150">
            <a:solidFill>
              <a:srgbClr val="CC0099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s-ES" sz="3200" b="1" dirty="0">
                <a:solidFill>
                  <a:srgbClr val="CC0099"/>
                </a:solidFill>
              </a:rPr>
              <a:t>Job </a:t>
            </a:r>
            <a:r>
              <a:rPr lang="es-ES" sz="3200" b="1" dirty="0" err="1">
                <a:solidFill>
                  <a:srgbClr val="CC0099"/>
                </a:solidFill>
              </a:rPr>
              <a:t>Description</a:t>
            </a:r>
            <a:r>
              <a:rPr lang="es-ES" sz="3200" b="1" dirty="0">
                <a:solidFill>
                  <a:srgbClr val="CC0099"/>
                </a:solidFill>
              </a:rPr>
              <a:t/>
            </a:r>
            <a:br>
              <a:rPr lang="es-ES" sz="3200" b="1" dirty="0">
                <a:solidFill>
                  <a:srgbClr val="CC0099"/>
                </a:solidFill>
              </a:rPr>
            </a:br>
            <a:r>
              <a:rPr lang="es-ES" dirty="0"/>
              <a:t/>
            </a:r>
            <a:br>
              <a:rPr lang="es-ES" dirty="0"/>
            </a:br>
            <a:r>
              <a:rPr lang="es-ES" sz="2600" dirty="0" err="1"/>
              <a:t>We</a:t>
            </a:r>
            <a:r>
              <a:rPr lang="es-ES" sz="2600" dirty="0"/>
              <a:t> are </a:t>
            </a:r>
            <a:r>
              <a:rPr lang="es-ES" sz="2600" dirty="0" err="1"/>
              <a:t>currently</a:t>
            </a:r>
            <a:r>
              <a:rPr lang="es-ES" sz="2600" dirty="0"/>
              <a:t> </a:t>
            </a:r>
            <a:r>
              <a:rPr lang="es-ES" sz="2600" dirty="0" err="1"/>
              <a:t>seeking</a:t>
            </a:r>
            <a:r>
              <a:rPr lang="es-ES" sz="2600" dirty="0"/>
              <a:t> a </a:t>
            </a:r>
            <a:r>
              <a:rPr lang="es-ES" sz="2600" dirty="0" err="1"/>
              <a:t>Landscape</a:t>
            </a:r>
            <a:r>
              <a:rPr lang="es-ES" sz="2600" dirty="0"/>
              <a:t> </a:t>
            </a:r>
            <a:r>
              <a:rPr lang="es-ES" sz="2600" dirty="0" err="1"/>
              <a:t>Architect</a:t>
            </a:r>
            <a:r>
              <a:rPr lang="es-ES" sz="2600" dirty="0"/>
              <a:t> to </a:t>
            </a:r>
            <a:r>
              <a:rPr lang="es-ES" sz="2600" dirty="0" err="1"/>
              <a:t>join</a:t>
            </a:r>
            <a:r>
              <a:rPr lang="es-ES" sz="2600" dirty="0"/>
              <a:t> and </a:t>
            </a:r>
            <a:r>
              <a:rPr lang="es-ES" sz="2600" dirty="0" err="1"/>
              <a:t>support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growth</a:t>
            </a:r>
            <a:r>
              <a:rPr lang="es-ES" sz="2600" dirty="0"/>
              <a:t> of </a:t>
            </a:r>
            <a:r>
              <a:rPr lang="es-ES" sz="2600" dirty="0" err="1"/>
              <a:t>our</a:t>
            </a:r>
            <a:r>
              <a:rPr lang="es-ES" sz="2600" dirty="0"/>
              <a:t> </a:t>
            </a:r>
            <a:r>
              <a:rPr lang="es-ES" sz="2600" dirty="0" err="1"/>
              <a:t>landscape</a:t>
            </a:r>
            <a:r>
              <a:rPr lang="es-ES" sz="2600" dirty="0"/>
              <a:t> </a:t>
            </a:r>
            <a:r>
              <a:rPr lang="es-ES" sz="2600" dirty="0" err="1"/>
              <a:t>planning</a:t>
            </a:r>
            <a:r>
              <a:rPr lang="es-ES" sz="2600" dirty="0"/>
              <a:t> </a:t>
            </a:r>
            <a:r>
              <a:rPr lang="es-ES" sz="2600" dirty="0" err="1"/>
              <a:t>team</a:t>
            </a:r>
            <a:r>
              <a:rPr lang="es-ES" sz="2600" dirty="0"/>
              <a:t> </a:t>
            </a:r>
            <a:r>
              <a:rPr lang="es-ES" sz="2600" dirty="0" err="1"/>
              <a:t>based</a:t>
            </a:r>
            <a:r>
              <a:rPr lang="es-ES" sz="2600" dirty="0"/>
              <a:t> </a:t>
            </a:r>
            <a:r>
              <a:rPr lang="es-ES" sz="2600" dirty="0" err="1"/>
              <a:t>across</a:t>
            </a:r>
            <a:r>
              <a:rPr lang="es-ES" sz="2600" dirty="0"/>
              <a:t> UK and </a:t>
            </a:r>
            <a:r>
              <a:rPr lang="es-ES" sz="2600" dirty="0" err="1"/>
              <a:t>Ireland</a:t>
            </a:r>
            <a:r>
              <a:rPr lang="es-ES" sz="2600" dirty="0"/>
              <a:t>. As a </a:t>
            </a:r>
            <a:r>
              <a:rPr lang="es-ES" sz="2600" dirty="0" err="1"/>
              <a:t>member</a:t>
            </a:r>
            <a:r>
              <a:rPr lang="es-ES" sz="2600" dirty="0"/>
              <a:t> of </a:t>
            </a:r>
            <a:r>
              <a:rPr lang="es-ES" sz="2600" dirty="0" err="1"/>
              <a:t>one</a:t>
            </a:r>
            <a:r>
              <a:rPr lang="es-ES" sz="2600" dirty="0"/>
              <a:t> of </a:t>
            </a:r>
            <a:r>
              <a:rPr lang="es-ES" sz="2600" dirty="0" err="1"/>
              <a:t>the</a:t>
            </a:r>
            <a:r>
              <a:rPr lang="es-ES" sz="2600" dirty="0"/>
              <a:t> UK and </a:t>
            </a:r>
            <a:r>
              <a:rPr lang="es-ES" sz="2600" dirty="0" err="1"/>
              <a:t>Ireland’s</a:t>
            </a:r>
            <a:r>
              <a:rPr lang="es-ES" sz="2600" dirty="0"/>
              <a:t> </a:t>
            </a:r>
            <a:r>
              <a:rPr lang="es-ES" sz="2600" dirty="0" err="1"/>
              <a:t>largest</a:t>
            </a:r>
            <a:r>
              <a:rPr lang="es-ES" sz="2600" dirty="0"/>
              <a:t> and </a:t>
            </a:r>
            <a:r>
              <a:rPr lang="es-ES" sz="2600" dirty="0" err="1"/>
              <a:t>most</a:t>
            </a:r>
            <a:r>
              <a:rPr lang="es-ES" sz="2600" dirty="0"/>
              <a:t> </a:t>
            </a:r>
            <a:r>
              <a:rPr lang="es-ES" sz="2600" dirty="0" err="1"/>
              <a:t>diverse</a:t>
            </a:r>
            <a:r>
              <a:rPr lang="es-ES" sz="2600" dirty="0"/>
              <a:t> </a:t>
            </a:r>
            <a:r>
              <a:rPr lang="es-ES" sz="2600" dirty="0" err="1"/>
              <a:t>landscape</a:t>
            </a:r>
            <a:r>
              <a:rPr lang="es-ES" sz="2600" dirty="0"/>
              <a:t> </a:t>
            </a:r>
            <a:r>
              <a:rPr lang="es-ES" sz="2600" dirty="0" err="1"/>
              <a:t>practices</a:t>
            </a:r>
            <a:r>
              <a:rPr lang="es-ES" sz="2600" dirty="0"/>
              <a:t>, </a:t>
            </a:r>
            <a:r>
              <a:rPr lang="es-ES" sz="2600" dirty="0" err="1"/>
              <a:t>you</a:t>
            </a:r>
            <a:r>
              <a:rPr lang="es-ES" sz="2600" dirty="0"/>
              <a:t> </a:t>
            </a:r>
            <a:r>
              <a:rPr lang="es-ES" sz="2600" dirty="0" err="1"/>
              <a:t>will</a:t>
            </a:r>
            <a:r>
              <a:rPr lang="es-ES" sz="2600" dirty="0"/>
              <a:t> </a:t>
            </a:r>
            <a:r>
              <a:rPr lang="es-ES" sz="2600" dirty="0" err="1"/>
              <a:t>take</a:t>
            </a:r>
            <a:r>
              <a:rPr lang="es-ES" sz="2600" dirty="0"/>
              <a:t> a lead </a:t>
            </a:r>
            <a:r>
              <a:rPr lang="es-ES" sz="2600" dirty="0" err="1"/>
              <a:t>on</a:t>
            </a:r>
            <a:r>
              <a:rPr lang="es-ES" sz="2600" dirty="0"/>
              <a:t> a </a:t>
            </a:r>
            <a:r>
              <a:rPr lang="es-ES" sz="2600" dirty="0" err="1"/>
              <a:t>range</a:t>
            </a:r>
            <a:r>
              <a:rPr lang="es-ES" sz="2600" dirty="0"/>
              <a:t> of </a:t>
            </a:r>
            <a:r>
              <a:rPr lang="es-ES" sz="2600" dirty="0" err="1"/>
              <a:t>types</a:t>
            </a:r>
            <a:r>
              <a:rPr lang="es-ES" sz="2600" dirty="0"/>
              <a:t> and </a:t>
            </a:r>
            <a:r>
              <a:rPr lang="es-ES" sz="2600" dirty="0" err="1"/>
              <a:t>sizes</a:t>
            </a:r>
            <a:r>
              <a:rPr lang="es-ES" sz="2600" dirty="0"/>
              <a:t> of </a:t>
            </a:r>
            <a:r>
              <a:rPr lang="es-ES" sz="2600" dirty="0" err="1"/>
              <a:t>projects</a:t>
            </a:r>
            <a:r>
              <a:rPr lang="es-ES" sz="2600" dirty="0"/>
              <a:t>, </a:t>
            </a:r>
            <a:r>
              <a:rPr lang="es-ES" sz="2600" dirty="0" err="1"/>
              <a:t>including</a:t>
            </a:r>
            <a:r>
              <a:rPr lang="es-ES" sz="2600" dirty="0"/>
              <a:t> </a:t>
            </a:r>
            <a:r>
              <a:rPr lang="es-ES" sz="2600" dirty="0" err="1"/>
              <a:t>renewable</a:t>
            </a:r>
            <a:r>
              <a:rPr lang="es-ES" sz="2600" dirty="0"/>
              <a:t> </a:t>
            </a:r>
            <a:r>
              <a:rPr lang="es-ES" sz="2600" dirty="0" err="1"/>
              <a:t>energy</a:t>
            </a:r>
            <a:r>
              <a:rPr lang="es-ES" sz="2600" dirty="0"/>
              <a:t>, </a:t>
            </a:r>
            <a:r>
              <a:rPr lang="es-ES" sz="2600" dirty="0" err="1"/>
              <a:t>major</a:t>
            </a:r>
            <a:r>
              <a:rPr lang="es-ES" sz="2600" dirty="0"/>
              <a:t> </a:t>
            </a:r>
            <a:r>
              <a:rPr lang="es-ES" sz="2600" dirty="0" err="1"/>
              <a:t>infrastructure</a:t>
            </a:r>
            <a:r>
              <a:rPr lang="es-ES" sz="2600" dirty="0"/>
              <a:t>, </a:t>
            </a:r>
            <a:r>
              <a:rPr lang="es-ES" sz="2600" dirty="0" err="1"/>
              <a:t>urban</a:t>
            </a:r>
            <a:r>
              <a:rPr lang="es-ES" sz="2600" dirty="0"/>
              <a:t> </a:t>
            </a:r>
            <a:r>
              <a:rPr lang="es-ES" sz="2600" dirty="0" err="1"/>
              <a:t>regeneration</a:t>
            </a:r>
            <a:r>
              <a:rPr lang="es-ES" sz="2600" dirty="0"/>
              <a:t>, and </a:t>
            </a:r>
            <a:r>
              <a:rPr lang="es-ES" sz="2600" dirty="0" err="1"/>
              <a:t>environmental</a:t>
            </a:r>
            <a:r>
              <a:rPr lang="es-ES" sz="2600" dirty="0"/>
              <a:t> </a:t>
            </a:r>
            <a:r>
              <a:rPr lang="es-ES" sz="2600" dirty="0" err="1"/>
              <a:t>enhancement</a:t>
            </a:r>
            <a:r>
              <a:rPr lang="es-ES" sz="2600" dirty="0"/>
              <a:t> </a:t>
            </a:r>
            <a:r>
              <a:rPr lang="es-ES" sz="2600" dirty="0" err="1"/>
              <a:t>schemes</a:t>
            </a:r>
            <a:r>
              <a:rPr lang="es-ES" sz="2600" dirty="0"/>
              <a:t>. </a:t>
            </a:r>
            <a:r>
              <a:rPr lang="es-ES" sz="2600" dirty="0" err="1"/>
              <a:t>These</a:t>
            </a:r>
            <a:r>
              <a:rPr lang="es-ES" sz="2600" dirty="0"/>
              <a:t> </a:t>
            </a:r>
            <a:r>
              <a:rPr lang="es-ES" sz="2600" dirty="0" err="1"/>
              <a:t>projects</a:t>
            </a:r>
            <a:r>
              <a:rPr lang="es-ES" sz="2600" dirty="0"/>
              <a:t> </a:t>
            </a:r>
            <a:r>
              <a:rPr lang="es-ES" sz="2600" dirty="0" err="1"/>
              <a:t>offer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opportunity</a:t>
            </a:r>
            <a:r>
              <a:rPr lang="es-ES" sz="2600" dirty="0"/>
              <a:t> to </a:t>
            </a:r>
            <a:r>
              <a:rPr lang="es-ES" sz="2600" dirty="0" err="1"/>
              <a:t>work</a:t>
            </a:r>
            <a:r>
              <a:rPr lang="es-ES" sz="2600" dirty="0"/>
              <a:t> in </a:t>
            </a:r>
            <a:r>
              <a:rPr lang="es-ES" sz="2600" dirty="0" err="1"/>
              <a:t>multi-disciplinary</a:t>
            </a:r>
            <a:r>
              <a:rPr lang="es-ES" sz="2600" dirty="0"/>
              <a:t> </a:t>
            </a:r>
            <a:r>
              <a:rPr lang="es-ES" sz="2600" dirty="0" err="1"/>
              <a:t>teams</a:t>
            </a:r>
            <a:r>
              <a:rPr lang="es-ES" sz="2600" dirty="0"/>
              <a:t>, </a:t>
            </a:r>
            <a:r>
              <a:rPr lang="es-ES" sz="2600" dirty="0" err="1"/>
              <a:t>influencing</a:t>
            </a:r>
            <a:r>
              <a:rPr lang="es-ES" sz="2600" dirty="0"/>
              <a:t> </a:t>
            </a:r>
            <a:r>
              <a:rPr lang="es-ES" sz="2600" dirty="0" err="1"/>
              <a:t>design</a:t>
            </a:r>
            <a:r>
              <a:rPr lang="es-ES" sz="2600" dirty="0"/>
              <a:t> </a:t>
            </a:r>
            <a:r>
              <a:rPr lang="es-ES" sz="2600" dirty="0" err="1"/>
              <a:t>from</a:t>
            </a:r>
            <a:r>
              <a:rPr lang="es-ES" sz="2600" dirty="0"/>
              <a:t> </a:t>
            </a:r>
            <a:r>
              <a:rPr lang="es-ES" sz="2600" dirty="0" err="1"/>
              <a:t>an</a:t>
            </a:r>
            <a:r>
              <a:rPr lang="es-ES" sz="2600" dirty="0"/>
              <a:t> </a:t>
            </a:r>
            <a:r>
              <a:rPr lang="es-ES" sz="2600" dirty="0" err="1"/>
              <a:t>early</a:t>
            </a:r>
            <a:r>
              <a:rPr lang="es-ES" sz="2600" dirty="0"/>
              <a:t> </a:t>
            </a:r>
            <a:r>
              <a:rPr lang="es-ES" sz="2600" dirty="0" err="1"/>
              <a:t>stage</a:t>
            </a:r>
            <a:r>
              <a:rPr lang="es-ES" sz="2600" dirty="0"/>
              <a:t> and </a:t>
            </a:r>
            <a:r>
              <a:rPr lang="es-ES" sz="2600" dirty="0" err="1"/>
              <a:t>shaping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landscape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a </a:t>
            </a:r>
            <a:r>
              <a:rPr lang="es-ES" sz="2600" dirty="0" err="1"/>
              <a:t>broad</a:t>
            </a:r>
            <a:r>
              <a:rPr lang="es-ES" sz="2600" dirty="0"/>
              <a:t> </a:t>
            </a:r>
            <a:r>
              <a:rPr lang="es-ES" sz="2600" dirty="0" err="1"/>
              <a:t>scale</a:t>
            </a:r>
            <a:r>
              <a:rPr lang="es-ES" sz="2600" dirty="0"/>
              <a:t>, </a:t>
            </a:r>
            <a:r>
              <a:rPr lang="es-ES" sz="2600" dirty="0" err="1"/>
              <a:t>while</a:t>
            </a:r>
            <a:r>
              <a:rPr lang="es-ES" sz="2600" dirty="0"/>
              <a:t> </a:t>
            </a:r>
            <a:r>
              <a:rPr lang="es-ES" sz="2600" dirty="0" err="1"/>
              <a:t>supporting</a:t>
            </a:r>
            <a:r>
              <a:rPr lang="es-ES" sz="2600" dirty="0"/>
              <a:t> </a:t>
            </a:r>
            <a:r>
              <a:rPr lang="es-ES" sz="2600" dirty="0" err="1"/>
              <a:t>progress</a:t>
            </a:r>
            <a:r>
              <a:rPr lang="es-ES" sz="2600" dirty="0"/>
              <a:t> </a:t>
            </a:r>
            <a:r>
              <a:rPr lang="es-ES" sz="2600" dirty="0" err="1"/>
              <a:t>towards</a:t>
            </a:r>
            <a:r>
              <a:rPr lang="es-ES" sz="2600" dirty="0"/>
              <a:t> net </a:t>
            </a:r>
            <a:r>
              <a:rPr lang="es-ES" sz="2600" dirty="0" err="1"/>
              <a:t>zero</a:t>
            </a:r>
            <a:r>
              <a:rPr lang="es-ES" sz="2600" dirty="0"/>
              <a:t> and </a:t>
            </a:r>
            <a:r>
              <a:rPr lang="es-ES" sz="2600" dirty="0" err="1"/>
              <a:t>delivering</a:t>
            </a:r>
            <a:r>
              <a:rPr lang="es-ES" sz="2600" dirty="0"/>
              <a:t> </a:t>
            </a:r>
            <a:r>
              <a:rPr lang="es-ES" sz="2600" dirty="0" err="1"/>
              <a:t>wider</a:t>
            </a:r>
            <a:r>
              <a:rPr lang="es-ES" sz="2600" dirty="0"/>
              <a:t> </a:t>
            </a:r>
            <a:r>
              <a:rPr lang="es-ES" sz="2600" dirty="0" err="1"/>
              <a:t>environmental</a:t>
            </a:r>
            <a:r>
              <a:rPr lang="es-ES" sz="2600" dirty="0"/>
              <a:t> and social </a:t>
            </a:r>
            <a:r>
              <a:rPr lang="es-ES" sz="2600" dirty="0" err="1"/>
              <a:t>benefits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r>
              <a:rPr lang="es-ES" sz="2600" dirty="0" err="1"/>
              <a:t>We</a:t>
            </a:r>
            <a:r>
              <a:rPr lang="es-ES" sz="2600" dirty="0"/>
              <a:t> </a:t>
            </a:r>
            <a:r>
              <a:rPr lang="es-ES" sz="2600" dirty="0" err="1"/>
              <a:t>will</a:t>
            </a:r>
            <a:r>
              <a:rPr lang="es-ES" sz="2600" dirty="0"/>
              <a:t> </a:t>
            </a:r>
            <a:r>
              <a:rPr lang="es-ES" sz="2600" dirty="0" err="1"/>
              <a:t>consider</a:t>
            </a:r>
            <a:r>
              <a:rPr lang="es-ES" sz="2600" dirty="0"/>
              <a:t> </a:t>
            </a:r>
            <a:r>
              <a:rPr lang="es-ES" sz="2600" dirty="0" err="1"/>
              <a:t>applicants</a:t>
            </a:r>
            <a:r>
              <a:rPr lang="es-ES" sz="2600" dirty="0"/>
              <a:t> </a:t>
            </a:r>
            <a:r>
              <a:rPr lang="es-ES" sz="2600" dirty="0" err="1"/>
              <a:t>with</a:t>
            </a:r>
            <a:r>
              <a:rPr lang="es-ES" sz="2600" dirty="0"/>
              <a:t> a </a:t>
            </a:r>
            <a:r>
              <a:rPr lang="es-ES" sz="2600" dirty="0" err="1"/>
              <a:t>wide</a:t>
            </a:r>
            <a:r>
              <a:rPr lang="es-ES" sz="2600" dirty="0"/>
              <a:t> </a:t>
            </a:r>
            <a:r>
              <a:rPr lang="es-ES" sz="2600" dirty="0" err="1"/>
              <a:t>range</a:t>
            </a:r>
            <a:r>
              <a:rPr lang="es-ES" sz="2600" dirty="0"/>
              <a:t> of </a:t>
            </a:r>
            <a:r>
              <a:rPr lang="es-ES" sz="2600" dirty="0" err="1"/>
              <a:t>experience</a:t>
            </a:r>
            <a:r>
              <a:rPr lang="es-ES" sz="2600" dirty="0"/>
              <a:t> and a </a:t>
            </a:r>
            <a:r>
              <a:rPr lang="es-ES" sz="2600" dirty="0" err="1"/>
              <a:t>keen</a:t>
            </a:r>
            <a:r>
              <a:rPr lang="es-ES" sz="2600" dirty="0"/>
              <a:t> and </a:t>
            </a:r>
            <a:r>
              <a:rPr lang="es-ES" sz="2600" dirty="0" err="1"/>
              <a:t>demonstrable</a:t>
            </a:r>
            <a:r>
              <a:rPr lang="es-ES" sz="2600" dirty="0"/>
              <a:t> </a:t>
            </a:r>
            <a:r>
              <a:rPr lang="es-ES" sz="2600" dirty="0" err="1"/>
              <a:t>experience</a:t>
            </a:r>
            <a:r>
              <a:rPr lang="es-ES" sz="2600" dirty="0"/>
              <a:t> in </a:t>
            </a:r>
            <a:r>
              <a:rPr lang="es-ES" sz="2600" dirty="0" err="1"/>
              <a:t>landscape</a:t>
            </a:r>
            <a:r>
              <a:rPr lang="es-ES" sz="2600" dirty="0"/>
              <a:t> </a:t>
            </a:r>
            <a:r>
              <a:rPr lang="es-ES" sz="2600" dirty="0" err="1"/>
              <a:t>planning</a:t>
            </a:r>
            <a:r>
              <a:rPr lang="es-ES" sz="2600" dirty="0"/>
              <a:t>, </a:t>
            </a:r>
            <a:r>
              <a:rPr lang="es-ES" sz="2600" dirty="0" err="1"/>
              <a:t>including</a:t>
            </a:r>
            <a:r>
              <a:rPr lang="es-ES" sz="2600" dirty="0"/>
              <a:t> LVIA and TVIA. </a:t>
            </a:r>
            <a:r>
              <a:rPr lang="es-ES" sz="2600" dirty="0" err="1"/>
              <a:t>This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an</a:t>
            </a:r>
            <a:r>
              <a:rPr lang="es-ES" sz="2600" dirty="0"/>
              <a:t> </a:t>
            </a:r>
            <a:r>
              <a:rPr lang="es-ES" sz="2600" dirty="0" err="1"/>
              <a:t>opportunity</a:t>
            </a:r>
            <a:r>
              <a:rPr lang="es-ES" sz="2600" dirty="0"/>
              <a:t> to </a:t>
            </a:r>
            <a:r>
              <a:rPr lang="es-ES" sz="2600" dirty="0" err="1"/>
              <a:t>join</a:t>
            </a:r>
            <a:r>
              <a:rPr lang="es-ES" sz="2600" dirty="0"/>
              <a:t> a </a:t>
            </a:r>
            <a:r>
              <a:rPr lang="es-ES" sz="2600" dirty="0" err="1"/>
              <a:t>team</a:t>
            </a:r>
            <a:r>
              <a:rPr lang="es-ES" sz="2600" dirty="0"/>
              <a:t> </a:t>
            </a:r>
            <a:r>
              <a:rPr lang="es-ES" sz="2600" dirty="0" err="1"/>
              <a:t>which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growing</a:t>
            </a:r>
            <a:r>
              <a:rPr lang="es-ES" sz="2600" dirty="0"/>
              <a:t> and </a:t>
            </a:r>
            <a:r>
              <a:rPr lang="es-ES" sz="2600" dirty="0" err="1"/>
              <a:t>with</a:t>
            </a:r>
            <a:r>
              <a:rPr lang="es-ES" sz="2600" dirty="0"/>
              <a:t> </a:t>
            </a:r>
            <a:r>
              <a:rPr lang="es-ES" sz="2600" dirty="0" err="1"/>
              <a:t>strong</a:t>
            </a:r>
            <a:r>
              <a:rPr lang="es-ES" sz="2600" dirty="0"/>
              <a:t> links </a:t>
            </a:r>
            <a:r>
              <a:rPr lang="es-ES" sz="2600" dirty="0" err="1"/>
              <a:t>across</a:t>
            </a:r>
            <a:r>
              <a:rPr lang="es-ES" sz="2600" dirty="0"/>
              <a:t> </a:t>
            </a:r>
            <a:r>
              <a:rPr lang="es-ES" sz="2600" dirty="0" err="1"/>
              <a:t>many</a:t>
            </a:r>
            <a:r>
              <a:rPr lang="es-ES" sz="2600" dirty="0"/>
              <a:t> disciplines.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successful</a:t>
            </a:r>
            <a:r>
              <a:rPr lang="es-ES" sz="2600" dirty="0"/>
              <a:t> </a:t>
            </a:r>
            <a:r>
              <a:rPr lang="es-ES" sz="2600" dirty="0" err="1"/>
              <a:t>candidate</a:t>
            </a:r>
            <a:r>
              <a:rPr lang="es-ES" sz="2600" dirty="0"/>
              <a:t> </a:t>
            </a:r>
            <a:r>
              <a:rPr lang="es-ES" sz="2600" dirty="0" err="1"/>
              <a:t>would</a:t>
            </a:r>
            <a:r>
              <a:rPr lang="es-ES" sz="2600" dirty="0"/>
              <a:t> be </a:t>
            </a:r>
            <a:r>
              <a:rPr lang="es-ES" sz="2600" dirty="0" err="1"/>
              <a:t>involved</a:t>
            </a:r>
            <a:r>
              <a:rPr lang="es-ES" sz="2600" dirty="0"/>
              <a:t> in </a:t>
            </a:r>
            <a:r>
              <a:rPr lang="es-ES" sz="2600" dirty="0" err="1"/>
              <a:t>projects</a:t>
            </a:r>
            <a:r>
              <a:rPr lang="es-ES" sz="2600" dirty="0"/>
              <a:t> </a:t>
            </a:r>
            <a:r>
              <a:rPr lang="es-ES" sz="2600" dirty="0" err="1"/>
              <a:t>throughout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UK and can </a:t>
            </a:r>
            <a:r>
              <a:rPr lang="es-ES" sz="2600" dirty="0" err="1"/>
              <a:t>help</a:t>
            </a:r>
            <a:r>
              <a:rPr lang="es-ES" sz="2600" dirty="0"/>
              <a:t> </a:t>
            </a:r>
            <a:r>
              <a:rPr lang="es-ES" sz="2600" dirty="0" err="1"/>
              <a:t>deliver</a:t>
            </a:r>
            <a:r>
              <a:rPr lang="es-ES" sz="2600" dirty="0"/>
              <a:t> </a:t>
            </a:r>
            <a:r>
              <a:rPr lang="es-ES" sz="2600" dirty="0" err="1"/>
              <a:t>our</a:t>
            </a:r>
            <a:r>
              <a:rPr lang="es-ES" sz="2600" dirty="0"/>
              <a:t> </a:t>
            </a:r>
            <a:r>
              <a:rPr lang="es-ES" sz="2600" dirty="0" err="1"/>
              <a:t>current</a:t>
            </a:r>
            <a:r>
              <a:rPr lang="es-ES" sz="2600" dirty="0"/>
              <a:t> portfolio of </a:t>
            </a:r>
            <a:r>
              <a:rPr lang="es-ES" sz="2600" dirty="0" err="1"/>
              <a:t>overseas</a:t>
            </a:r>
            <a:r>
              <a:rPr lang="es-ES" sz="2600" dirty="0"/>
              <a:t> </a:t>
            </a:r>
            <a:r>
              <a:rPr lang="es-ES" sz="2600" dirty="0" err="1"/>
              <a:t>projects</a:t>
            </a:r>
            <a:r>
              <a:rPr lang="es-ES" sz="2600" dirty="0"/>
              <a:t>.</a:t>
            </a:r>
            <a:br>
              <a:rPr lang="es-ES" sz="2600" dirty="0"/>
            </a:br>
            <a:r>
              <a:rPr lang="es-ES" sz="2600" dirty="0"/>
              <a:t/>
            </a:r>
            <a:br>
              <a:rPr lang="es-ES" sz="2600" dirty="0"/>
            </a:b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408668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 fontScale="92500"/>
          </a:bodyPr>
          <a:lstStyle/>
          <a:p>
            <a:r>
              <a:rPr lang="es-ES" sz="2800" dirty="0" smtClean="0"/>
              <a:t>As Civil </a:t>
            </a:r>
            <a:r>
              <a:rPr lang="es-ES" sz="2800" dirty="0" err="1" smtClean="0"/>
              <a:t>Design</a:t>
            </a:r>
            <a:r>
              <a:rPr lang="es-ES" sz="2800" dirty="0" smtClean="0"/>
              <a:t> </a:t>
            </a:r>
            <a:r>
              <a:rPr lang="es-ES" sz="2800" dirty="0" err="1" smtClean="0"/>
              <a:t>Engineer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will</a:t>
            </a:r>
            <a:r>
              <a:rPr lang="es-ES" sz="2800" dirty="0" smtClean="0"/>
              <a:t> be </a:t>
            </a:r>
            <a:r>
              <a:rPr lang="es-ES" sz="2800" dirty="0" err="1" smtClean="0"/>
              <a:t>responsible</a:t>
            </a:r>
            <a:r>
              <a:rPr lang="es-ES" sz="2800" dirty="0" smtClean="0"/>
              <a:t>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production</a:t>
            </a:r>
            <a:r>
              <a:rPr lang="es-ES" sz="2800" dirty="0" smtClean="0"/>
              <a:t> of </a:t>
            </a:r>
            <a:r>
              <a:rPr lang="es-ES" sz="2800" dirty="0" err="1" smtClean="0"/>
              <a:t>technical</a:t>
            </a:r>
            <a:r>
              <a:rPr lang="es-ES" sz="2800" dirty="0" smtClean="0"/>
              <a:t> </a:t>
            </a:r>
            <a:r>
              <a:rPr lang="es-ES" sz="2800" dirty="0" err="1" smtClean="0"/>
              <a:t>designs</a:t>
            </a:r>
            <a:r>
              <a:rPr lang="es-ES" sz="2800" dirty="0" smtClean="0"/>
              <a:t>, and </a:t>
            </a:r>
            <a:r>
              <a:rPr lang="es-ES" sz="2800" dirty="0" err="1" smtClean="0"/>
              <a:t>report</a:t>
            </a:r>
            <a:r>
              <a:rPr lang="es-ES" sz="2800" dirty="0" smtClean="0"/>
              <a:t> </a:t>
            </a:r>
            <a:r>
              <a:rPr lang="es-ES" sz="2800" dirty="0" err="1" smtClean="0"/>
              <a:t>writing</a:t>
            </a:r>
            <a:r>
              <a:rPr lang="es-ES" sz="2800" dirty="0" smtClean="0"/>
              <a:t>. </a:t>
            </a:r>
            <a:r>
              <a:rPr lang="es-ES" sz="2800" dirty="0" err="1" smtClean="0"/>
              <a:t>This</a:t>
            </a:r>
            <a:r>
              <a:rPr lang="es-ES" sz="2800" dirty="0" smtClean="0"/>
              <a:t> </a:t>
            </a:r>
            <a:r>
              <a:rPr lang="es-ES" sz="2800" dirty="0" err="1" smtClean="0"/>
              <a:t>will</a:t>
            </a:r>
            <a:r>
              <a:rPr lang="es-ES" sz="2800" dirty="0" smtClean="0"/>
              <a:t> </a:t>
            </a:r>
            <a:r>
              <a:rPr lang="es-ES" sz="2800" dirty="0" err="1" smtClean="0"/>
              <a:t>include</a:t>
            </a:r>
            <a:r>
              <a:rPr lang="es-ES" sz="2800" dirty="0" smtClean="0"/>
              <a:t> </a:t>
            </a:r>
            <a:r>
              <a:rPr lang="es-ES" sz="2800" dirty="0" err="1" smtClean="0"/>
              <a:t>detailed</a:t>
            </a:r>
            <a:r>
              <a:rPr lang="es-ES" sz="2800" dirty="0" smtClean="0"/>
              <a:t> </a:t>
            </a:r>
            <a:r>
              <a:rPr lang="es-ES" sz="2800" dirty="0" err="1" smtClean="0"/>
              <a:t>design</a:t>
            </a:r>
            <a:r>
              <a:rPr lang="es-ES" sz="2800" dirty="0" smtClean="0"/>
              <a:t>, </a:t>
            </a:r>
            <a:r>
              <a:rPr lang="es-ES" sz="2800" dirty="0" err="1" smtClean="0"/>
              <a:t>feasibility</a:t>
            </a:r>
            <a:r>
              <a:rPr lang="es-ES" sz="2800" dirty="0" smtClean="0"/>
              <a:t> </a:t>
            </a:r>
            <a:r>
              <a:rPr lang="es-ES" sz="2800" dirty="0" err="1" smtClean="0"/>
              <a:t>studies</a:t>
            </a:r>
            <a:r>
              <a:rPr lang="es-ES" sz="2800" dirty="0" smtClean="0"/>
              <a:t>, </a:t>
            </a:r>
            <a:r>
              <a:rPr lang="es-ES" sz="2800" dirty="0" err="1" smtClean="0"/>
              <a:t>drainage</a:t>
            </a:r>
            <a:r>
              <a:rPr lang="es-ES" sz="2800" dirty="0" smtClean="0"/>
              <a:t> </a:t>
            </a:r>
            <a:r>
              <a:rPr lang="es-ES" sz="2800" dirty="0" err="1" smtClean="0"/>
              <a:t>strategies</a:t>
            </a:r>
            <a:r>
              <a:rPr lang="es-ES" sz="2800" dirty="0" smtClean="0"/>
              <a:t>, </a:t>
            </a:r>
            <a:r>
              <a:rPr lang="es-ES" sz="2800" dirty="0" err="1" smtClean="0"/>
              <a:t>schematic</a:t>
            </a:r>
            <a:r>
              <a:rPr lang="es-ES" sz="2800" dirty="0" smtClean="0"/>
              <a:t> </a:t>
            </a:r>
            <a:r>
              <a:rPr lang="es-ES" sz="2800" dirty="0" err="1" smtClean="0"/>
              <a:t>designs</a:t>
            </a:r>
            <a:r>
              <a:rPr lang="es-ES" sz="2800" dirty="0" smtClean="0"/>
              <a:t>, </a:t>
            </a:r>
            <a:r>
              <a:rPr lang="es-ES" sz="2800" dirty="0" err="1" smtClean="0"/>
              <a:t>masterplan</a:t>
            </a:r>
            <a:r>
              <a:rPr lang="es-ES" sz="2800" dirty="0" smtClean="0"/>
              <a:t> </a:t>
            </a:r>
            <a:r>
              <a:rPr lang="es-ES" sz="2800" dirty="0" err="1" smtClean="0"/>
              <a:t>designs</a:t>
            </a:r>
            <a:r>
              <a:rPr lang="es-ES" sz="2800" dirty="0" smtClean="0"/>
              <a:t>, </a:t>
            </a:r>
            <a:r>
              <a:rPr lang="es-ES" sz="2800" dirty="0" err="1" smtClean="0"/>
              <a:t>drawings</a:t>
            </a:r>
            <a:r>
              <a:rPr lang="es-ES" sz="2800" dirty="0" smtClean="0"/>
              <a:t> and </a:t>
            </a:r>
            <a:r>
              <a:rPr lang="es-ES" sz="2800" dirty="0" err="1" smtClean="0"/>
              <a:t>specifications</a:t>
            </a:r>
            <a:r>
              <a:rPr lang="es-ES" sz="2800" dirty="0" smtClean="0"/>
              <a:t>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infrastructure</a:t>
            </a:r>
            <a:r>
              <a:rPr lang="es-ES" sz="2800" dirty="0" smtClean="0"/>
              <a:t> </a:t>
            </a:r>
            <a:r>
              <a:rPr lang="es-ES" sz="2800" dirty="0" err="1" smtClean="0"/>
              <a:t>projects</a:t>
            </a:r>
            <a:r>
              <a:rPr lang="es-ES" sz="2800" dirty="0" smtClean="0"/>
              <a:t> </a:t>
            </a:r>
            <a:r>
              <a:rPr lang="es-ES" sz="2800" dirty="0" err="1" smtClean="0"/>
              <a:t>associated</a:t>
            </a:r>
            <a:r>
              <a:rPr lang="es-ES" sz="2800" dirty="0" smtClean="0"/>
              <a:t> </a:t>
            </a:r>
            <a:r>
              <a:rPr lang="es-ES" sz="2800" dirty="0" err="1" smtClean="0"/>
              <a:t>with</a:t>
            </a:r>
            <a:r>
              <a:rPr lang="es-ES" sz="2800" dirty="0" smtClean="0"/>
              <a:t> </a:t>
            </a:r>
            <a:r>
              <a:rPr lang="es-ES" sz="2800" dirty="0" err="1" smtClean="0"/>
              <a:t>public</a:t>
            </a:r>
            <a:r>
              <a:rPr lang="es-ES" sz="2800" dirty="0" smtClean="0"/>
              <a:t> and </a:t>
            </a:r>
            <a:r>
              <a:rPr lang="es-ES" sz="2800" dirty="0" err="1" smtClean="0"/>
              <a:t>privately</a:t>
            </a:r>
            <a:r>
              <a:rPr lang="es-ES" sz="2800" dirty="0" smtClean="0"/>
              <a:t> </a:t>
            </a:r>
            <a:r>
              <a:rPr lang="es-ES" sz="2800" dirty="0" err="1" smtClean="0"/>
              <a:t>funded</a:t>
            </a:r>
            <a:r>
              <a:rPr lang="es-ES" sz="2800" dirty="0" smtClean="0"/>
              <a:t> </a:t>
            </a:r>
            <a:r>
              <a:rPr lang="es-ES" sz="2800" dirty="0" err="1" smtClean="0"/>
              <a:t>developments</a:t>
            </a:r>
            <a:r>
              <a:rPr lang="es-ES" sz="2800" dirty="0" smtClean="0"/>
              <a:t>.</a:t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err="1" smtClean="0"/>
              <a:t>This</a:t>
            </a:r>
            <a:r>
              <a:rPr lang="es-ES" sz="2800" dirty="0" smtClean="0"/>
              <a:t> </a:t>
            </a:r>
            <a:r>
              <a:rPr lang="es-ES" sz="2800" dirty="0" err="1" smtClean="0"/>
              <a:t>is</a:t>
            </a:r>
            <a:r>
              <a:rPr lang="es-ES" sz="2800" dirty="0" smtClean="0"/>
              <a:t> a </a:t>
            </a:r>
            <a:r>
              <a:rPr lang="es-ES" sz="2800" dirty="0" err="1" smtClean="0"/>
              <a:t>great</a:t>
            </a:r>
            <a:r>
              <a:rPr lang="es-ES" sz="2800" dirty="0" smtClean="0"/>
              <a:t> </a:t>
            </a:r>
            <a:r>
              <a:rPr lang="es-ES" sz="2800" dirty="0" err="1" smtClean="0"/>
              <a:t>opportunity</a:t>
            </a:r>
            <a:r>
              <a:rPr lang="es-ES" sz="2800" dirty="0" smtClean="0"/>
              <a:t>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somebody</a:t>
            </a:r>
            <a:r>
              <a:rPr lang="es-ES" sz="2800" dirty="0" smtClean="0"/>
              <a:t> </a:t>
            </a:r>
            <a:r>
              <a:rPr lang="es-ES" sz="2800" dirty="0" err="1" smtClean="0"/>
              <a:t>looking</a:t>
            </a:r>
            <a:r>
              <a:rPr lang="es-ES" sz="2800" dirty="0" smtClean="0"/>
              <a:t> to </a:t>
            </a:r>
            <a:r>
              <a:rPr lang="es-ES" sz="2800" dirty="0" err="1" smtClean="0"/>
              <a:t>progress</a:t>
            </a:r>
            <a:r>
              <a:rPr lang="es-ES" sz="2800" dirty="0" smtClean="0"/>
              <a:t> </a:t>
            </a:r>
            <a:r>
              <a:rPr lang="es-ES" sz="2800" dirty="0" err="1" smtClean="0"/>
              <a:t>their</a:t>
            </a:r>
            <a:r>
              <a:rPr lang="es-ES" sz="2800" dirty="0" smtClean="0"/>
              <a:t> </a:t>
            </a:r>
            <a:r>
              <a:rPr lang="es-ES" sz="2800" dirty="0" err="1" smtClean="0"/>
              <a:t>career</a:t>
            </a:r>
            <a:r>
              <a:rPr lang="es-ES" sz="2800" dirty="0" smtClean="0"/>
              <a:t> to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next</a:t>
            </a:r>
            <a:r>
              <a:rPr lang="es-ES" sz="2800" dirty="0" smtClean="0"/>
              <a:t> </a:t>
            </a:r>
            <a:r>
              <a:rPr lang="es-ES" sz="2800" dirty="0" err="1" smtClean="0"/>
              <a:t>level</a:t>
            </a:r>
            <a:r>
              <a:rPr lang="es-ES" sz="2800" dirty="0" smtClean="0"/>
              <a:t> </a:t>
            </a:r>
            <a:r>
              <a:rPr lang="es-ES" sz="2800" dirty="0" err="1" smtClean="0"/>
              <a:t>within</a:t>
            </a:r>
            <a:r>
              <a:rPr lang="es-ES" sz="2800" dirty="0" smtClean="0"/>
              <a:t> </a:t>
            </a:r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established</a:t>
            </a:r>
            <a:r>
              <a:rPr lang="es-ES" sz="2800" dirty="0" smtClean="0"/>
              <a:t> </a:t>
            </a:r>
            <a:r>
              <a:rPr lang="es-ES" sz="2800" dirty="0" err="1" smtClean="0"/>
              <a:t>team</a:t>
            </a:r>
            <a:r>
              <a:rPr lang="es-ES" sz="2800" dirty="0" smtClean="0"/>
              <a:t> </a:t>
            </a:r>
            <a:r>
              <a:rPr lang="es-ES" sz="2800" dirty="0" err="1" smtClean="0"/>
              <a:t>who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 a </a:t>
            </a:r>
            <a:r>
              <a:rPr lang="es-ES" sz="2800" dirty="0" err="1" smtClean="0"/>
              <a:t>great</a:t>
            </a:r>
            <a:r>
              <a:rPr lang="es-ES" sz="2800" dirty="0" smtClean="0"/>
              <a:t> </a:t>
            </a:r>
            <a:r>
              <a:rPr lang="es-ES" sz="2800" dirty="0" err="1" smtClean="0"/>
              <a:t>track</a:t>
            </a:r>
            <a:r>
              <a:rPr lang="es-ES" sz="2800" dirty="0" smtClean="0"/>
              <a:t> record in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delivery</a:t>
            </a:r>
            <a:r>
              <a:rPr lang="es-ES" sz="2800" dirty="0" smtClean="0"/>
              <a:t> of Civil </a:t>
            </a:r>
            <a:r>
              <a:rPr lang="es-ES" sz="2800" dirty="0" err="1" smtClean="0"/>
              <a:t>engineering</a:t>
            </a:r>
            <a:r>
              <a:rPr lang="es-ES" sz="2800" dirty="0" smtClean="0"/>
              <a:t> </a:t>
            </a:r>
            <a:r>
              <a:rPr lang="es-ES" sz="2800" dirty="0" err="1" smtClean="0"/>
              <a:t>projects</a:t>
            </a:r>
            <a:r>
              <a:rPr lang="es-ES" sz="2800" dirty="0" smtClean="0"/>
              <a:t> </a:t>
            </a:r>
            <a:r>
              <a:rPr lang="es-ES" sz="2800" dirty="0" err="1" smtClean="0"/>
              <a:t>throughout</a:t>
            </a:r>
            <a:r>
              <a:rPr lang="es-ES" sz="2800" dirty="0" smtClean="0"/>
              <a:t> Scotland.</a:t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err="1" smtClean="0"/>
              <a:t>Our</a:t>
            </a:r>
            <a:r>
              <a:rPr lang="es-ES" sz="2800" dirty="0" smtClean="0"/>
              <a:t> </a:t>
            </a:r>
            <a:r>
              <a:rPr lang="es-ES" sz="2800" dirty="0" err="1" smtClean="0"/>
              <a:t>Civils</a:t>
            </a:r>
            <a:r>
              <a:rPr lang="es-ES" sz="2800" dirty="0" smtClean="0"/>
              <a:t> </a:t>
            </a:r>
            <a:r>
              <a:rPr lang="es-ES" sz="2800" dirty="0" err="1" smtClean="0"/>
              <a:t>department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 a </a:t>
            </a:r>
            <a:r>
              <a:rPr lang="es-ES" sz="2800" dirty="0" err="1" smtClean="0"/>
              <a:t>strong</a:t>
            </a:r>
            <a:r>
              <a:rPr lang="es-ES" sz="2800" dirty="0" smtClean="0"/>
              <a:t> social </a:t>
            </a:r>
            <a:r>
              <a:rPr lang="es-ES" sz="2800" dirty="0" err="1" smtClean="0"/>
              <a:t>outlook</a:t>
            </a:r>
            <a:r>
              <a:rPr lang="es-ES" sz="2800" dirty="0" smtClean="0"/>
              <a:t> , </a:t>
            </a:r>
            <a:r>
              <a:rPr lang="es-ES" sz="2800" dirty="0" err="1" smtClean="0"/>
              <a:t>offer</a:t>
            </a:r>
            <a:r>
              <a:rPr lang="es-ES" sz="2800" dirty="0" smtClean="0"/>
              <a:t> </a:t>
            </a:r>
            <a:r>
              <a:rPr lang="es-ES" sz="2800" dirty="0" err="1" smtClean="0"/>
              <a:t>excellent</a:t>
            </a:r>
            <a:r>
              <a:rPr lang="es-ES" sz="2800" dirty="0" smtClean="0"/>
              <a:t> training </a:t>
            </a:r>
            <a:r>
              <a:rPr lang="es-ES" sz="2800" dirty="0" err="1" smtClean="0"/>
              <a:t>opportunities</a:t>
            </a:r>
            <a:r>
              <a:rPr lang="es-ES" sz="2800" dirty="0" smtClean="0"/>
              <a:t> and </a:t>
            </a:r>
            <a:r>
              <a:rPr lang="es-ES" sz="2800" dirty="0" err="1" smtClean="0"/>
              <a:t>encourage</a:t>
            </a:r>
            <a:r>
              <a:rPr lang="es-ES" sz="2800" dirty="0" smtClean="0"/>
              <a:t> </a:t>
            </a:r>
            <a:r>
              <a:rPr lang="es-ES" sz="2800" dirty="0" err="1" smtClean="0"/>
              <a:t>career</a:t>
            </a:r>
            <a:r>
              <a:rPr lang="es-ES" sz="2800" dirty="0" smtClean="0"/>
              <a:t> </a:t>
            </a:r>
            <a:r>
              <a:rPr lang="es-ES" sz="2800" dirty="0" err="1" smtClean="0"/>
              <a:t>development</a:t>
            </a:r>
            <a:r>
              <a:rPr lang="es-ES" sz="2800" dirty="0" smtClean="0"/>
              <a:t> at </a:t>
            </a:r>
            <a:r>
              <a:rPr lang="es-ES" sz="2800" dirty="0" err="1" smtClean="0"/>
              <a:t>all</a:t>
            </a:r>
            <a:r>
              <a:rPr lang="es-ES" sz="2800" dirty="0" smtClean="0"/>
              <a:t> </a:t>
            </a:r>
            <a:r>
              <a:rPr lang="es-ES" sz="2800" dirty="0" err="1" smtClean="0"/>
              <a:t>levels</a:t>
            </a:r>
            <a:r>
              <a:rPr lang="es-ES" sz="2800" dirty="0" smtClean="0"/>
              <a:t> and are at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forefront</a:t>
            </a:r>
            <a:r>
              <a:rPr lang="es-ES" sz="2800" dirty="0" smtClean="0"/>
              <a:t> of </a:t>
            </a:r>
            <a:r>
              <a:rPr lang="es-ES" sz="2800" dirty="0" err="1" smtClean="0"/>
              <a:t>Engineering</a:t>
            </a:r>
            <a:r>
              <a:rPr lang="es-ES" sz="2800" dirty="0" smtClean="0"/>
              <a:t> </a:t>
            </a:r>
            <a:r>
              <a:rPr lang="es-ES" sz="2800" dirty="0" err="1" smtClean="0"/>
              <a:t>technologies</a:t>
            </a:r>
            <a:r>
              <a:rPr lang="es-ES" sz="2800" dirty="0" smtClean="0"/>
              <a:t> and software </a:t>
            </a:r>
            <a:r>
              <a:rPr lang="es-ES" sz="2800" dirty="0" err="1" smtClean="0"/>
              <a:t>systems</a:t>
            </a:r>
            <a:r>
              <a:rPr lang="es-ES" sz="2800" dirty="0" smtClean="0"/>
              <a:t>.</a:t>
            </a:r>
            <a:endParaRPr lang="es-AR" sz="3200" dirty="0" smtClean="0"/>
          </a:p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338632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 fontScale="85000" lnSpcReduction="10000"/>
          </a:bodyPr>
          <a:lstStyle/>
          <a:p>
            <a:pPr algn="l">
              <a:spcBef>
                <a:spcPts val="0"/>
              </a:spcBef>
            </a:pPr>
            <a:r>
              <a:rPr lang="es-ES" sz="3300" b="1" dirty="0" err="1" smtClean="0">
                <a:solidFill>
                  <a:srgbClr val="6666FF"/>
                </a:solidFill>
              </a:rPr>
              <a:t>Qualifications</a:t>
            </a:r>
            <a:r>
              <a:rPr lang="es-ES" sz="3300" b="1" dirty="0" smtClean="0">
                <a:solidFill>
                  <a:srgbClr val="6666FF"/>
                </a:solidFill>
              </a:rPr>
              <a:t>     </a:t>
            </a:r>
            <a:r>
              <a:rPr lang="es-ES" sz="3300" b="1" dirty="0" err="1" smtClean="0">
                <a:solidFill>
                  <a:srgbClr val="6666FF"/>
                </a:solidFill>
              </a:rPr>
              <a:t>Minimum</a:t>
            </a:r>
            <a:r>
              <a:rPr lang="es-ES" sz="3300" b="1" dirty="0" smtClean="0">
                <a:solidFill>
                  <a:srgbClr val="6666FF"/>
                </a:solidFill>
              </a:rPr>
              <a:t> </a:t>
            </a:r>
            <a:r>
              <a:rPr lang="es-ES" sz="3300" b="1" dirty="0" err="1">
                <a:solidFill>
                  <a:srgbClr val="6666FF"/>
                </a:solidFill>
              </a:rPr>
              <a:t>Requirements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Experienced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production</a:t>
            </a:r>
            <a:r>
              <a:rPr lang="es-ES" dirty="0"/>
              <a:t> of </a:t>
            </a:r>
            <a:r>
              <a:rPr lang="es-ES" dirty="0" err="1"/>
              <a:t>detailed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 </a:t>
            </a:r>
            <a:r>
              <a:rPr lang="es-ES" dirty="0" err="1"/>
              <a:t>information</a:t>
            </a:r>
            <a:r>
              <a:rPr lang="es-ES" dirty="0"/>
              <a:t>,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reports</a:t>
            </a:r>
            <a:r>
              <a:rPr lang="es-ES" dirty="0"/>
              <a:t>, </a:t>
            </a:r>
            <a:r>
              <a:rPr lang="es-ES" dirty="0" err="1"/>
              <a:t>drawings</a:t>
            </a:r>
            <a:r>
              <a:rPr lang="es-ES" dirty="0"/>
              <a:t>, tender </a:t>
            </a:r>
            <a:r>
              <a:rPr lang="es-ES" dirty="0" err="1"/>
              <a:t>documents</a:t>
            </a:r>
            <a:r>
              <a:rPr lang="es-ES" dirty="0"/>
              <a:t> &amp; </a:t>
            </a:r>
            <a:r>
              <a:rPr lang="es-ES" dirty="0" err="1"/>
              <a:t>specifications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+ Familiar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 </a:t>
            </a:r>
            <a:r>
              <a:rPr lang="es-ES" dirty="0" err="1"/>
              <a:t>Standards</a:t>
            </a:r>
            <a:r>
              <a:rPr lang="es-ES" dirty="0"/>
              <a:t> </a:t>
            </a:r>
            <a:r>
              <a:rPr lang="es-ES" dirty="0" err="1"/>
              <a:t>such</a:t>
            </a:r>
            <a:r>
              <a:rPr lang="es-ES" dirty="0"/>
              <a:t> as </a:t>
            </a:r>
            <a:r>
              <a:rPr lang="es-ES" dirty="0" err="1"/>
              <a:t>Sewers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Scotland 4, </a:t>
            </a:r>
            <a:r>
              <a:rPr lang="es-ES" dirty="0" err="1"/>
              <a:t>Building</a:t>
            </a:r>
            <a:r>
              <a:rPr lang="es-ES" dirty="0"/>
              <a:t> </a:t>
            </a:r>
            <a:r>
              <a:rPr lang="es-ES" dirty="0" err="1"/>
              <a:t>Regulations</a:t>
            </a:r>
            <a:r>
              <a:rPr lang="es-ES" dirty="0"/>
              <a:t>, </a:t>
            </a:r>
            <a:r>
              <a:rPr lang="es-ES" dirty="0" err="1"/>
              <a:t>National</a:t>
            </a:r>
            <a:r>
              <a:rPr lang="es-ES" dirty="0"/>
              <a:t> </a:t>
            </a:r>
            <a:r>
              <a:rPr lang="es-ES" dirty="0" err="1"/>
              <a:t>Planning</a:t>
            </a:r>
            <a:r>
              <a:rPr lang="es-ES" dirty="0"/>
              <a:t> </a:t>
            </a:r>
            <a:r>
              <a:rPr lang="es-ES" dirty="0" err="1"/>
              <a:t>Policy</a:t>
            </a:r>
            <a:r>
              <a:rPr lang="es-ES" dirty="0"/>
              <a:t> Framework,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Specifications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Highways</a:t>
            </a:r>
            <a:r>
              <a:rPr lang="es-ES" dirty="0"/>
              <a:t> </a:t>
            </a:r>
            <a:r>
              <a:rPr lang="es-ES" dirty="0" err="1"/>
              <a:t>works</a:t>
            </a:r>
            <a:r>
              <a:rPr lang="es-ES" dirty="0"/>
              <a:t> and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relevant</a:t>
            </a:r>
            <a:r>
              <a:rPr lang="es-ES" dirty="0"/>
              <a:t> British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regulation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+ Key </a:t>
            </a:r>
            <a:r>
              <a:rPr lang="es-ES" dirty="0" err="1"/>
              <a:t>responsibilities</a:t>
            </a:r>
            <a:r>
              <a:rPr lang="es-ES" dirty="0"/>
              <a:t> in </a:t>
            </a:r>
            <a:r>
              <a:rPr lang="es-ES" dirty="0" err="1"/>
              <a:t>fronting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and </a:t>
            </a:r>
            <a:r>
              <a:rPr lang="es-ES" dirty="0" err="1"/>
              <a:t>teams</a:t>
            </a:r>
            <a:r>
              <a:rPr lang="es-ES" dirty="0"/>
              <a:t> in </a:t>
            </a:r>
            <a:r>
              <a:rPr lang="es-ES" dirty="0" err="1"/>
              <a:t>roads</a:t>
            </a:r>
            <a:r>
              <a:rPr lang="es-ES" dirty="0"/>
              <a:t> and </a:t>
            </a:r>
            <a:r>
              <a:rPr lang="es-ES" dirty="0" err="1"/>
              <a:t>drainage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, </a:t>
            </a:r>
            <a:r>
              <a:rPr lang="es-ES" dirty="0" err="1"/>
              <a:t>including</a:t>
            </a:r>
            <a:r>
              <a:rPr lang="es-ES" dirty="0"/>
              <a:t> a </a:t>
            </a:r>
            <a:r>
              <a:rPr lang="es-ES" dirty="0" err="1"/>
              <a:t>sound</a:t>
            </a:r>
            <a:r>
              <a:rPr lang="es-ES" dirty="0"/>
              <a:t> </a:t>
            </a:r>
            <a:r>
              <a:rPr lang="es-ES" dirty="0" err="1"/>
              <a:t>understanding</a:t>
            </a:r>
            <a:r>
              <a:rPr lang="es-ES" dirty="0"/>
              <a:t> of </a:t>
            </a:r>
            <a:r>
              <a:rPr lang="es-ES" dirty="0" err="1"/>
              <a:t>utility</a:t>
            </a:r>
            <a:r>
              <a:rPr lang="es-ES" dirty="0"/>
              <a:t> </a:t>
            </a:r>
            <a:r>
              <a:rPr lang="es-ES" dirty="0" err="1"/>
              <a:t>provision</a:t>
            </a:r>
            <a:r>
              <a:rPr lang="es-ES" dirty="0"/>
              <a:t> and general civil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practise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knowledge</a:t>
            </a:r>
            <a:r>
              <a:rPr lang="es-ES" dirty="0"/>
              <a:t> of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main</a:t>
            </a:r>
            <a:r>
              <a:rPr lang="es-ES" dirty="0"/>
              <a:t> civil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 software </a:t>
            </a:r>
            <a:r>
              <a:rPr lang="es-ES" dirty="0" err="1"/>
              <a:t>packages</a:t>
            </a:r>
            <a:r>
              <a:rPr lang="es-ES" dirty="0"/>
              <a:t>, </a:t>
            </a:r>
            <a:r>
              <a:rPr lang="es-ES" dirty="0" err="1"/>
              <a:t>incl</a:t>
            </a:r>
            <a:r>
              <a:rPr lang="es-ES" dirty="0"/>
              <a:t> Micro </a:t>
            </a:r>
            <a:r>
              <a:rPr lang="es-ES" dirty="0" err="1"/>
              <a:t>Drainage</a:t>
            </a:r>
            <a:r>
              <a:rPr lang="es-ES" dirty="0"/>
              <a:t> / </a:t>
            </a:r>
            <a:r>
              <a:rPr lang="es-ES" dirty="0" err="1"/>
              <a:t>Info</a:t>
            </a:r>
            <a:r>
              <a:rPr lang="es-ES" dirty="0"/>
              <a:t> </a:t>
            </a:r>
            <a:r>
              <a:rPr lang="es-ES" dirty="0" err="1"/>
              <a:t>Drainage</a:t>
            </a:r>
            <a:r>
              <a:rPr lang="es-ES" dirty="0"/>
              <a:t> and </a:t>
            </a:r>
            <a:r>
              <a:rPr lang="es-ES" dirty="0" err="1"/>
              <a:t>ground</a:t>
            </a:r>
            <a:r>
              <a:rPr lang="es-ES" dirty="0"/>
              <a:t> </a:t>
            </a:r>
            <a:r>
              <a:rPr lang="es-ES" dirty="0" err="1"/>
              <a:t>modelling</a:t>
            </a:r>
            <a:r>
              <a:rPr lang="es-ES" dirty="0"/>
              <a:t> </a:t>
            </a:r>
            <a:r>
              <a:rPr lang="es-ES" dirty="0" err="1"/>
              <a:t>using</a:t>
            </a:r>
            <a:r>
              <a:rPr lang="es-ES" dirty="0"/>
              <a:t> </a:t>
            </a:r>
            <a:r>
              <a:rPr lang="es-ES" dirty="0" err="1"/>
              <a:t>recognised</a:t>
            </a:r>
            <a:r>
              <a:rPr lang="es-ES" dirty="0"/>
              <a:t> software (AutoCAD </a:t>
            </a:r>
            <a:r>
              <a:rPr lang="es-ES" dirty="0" err="1"/>
              <a:t>Civils</a:t>
            </a:r>
            <a:r>
              <a:rPr lang="es-ES" dirty="0"/>
              <a:t> 3D</a:t>
            </a:r>
            <a:r>
              <a:rPr lang="es-ES" dirty="0" smtClean="0"/>
              <a:t>).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Application</a:t>
            </a:r>
            <a:r>
              <a:rPr lang="es-ES" dirty="0"/>
              <a:t> of </a:t>
            </a:r>
            <a:r>
              <a:rPr lang="es-ES" dirty="0" err="1"/>
              <a:t>health</a:t>
            </a:r>
            <a:r>
              <a:rPr lang="es-ES" dirty="0"/>
              <a:t> and safety in </a:t>
            </a:r>
            <a:r>
              <a:rPr lang="es-ES" dirty="0" err="1"/>
              <a:t>design</a:t>
            </a:r>
            <a:r>
              <a:rPr lang="es-ES" dirty="0"/>
              <a:t>, </a:t>
            </a:r>
            <a:r>
              <a:rPr lang="es-ES" dirty="0" err="1"/>
              <a:t>preparation</a:t>
            </a:r>
            <a:r>
              <a:rPr lang="es-ES" dirty="0"/>
              <a:t> of </a:t>
            </a:r>
            <a:r>
              <a:rPr lang="es-ES" dirty="0" err="1"/>
              <a:t>risk</a:t>
            </a:r>
            <a:r>
              <a:rPr lang="es-ES" dirty="0"/>
              <a:t> </a:t>
            </a:r>
            <a:r>
              <a:rPr lang="es-ES" dirty="0" err="1"/>
              <a:t>assessment</a:t>
            </a:r>
            <a:r>
              <a:rPr lang="es-ES" dirty="0"/>
              <a:t> and </a:t>
            </a:r>
            <a:r>
              <a:rPr lang="es-ES" dirty="0" err="1"/>
              <a:t>quality</a:t>
            </a:r>
            <a:r>
              <a:rPr lang="es-ES" dirty="0"/>
              <a:t> </a:t>
            </a:r>
            <a:r>
              <a:rPr lang="es-ES" dirty="0" err="1"/>
              <a:t>reviews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err="1">
                <a:solidFill>
                  <a:srgbClr val="6666FF"/>
                </a:solidFill>
              </a:rPr>
              <a:t>Preferred</a:t>
            </a:r>
            <a:r>
              <a:rPr lang="es-ES" b="1" dirty="0">
                <a:solidFill>
                  <a:srgbClr val="6666FF"/>
                </a:solidFill>
              </a:rPr>
              <a:t> </a:t>
            </a:r>
            <a:r>
              <a:rPr lang="es-ES" b="1" dirty="0" err="1">
                <a:solidFill>
                  <a:srgbClr val="6666FF"/>
                </a:solidFill>
              </a:rPr>
              <a:t>Qualifications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Degree</a:t>
            </a:r>
            <a:r>
              <a:rPr lang="es-ES" dirty="0"/>
              <a:t> in Civil/</a:t>
            </a:r>
            <a:r>
              <a:rPr lang="es-ES" dirty="0" err="1"/>
              <a:t>Structural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equivalent</a:t>
            </a:r>
            <a:r>
              <a:rPr lang="es-ES" dirty="0"/>
              <a:t> </a:t>
            </a:r>
            <a:r>
              <a:rPr lang="es-ES" dirty="0" err="1"/>
              <a:t>accredited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a </a:t>
            </a:r>
            <a:r>
              <a:rPr lang="es-ES" dirty="0" err="1"/>
              <a:t>professional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 smtClean="0"/>
              <a:t>institution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would</a:t>
            </a:r>
            <a:r>
              <a:rPr lang="es-ES" dirty="0"/>
              <a:t> be beneficial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candidate</a:t>
            </a:r>
            <a:r>
              <a:rPr lang="es-ES" dirty="0"/>
              <a:t> to be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towards</a:t>
            </a:r>
            <a:r>
              <a:rPr lang="es-ES" dirty="0"/>
              <a:t> </a:t>
            </a:r>
            <a:r>
              <a:rPr lang="es-ES" dirty="0" err="1"/>
              <a:t>Chartered</a:t>
            </a:r>
            <a:r>
              <a:rPr lang="es-ES" dirty="0"/>
              <a:t> status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Institution</a:t>
            </a:r>
            <a:r>
              <a:rPr lang="es-ES" dirty="0"/>
              <a:t> of Civil </a:t>
            </a:r>
            <a:r>
              <a:rPr lang="es-ES" dirty="0" err="1"/>
              <a:t>Engineers</a:t>
            </a:r>
            <a:r>
              <a:rPr lang="es-ES" dirty="0" smtClean="0"/>
              <a:t>,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7876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/>
          </a:bodyPr>
          <a:lstStyle/>
          <a:p>
            <a:r>
              <a:rPr lang="es-ES" sz="2800" b="1" dirty="0" err="1">
                <a:solidFill>
                  <a:srgbClr val="6666FF"/>
                </a:solidFill>
              </a:rPr>
              <a:t>About</a:t>
            </a:r>
            <a:r>
              <a:rPr lang="es-ES" sz="2800" b="1" dirty="0">
                <a:solidFill>
                  <a:srgbClr val="6666FF"/>
                </a:solidFill>
              </a:rPr>
              <a:t> AECOM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AECOM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world’s</a:t>
            </a:r>
            <a:r>
              <a:rPr lang="es-ES" dirty="0"/>
              <a:t> </a:t>
            </a:r>
            <a:r>
              <a:rPr lang="es-ES" dirty="0" err="1"/>
              <a:t>trusted</a:t>
            </a:r>
            <a:r>
              <a:rPr lang="es-ES" dirty="0"/>
              <a:t>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consulting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, </a:t>
            </a:r>
            <a:r>
              <a:rPr lang="es-ES" dirty="0" err="1"/>
              <a:t>delivering</a:t>
            </a:r>
            <a:r>
              <a:rPr lang="es-ES" dirty="0"/>
              <a:t> </a:t>
            </a:r>
            <a:r>
              <a:rPr lang="es-ES" dirty="0" err="1"/>
              <a:t>professional</a:t>
            </a:r>
            <a:r>
              <a:rPr lang="es-ES" dirty="0"/>
              <a:t> </a:t>
            </a:r>
            <a:r>
              <a:rPr lang="es-ES" dirty="0" err="1"/>
              <a:t>services</a:t>
            </a:r>
            <a:r>
              <a:rPr lang="es-ES" dirty="0"/>
              <a:t> </a:t>
            </a:r>
            <a:r>
              <a:rPr lang="es-ES" dirty="0" err="1"/>
              <a:t>throughout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project</a:t>
            </a:r>
            <a:r>
              <a:rPr lang="es-ES" dirty="0"/>
              <a:t> </a:t>
            </a:r>
            <a:r>
              <a:rPr lang="es-ES" dirty="0" err="1"/>
              <a:t>lifecycle</a:t>
            </a:r>
            <a:r>
              <a:rPr lang="es-ES" dirty="0"/>
              <a:t> –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advisory</a:t>
            </a:r>
            <a:r>
              <a:rPr lang="es-ES" dirty="0"/>
              <a:t>, </a:t>
            </a:r>
            <a:r>
              <a:rPr lang="es-ES" dirty="0" err="1"/>
              <a:t>planning</a:t>
            </a:r>
            <a:r>
              <a:rPr lang="es-ES" dirty="0"/>
              <a:t>, </a:t>
            </a:r>
            <a:r>
              <a:rPr lang="es-ES" dirty="0" err="1"/>
              <a:t>design</a:t>
            </a:r>
            <a:r>
              <a:rPr lang="es-ES" dirty="0"/>
              <a:t> and </a:t>
            </a:r>
            <a:r>
              <a:rPr lang="es-ES" dirty="0" err="1"/>
              <a:t>engineering</a:t>
            </a:r>
            <a:r>
              <a:rPr lang="es-ES" dirty="0"/>
              <a:t> to </a:t>
            </a:r>
            <a:r>
              <a:rPr lang="es-ES" dirty="0" err="1"/>
              <a:t>program</a:t>
            </a:r>
            <a:r>
              <a:rPr lang="es-ES" dirty="0"/>
              <a:t> and </a:t>
            </a:r>
            <a:r>
              <a:rPr lang="es-ES" dirty="0" err="1"/>
              <a:t>construction</a:t>
            </a:r>
            <a:r>
              <a:rPr lang="es-ES" dirty="0"/>
              <a:t> </a:t>
            </a:r>
            <a:r>
              <a:rPr lang="es-ES" dirty="0" err="1"/>
              <a:t>management</a:t>
            </a:r>
            <a:r>
              <a:rPr lang="es-ES" dirty="0"/>
              <a:t>.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spanning</a:t>
            </a:r>
            <a:r>
              <a:rPr lang="es-ES" dirty="0"/>
              <a:t> </a:t>
            </a:r>
            <a:r>
              <a:rPr lang="es-ES" dirty="0" err="1"/>
              <a:t>transportation</a:t>
            </a:r>
            <a:r>
              <a:rPr lang="es-ES" dirty="0"/>
              <a:t>, </a:t>
            </a:r>
            <a:r>
              <a:rPr lang="es-ES" dirty="0" err="1"/>
              <a:t>buildings</a:t>
            </a:r>
            <a:r>
              <a:rPr lang="es-ES" dirty="0"/>
              <a:t>, </a:t>
            </a:r>
            <a:r>
              <a:rPr lang="es-ES" dirty="0" err="1"/>
              <a:t>water</a:t>
            </a:r>
            <a:r>
              <a:rPr lang="es-ES" dirty="0"/>
              <a:t>, new </a:t>
            </a:r>
            <a:r>
              <a:rPr lang="es-ES" dirty="0" err="1"/>
              <a:t>energy</a:t>
            </a:r>
            <a:r>
              <a:rPr lang="es-ES" dirty="0"/>
              <a:t> and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,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public</a:t>
            </a:r>
            <a:r>
              <a:rPr lang="es-ES" dirty="0"/>
              <a:t>- and </a:t>
            </a:r>
            <a:r>
              <a:rPr lang="es-ES" dirty="0" err="1"/>
              <a:t>private</a:t>
            </a:r>
            <a:r>
              <a:rPr lang="es-ES" dirty="0"/>
              <a:t>-sector </a:t>
            </a:r>
            <a:r>
              <a:rPr lang="es-ES" dirty="0" err="1"/>
              <a:t>clients</a:t>
            </a:r>
            <a:r>
              <a:rPr lang="es-ES" dirty="0"/>
              <a:t> trust </a:t>
            </a:r>
            <a:r>
              <a:rPr lang="es-ES" dirty="0" err="1"/>
              <a:t>us</a:t>
            </a:r>
            <a:r>
              <a:rPr lang="es-ES" dirty="0"/>
              <a:t> to </a:t>
            </a:r>
            <a:r>
              <a:rPr lang="es-ES" dirty="0" err="1"/>
              <a:t>solve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complex</a:t>
            </a:r>
            <a:r>
              <a:rPr lang="es-ES" dirty="0"/>
              <a:t> </a:t>
            </a:r>
            <a:r>
              <a:rPr lang="es-ES" dirty="0" err="1"/>
              <a:t>challenges</a:t>
            </a:r>
            <a:r>
              <a:rPr lang="es-ES" dirty="0"/>
              <a:t>.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teams</a:t>
            </a:r>
            <a:r>
              <a:rPr lang="es-ES" dirty="0"/>
              <a:t> are </a:t>
            </a:r>
            <a:r>
              <a:rPr lang="es-ES" dirty="0" err="1"/>
              <a:t>driven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a </a:t>
            </a:r>
            <a:r>
              <a:rPr lang="es-ES" dirty="0" err="1"/>
              <a:t>common</a:t>
            </a:r>
            <a:r>
              <a:rPr lang="es-ES" dirty="0"/>
              <a:t> </a:t>
            </a:r>
            <a:r>
              <a:rPr lang="es-ES" dirty="0" err="1"/>
              <a:t>purpose</a:t>
            </a:r>
            <a:r>
              <a:rPr lang="es-ES" dirty="0"/>
              <a:t> to </a:t>
            </a:r>
            <a:r>
              <a:rPr lang="es-ES" dirty="0" err="1"/>
              <a:t>deliver</a:t>
            </a:r>
            <a:r>
              <a:rPr lang="es-ES" dirty="0"/>
              <a:t> a </a:t>
            </a:r>
            <a:r>
              <a:rPr lang="es-ES" dirty="0" err="1"/>
              <a:t>better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 </a:t>
            </a:r>
            <a:r>
              <a:rPr lang="es-ES" dirty="0" err="1"/>
              <a:t>through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unrivaled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and digital </a:t>
            </a:r>
            <a:r>
              <a:rPr lang="es-ES" dirty="0" err="1"/>
              <a:t>expertise</a:t>
            </a:r>
            <a:r>
              <a:rPr lang="es-ES" dirty="0"/>
              <a:t>, a culture of </a:t>
            </a:r>
            <a:r>
              <a:rPr lang="es-ES" dirty="0" err="1"/>
              <a:t>equity</a:t>
            </a:r>
            <a:r>
              <a:rPr lang="es-ES" dirty="0"/>
              <a:t>, </a:t>
            </a:r>
            <a:r>
              <a:rPr lang="es-ES" dirty="0" err="1"/>
              <a:t>diversity</a:t>
            </a:r>
            <a:r>
              <a:rPr lang="es-ES" dirty="0"/>
              <a:t> and </a:t>
            </a:r>
            <a:r>
              <a:rPr lang="es-ES" dirty="0" err="1"/>
              <a:t>inclusion</a:t>
            </a:r>
            <a:r>
              <a:rPr lang="es-ES" dirty="0"/>
              <a:t>, and a </a:t>
            </a:r>
            <a:r>
              <a:rPr lang="es-ES" dirty="0" err="1"/>
              <a:t>commitment</a:t>
            </a:r>
            <a:r>
              <a:rPr lang="es-ES" dirty="0"/>
              <a:t> to </a:t>
            </a:r>
            <a:r>
              <a:rPr lang="es-ES" dirty="0" err="1"/>
              <a:t>environmental</a:t>
            </a:r>
            <a:r>
              <a:rPr lang="es-ES" dirty="0"/>
              <a:t>, social and </a:t>
            </a:r>
            <a:r>
              <a:rPr lang="es-ES" dirty="0" err="1"/>
              <a:t>governance</a:t>
            </a:r>
            <a:r>
              <a:rPr lang="es-ES" dirty="0"/>
              <a:t> </a:t>
            </a:r>
            <a:r>
              <a:rPr lang="es-ES" dirty="0" err="1"/>
              <a:t>priorities</a:t>
            </a:r>
            <a:r>
              <a:rPr lang="es-ES" dirty="0"/>
              <a:t>. AECOM </a:t>
            </a:r>
            <a:r>
              <a:rPr lang="es-ES" dirty="0" err="1"/>
              <a:t>is</a:t>
            </a:r>
            <a:r>
              <a:rPr lang="es-ES" dirty="0"/>
              <a:t> a </a:t>
            </a:r>
            <a:r>
              <a:rPr lang="es-ES" dirty="0" err="1"/>
              <a:t>Fortune</a:t>
            </a:r>
            <a:r>
              <a:rPr lang="es-ES" dirty="0"/>
              <a:t> 500 </a:t>
            </a:r>
            <a:r>
              <a:rPr lang="es-ES" dirty="0" err="1"/>
              <a:t>firm</a:t>
            </a:r>
            <a:r>
              <a:rPr lang="es-ES" dirty="0"/>
              <a:t> and </a:t>
            </a:r>
            <a:r>
              <a:rPr lang="es-ES" dirty="0" err="1"/>
              <a:t>its</a:t>
            </a:r>
            <a:r>
              <a:rPr lang="es-ES" dirty="0"/>
              <a:t> Professional </a:t>
            </a:r>
            <a:r>
              <a:rPr lang="es-ES" dirty="0" err="1"/>
              <a:t>Services</a:t>
            </a:r>
            <a:r>
              <a:rPr lang="es-ES" dirty="0"/>
              <a:t>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had</a:t>
            </a:r>
            <a:r>
              <a:rPr lang="es-ES" dirty="0"/>
              <a:t> </a:t>
            </a:r>
            <a:r>
              <a:rPr lang="es-ES" dirty="0" err="1"/>
              <a:t>revenue</a:t>
            </a:r>
            <a:r>
              <a:rPr lang="es-ES" dirty="0"/>
              <a:t> of $13.1 </a:t>
            </a:r>
            <a:r>
              <a:rPr lang="es-ES" dirty="0" err="1"/>
              <a:t>billion</a:t>
            </a:r>
            <a:r>
              <a:rPr lang="es-ES" dirty="0"/>
              <a:t> in fiscal </a:t>
            </a:r>
            <a:r>
              <a:rPr lang="es-ES" dirty="0" err="1"/>
              <a:t>year</a:t>
            </a:r>
            <a:r>
              <a:rPr lang="es-ES" dirty="0"/>
              <a:t> 2022. </a:t>
            </a:r>
            <a:r>
              <a:rPr lang="es-ES" dirty="0" err="1"/>
              <a:t>See</a:t>
            </a:r>
            <a:r>
              <a:rPr lang="es-ES" dirty="0"/>
              <a:t> </a:t>
            </a:r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are </a:t>
            </a:r>
            <a:r>
              <a:rPr lang="es-ES" dirty="0" err="1"/>
              <a:t>delivering</a:t>
            </a:r>
            <a:r>
              <a:rPr lang="es-ES" dirty="0"/>
              <a:t> </a:t>
            </a:r>
            <a:r>
              <a:rPr lang="es-ES" dirty="0" err="1"/>
              <a:t>sustainable</a:t>
            </a:r>
            <a:r>
              <a:rPr lang="es-ES" dirty="0"/>
              <a:t> </a:t>
            </a:r>
            <a:r>
              <a:rPr lang="es-ES" dirty="0" err="1"/>
              <a:t>legacies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generations</a:t>
            </a:r>
            <a:r>
              <a:rPr lang="es-ES" dirty="0"/>
              <a:t> to come at aecom.com and @AECOM.</a:t>
            </a:r>
            <a:br>
              <a:rPr lang="es-ES" dirty="0"/>
            </a:b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7187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/>
          </a:bodyPr>
          <a:lstStyle/>
          <a:p>
            <a:r>
              <a:rPr lang="es-ES" sz="2800" b="1" dirty="0" err="1">
                <a:solidFill>
                  <a:srgbClr val="6666FF"/>
                </a:solidFill>
              </a:rPr>
              <a:t>Freedom</a:t>
            </a:r>
            <a:r>
              <a:rPr lang="es-ES" sz="2800" b="1" dirty="0">
                <a:solidFill>
                  <a:srgbClr val="6666FF"/>
                </a:solidFill>
              </a:rPr>
              <a:t> to </a:t>
            </a:r>
            <a:r>
              <a:rPr lang="es-ES" sz="2800" b="1" dirty="0" err="1">
                <a:solidFill>
                  <a:srgbClr val="6666FF"/>
                </a:solidFill>
              </a:rPr>
              <a:t>Grow</a:t>
            </a:r>
            <a:r>
              <a:rPr lang="es-ES" sz="2800" b="1" dirty="0">
                <a:solidFill>
                  <a:srgbClr val="6666FF"/>
                </a:solidFill>
              </a:rPr>
              <a:t> in a </a:t>
            </a:r>
            <a:r>
              <a:rPr lang="es-ES" sz="2800" b="1" dirty="0" err="1">
                <a:solidFill>
                  <a:srgbClr val="6666FF"/>
                </a:solidFill>
              </a:rPr>
              <a:t>World</a:t>
            </a:r>
            <a:r>
              <a:rPr lang="es-ES" sz="2800" b="1" dirty="0">
                <a:solidFill>
                  <a:srgbClr val="6666FF"/>
                </a:solidFill>
              </a:rPr>
              <a:t> of </a:t>
            </a:r>
            <a:r>
              <a:rPr lang="es-ES" sz="2800" b="1" dirty="0" err="1">
                <a:solidFill>
                  <a:srgbClr val="6666FF"/>
                </a:solidFill>
              </a:rPr>
              <a:t>Opportunity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flexibility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need</a:t>
            </a:r>
            <a:r>
              <a:rPr lang="es-ES" dirty="0"/>
              <a:t> to do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best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hybrid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options</a:t>
            </a:r>
            <a:r>
              <a:rPr lang="es-ES" dirty="0"/>
              <a:t>. </a:t>
            </a:r>
            <a:r>
              <a:rPr lang="es-ES" dirty="0" err="1"/>
              <a:t>Whether</a:t>
            </a:r>
            <a:r>
              <a:rPr lang="es-ES" dirty="0"/>
              <a:t> </a:t>
            </a:r>
            <a:r>
              <a:rPr lang="es-ES" dirty="0" err="1"/>
              <a:t>you’re</a:t>
            </a:r>
            <a:r>
              <a:rPr lang="es-ES" dirty="0"/>
              <a:t>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AECOM office, </a:t>
            </a:r>
            <a:r>
              <a:rPr lang="es-ES" dirty="0" err="1"/>
              <a:t>remote</a:t>
            </a:r>
            <a:r>
              <a:rPr lang="es-ES" dirty="0"/>
              <a:t> </a:t>
            </a:r>
            <a:r>
              <a:rPr lang="es-ES" dirty="0" err="1"/>
              <a:t>location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at a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site</a:t>
            </a:r>
            <a:r>
              <a:rPr lang="es-ES" dirty="0"/>
              <a:t>,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working</a:t>
            </a:r>
            <a:r>
              <a:rPr lang="es-ES" dirty="0"/>
              <a:t> in a </a:t>
            </a:r>
            <a:r>
              <a:rPr lang="es-ES" dirty="0" err="1"/>
              <a:t>dynamic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 </a:t>
            </a:r>
            <a:r>
              <a:rPr lang="es-ES" dirty="0" err="1"/>
              <a:t>where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integrity</a:t>
            </a:r>
            <a:r>
              <a:rPr lang="es-ES" dirty="0"/>
              <a:t>, </a:t>
            </a:r>
            <a:r>
              <a:rPr lang="es-ES" dirty="0" err="1"/>
              <a:t>entrepreneurial</a:t>
            </a:r>
            <a:r>
              <a:rPr lang="es-ES" dirty="0"/>
              <a:t> </a:t>
            </a:r>
            <a:r>
              <a:rPr lang="es-ES" dirty="0" err="1"/>
              <a:t>spirit</a:t>
            </a:r>
            <a:r>
              <a:rPr lang="es-ES" dirty="0"/>
              <a:t> and </a:t>
            </a:r>
            <a:r>
              <a:rPr lang="es-ES" dirty="0" err="1"/>
              <a:t>pioneering</a:t>
            </a:r>
            <a:r>
              <a:rPr lang="es-ES" dirty="0"/>
              <a:t> </a:t>
            </a:r>
            <a:r>
              <a:rPr lang="es-ES" dirty="0" err="1"/>
              <a:t>mindset</a:t>
            </a:r>
            <a:r>
              <a:rPr lang="es-ES" dirty="0"/>
              <a:t> are </a:t>
            </a:r>
            <a:r>
              <a:rPr lang="es-ES" dirty="0" err="1"/>
              <a:t>championed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 </a:t>
            </a:r>
            <a:r>
              <a:rPr lang="es-ES" dirty="0" err="1"/>
              <a:t>foster</a:t>
            </a:r>
            <a:r>
              <a:rPr lang="es-ES" dirty="0"/>
              <a:t> a culture of </a:t>
            </a:r>
            <a:r>
              <a:rPr lang="es-ES" dirty="0" err="1"/>
              <a:t>equity</a:t>
            </a:r>
            <a:r>
              <a:rPr lang="es-ES" dirty="0"/>
              <a:t>, </a:t>
            </a:r>
            <a:r>
              <a:rPr lang="es-ES" dirty="0" err="1"/>
              <a:t>diversity</a:t>
            </a:r>
            <a:r>
              <a:rPr lang="es-ES" dirty="0"/>
              <a:t> and </a:t>
            </a:r>
            <a:r>
              <a:rPr lang="es-ES" dirty="0" err="1"/>
              <a:t>inclusion</a:t>
            </a:r>
            <a:r>
              <a:rPr lang="es-ES" dirty="0"/>
              <a:t> – a </a:t>
            </a:r>
            <a:r>
              <a:rPr lang="es-ES" dirty="0" err="1"/>
              <a:t>safe</a:t>
            </a:r>
            <a:r>
              <a:rPr lang="es-ES" dirty="0"/>
              <a:t> and </a:t>
            </a:r>
            <a:r>
              <a:rPr lang="es-ES" dirty="0" err="1"/>
              <a:t>respectful</a:t>
            </a:r>
            <a:r>
              <a:rPr lang="es-ES" dirty="0"/>
              <a:t> </a:t>
            </a:r>
            <a:r>
              <a:rPr lang="es-ES" dirty="0" err="1"/>
              <a:t>workplace</a:t>
            </a:r>
            <a:r>
              <a:rPr lang="es-ES" dirty="0"/>
              <a:t>, </a:t>
            </a:r>
            <a:r>
              <a:rPr lang="es-ES" dirty="0" err="1"/>
              <a:t>where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invite </a:t>
            </a:r>
            <a:r>
              <a:rPr lang="es-ES" dirty="0" err="1"/>
              <a:t>everyone</a:t>
            </a:r>
            <a:r>
              <a:rPr lang="es-ES" dirty="0"/>
              <a:t> to </a:t>
            </a:r>
            <a:r>
              <a:rPr lang="es-ES" dirty="0" err="1"/>
              <a:t>bring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whole</a:t>
            </a:r>
            <a:r>
              <a:rPr lang="es-ES" dirty="0"/>
              <a:t> </a:t>
            </a:r>
            <a:r>
              <a:rPr lang="es-ES" dirty="0" err="1"/>
              <a:t>selves</a:t>
            </a:r>
            <a:r>
              <a:rPr lang="es-ES" dirty="0"/>
              <a:t> to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using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unique</a:t>
            </a:r>
            <a:r>
              <a:rPr lang="es-ES" dirty="0"/>
              <a:t> </a:t>
            </a:r>
            <a:r>
              <a:rPr lang="es-ES" dirty="0" err="1"/>
              <a:t>talents</a:t>
            </a:r>
            <a:r>
              <a:rPr lang="es-ES" dirty="0"/>
              <a:t>, </a:t>
            </a:r>
            <a:r>
              <a:rPr lang="es-ES" dirty="0" err="1"/>
              <a:t>backgrounds</a:t>
            </a:r>
            <a:r>
              <a:rPr lang="es-ES" dirty="0"/>
              <a:t> and </a:t>
            </a:r>
            <a:r>
              <a:rPr lang="es-ES" dirty="0" err="1"/>
              <a:t>expertise</a:t>
            </a:r>
            <a:r>
              <a:rPr lang="es-ES" dirty="0"/>
              <a:t> to </a:t>
            </a:r>
            <a:r>
              <a:rPr lang="es-ES" dirty="0" err="1"/>
              <a:t>create</a:t>
            </a:r>
            <a:r>
              <a:rPr lang="es-ES" dirty="0"/>
              <a:t> </a:t>
            </a:r>
            <a:r>
              <a:rPr lang="es-ES" dirty="0" err="1"/>
              <a:t>transformational</a:t>
            </a:r>
            <a:r>
              <a:rPr lang="es-ES" dirty="0"/>
              <a:t> </a:t>
            </a:r>
            <a:r>
              <a:rPr lang="es-ES" dirty="0" err="1"/>
              <a:t>outcomes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clients</a:t>
            </a:r>
            <a:r>
              <a:rPr lang="es-ES" dirty="0"/>
              <a:t>.</a:t>
            </a:r>
            <a:br>
              <a:rPr lang="es-ES" dirty="0"/>
            </a:b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42413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ln w="57150">
            <a:solidFill>
              <a:srgbClr val="6666FF"/>
            </a:solidFill>
          </a:ln>
        </p:spPr>
        <p:txBody>
          <a:bodyPr>
            <a:normAutofit/>
          </a:bodyPr>
          <a:lstStyle/>
          <a:p>
            <a:r>
              <a:rPr lang="es-ES" dirty="0"/>
              <a:t>AECOM </a:t>
            </a:r>
            <a:r>
              <a:rPr lang="es-ES" dirty="0" err="1"/>
              <a:t>provides</a:t>
            </a:r>
            <a:r>
              <a:rPr lang="es-ES" dirty="0"/>
              <a:t> a </a:t>
            </a:r>
            <a:r>
              <a:rPr lang="es-ES" dirty="0" err="1"/>
              <a:t>wide</a:t>
            </a:r>
            <a:r>
              <a:rPr lang="es-ES" dirty="0"/>
              <a:t> </a:t>
            </a:r>
            <a:r>
              <a:rPr lang="es-ES" dirty="0" err="1"/>
              <a:t>array</a:t>
            </a:r>
            <a:r>
              <a:rPr lang="es-ES" dirty="0"/>
              <a:t> of </a:t>
            </a:r>
            <a:r>
              <a:rPr lang="es-ES" dirty="0" err="1"/>
              <a:t>compensation</a:t>
            </a:r>
            <a:r>
              <a:rPr lang="es-ES" dirty="0"/>
              <a:t> and </a:t>
            </a:r>
            <a:r>
              <a:rPr lang="es-ES" dirty="0" err="1"/>
              <a:t>benefits</a:t>
            </a:r>
            <a:r>
              <a:rPr lang="es-ES" dirty="0"/>
              <a:t> </a:t>
            </a:r>
            <a:r>
              <a:rPr lang="es-ES" dirty="0" err="1"/>
              <a:t>programs</a:t>
            </a:r>
            <a:r>
              <a:rPr lang="es-ES" dirty="0"/>
              <a:t> to </a:t>
            </a:r>
            <a:r>
              <a:rPr lang="es-ES" dirty="0" err="1"/>
              <a:t>meet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diverse</a:t>
            </a:r>
            <a:r>
              <a:rPr lang="es-ES" dirty="0"/>
              <a:t> </a:t>
            </a:r>
            <a:r>
              <a:rPr lang="es-ES" dirty="0" err="1"/>
              <a:t>needs</a:t>
            </a:r>
            <a:r>
              <a:rPr lang="es-ES" dirty="0"/>
              <a:t> of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employees</a:t>
            </a:r>
            <a:r>
              <a:rPr lang="es-ES" dirty="0"/>
              <a:t> and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families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provide</a:t>
            </a:r>
            <a:r>
              <a:rPr lang="es-ES" dirty="0"/>
              <a:t> a </a:t>
            </a:r>
            <a:r>
              <a:rPr lang="es-ES" dirty="0" err="1"/>
              <a:t>robust</a:t>
            </a:r>
            <a:r>
              <a:rPr lang="es-ES" dirty="0"/>
              <a:t> global </a:t>
            </a:r>
            <a:r>
              <a:rPr lang="es-ES" dirty="0" err="1"/>
              <a:t>well-being</a:t>
            </a:r>
            <a:r>
              <a:rPr lang="es-ES" dirty="0"/>
              <a:t> </a:t>
            </a:r>
            <a:r>
              <a:rPr lang="es-ES" dirty="0" err="1"/>
              <a:t>program</a:t>
            </a:r>
            <a:r>
              <a:rPr lang="es-ES" dirty="0"/>
              <a:t>. </a:t>
            </a:r>
            <a:r>
              <a:rPr lang="es-ES" dirty="0" err="1"/>
              <a:t>We’re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world’s</a:t>
            </a:r>
            <a:r>
              <a:rPr lang="es-ES" dirty="0"/>
              <a:t> </a:t>
            </a:r>
            <a:r>
              <a:rPr lang="es-ES" dirty="0" err="1"/>
              <a:t>trusted</a:t>
            </a:r>
            <a:r>
              <a:rPr lang="es-ES" dirty="0"/>
              <a:t> global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, and </a:t>
            </a:r>
            <a:r>
              <a:rPr lang="es-ES" dirty="0" err="1"/>
              <a:t>we’re</a:t>
            </a:r>
            <a:r>
              <a:rPr lang="es-ES" dirty="0"/>
              <a:t> in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together</a:t>
            </a:r>
            <a:r>
              <a:rPr lang="es-ES" dirty="0"/>
              <a:t> –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growth</a:t>
            </a:r>
            <a:r>
              <a:rPr lang="es-ES" dirty="0"/>
              <a:t> and </a:t>
            </a:r>
            <a:r>
              <a:rPr lang="es-ES" dirty="0" err="1"/>
              <a:t>success</a:t>
            </a:r>
            <a:r>
              <a:rPr lang="es-ES" dirty="0"/>
              <a:t> are </a:t>
            </a:r>
            <a:r>
              <a:rPr lang="es-ES" dirty="0" err="1"/>
              <a:t>ours</a:t>
            </a:r>
            <a:r>
              <a:rPr lang="es-ES" dirty="0"/>
              <a:t> </a:t>
            </a:r>
            <a:r>
              <a:rPr lang="es-ES" dirty="0" err="1"/>
              <a:t>too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Join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, and </a:t>
            </a:r>
            <a:r>
              <a:rPr lang="es-ES" dirty="0" err="1"/>
              <a:t>you’ll</a:t>
            </a:r>
            <a:r>
              <a:rPr lang="es-ES" dirty="0"/>
              <a:t> </a:t>
            </a:r>
            <a:r>
              <a:rPr lang="es-ES" dirty="0" err="1"/>
              <a:t>get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benefits</a:t>
            </a:r>
            <a:r>
              <a:rPr lang="es-ES" dirty="0"/>
              <a:t> of </a:t>
            </a:r>
            <a:r>
              <a:rPr lang="es-ES" dirty="0" err="1"/>
              <a:t>being</a:t>
            </a:r>
            <a:r>
              <a:rPr lang="es-ES" dirty="0"/>
              <a:t> a </a:t>
            </a:r>
            <a:r>
              <a:rPr lang="es-ES" dirty="0" err="1"/>
              <a:t>part</a:t>
            </a:r>
            <a:r>
              <a:rPr lang="es-ES" dirty="0"/>
              <a:t> of a global, </a:t>
            </a:r>
            <a:r>
              <a:rPr lang="es-ES" dirty="0" err="1"/>
              <a:t>publicly</a:t>
            </a:r>
            <a:r>
              <a:rPr lang="es-ES" dirty="0"/>
              <a:t> </a:t>
            </a:r>
            <a:r>
              <a:rPr lang="es-ES" dirty="0" err="1"/>
              <a:t>traded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 – </a:t>
            </a:r>
            <a:r>
              <a:rPr lang="es-ES" dirty="0" err="1"/>
              <a:t>access</a:t>
            </a:r>
            <a:r>
              <a:rPr lang="es-ES" dirty="0"/>
              <a:t> to </a:t>
            </a:r>
            <a:r>
              <a:rPr lang="es-ES" dirty="0" err="1"/>
              <a:t>industry-leading</a:t>
            </a:r>
            <a:r>
              <a:rPr lang="es-ES" dirty="0"/>
              <a:t> </a:t>
            </a:r>
            <a:r>
              <a:rPr lang="es-ES" dirty="0" err="1"/>
              <a:t>technology</a:t>
            </a:r>
            <a:r>
              <a:rPr lang="es-ES" dirty="0"/>
              <a:t> and </a:t>
            </a:r>
            <a:r>
              <a:rPr lang="es-ES" dirty="0" err="1"/>
              <a:t>thinking</a:t>
            </a:r>
            <a:r>
              <a:rPr lang="es-ES" dirty="0"/>
              <a:t> and </a:t>
            </a:r>
            <a:r>
              <a:rPr lang="es-ES" dirty="0" err="1"/>
              <a:t>transformational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big</a:t>
            </a:r>
            <a:r>
              <a:rPr lang="es-ES" dirty="0"/>
              <a:t> </a:t>
            </a:r>
            <a:r>
              <a:rPr lang="es-ES" dirty="0" err="1"/>
              <a:t>impact</a:t>
            </a:r>
            <a:r>
              <a:rPr lang="es-ES" dirty="0"/>
              <a:t> and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flexibility</a:t>
            </a:r>
            <a:r>
              <a:rPr lang="es-ES" dirty="0"/>
              <a:t>. As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Equal</a:t>
            </a:r>
            <a:r>
              <a:rPr lang="es-ES" dirty="0"/>
              <a:t> </a:t>
            </a:r>
            <a:r>
              <a:rPr lang="es-ES" dirty="0" err="1"/>
              <a:t>Opportunity</a:t>
            </a:r>
            <a:r>
              <a:rPr lang="es-ES" dirty="0"/>
              <a:t> </a:t>
            </a:r>
            <a:r>
              <a:rPr lang="es-ES" dirty="0" err="1"/>
              <a:t>Employer</a:t>
            </a:r>
            <a:r>
              <a:rPr lang="es-ES" dirty="0"/>
              <a:t>,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believe</a:t>
            </a:r>
            <a:r>
              <a:rPr lang="es-ES" dirty="0"/>
              <a:t> in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person’s</a:t>
            </a:r>
            <a:r>
              <a:rPr lang="es-ES" dirty="0"/>
              <a:t> </a:t>
            </a:r>
            <a:r>
              <a:rPr lang="es-ES" dirty="0" err="1"/>
              <a:t>potential</a:t>
            </a:r>
            <a:r>
              <a:rPr lang="es-ES" dirty="0"/>
              <a:t>, and </a:t>
            </a:r>
            <a:r>
              <a:rPr lang="es-ES" dirty="0" err="1"/>
              <a:t>we’ll</a:t>
            </a:r>
            <a:r>
              <a:rPr lang="es-ES" dirty="0"/>
              <a:t>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reach</a:t>
            </a:r>
            <a:r>
              <a:rPr lang="es-ES" dirty="0"/>
              <a:t> </a:t>
            </a:r>
            <a:r>
              <a:rPr lang="es-ES" dirty="0" err="1"/>
              <a:t>yours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information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kept</a:t>
            </a:r>
            <a:r>
              <a:rPr lang="es-ES" dirty="0"/>
              <a:t> </a:t>
            </a:r>
            <a:r>
              <a:rPr lang="es-ES" dirty="0" err="1"/>
              <a:t>confidential</a:t>
            </a:r>
            <a:r>
              <a:rPr lang="es-ES" dirty="0"/>
              <a:t> </a:t>
            </a:r>
            <a:r>
              <a:rPr lang="es-ES" dirty="0" err="1"/>
              <a:t>according</a:t>
            </a:r>
            <a:r>
              <a:rPr lang="es-ES" dirty="0"/>
              <a:t> to EEO </a:t>
            </a:r>
            <a:r>
              <a:rPr lang="es-ES" dirty="0" err="1"/>
              <a:t>guidelines</a:t>
            </a:r>
            <a:r>
              <a:rPr lang="es-ES" dirty="0"/>
              <a:t>.</a:t>
            </a:r>
            <a:br>
              <a:rPr lang="es-ES" dirty="0"/>
            </a:b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82768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s-AR" sz="2800" b="1" u="sng" dirty="0" err="1">
                <a:solidFill>
                  <a:srgbClr val="FFFF00"/>
                </a:solidFill>
              </a:rPr>
              <a:t>Warehouse</a:t>
            </a:r>
            <a:r>
              <a:rPr lang="es-AR" sz="2800" b="1" u="sng" dirty="0">
                <a:solidFill>
                  <a:srgbClr val="FFFF00"/>
                </a:solidFill>
              </a:rPr>
              <a:t> Industrial </a:t>
            </a:r>
            <a:r>
              <a:rPr lang="es-AR" sz="2800" b="1" u="sng" dirty="0" err="1">
                <a:solidFill>
                  <a:srgbClr val="FFFF00"/>
                </a:solidFill>
              </a:rPr>
              <a:t>Engineer</a:t>
            </a:r>
            <a:endParaRPr lang="es-AR" sz="2800" b="1" u="sng" dirty="0">
              <a:solidFill>
                <a:srgbClr val="FFFF00"/>
              </a:solidFill>
            </a:endParaRPr>
          </a:p>
          <a:p>
            <a:r>
              <a:rPr lang="es-ES" u="sng" dirty="0">
                <a:solidFill>
                  <a:schemeClr val="bg1"/>
                </a:solidFill>
                <a:hlinkClick r:id="rId2"/>
              </a:rPr>
              <a:t>Morgan </a:t>
            </a:r>
            <a:r>
              <a:rPr lang="es-ES" u="sng" dirty="0" err="1">
                <a:solidFill>
                  <a:schemeClr val="bg1"/>
                </a:solidFill>
                <a:hlinkClick r:id="rId2"/>
              </a:rPr>
              <a:t>McKinley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ES" u="sng" dirty="0">
                <a:solidFill>
                  <a:schemeClr val="bg1"/>
                </a:solidFill>
                <a:hlinkClick r:id="rId3"/>
              </a:rPr>
              <a:t>38 </a:t>
            </a:r>
            <a:r>
              <a:rPr lang="es-ES" u="sng" dirty="0" err="1">
                <a:solidFill>
                  <a:schemeClr val="bg1"/>
                </a:solidFill>
                <a:hlinkClick r:id="rId3"/>
              </a:rPr>
              <a:t>reviews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ES" dirty="0" err="1">
                <a:solidFill>
                  <a:schemeClr val="bg1"/>
                </a:solidFill>
              </a:rPr>
              <a:t>Dublin</a:t>
            </a:r>
            <a:r>
              <a:rPr lang="es-ES" dirty="0">
                <a:solidFill>
                  <a:schemeClr val="bg1"/>
                </a:solidFill>
              </a:rPr>
              <a:t>, County </a:t>
            </a:r>
            <a:r>
              <a:rPr lang="es-ES" dirty="0" err="1">
                <a:solidFill>
                  <a:schemeClr val="bg1"/>
                </a:solidFill>
              </a:rPr>
              <a:t>Dublin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€50,000–€70,000 a </a:t>
            </a:r>
            <a:r>
              <a:rPr lang="es-ES" dirty="0" err="1">
                <a:solidFill>
                  <a:schemeClr val="bg1"/>
                </a:solidFill>
              </a:rPr>
              <a:t>year</a:t>
            </a:r>
            <a:r>
              <a:rPr lang="es-ES" dirty="0">
                <a:solidFill>
                  <a:schemeClr val="bg1"/>
                </a:solidFill>
              </a:rPr>
              <a:t> - </a:t>
            </a:r>
            <a:r>
              <a:rPr lang="es-ES" dirty="0" err="1">
                <a:solidFill>
                  <a:schemeClr val="bg1"/>
                </a:solidFill>
              </a:rPr>
              <a:t>Permanent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ES" dirty="0" err="1">
                <a:solidFill>
                  <a:schemeClr val="bg1"/>
                </a:solidFill>
              </a:rPr>
              <a:t>You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must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create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an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Indeed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account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before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continuing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the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company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website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apply</a:t>
            </a:r>
            <a:endParaRPr lang="es-AR" dirty="0">
              <a:solidFill>
                <a:schemeClr val="bg1"/>
              </a:solidFill>
            </a:endParaRPr>
          </a:p>
          <a:p>
            <a:r>
              <a:rPr lang="es-ES" dirty="0" err="1">
                <a:solidFill>
                  <a:schemeClr val="bg1"/>
                </a:solidFill>
              </a:rPr>
              <a:t>Apply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now</a:t>
            </a:r>
            <a:endParaRPr lang="es-AR" dirty="0">
              <a:solidFill>
                <a:schemeClr val="bg1"/>
              </a:solidFill>
            </a:endParaRPr>
          </a:p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95119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FFFF00"/>
                </a:solidFill>
              </a:rPr>
              <a:t>Job </a:t>
            </a:r>
            <a:r>
              <a:rPr lang="es-ES" sz="2800" b="1" dirty="0" err="1">
                <a:solidFill>
                  <a:srgbClr val="FFFF00"/>
                </a:solidFill>
              </a:rPr>
              <a:t>details</a:t>
            </a:r>
            <a:endParaRPr lang="es-AR" sz="2800" b="1" dirty="0">
              <a:solidFill>
                <a:srgbClr val="FFFF00"/>
              </a:solidFill>
            </a:endParaRPr>
          </a:p>
          <a:p>
            <a:r>
              <a:rPr lang="es-ES" dirty="0" err="1"/>
              <a:t>Here’s</a:t>
            </a:r>
            <a:r>
              <a:rPr lang="es-ES" dirty="0"/>
              <a:t> </a:t>
            </a:r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job</a:t>
            </a:r>
            <a:r>
              <a:rPr lang="es-ES" dirty="0"/>
              <a:t> </a:t>
            </a:r>
            <a:r>
              <a:rPr lang="es-ES" dirty="0" err="1"/>
              <a:t>details</a:t>
            </a:r>
            <a:r>
              <a:rPr lang="es-ES" dirty="0"/>
              <a:t> </a:t>
            </a:r>
            <a:r>
              <a:rPr lang="es-ES" dirty="0" err="1"/>
              <a:t>align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 </a:t>
            </a:r>
            <a:r>
              <a:rPr lang="es-ES" u="sng" dirty="0" err="1">
                <a:hlinkClick r:id="rId2"/>
              </a:rPr>
              <a:t>profile</a:t>
            </a:r>
            <a:r>
              <a:rPr lang="es-ES" dirty="0"/>
              <a:t>.</a:t>
            </a:r>
            <a:endParaRPr lang="es-AR" dirty="0"/>
          </a:p>
          <a:p>
            <a:r>
              <a:rPr lang="es-ES" b="1" dirty="0" err="1"/>
              <a:t>Pay</a:t>
            </a:r>
            <a:endParaRPr lang="es-AR" b="1" dirty="0"/>
          </a:p>
          <a:p>
            <a:pPr lvl="0"/>
            <a:r>
              <a:rPr lang="es-ES" b="1" dirty="0"/>
              <a:t>€50,000–€70,000 a </a:t>
            </a:r>
            <a:r>
              <a:rPr lang="es-ES" b="1" dirty="0" err="1"/>
              <a:t>year</a:t>
            </a:r>
            <a:endParaRPr lang="es-AR" dirty="0"/>
          </a:p>
          <a:p>
            <a:r>
              <a:rPr lang="es-ES" b="1" dirty="0"/>
              <a:t>Job </a:t>
            </a:r>
            <a:r>
              <a:rPr lang="es-ES" b="1" dirty="0" err="1"/>
              <a:t>type</a:t>
            </a:r>
            <a:endParaRPr lang="es-AR" b="1" dirty="0"/>
          </a:p>
          <a:p>
            <a:pPr lvl="0"/>
            <a:r>
              <a:rPr lang="es-ES" b="1" dirty="0" err="1"/>
              <a:t>Permanent</a:t>
            </a:r>
            <a:endParaRPr lang="es-AR" dirty="0"/>
          </a:p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93437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s-ES" sz="3000" b="1" dirty="0" err="1">
                <a:solidFill>
                  <a:srgbClr val="FFFF00"/>
                </a:solidFill>
              </a:rPr>
              <a:t>Location</a:t>
            </a:r>
            <a:endParaRPr lang="es-AR" sz="3000" b="1" dirty="0">
              <a:solidFill>
                <a:srgbClr val="FFFF00"/>
              </a:solidFill>
            </a:endParaRPr>
          </a:p>
          <a:p>
            <a:r>
              <a:rPr lang="es-ES" dirty="0" err="1"/>
              <a:t>Dublin</a:t>
            </a:r>
            <a:r>
              <a:rPr lang="es-ES" dirty="0"/>
              <a:t>, County </a:t>
            </a:r>
            <a:r>
              <a:rPr lang="es-ES" dirty="0" err="1"/>
              <a:t>Dublin</a:t>
            </a:r>
            <a:endParaRPr lang="es-AR" dirty="0"/>
          </a:p>
          <a:p>
            <a:r>
              <a:rPr lang="es-ES" sz="3000" b="1" dirty="0">
                <a:solidFill>
                  <a:srgbClr val="FFFF00"/>
                </a:solidFill>
              </a:rPr>
              <a:t>Full </a:t>
            </a:r>
            <a:r>
              <a:rPr lang="es-ES" sz="3000" b="1" dirty="0" err="1">
                <a:solidFill>
                  <a:srgbClr val="FFFF00"/>
                </a:solidFill>
              </a:rPr>
              <a:t>job</a:t>
            </a:r>
            <a:r>
              <a:rPr lang="es-ES" sz="3000" b="1" dirty="0">
                <a:solidFill>
                  <a:srgbClr val="FFFF00"/>
                </a:solidFill>
              </a:rPr>
              <a:t> </a:t>
            </a:r>
            <a:r>
              <a:rPr lang="es-ES" sz="3000" b="1" dirty="0" err="1">
                <a:solidFill>
                  <a:srgbClr val="FFFF00"/>
                </a:solidFill>
              </a:rPr>
              <a:t>description</a:t>
            </a:r>
            <a:endParaRPr lang="es-AR" sz="3000" b="1" dirty="0">
              <a:solidFill>
                <a:srgbClr val="FFFF00"/>
              </a:solidFill>
            </a:endParaRPr>
          </a:p>
          <a:p>
            <a:r>
              <a:rPr lang="es-ES" dirty="0" err="1"/>
              <a:t>My</a:t>
            </a:r>
            <a:r>
              <a:rPr lang="es-ES" dirty="0"/>
              <a:t> </a:t>
            </a:r>
            <a:r>
              <a:rPr lang="es-ES" dirty="0" err="1"/>
              <a:t>client</a:t>
            </a:r>
            <a:r>
              <a:rPr lang="es-ES" dirty="0"/>
              <a:t>, </a:t>
            </a:r>
            <a:r>
              <a:rPr lang="es-ES" dirty="0" err="1"/>
              <a:t>one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largest</a:t>
            </a:r>
            <a:r>
              <a:rPr lang="es-ES" dirty="0"/>
              <a:t> </a:t>
            </a:r>
            <a:r>
              <a:rPr lang="es-ES" dirty="0" err="1"/>
              <a:t>food</a:t>
            </a:r>
            <a:r>
              <a:rPr lang="es-ES" dirty="0"/>
              <a:t> </a:t>
            </a:r>
            <a:r>
              <a:rPr lang="es-ES" dirty="0" err="1"/>
              <a:t>distributers</a:t>
            </a:r>
            <a:r>
              <a:rPr lang="es-ES" dirty="0"/>
              <a:t> in </a:t>
            </a:r>
            <a:r>
              <a:rPr lang="es-ES" dirty="0" err="1"/>
              <a:t>Ireland</a:t>
            </a:r>
            <a:r>
              <a:rPr lang="es-ES" dirty="0"/>
              <a:t> are </a:t>
            </a:r>
            <a:r>
              <a:rPr lang="es-ES" dirty="0" err="1"/>
              <a:t>seeking</a:t>
            </a:r>
            <a:r>
              <a:rPr lang="es-ES" dirty="0"/>
              <a:t> to </a:t>
            </a:r>
            <a:r>
              <a:rPr lang="es-ES" dirty="0" err="1"/>
              <a:t>hire</a:t>
            </a:r>
            <a:r>
              <a:rPr lang="es-ES" dirty="0"/>
              <a:t> a </a:t>
            </a:r>
            <a:r>
              <a:rPr lang="es-ES" dirty="0" err="1"/>
              <a:t>Warehouse</a:t>
            </a:r>
            <a:r>
              <a:rPr lang="es-ES" dirty="0"/>
              <a:t> Industrial </a:t>
            </a:r>
            <a:r>
              <a:rPr lang="es-ES" dirty="0" err="1"/>
              <a:t>Engineer</a:t>
            </a:r>
            <a:r>
              <a:rPr lang="es-ES" dirty="0"/>
              <a:t> to </a:t>
            </a:r>
            <a:r>
              <a:rPr lang="es-ES" dirty="0" err="1"/>
              <a:t>join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Supply</a:t>
            </a:r>
            <a:r>
              <a:rPr lang="es-ES" dirty="0"/>
              <a:t> </a:t>
            </a:r>
            <a:r>
              <a:rPr lang="es-ES" dirty="0" err="1"/>
              <a:t>Chain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.</a:t>
            </a:r>
            <a:endParaRPr lang="es-AR" dirty="0"/>
          </a:p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successful</a:t>
            </a:r>
            <a:r>
              <a:rPr lang="es-ES" dirty="0"/>
              <a:t> </a:t>
            </a:r>
            <a:r>
              <a:rPr lang="es-ES" dirty="0" err="1"/>
              <a:t>candidate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responsible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analysing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company's</a:t>
            </a:r>
            <a:r>
              <a:rPr lang="es-ES" dirty="0"/>
              <a:t> </a:t>
            </a:r>
            <a:r>
              <a:rPr lang="es-ES" dirty="0" err="1"/>
              <a:t>supply</a:t>
            </a:r>
            <a:r>
              <a:rPr lang="es-ES" dirty="0"/>
              <a:t> </a:t>
            </a:r>
            <a:r>
              <a:rPr lang="es-ES" dirty="0" err="1"/>
              <a:t>chain</a:t>
            </a:r>
            <a:r>
              <a:rPr lang="es-ES" dirty="0"/>
              <a:t> </a:t>
            </a:r>
            <a:r>
              <a:rPr lang="es-ES" dirty="0" err="1"/>
              <a:t>function</a:t>
            </a:r>
            <a:r>
              <a:rPr lang="es-ES" dirty="0"/>
              <a:t> and in </a:t>
            </a:r>
            <a:r>
              <a:rPr lang="es-ES" dirty="0" err="1"/>
              <a:t>turn</a:t>
            </a:r>
            <a:r>
              <a:rPr lang="es-ES" dirty="0"/>
              <a:t> </a:t>
            </a:r>
            <a:r>
              <a:rPr lang="es-ES" dirty="0" err="1"/>
              <a:t>creating</a:t>
            </a:r>
            <a:r>
              <a:rPr lang="es-ES" dirty="0"/>
              <a:t> and </a:t>
            </a:r>
            <a:r>
              <a:rPr lang="es-ES" dirty="0" err="1"/>
              <a:t>implementing</a:t>
            </a:r>
            <a:r>
              <a:rPr lang="es-ES" dirty="0"/>
              <a:t> new </a:t>
            </a:r>
            <a:r>
              <a:rPr lang="es-ES" dirty="0" err="1"/>
              <a:t>standards</a:t>
            </a:r>
            <a:r>
              <a:rPr lang="es-ES" dirty="0"/>
              <a:t> and </a:t>
            </a:r>
            <a:r>
              <a:rPr lang="es-ES" dirty="0" err="1"/>
              <a:t>procedures</a:t>
            </a:r>
            <a:r>
              <a:rPr lang="es-ES" dirty="0"/>
              <a:t> </a:t>
            </a:r>
            <a:r>
              <a:rPr lang="es-ES" dirty="0" err="1"/>
              <a:t>using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priciples</a:t>
            </a:r>
            <a:r>
              <a:rPr lang="es-ES" dirty="0"/>
              <a:t> </a:t>
            </a:r>
            <a:r>
              <a:rPr lang="es-ES" dirty="0" err="1"/>
              <a:t>which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optimise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company's</a:t>
            </a:r>
            <a:r>
              <a:rPr lang="es-ES" dirty="0"/>
              <a:t> </a:t>
            </a:r>
            <a:r>
              <a:rPr lang="es-ES" dirty="0" err="1"/>
              <a:t>entire</a:t>
            </a:r>
            <a:r>
              <a:rPr lang="es-ES" dirty="0"/>
              <a:t> </a:t>
            </a:r>
            <a:r>
              <a:rPr lang="es-ES" dirty="0" err="1"/>
              <a:t>operation</a:t>
            </a:r>
            <a:r>
              <a:rPr lang="es-ES" dirty="0"/>
              <a:t>.</a:t>
            </a:r>
            <a:endParaRPr lang="es-AR" dirty="0"/>
          </a:p>
          <a:p>
            <a:r>
              <a:rPr lang="es-ES" dirty="0" err="1"/>
              <a:t>The</a:t>
            </a:r>
            <a:r>
              <a:rPr lang="es-ES" dirty="0"/>
              <a:t> ideal </a:t>
            </a:r>
            <a:r>
              <a:rPr lang="es-ES" dirty="0" err="1"/>
              <a:t>candidate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this</a:t>
            </a:r>
            <a:r>
              <a:rPr lang="es-ES" dirty="0"/>
              <a:t> position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need</a:t>
            </a:r>
            <a:r>
              <a:rPr lang="es-ES" dirty="0"/>
              <a:t> a </a:t>
            </a:r>
            <a:r>
              <a:rPr lang="es-ES" dirty="0" err="1"/>
              <a:t>strong</a:t>
            </a:r>
            <a:r>
              <a:rPr lang="es-ES" dirty="0"/>
              <a:t>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background</a:t>
            </a:r>
            <a:r>
              <a:rPr lang="es-ES" dirty="0"/>
              <a:t> </a:t>
            </a:r>
            <a:r>
              <a:rPr lang="es-ES" dirty="0" err="1"/>
              <a:t>while</a:t>
            </a:r>
            <a:r>
              <a:rPr lang="es-ES" dirty="0"/>
              <a:t> </a:t>
            </a:r>
            <a:r>
              <a:rPr lang="es-ES" dirty="0" err="1"/>
              <a:t>understanding</a:t>
            </a:r>
            <a:r>
              <a:rPr lang="es-ES" dirty="0"/>
              <a:t> </a:t>
            </a:r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skillset</a:t>
            </a:r>
            <a:r>
              <a:rPr lang="es-ES" dirty="0"/>
              <a:t> can be </a:t>
            </a:r>
            <a:r>
              <a:rPr lang="es-ES" dirty="0" err="1"/>
              <a:t>used</a:t>
            </a:r>
            <a:r>
              <a:rPr lang="es-ES" dirty="0"/>
              <a:t> </a:t>
            </a:r>
            <a:r>
              <a:rPr lang="es-ES" dirty="0" err="1"/>
              <a:t>effectively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continuous</a:t>
            </a:r>
            <a:r>
              <a:rPr lang="es-ES" dirty="0"/>
              <a:t> </a:t>
            </a:r>
            <a:r>
              <a:rPr lang="es-ES" dirty="0" err="1"/>
              <a:t>improvement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company's</a:t>
            </a:r>
            <a:r>
              <a:rPr lang="es-ES" dirty="0"/>
              <a:t> performance </a:t>
            </a:r>
            <a:r>
              <a:rPr lang="es-ES" dirty="0" err="1"/>
              <a:t>standards</a:t>
            </a:r>
            <a:r>
              <a:rPr lang="es-ES" dirty="0"/>
              <a:t>. </a:t>
            </a:r>
            <a:r>
              <a:rPr lang="es-ES" dirty="0" err="1"/>
              <a:t>Ideally</a:t>
            </a:r>
            <a:r>
              <a:rPr lang="es-ES" dirty="0"/>
              <a:t> </a:t>
            </a:r>
            <a:r>
              <a:rPr lang="es-ES" dirty="0" err="1"/>
              <a:t>candidates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excellent</a:t>
            </a:r>
            <a:r>
              <a:rPr lang="es-ES" dirty="0"/>
              <a:t> </a:t>
            </a:r>
            <a:r>
              <a:rPr lang="es-ES" dirty="0" err="1"/>
              <a:t>project</a:t>
            </a:r>
            <a:r>
              <a:rPr lang="es-ES" dirty="0"/>
              <a:t> </a:t>
            </a:r>
            <a:r>
              <a:rPr lang="es-ES" dirty="0" err="1"/>
              <a:t>management</a:t>
            </a:r>
            <a:r>
              <a:rPr lang="es-ES" dirty="0"/>
              <a:t> </a:t>
            </a:r>
            <a:r>
              <a:rPr lang="es-ES" dirty="0" err="1"/>
              <a:t>skills</a:t>
            </a:r>
            <a:r>
              <a:rPr lang="es-ES" dirty="0"/>
              <a:t> and </a:t>
            </a:r>
            <a:r>
              <a:rPr lang="es-ES" dirty="0" err="1"/>
              <a:t>someone</a:t>
            </a:r>
            <a:r>
              <a:rPr lang="es-ES" dirty="0"/>
              <a:t> </a:t>
            </a:r>
            <a:r>
              <a:rPr lang="es-ES" dirty="0" err="1"/>
              <a:t>who</a:t>
            </a:r>
            <a:r>
              <a:rPr lang="es-ES" dirty="0"/>
              <a:t> </a:t>
            </a:r>
            <a:r>
              <a:rPr lang="es-ES" dirty="0" err="1"/>
              <a:t>posses</a:t>
            </a:r>
            <a:r>
              <a:rPr lang="es-ES" dirty="0"/>
              <a:t> a </a:t>
            </a:r>
            <a:r>
              <a:rPr lang="es-ES" dirty="0" err="1"/>
              <a:t>bachelors</a:t>
            </a:r>
            <a:r>
              <a:rPr lang="es-ES" dirty="0"/>
              <a:t> </a:t>
            </a:r>
            <a:r>
              <a:rPr lang="es-ES" dirty="0" err="1"/>
              <a:t>degree</a:t>
            </a:r>
            <a:r>
              <a:rPr lang="es-ES" dirty="0"/>
              <a:t> in Industrial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highly</a:t>
            </a:r>
            <a:r>
              <a:rPr lang="es-ES" dirty="0"/>
              <a:t> </a:t>
            </a:r>
            <a:r>
              <a:rPr lang="es-ES" dirty="0" err="1"/>
              <a:t>sought</a:t>
            </a:r>
            <a:r>
              <a:rPr lang="es-ES" dirty="0"/>
              <a:t> </a:t>
            </a:r>
            <a:r>
              <a:rPr lang="es-ES" dirty="0" err="1"/>
              <a:t>after</a:t>
            </a:r>
            <a:r>
              <a:rPr lang="es-ES" dirty="0"/>
              <a:t>.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understanding</a:t>
            </a:r>
            <a:r>
              <a:rPr lang="es-ES" dirty="0"/>
              <a:t> of </a:t>
            </a:r>
            <a:r>
              <a:rPr lang="es-ES" dirty="0" err="1"/>
              <a:t>warehousing</a:t>
            </a:r>
            <a:r>
              <a:rPr lang="es-ES" dirty="0"/>
              <a:t> and </a:t>
            </a:r>
            <a:r>
              <a:rPr lang="es-ES" dirty="0" err="1"/>
              <a:t>logistics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essential</a:t>
            </a:r>
            <a:r>
              <a:rPr lang="es-ES" dirty="0"/>
              <a:t> to be </a:t>
            </a:r>
            <a:r>
              <a:rPr lang="es-ES" dirty="0" err="1"/>
              <a:t>successful</a:t>
            </a:r>
            <a:r>
              <a:rPr lang="es-ES" dirty="0"/>
              <a:t> in </a:t>
            </a:r>
            <a:r>
              <a:rPr lang="es-ES" dirty="0" err="1"/>
              <a:t>this</a:t>
            </a:r>
            <a:r>
              <a:rPr lang="es-ES" dirty="0"/>
              <a:t> position.</a:t>
            </a:r>
            <a:endParaRPr lang="es-AR" dirty="0"/>
          </a:p>
          <a:p>
            <a:r>
              <a:rPr lang="es-ES" dirty="0" err="1"/>
              <a:t>There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expectation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travel</a:t>
            </a:r>
            <a:r>
              <a:rPr lang="es-ES" dirty="0"/>
              <a:t> </a:t>
            </a:r>
            <a:r>
              <a:rPr lang="es-ES" dirty="0" err="1"/>
              <a:t>across</a:t>
            </a:r>
            <a:r>
              <a:rPr lang="es-ES" dirty="0"/>
              <a:t> </a:t>
            </a:r>
            <a:r>
              <a:rPr lang="es-ES" dirty="0" err="1"/>
              <a:t>Ireland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time to time in </a:t>
            </a:r>
            <a:r>
              <a:rPr lang="es-ES" dirty="0" err="1"/>
              <a:t>this</a:t>
            </a:r>
            <a:r>
              <a:rPr lang="es-ES" dirty="0"/>
              <a:t> position </a:t>
            </a:r>
            <a:r>
              <a:rPr lang="es-ES" dirty="0" err="1"/>
              <a:t>also</a:t>
            </a:r>
            <a:r>
              <a:rPr lang="es-ES" dirty="0"/>
              <a:t>.</a:t>
            </a:r>
            <a:endParaRPr lang="es-AR" dirty="0"/>
          </a:p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64674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sz="2800" b="1" dirty="0" err="1">
                <a:solidFill>
                  <a:srgbClr val="FFFF00"/>
                </a:solidFill>
              </a:rPr>
              <a:t>Responsibilities</a:t>
            </a:r>
            <a:r>
              <a:rPr lang="es-ES" sz="2800" b="1" dirty="0">
                <a:solidFill>
                  <a:srgbClr val="FFFF00"/>
                </a:solidFill>
              </a:rPr>
              <a:t> </a:t>
            </a:r>
            <a:r>
              <a:rPr lang="es-ES" sz="2800" b="1" dirty="0" err="1">
                <a:solidFill>
                  <a:srgbClr val="FFFF00"/>
                </a:solidFill>
              </a:rPr>
              <a:t>include</a:t>
            </a:r>
            <a:r>
              <a:rPr lang="es-ES" sz="2800" b="1" dirty="0">
                <a:solidFill>
                  <a:srgbClr val="FFFF00"/>
                </a:solidFill>
              </a:rPr>
              <a:t> (</a:t>
            </a:r>
            <a:r>
              <a:rPr lang="es-ES" sz="2800" b="1" dirty="0" err="1">
                <a:solidFill>
                  <a:srgbClr val="FFFF00"/>
                </a:solidFill>
              </a:rPr>
              <a:t>but</a:t>
            </a:r>
            <a:r>
              <a:rPr lang="es-ES" sz="2800" b="1" dirty="0">
                <a:solidFill>
                  <a:srgbClr val="FFFF00"/>
                </a:solidFill>
              </a:rPr>
              <a:t> </a:t>
            </a:r>
            <a:r>
              <a:rPr lang="es-ES" sz="2800" b="1" dirty="0" err="1">
                <a:solidFill>
                  <a:srgbClr val="FFFF00"/>
                </a:solidFill>
              </a:rPr>
              <a:t>not</a:t>
            </a:r>
            <a:r>
              <a:rPr lang="es-ES" sz="2800" b="1" dirty="0">
                <a:solidFill>
                  <a:srgbClr val="FFFF00"/>
                </a:solidFill>
              </a:rPr>
              <a:t> </a:t>
            </a:r>
            <a:r>
              <a:rPr lang="es-ES" sz="2800" b="1" dirty="0" err="1">
                <a:solidFill>
                  <a:srgbClr val="FFFF00"/>
                </a:solidFill>
              </a:rPr>
              <a:t>limited</a:t>
            </a:r>
            <a:r>
              <a:rPr lang="es-ES" sz="2800" b="1" dirty="0">
                <a:solidFill>
                  <a:srgbClr val="FFFF00"/>
                </a:solidFill>
              </a:rPr>
              <a:t> to):</a:t>
            </a:r>
            <a:endParaRPr lang="es-AR" sz="2800" dirty="0">
              <a:solidFill>
                <a:srgbClr val="FFFF00"/>
              </a:solidFill>
            </a:endParaRPr>
          </a:p>
          <a:p>
            <a:pPr lvl="0"/>
            <a:r>
              <a:rPr lang="es-ES" dirty="0" err="1"/>
              <a:t>Employ</a:t>
            </a:r>
            <a:r>
              <a:rPr lang="es-ES" dirty="0"/>
              <a:t> time and </a:t>
            </a:r>
            <a:r>
              <a:rPr lang="es-ES" dirty="0" err="1"/>
              <a:t>motion</a:t>
            </a:r>
            <a:r>
              <a:rPr lang="es-ES" dirty="0"/>
              <a:t> </a:t>
            </a:r>
            <a:r>
              <a:rPr lang="es-ES" dirty="0" err="1"/>
              <a:t>studies</a:t>
            </a:r>
            <a:r>
              <a:rPr lang="es-ES" dirty="0"/>
              <a:t>, data </a:t>
            </a:r>
            <a:r>
              <a:rPr lang="es-ES" dirty="0" err="1"/>
              <a:t>analysis</a:t>
            </a:r>
            <a:r>
              <a:rPr lang="es-ES" dirty="0"/>
              <a:t>, and </a:t>
            </a:r>
            <a:r>
              <a:rPr lang="es-ES" dirty="0" err="1"/>
              <a:t>observation</a:t>
            </a:r>
            <a:r>
              <a:rPr lang="es-ES" dirty="0"/>
              <a:t> </a:t>
            </a:r>
            <a:r>
              <a:rPr lang="es-ES" dirty="0" err="1"/>
              <a:t>techniques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acquisition</a:t>
            </a:r>
            <a:r>
              <a:rPr lang="es-ES" dirty="0"/>
              <a:t> of </a:t>
            </a:r>
            <a:r>
              <a:rPr lang="es-ES" dirty="0" err="1"/>
              <a:t>information</a:t>
            </a:r>
            <a:r>
              <a:rPr lang="es-ES" dirty="0"/>
              <a:t> and </a:t>
            </a:r>
            <a:r>
              <a:rPr lang="es-ES" dirty="0" err="1"/>
              <a:t>insights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Create</a:t>
            </a:r>
            <a:r>
              <a:rPr lang="es-ES" dirty="0"/>
              <a:t> and </a:t>
            </a:r>
            <a:r>
              <a:rPr lang="es-ES" dirty="0" err="1"/>
              <a:t>enforce</a:t>
            </a:r>
            <a:r>
              <a:rPr lang="es-ES" dirty="0"/>
              <a:t> </a:t>
            </a:r>
            <a:r>
              <a:rPr lang="es-ES" dirty="0" err="1"/>
              <a:t>productivity</a:t>
            </a:r>
            <a:r>
              <a:rPr lang="es-ES" dirty="0"/>
              <a:t> targets and performance </a:t>
            </a:r>
            <a:r>
              <a:rPr lang="es-ES" dirty="0" err="1"/>
              <a:t>standards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</a:t>
            </a:r>
            <a:r>
              <a:rPr lang="es-ES" dirty="0" err="1"/>
              <a:t>drawing</a:t>
            </a:r>
            <a:r>
              <a:rPr lang="es-ES" dirty="0"/>
              <a:t> </a:t>
            </a:r>
            <a:r>
              <a:rPr lang="es-ES" dirty="0" err="1"/>
              <a:t>upon</a:t>
            </a:r>
            <a:r>
              <a:rPr lang="es-ES" dirty="0"/>
              <a:t> </a:t>
            </a:r>
            <a:r>
              <a:rPr lang="es-ES" dirty="0" err="1"/>
              <a:t>industry</a:t>
            </a:r>
            <a:r>
              <a:rPr lang="es-ES" dirty="0"/>
              <a:t> </a:t>
            </a:r>
            <a:r>
              <a:rPr lang="es-ES" dirty="0" err="1"/>
              <a:t>benchmarks</a:t>
            </a:r>
            <a:r>
              <a:rPr lang="es-ES" dirty="0"/>
              <a:t>, </a:t>
            </a:r>
            <a:r>
              <a:rPr lang="es-ES" dirty="0" err="1"/>
              <a:t>best</a:t>
            </a:r>
            <a:r>
              <a:rPr lang="es-ES" dirty="0"/>
              <a:t> </a:t>
            </a:r>
            <a:r>
              <a:rPr lang="es-ES" dirty="0" err="1"/>
              <a:t>practices</a:t>
            </a:r>
            <a:r>
              <a:rPr lang="es-ES" dirty="0"/>
              <a:t>, and </a:t>
            </a:r>
            <a:r>
              <a:rPr lang="es-ES" dirty="0" err="1"/>
              <a:t>operational</a:t>
            </a:r>
            <a:r>
              <a:rPr lang="es-ES" dirty="0"/>
              <a:t> </a:t>
            </a:r>
            <a:r>
              <a:rPr lang="es-ES" dirty="0" err="1"/>
              <a:t>needs</a:t>
            </a:r>
            <a:r>
              <a:rPr lang="es-ES" dirty="0"/>
              <a:t>.</a:t>
            </a:r>
            <a:endParaRPr lang="es-AR" dirty="0"/>
          </a:p>
          <a:p>
            <a:pPr lvl="0"/>
            <a:r>
              <a:rPr lang="es-ES" dirty="0" err="1"/>
              <a:t>Conduct</a:t>
            </a:r>
            <a:r>
              <a:rPr lang="es-ES" dirty="0"/>
              <a:t> </a:t>
            </a:r>
            <a:r>
              <a:rPr lang="es-ES" dirty="0" err="1"/>
              <a:t>reassessments</a:t>
            </a:r>
            <a:r>
              <a:rPr lang="es-ES" dirty="0"/>
              <a:t> of </a:t>
            </a:r>
            <a:r>
              <a:rPr lang="es-ES" dirty="0" err="1"/>
              <a:t>existing</a:t>
            </a:r>
            <a:r>
              <a:rPr lang="es-ES" dirty="0"/>
              <a:t> performance </a:t>
            </a:r>
            <a:r>
              <a:rPr lang="es-ES" dirty="0" err="1"/>
              <a:t>standards</a:t>
            </a:r>
            <a:r>
              <a:rPr lang="es-ES" dirty="0"/>
              <a:t>. </a:t>
            </a:r>
            <a:r>
              <a:rPr lang="es-ES" dirty="0" err="1"/>
              <a:t>Thoroughly</a:t>
            </a:r>
            <a:r>
              <a:rPr lang="es-ES" dirty="0"/>
              <a:t> </a:t>
            </a:r>
            <a:r>
              <a:rPr lang="es-ES" dirty="0" err="1"/>
              <a:t>analyze</a:t>
            </a:r>
            <a:r>
              <a:rPr lang="es-ES" dirty="0"/>
              <a:t> </a:t>
            </a:r>
            <a:r>
              <a:rPr lang="es-ES" dirty="0" err="1"/>
              <a:t>current</a:t>
            </a:r>
            <a:r>
              <a:rPr lang="es-ES" dirty="0"/>
              <a:t> </a:t>
            </a:r>
            <a:r>
              <a:rPr lang="es-ES" dirty="0" err="1"/>
              <a:t>supply</a:t>
            </a:r>
            <a:r>
              <a:rPr lang="es-ES" dirty="0"/>
              <a:t> </a:t>
            </a:r>
            <a:r>
              <a:rPr lang="es-ES" dirty="0" err="1"/>
              <a:t>chain</a:t>
            </a:r>
            <a:r>
              <a:rPr lang="es-ES" dirty="0"/>
              <a:t> </a:t>
            </a:r>
            <a:r>
              <a:rPr lang="es-ES" dirty="0" err="1"/>
              <a:t>processes</a:t>
            </a:r>
            <a:r>
              <a:rPr lang="es-ES" dirty="0"/>
              <a:t> to </a:t>
            </a:r>
            <a:r>
              <a:rPr lang="es-ES" dirty="0" err="1"/>
              <a:t>pinpoint</a:t>
            </a:r>
            <a:r>
              <a:rPr lang="es-ES" dirty="0"/>
              <a:t> </a:t>
            </a:r>
            <a:r>
              <a:rPr lang="es-ES" dirty="0" err="1"/>
              <a:t>areas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enhancement</a:t>
            </a:r>
            <a:r>
              <a:rPr lang="es-ES" dirty="0"/>
              <a:t> in </a:t>
            </a:r>
            <a:r>
              <a:rPr lang="es-ES" dirty="0" err="1"/>
              <a:t>efficiency</a:t>
            </a:r>
            <a:r>
              <a:rPr lang="es-ES" dirty="0"/>
              <a:t>, </a:t>
            </a:r>
            <a:r>
              <a:rPr lang="es-ES" dirty="0" err="1"/>
              <a:t>cost-effectiveness</a:t>
            </a:r>
            <a:r>
              <a:rPr lang="es-ES" dirty="0"/>
              <a:t>, and </a:t>
            </a:r>
            <a:r>
              <a:rPr lang="es-ES" dirty="0" err="1"/>
              <a:t>overall</a:t>
            </a:r>
            <a:r>
              <a:rPr lang="es-ES" dirty="0"/>
              <a:t> performance.</a:t>
            </a:r>
            <a:endParaRPr lang="es-AR" dirty="0"/>
          </a:p>
          <a:p>
            <a:pPr lvl="0"/>
            <a:r>
              <a:rPr lang="es-ES" dirty="0" err="1"/>
              <a:t>Collaborate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warehouse</a:t>
            </a:r>
            <a:r>
              <a:rPr lang="es-ES" dirty="0"/>
              <a:t> </a:t>
            </a:r>
            <a:r>
              <a:rPr lang="es-ES" dirty="0" err="1"/>
              <a:t>management</a:t>
            </a:r>
            <a:r>
              <a:rPr lang="es-ES" dirty="0"/>
              <a:t> and </a:t>
            </a:r>
            <a:r>
              <a:rPr lang="es-ES" dirty="0" err="1"/>
              <a:t>cross-functional</a:t>
            </a:r>
            <a:r>
              <a:rPr lang="es-ES" dirty="0"/>
              <a:t> </a:t>
            </a:r>
            <a:r>
              <a:rPr lang="es-ES" dirty="0" err="1"/>
              <a:t>teams</a:t>
            </a:r>
            <a:r>
              <a:rPr lang="es-ES" dirty="0"/>
              <a:t> to </a:t>
            </a:r>
            <a:r>
              <a:rPr lang="es-ES" dirty="0" err="1"/>
              <a:t>recognize</a:t>
            </a:r>
            <a:r>
              <a:rPr lang="es-ES" dirty="0"/>
              <a:t> and </a:t>
            </a:r>
            <a:r>
              <a:rPr lang="es-ES" dirty="0" err="1"/>
              <a:t>implement</a:t>
            </a:r>
            <a:r>
              <a:rPr lang="es-ES" dirty="0"/>
              <a:t> </a:t>
            </a:r>
            <a:r>
              <a:rPr lang="es-ES" dirty="0" err="1"/>
              <a:t>process</a:t>
            </a:r>
            <a:r>
              <a:rPr lang="es-ES" dirty="0"/>
              <a:t> </a:t>
            </a:r>
            <a:r>
              <a:rPr lang="es-ES" dirty="0" err="1"/>
              <a:t>improvements</a:t>
            </a:r>
            <a:r>
              <a:rPr lang="es-ES" dirty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5986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Devise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execute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changes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workflow</a:t>
            </a:r>
            <a:r>
              <a:rPr lang="es-ES" dirty="0">
                <a:solidFill>
                  <a:schemeClr val="bg1"/>
                </a:solidFill>
              </a:rPr>
              <a:t>, </a:t>
            </a:r>
            <a:r>
              <a:rPr lang="es-ES" dirty="0" err="1">
                <a:solidFill>
                  <a:schemeClr val="bg1"/>
                </a:solidFill>
              </a:rPr>
              <a:t>layout</a:t>
            </a:r>
            <a:r>
              <a:rPr lang="es-ES" dirty="0">
                <a:solidFill>
                  <a:schemeClr val="bg1"/>
                </a:solidFill>
              </a:rPr>
              <a:t>, and material </a:t>
            </a:r>
            <a:r>
              <a:rPr lang="es-ES" dirty="0" err="1">
                <a:solidFill>
                  <a:schemeClr val="bg1"/>
                </a:solidFill>
              </a:rPr>
              <a:t>handling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systems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amplify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overall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operational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effectiveness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efficiencies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Institute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oversee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key</a:t>
            </a:r>
            <a:r>
              <a:rPr lang="es-ES" dirty="0">
                <a:solidFill>
                  <a:schemeClr val="bg1"/>
                </a:solidFill>
              </a:rPr>
              <a:t> performance </a:t>
            </a:r>
            <a:r>
              <a:rPr lang="es-ES" dirty="0" err="1">
                <a:solidFill>
                  <a:schemeClr val="bg1"/>
                </a:solidFill>
              </a:rPr>
              <a:t>indicators</a:t>
            </a:r>
            <a:r>
              <a:rPr lang="es-ES" dirty="0">
                <a:solidFill>
                  <a:schemeClr val="bg1"/>
                </a:solidFill>
              </a:rPr>
              <a:t> (</a:t>
            </a:r>
            <a:r>
              <a:rPr lang="es-ES" dirty="0" err="1">
                <a:solidFill>
                  <a:schemeClr val="bg1"/>
                </a:solidFill>
              </a:rPr>
              <a:t>KPIs</a:t>
            </a:r>
            <a:r>
              <a:rPr lang="es-ES" dirty="0">
                <a:solidFill>
                  <a:schemeClr val="bg1"/>
                </a:solidFill>
              </a:rPr>
              <a:t>) to gauge and monitor </a:t>
            </a:r>
            <a:r>
              <a:rPr lang="es-ES" dirty="0" err="1">
                <a:solidFill>
                  <a:schemeClr val="bg1"/>
                </a:solidFill>
              </a:rPr>
              <a:t>warehouse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operations</a:t>
            </a:r>
            <a:r>
              <a:rPr lang="es-ES" dirty="0">
                <a:solidFill>
                  <a:schemeClr val="bg1"/>
                </a:solidFill>
              </a:rPr>
              <a:t>' performance.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Work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closely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with</a:t>
            </a:r>
            <a:r>
              <a:rPr lang="es-ES" dirty="0">
                <a:solidFill>
                  <a:schemeClr val="bg1"/>
                </a:solidFill>
              </a:rPr>
              <a:t> IT </a:t>
            </a:r>
            <a:r>
              <a:rPr lang="es-ES" dirty="0" err="1">
                <a:solidFill>
                  <a:schemeClr val="bg1"/>
                </a:solidFill>
              </a:rPr>
              <a:t>teams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seamlessly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integrate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technology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solutions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into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existing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operations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Apply</a:t>
            </a:r>
            <a:r>
              <a:rPr lang="es-ES" dirty="0">
                <a:solidFill>
                  <a:schemeClr val="bg1"/>
                </a:solidFill>
              </a:rPr>
              <a:t> Lean and </a:t>
            </a:r>
            <a:r>
              <a:rPr lang="es-ES" dirty="0" err="1">
                <a:solidFill>
                  <a:schemeClr val="bg1"/>
                </a:solidFill>
              </a:rPr>
              <a:t>Six</a:t>
            </a:r>
            <a:r>
              <a:rPr lang="es-ES" dirty="0">
                <a:solidFill>
                  <a:schemeClr val="bg1"/>
                </a:solidFill>
              </a:rPr>
              <a:t> Sigma </a:t>
            </a:r>
            <a:r>
              <a:rPr lang="es-ES" dirty="0" err="1">
                <a:solidFill>
                  <a:schemeClr val="bg1"/>
                </a:solidFill>
              </a:rPr>
              <a:t>principles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instill</a:t>
            </a:r>
            <a:r>
              <a:rPr lang="es-ES" dirty="0">
                <a:solidFill>
                  <a:schemeClr val="bg1"/>
                </a:solidFill>
              </a:rPr>
              <a:t> a culture of </a:t>
            </a:r>
            <a:r>
              <a:rPr lang="es-ES" dirty="0" err="1">
                <a:solidFill>
                  <a:schemeClr val="bg1"/>
                </a:solidFill>
              </a:rPr>
              <a:t>continuous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improvement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initiatives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operational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excellence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within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the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warehouse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team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Utilize</a:t>
            </a:r>
            <a:r>
              <a:rPr lang="es-ES" dirty="0">
                <a:solidFill>
                  <a:schemeClr val="bg1"/>
                </a:solidFill>
              </a:rPr>
              <a:t> data </a:t>
            </a:r>
            <a:r>
              <a:rPr lang="es-ES" dirty="0" err="1">
                <a:solidFill>
                  <a:schemeClr val="bg1"/>
                </a:solidFill>
              </a:rPr>
              <a:t>analytics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statistical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tools</a:t>
            </a:r>
            <a:r>
              <a:rPr lang="es-ES" dirty="0">
                <a:solidFill>
                  <a:schemeClr val="bg1"/>
                </a:solidFill>
              </a:rPr>
              <a:t> to </a:t>
            </a:r>
            <a:r>
              <a:rPr lang="es-ES" dirty="0" err="1">
                <a:solidFill>
                  <a:schemeClr val="bg1"/>
                </a:solidFill>
              </a:rPr>
              <a:t>collect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interpret</a:t>
            </a:r>
            <a:r>
              <a:rPr lang="es-ES" dirty="0">
                <a:solidFill>
                  <a:schemeClr val="bg1"/>
                </a:solidFill>
              </a:rPr>
              <a:t> data </a:t>
            </a:r>
            <a:r>
              <a:rPr lang="es-ES" dirty="0" err="1">
                <a:solidFill>
                  <a:schemeClr val="bg1"/>
                </a:solidFill>
              </a:rPr>
              <a:t>regarding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production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processes</a:t>
            </a:r>
            <a:r>
              <a:rPr lang="es-ES" dirty="0">
                <a:solidFill>
                  <a:schemeClr val="bg1"/>
                </a:solidFill>
              </a:rPr>
              <a:t>, </a:t>
            </a:r>
            <a:r>
              <a:rPr lang="es-ES" dirty="0" err="1">
                <a:solidFill>
                  <a:schemeClr val="bg1"/>
                </a:solidFill>
              </a:rPr>
              <a:t>identifying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trends</a:t>
            </a:r>
            <a:r>
              <a:rPr lang="es-ES" dirty="0">
                <a:solidFill>
                  <a:schemeClr val="bg1"/>
                </a:solidFill>
              </a:rPr>
              <a:t>, and </a:t>
            </a:r>
            <a:r>
              <a:rPr lang="es-ES" dirty="0" err="1">
                <a:solidFill>
                  <a:schemeClr val="bg1"/>
                </a:solidFill>
              </a:rPr>
              <a:t>proposing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actionable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insights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Lead and </a:t>
            </a:r>
            <a:r>
              <a:rPr lang="es-ES" dirty="0" err="1">
                <a:solidFill>
                  <a:schemeClr val="bg1"/>
                </a:solidFill>
              </a:rPr>
              <a:t>engage</a:t>
            </a:r>
            <a:r>
              <a:rPr lang="es-ES" dirty="0">
                <a:solidFill>
                  <a:schemeClr val="bg1"/>
                </a:solidFill>
              </a:rPr>
              <a:t> in </a:t>
            </a:r>
            <a:r>
              <a:rPr lang="es-ES" dirty="0" err="1">
                <a:solidFill>
                  <a:schemeClr val="bg1"/>
                </a:solidFill>
              </a:rPr>
              <a:t>projects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focused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on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implementing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process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improvements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Develop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project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plans</a:t>
            </a:r>
            <a:r>
              <a:rPr lang="es-ES" dirty="0">
                <a:solidFill>
                  <a:schemeClr val="bg1"/>
                </a:solidFill>
              </a:rPr>
              <a:t>, </a:t>
            </a:r>
            <a:r>
              <a:rPr lang="es-ES" dirty="0" err="1">
                <a:solidFill>
                  <a:schemeClr val="bg1"/>
                </a:solidFill>
              </a:rPr>
              <a:t>coordinate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resources</a:t>
            </a:r>
            <a:r>
              <a:rPr lang="es-ES" dirty="0">
                <a:solidFill>
                  <a:schemeClr val="bg1"/>
                </a:solidFill>
              </a:rPr>
              <a:t>, and </a:t>
            </a:r>
            <a:r>
              <a:rPr lang="es-ES" dirty="0" err="1">
                <a:solidFill>
                  <a:schemeClr val="bg1"/>
                </a:solidFill>
              </a:rPr>
              <a:t>ensure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successful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execution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Maintain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accurate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current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documentation</a:t>
            </a:r>
            <a:r>
              <a:rPr lang="es-ES" dirty="0">
                <a:solidFill>
                  <a:schemeClr val="bg1"/>
                </a:solidFill>
              </a:rPr>
              <a:t> of </a:t>
            </a:r>
            <a:r>
              <a:rPr lang="es-ES" dirty="0" err="1">
                <a:solidFill>
                  <a:schemeClr val="bg1"/>
                </a:solidFill>
              </a:rPr>
              <a:t>process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changes</a:t>
            </a:r>
            <a:r>
              <a:rPr lang="es-ES" dirty="0">
                <a:solidFill>
                  <a:schemeClr val="bg1"/>
                </a:solidFill>
              </a:rPr>
              <a:t>, standard </a:t>
            </a:r>
            <a:r>
              <a:rPr lang="es-ES" dirty="0" err="1">
                <a:solidFill>
                  <a:schemeClr val="bg1"/>
                </a:solidFill>
              </a:rPr>
              <a:t>operating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procedures</a:t>
            </a:r>
            <a:r>
              <a:rPr lang="es-ES" dirty="0">
                <a:solidFill>
                  <a:schemeClr val="bg1"/>
                </a:solidFill>
              </a:rPr>
              <a:t>, and </a:t>
            </a:r>
            <a:r>
              <a:rPr lang="es-ES" dirty="0" err="1">
                <a:solidFill>
                  <a:schemeClr val="bg1"/>
                </a:solidFill>
              </a:rPr>
              <a:t>best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practices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>
                <a:solidFill>
                  <a:schemeClr val="bg1"/>
                </a:solidFill>
              </a:rPr>
              <a:t>Create</a:t>
            </a:r>
            <a:r>
              <a:rPr lang="es-ES" dirty="0">
                <a:solidFill>
                  <a:schemeClr val="bg1"/>
                </a:solidFill>
              </a:rPr>
              <a:t> and </a:t>
            </a:r>
            <a:r>
              <a:rPr lang="es-ES" dirty="0" err="1">
                <a:solidFill>
                  <a:schemeClr val="bg1"/>
                </a:solidFill>
              </a:rPr>
              <a:t>implement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productivity</a:t>
            </a:r>
            <a:r>
              <a:rPr lang="es-ES" dirty="0">
                <a:solidFill>
                  <a:schemeClr val="bg1"/>
                </a:solidFill>
              </a:rPr>
              <a:t> targets </a:t>
            </a:r>
            <a:r>
              <a:rPr lang="es-ES" dirty="0" err="1">
                <a:solidFill>
                  <a:schemeClr val="bg1"/>
                </a:solidFill>
              </a:rPr>
              <a:t>aligned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with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industry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benchmarks</a:t>
            </a:r>
            <a:r>
              <a:rPr lang="es-ES" dirty="0">
                <a:solidFill>
                  <a:schemeClr val="bg1"/>
                </a:solidFill>
              </a:rPr>
              <a:t>, </a:t>
            </a:r>
            <a:r>
              <a:rPr lang="es-ES" dirty="0" err="1">
                <a:solidFill>
                  <a:schemeClr val="bg1"/>
                </a:solidFill>
              </a:rPr>
              <a:t>best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practices</a:t>
            </a:r>
            <a:r>
              <a:rPr lang="es-ES" dirty="0">
                <a:solidFill>
                  <a:schemeClr val="bg1"/>
                </a:solidFill>
              </a:rPr>
              <a:t>, and </a:t>
            </a:r>
            <a:r>
              <a:rPr lang="es-ES" dirty="0" err="1">
                <a:solidFill>
                  <a:schemeClr val="bg1"/>
                </a:solidFill>
              </a:rPr>
              <a:t>operational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requirements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AR" dirty="0">
              <a:solidFill>
                <a:schemeClr val="bg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AR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7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8195" y="1233377"/>
            <a:ext cx="10377377" cy="4848446"/>
          </a:xfrm>
          <a:ln w="57150">
            <a:solidFill>
              <a:srgbClr val="CC0099"/>
            </a:solidFill>
          </a:ln>
        </p:spPr>
        <p:txBody>
          <a:bodyPr>
            <a:normAutofit/>
          </a:bodyPr>
          <a:lstStyle/>
          <a:p>
            <a:r>
              <a:rPr lang="es-ES" dirty="0" err="1" smtClean="0"/>
              <a:t>We</a:t>
            </a:r>
            <a:r>
              <a:rPr lang="es-ES" dirty="0" smtClean="0"/>
              <a:t> are </a:t>
            </a:r>
            <a:r>
              <a:rPr lang="es-ES" dirty="0" err="1" smtClean="0"/>
              <a:t>looking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team</a:t>
            </a:r>
            <a:r>
              <a:rPr lang="es-ES" dirty="0" smtClean="0"/>
              <a:t> </a:t>
            </a:r>
            <a:r>
              <a:rPr lang="es-ES" dirty="0" err="1" smtClean="0"/>
              <a:t>player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good</a:t>
            </a:r>
            <a:r>
              <a:rPr lang="es-ES" dirty="0" smtClean="0"/>
              <a:t> </a:t>
            </a:r>
            <a:r>
              <a:rPr lang="es-ES" dirty="0" err="1" smtClean="0"/>
              <a:t>technical</a:t>
            </a:r>
            <a:r>
              <a:rPr lang="es-ES" dirty="0" smtClean="0"/>
              <a:t> </a:t>
            </a:r>
            <a:r>
              <a:rPr lang="es-ES" dirty="0" err="1" smtClean="0"/>
              <a:t>skills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wishes</a:t>
            </a:r>
            <a:r>
              <a:rPr lang="es-ES" dirty="0" smtClean="0"/>
              <a:t> to be </a:t>
            </a:r>
            <a:r>
              <a:rPr lang="es-ES" dirty="0" err="1" smtClean="0"/>
              <a:t>involved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development</a:t>
            </a:r>
            <a:r>
              <a:rPr lang="es-ES" dirty="0" smtClean="0"/>
              <a:t> of </a:t>
            </a:r>
            <a:r>
              <a:rPr lang="es-ES" dirty="0" err="1" smtClean="0"/>
              <a:t>innovative</a:t>
            </a:r>
            <a:r>
              <a:rPr lang="es-ES" dirty="0" smtClean="0"/>
              <a:t>, </a:t>
            </a:r>
            <a:r>
              <a:rPr lang="es-ES" dirty="0" err="1" smtClean="0"/>
              <a:t>cost</a:t>
            </a:r>
            <a:r>
              <a:rPr lang="es-ES" dirty="0" smtClean="0"/>
              <a:t> </a:t>
            </a:r>
            <a:r>
              <a:rPr lang="es-ES" dirty="0" err="1" smtClean="0"/>
              <a:t>effective</a:t>
            </a:r>
            <a:r>
              <a:rPr lang="es-ES" dirty="0" smtClean="0"/>
              <a:t> and </a:t>
            </a:r>
            <a:r>
              <a:rPr lang="es-ES" dirty="0" err="1" smtClean="0"/>
              <a:t>buildable</a:t>
            </a:r>
            <a:r>
              <a:rPr lang="es-ES" dirty="0" smtClean="0"/>
              <a:t> </a:t>
            </a:r>
            <a:r>
              <a:rPr lang="es-ES" dirty="0" err="1" smtClean="0"/>
              <a:t>solutions</a:t>
            </a:r>
            <a:r>
              <a:rPr lang="es-ES" dirty="0" smtClean="0"/>
              <a:t> in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environment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collaborative</a:t>
            </a:r>
            <a:r>
              <a:rPr lang="es-ES" dirty="0" smtClean="0"/>
              <a:t>, </a:t>
            </a:r>
            <a:r>
              <a:rPr lang="es-ES" dirty="0" err="1" smtClean="0"/>
              <a:t>stimulating</a:t>
            </a:r>
            <a:r>
              <a:rPr lang="es-ES" dirty="0" smtClean="0"/>
              <a:t> and </a:t>
            </a:r>
            <a:r>
              <a:rPr lang="es-ES" dirty="0" err="1" smtClean="0"/>
              <a:t>challenging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role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 err="1" smtClean="0"/>
              <a:t>suit</a:t>
            </a:r>
            <a:r>
              <a:rPr lang="es-ES" dirty="0" smtClean="0"/>
              <a:t> a </a:t>
            </a:r>
            <a:r>
              <a:rPr lang="es-ES" dirty="0" err="1" smtClean="0"/>
              <a:t>self-motivated</a:t>
            </a:r>
            <a:r>
              <a:rPr lang="es-ES" dirty="0" smtClean="0"/>
              <a:t> individual </a:t>
            </a:r>
            <a:r>
              <a:rPr lang="es-ES" dirty="0" err="1" smtClean="0"/>
              <a:t>looking</a:t>
            </a:r>
            <a:r>
              <a:rPr lang="es-ES" dirty="0" smtClean="0"/>
              <a:t> to </a:t>
            </a:r>
            <a:r>
              <a:rPr lang="es-ES" dirty="0" err="1" smtClean="0"/>
              <a:t>advance</a:t>
            </a:r>
            <a:r>
              <a:rPr lang="es-ES" dirty="0" smtClean="0"/>
              <a:t> </a:t>
            </a:r>
            <a:r>
              <a:rPr lang="es-ES" dirty="0" err="1" smtClean="0"/>
              <a:t>their</a:t>
            </a:r>
            <a:r>
              <a:rPr lang="es-ES" dirty="0" smtClean="0"/>
              <a:t> </a:t>
            </a:r>
            <a:r>
              <a:rPr lang="es-ES" dirty="0" err="1" smtClean="0"/>
              <a:t>career</a:t>
            </a:r>
            <a:r>
              <a:rPr lang="es-ES" dirty="0" smtClean="0"/>
              <a:t> in a </a:t>
            </a:r>
            <a:r>
              <a:rPr lang="es-ES" dirty="0" err="1" smtClean="0"/>
              <a:t>dynamic</a:t>
            </a:r>
            <a:r>
              <a:rPr lang="es-ES" dirty="0" smtClean="0"/>
              <a:t> </a:t>
            </a:r>
            <a:r>
              <a:rPr lang="es-ES" dirty="0" err="1" smtClean="0"/>
              <a:t>team</a:t>
            </a:r>
            <a:r>
              <a:rPr lang="es-ES" dirty="0" smtClean="0"/>
              <a:t>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AECOM’s</a:t>
            </a:r>
            <a:r>
              <a:rPr lang="es-ES" dirty="0" smtClean="0"/>
              <a:t> </a:t>
            </a:r>
            <a:r>
              <a:rPr lang="es-ES" dirty="0" err="1" smtClean="0"/>
              <a:t>Freedom</a:t>
            </a:r>
            <a:r>
              <a:rPr lang="es-ES" dirty="0" smtClean="0"/>
              <a:t> to </a:t>
            </a:r>
            <a:r>
              <a:rPr lang="es-ES" dirty="0" err="1" smtClean="0"/>
              <a:t>Grow</a:t>
            </a:r>
            <a:r>
              <a:rPr lang="es-ES" dirty="0" smtClean="0"/>
              <a:t> </a:t>
            </a:r>
            <a:r>
              <a:rPr lang="es-ES" dirty="0" err="1" smtClean="0"/>
              <a:t>programme</a:t>
            </a:r>
            <a:r>
              <a:rPr lang="es-ES" dirty="0" smtClean="0"/>
              <a:t> </a:t>
            </a:r>
            <a:r>
              <a:rPr lang="es-ES" dirty="0" err="1" smtClean="0"/>
              <a:t>allows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to </a:t>
            </a:r>
            <a:r>
              <a:rPr lang="es-ES" dirty="0" err="1" smtClean="0"/>
              <a:t>take</a:t>
            </a:r>
            <a:r>
              <a:rPr lang="es-ES" dirty="0" smtClean="0"/>
              <a:t> control of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working</a:t>
            </a:r>
            <a:r>
              <a:rPr lang="es-ES" dirty="0" smtClean="0"/>
              <a:t> </a:t>
            </a:r>
            <a:r>
              <a:rPr lang="es-ES" dirty="0" err="1" smtClean="0"/>
              <a:t>life</a:t>
            </a:r>
            <a:r>
              <a:rPr lang="es-ES" dirty="0" smtClean="0"/>
              <a:t> and </a:t>
            </a:r>
            <a:r>
              <a:rPr lang="es-ES" dirty="0" err="1" smtClean="0"/>
              <a:t>work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hours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suit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. </a:t>
            </a:r>
            <a:r>
              <a:rPr lang="es-ES" dirty="0" err="1" smtClean="0"/>
              <a:t>The</a:t>
            </a:r>
            <a:r>
              <a:rPr lang="es-ES" dirty="0" smtClean="0"/>
              <a:t> role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also</a:t>
            </a:r>
            <a:r>
              <a:rPr lang="es-ES" dirty="0" smtClean="0"/>
              <a:t> flexible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location</a:t>
            </a:r>
            <a:r>
              <a:rPr lang="es-ES" dirty="0" smtClean="0"/>
              <a:t>, and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would</a:t>
            </a:r>
            <a:r>
              <a:rPr lang="es-ES" dirty="0" smtClean="0"/>
              <a:t> be </a:t>
            </a:r>
            <a:r>
              <a:rPr lang="es-ES" dirty="0" err="1" smtClean="0"/>
              <a:t>interested</a:t>
            </a:r>
            <a:r>
              <a:rPr lang="es-ES" dirty="0" smtClean="0"/>
              <a:t> to </a:t>
            </a:r>
            <a:r>
              <a:rPr lang="es-ES" dirty="0" err="1" smtClean="0"/>
              <a:t>hear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applicants</a:t>
            </a:r>
            <a:r>
              <a:rPr lang="es-ES" dirty="0" smtClean="0"/>
              <a:t> </a:t>
            </a:r>
            <a:r>
              <a:rPr lang="es-ES" dirty="0" err="1" smtClean="0"/>
              <a:t>seeking</a:t>
            </a:r>
            <a:r>
              <a:rPr lang="es-ES" dirty="0" smtClean="0"/>
              <a:t> </a:t>
            </a:r>
            <a:r>
              <a:rPr lang="es-ES" dirty="0" err="1" smtClean="0"/>
              <a:t>either</a:t>
            </a:r>
            <a:r>
              <a:rPr lang="es-ES" dirty="0" smtClean="0"/>
              <a:t> a </a:t>
            </a:r>
            <a:r>
              <a:rPr lang="es-ES" dirty="0" err="1" smtClean="0"/>
              <a:t>part</a:t>
            </a:r>
            <a:r>
              <a:rPr lang="es-ES" dirty="0" smtClean="0"/>
              <a:t> time </a:t>
            </a:r>
            <a:r>
              <a:rPr lang="es-ES" dirty="0" err="1" smtClean="0"/>
              <a:t>or</a:t>
            </a:r>
            <a:r>
              <a:rPr lang="es-ES" dirty="0" smtClean="0"/>
              <a:t> full-time position. AECOM </a:t>
            </a:r>
            <a:r>
              <a:rPr lang="es-ES" dirty="0" err="1" smtClean="0"/>
              <a:t>offers</a:t>
            </a:r>
            <a:r>
              <a:rPr lang="es-ES" dirty="0" smtClean="0"/>
              <a:t> a </a:t>
            </a:r>
            <a:r>
              <a:rPr lang="es-ES" dirty="0" err="1" smtClean="0"/>
              <a:t>competitive</a:t>
            </a:r>
            <a:r>
              <a:rPr lang="es-ES" dirty="0" smtClean="0"/>
              <a:t> and flexible </a:t>
            </a:r>
            <a:r>
              <a:rPr lang="es-ES" dirty="0" err="1" smtClean="0"/>
              <a:t>package</a:t>
            </a:r>
            <a:r>
              <a:rPr lang="es-ES" dirty="0" smtClean="0"/>
              <a:t> of </a:t>
            </a:r>
            <a:r>
              <a:rPr lang="es-ES" dirty="0" err="1" smtClean="0"/>
              <a:t>benefits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can be </a:t>
            </a:r>
            <a:r>
              <a:rPr lang="es-ES" dirty="0" err="1" smtClean="0"/>
              <a:t>tailored</a:t>
            </a:r>
            <a:r>
              <a:rPr lang="es-ES" dirty="0" smtClean="0"/>
              <a:t> to </a:t>
            </a:r>
            <a:r>
              <a:rPr lang="es-ES" dirty="0" err="1" smtClean="0"/>
              <a:t>suit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lifestyle</a:t>
            </a:r>
            <a:r>
              <a:rPr lang="es-ES" dirty="0" smtClean="0"/>
              <a:t>.</a:t>
            </a:r>
            <a:br>
              <a:rPr lang="es-ES" dirty="0" smtClean="0"/>
            </a:br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203836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es-ES" sz="2800" b="1" dirty="0">
                <a:solidFill>
                  <a:srgbClr val="FFFF00"/>
                </a:solidFill>
              </a:rPr>
              <a:t>Key </a:t>
            </a:r>
            <a:r>
              <a:rPr lang="es-ES" sz="2800" b="1" dirty="0" err="1">
                <a:solidFill>
                  <a:srgbClr val="FFFF00"/>
                </a:solidFill>
              </a:rPr>
              <a:t>Requirements</a:t>
            </a:r>
            <a:r>
              <a:rPr lang="es-ES" b="1" dirty="0"/>
              <a:t>:</a:t>
            </a:r>
            <a:endParaRPr lang="es-A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/>
              <a:t>Bachelor's</a:t>
            </a:r>
            <a:r>
              <a:rPr lang="es-ES" dirty="0"/>
              <a:t> </a:t>
            </a:r>
            <a:r>
              <a:rPr lang="es-ES" dirty="0" err="1"/>
              <a:t>degree</a:t>
            </a:r>
            <a:r>
              <a:rPr lang="es-ES" dirty="0"/>
              <a:t> in industrial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a </a:t>
            </a:r>
            <a:r>
              <a:rPr lang="es-ES" dirty="0" err="1"/>
              <a:t>related</a:t>
            </a:r>
            <a:r>
              <a:rPr lang="es-ES" dirty="0"/>
              <a:t> </a:t>
            </a:r>
            <a:r>
              <a:rPr lang="es-ES" dirty="0" err="1"/>
              <a:t>field</a:t>
            </a:r>
            <a:r>
              <a:rPr lang="es-ES" dirty="0"/>
              <a:t>. </a:t>
            </a:r>
            <a:r>
              <a:rPr lang="es-ES" dirty="0" err="1"/>
              <a:t>Master's</a:t>
            </a:r>
            <a:r>
              <a:rPr lang="es-ES" dirty="0"/>
              <a:t> </a:t>
            </a:r>
            <a:r>
              <a:rPr lang="es-ES" dirty="0" err="1"/>
              <a:t>degree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a plus.</a:t>
            </a:r>
            <a:endParaRPr lang="es-A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/>
              <a:t>Proven</a:t>
            </a:r>
            <a:r>
              <a:rPr lang="es-ES" dirty="0"/>
              <a:t> </a:t>
            </a:r>
            <a:r>
              <a:rPr lang="es-ES" dirty="0" err="1"/>
              <a:t>experience</a:t>
            </a:r>
            <a:r>
              <a:rPr lang="es-ES" dirty="0"/>
              <a:t> in Industrial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within</a:t>
            </a:r>
            <a:r>
              <a:rPr lang="es-ES" dirty="0"/>
              <a:t> a </a:t>
            </a:r>
            <a:r>
              <a:rPr lang="es-ES" dirty="0" err="1"/>
              <a:t>manufacturing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supply</a:t>
            </a:r>
            <a:r>
              <a:rPr lang="es-ES" dirty="0"/>
              <a:t> </a:t>
            </a:r>
            <a:r>
              <a:rPr lang="es-ES" dirty="0" err="1"/>
              <a:t>chain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, </a:t>
            </a:r>
            <a:r>
              <a:rPr lang="es-ES" dirty="0" err="1"/>
              <a:t>preferably</a:t>
            </a:r>
            <a:r>
              <a:rPr lang="es-ES" dirty="0"/>
              <a:t> </a:t>
            </a:r>
            <a:r>
              <a:rPr lang="es-ES" dirty="0" err="1"/>
              <a:t>within</a:t>
            </a:r>
            <a:r>
              <a:rPr lang="es-ES" dirty="0"/>
              <a:t> </a:t>
            </a:r>
            <a:r>
              <a:rPr lang="es-ES" dirty="0" err="1"/>
              <a:t>warehouse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logistics</a:t>
            </a:r>
            <a:r>
              <a:rPr lang="es-ES" dirty="0"/>
              <a:t> </a:t>
            </a:r>
            <a:r>
              <a:rPr lang="es-ES" dirty="0" err="1"/>
              <a:t>operations</a:t>
            </a:r>
            <a:r>
              <a:rPr lang="es-ES" dirty="0"/>
              <a:t>.</a:t>
            </a:r>
            <a:endParaRPr lang="es-A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/>
              <a:t>Proficiency</a:t>
            </a:r>
            <a:r>
              <a:rPr lang="es-ES" dirty="0"/>
              <a:t> in </a:t>
            </a:r>
            <a:r>
              <a:rPr lang="es-ES" dirty="0" err="1"/>
              <a:t>using</a:t>
            </a:r>
            <a:r>
              <a:rPr lang="es-ES" dirty="0"/>
              <a:t> industrial </a:t>
            </a:r>
            <a:r>
              <a:rPr lang="es-ES" dirty="0" err="1"/>
              <a:t>engineering</a:t>
            </a:r>
            <a:r>
              <a:rPr lang="es-ES" dirty="0"/>
              <a:t> </a:t>
            </a:r>
            <a:r>
              <a:rPr lang="es-ES" dirty="0" err="1"/>
              <a:t>tools</a:t>
            </a:r>
            <a:r>
              <a:rPr lang="es-ES" dirty="0"/>
              <a:t> and software.</a:t>
            </a:r>
            <a:endParaRPr lang="es-A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/>
              <a:t>Strong</a:t>
            </a:r>
            <a:r>
              <a:rPr lang="es-ES" dirty="0"/>
              <a:t> </a:t>
            </a:r>
            <a:r>
              <a:rPr lang="es-ES" dirty="0" err="1"/>
              <a:t>knowledge</a:t>
            </a:r>
            <a:r>
              <a:rPr lang="es-ES" dirty="0"/>
              <a:t> of Lean and </a:t>
            </a:r>
            <a:r>
              <a:rPr lang="es-ES" dirty="0" err="1"/>
              <a:t>Six</a:t>
            </a:r>
            <a:r>
              <a:rPr lang="es-ES" dirty="0"/>
              <a:t> Sigma </a:t>
            </a:r>
            <a:r>
              <a:rPr lang="es-ES" dirty="0" err="1"/>
              <a:t>methodologies</a:t>
            </a:r>
            <a:r>
              <a:rPr lang="es-ES" dirty="0"/>
              <a:t>.</a:t>
            </a:r>
            <a:endParaRPr lang="es-AR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s-ES" dirty="0" err="1"/>
              <a:t>Proficient</a:t>
            </a:r>
            <a:r>
              <a:rPr lang="es-ES" dirty="0"/>
              <a:t> in data </a:t>
            </a:r>
            <a:r>
              <a:rPr lang="es-ES" dirty="0" err="1"/>
              <a:t>analysis</a:t>
            </a:r>
            <a:r>
              <a:rPr lang="es-ES" dirty="0"/>
              <a:t> and </a:t>
            </a:r>
            <a:r>
              <a:rPr lang="es-ES" dirty="0" err="1"/>
              <a:t>statistical</a:t>
            </a:r>
            <a:r>
              <a:rPr lang="es-ES" dirty="0"/>
              <a:t> </a:t>
            </a:r>
            <a:r>
              <a:rPr lang="es-ES" dirty="0" err="1"/>
              <a:t>tools</a:t>
            </a:r>
            <a:r>
              <a:rPr lang="es-ES" dirty="0"/>
              <a:t>.</a:t>
            </a:r>
            <a:endParaRPr lang="es-A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/>
              <a:t>Morgan </a:t>
            </a:r>
            <a:r>
              <a:rPr lang="es-ES" dirty="0" err="1"/>
              <a:t>McKinley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acting</a:t>
            </a:r>
            <a:r>
              <a:rPr lang="es-ES" dirty="0"/>
              <a:t> as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Employment</a:t>
            </a:r>
            <a:r>
              <a:rPr lang="es-ES" dirty="0"/>
              <a:t> Agency and </a:t>
            </a:r>
            <a:r>
              <a:rPr lang="es-ES" dirty="0" err="1"/>
              <a:t>references</a:t>
            </a:r>
            <a:r>
              <a:rPr lang="es-ES" dirty="0"/>
              <a:t> to </a:t>
            </a:r>
            <a:r>
              <a:rPr lang="es-ES" dirty="0" err="1"/>
              <a:t>pay</a:t>
            </a:r>
            <a:r>
              <a:rPr lang="es-ES" dirty="0"/>
              <a:t> </a:t>
            </a:r>
            <a:r>
              <a:rPr lang="es-ES" dirty="0" err="1"/>
              <a:t>rates</a:t>
            </a:r>
            <a:r>
              <a:rPr lang="es-ES" dirty="0"/>
              <a:t> are </a:t>
            </a:r>
            <a:r>
              <a:rPr lang="es-ES" dirty="0" err="1"/>
              <a:t>indicative</a:t>
            </a:r>
            <a:r>
              <a:rPr lang="es-ES" dirty="0"/>
              <a:t>.</a:t>
            </a:r>
            <a:endParaRPr lang="es-AR" dirty="0"/>
          </a:p>
          <a:p>
            <a:r>
              <a:rPr lang="es-ES" b="1" dirty="0"/>
              <a:t>BY APPLYING FOR THIS ROLE YOU ARE AGREEING TO OUR TERMS OF SERVICE WHICH TOGETHER WITH OUR PRIVACY STATEMENT GOVERN YOUR USE OF MORGAN MCKINLEY SERVICES.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8189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8039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55127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5452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426440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59877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49"/>
          </a:xfrm>
        </p:spPr>
        <p:txBody>
          <a:bodyPr>
            <a:normAutofit fontScale="90000"/>
          </a:bodyPr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14400" y="1212111"/>
            <a:ext cx="10398642" cy="4912241"/>
          </a:xfrm>
          <a:solidFill>
            <a:schemeClr val="bg1">
              <a:lumMod val="6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334995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233377"/>
            <a:ext cx="9144000" cy="4024423"/>
          </a:xfrm>
          <a:ln w="57150">
            <a:solidFill>
              <a:srgbClr val="CC0099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s-ES" b="1" dirty="0"/>
              <a:t>Job </a:t>
            </a:r>
            <a:r>
              <a:rPr lang="es-ES" b="1" dirty="0" err="1"/>
              <a:t>Responsibilities</a:t>
            </a:r>
            <a:r>
              <a:rPr lang="es-ES" b="1" dirty="0"/>
              <a:t>: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Applicants</a:t>
            </a:r>
            <a:r>
              <a:rPr lang="es-ES" dirty="0"/>
              <a:t> </a:t>
            </a:r>
            <a:r>
              <a:rPr lang="es-ES" dirty="0" err="1"/>
              <a:t>should</a:t>
            </a:r>
            <a:r>
              <a:rPr lang="es-ES" dirty="0"/>
              <a:t> be </a:t>
            </a:r>
            <a:r>
              <a:rPr lang="es-ES" dirty="0" err="1"/>
              <a:t>able</a:t>
            </a:r>
            <a:r>
              <a:rPr lang="es-ES" dirty="0"/>
              <a:t> to </a:t>
            </a:r>
            <a:r>
              <a:rPr lang="es-ES" dirty="0" err="1"/>
              <a:t>demonstrate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appropriate</a:t>
            </a:r>
            <a:r>
              <a:rPr lang="es-ES" dirty="0"/>
              <a:t> </a:t>
            </a:r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expertise</a:t>
            </a:r>
            <a:r>
              <a:rPr lang="es-ES" dirty="0"/>
              <a:t> in </a:t>
            </a:r>
            <a:r>
              <a:rPr lang="es-ES" dirty="0" err="1"/>
              <a:t>order</a:t>
            </a:r>
            <a:r>
              <a:rPr lang="es-ES" dirty="0"/>
              <a:t> to be </a:t>
            </a:r>
            <a:r>
              <a:rPr lang="es-ES" dirty="0" err="1"/>
              <a:t>able</a:t>
            </a:r>
            <a:r>
              <a:rPr lang="es-ES" dirty="0"/>
              <a:t> to </a:t>
            </a:r>
            <a:r>
              <a:rPr lang="es-ES" dirty="0" err="1"/>
              <a:t>carry</a:t>
            </a:r>
            <a:r>
              <a:rPr lang="es-ES" dirty="0"/>
              <a:t> </a:t>
            </a:r>
            <a:r>
              <a:rPr lang="es-ES" dirty="0" err="1"/>
              <a:t>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following</a:t>
            </a:r>
            <a:r>
              <a:rPr lang="es-ES" dirty="0"/>
              <a:t> </a:t>
            </a:r>
            <a:r>
              <a:rPr lang="es-ES" dirty="0" err="1"/>
              <a:t>job</a:t>
            </a:r>
            <a:r>
              <a:rPr lang="es-ES" dirty="0"/>
              <a:t>/</a:t>
            </a:r>
            <a:r>
              <a:rPr lang="es-ES" dirty="0" err="1"/>
              <a:t>project</a:t>
            </a:r>
            <a:r>
              <a:rPr lang="es-ES" dirty="0"/>
              <a:t> </a:t>
            </a:r>
            <a:r>
              <a:rPr lang="es-ES" dirty="0" err="1"/>
              <a:t>accountabilities</a:t>
            </a:r>
            <a:r>
              <a:rPr lang="es-ES" dirty="0"/>
              <a:t>: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Undertake</a:t>
            </a:r>
            <a:r>
              <a:rPr lang="es-ES" dirty="0"/>
              <a:t> </a:t>
            </a:r>
            <a:r>
              <a:rPr lang="es-ES" dirty="0" err="1"/>
              <a:t>site</a:t>
            </a:r>
            <a:r>
              <a:rPr lang="es-ES" dirty="0"/>
              <a:t> </a:t>
            </a:r>
            <a:r>
              <a:rPr lang="es-ES" dirty="0" err="1"/>
              <a:t>survey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Produce and/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oversee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production</a:t>
            </a:r>
            <a:r>
              <a:rPr lang="es-ES" dirty="0"/>
              <a:t> of </a:t>
            </a:r>
            <a:r>
              <a:rPr lang="es-ES" dirty="0" err="1"/>
              <a:t>reports</a:t>
            </a:r>
            <a:r>
              <a:rPr lang="es-ES" dirty="0"/>
              <a:t>, </a:t>
            </a:r>
            <a:r>
              <a:rPr lang="es-ES" dirty="0" err="1"/>
              <a:t>drawings</a:t>
            </a:r>
            <a:r>
              <a:rPr lang="es-ES" dirty="0"/>
              <a:t> and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documentation</a:t>
            </a:r>
            <a:r>
              <a:rPr lang="es-ES" dirty="0"/>
              <a:t> </a:t>
            </a:r>
            <a:r>
              <a:rPr lang="es-ES" dirty="0" err="1"/>
              <a:t>using</a:t>
            </a:r>
            <a:r>
              <a:rPr lang="es-ES" dirty="0"/>
              <a:t> </a:t>
            </a:r>
            <a:r>
              <a:rPr lang="es-ES" dirty="0" err="1"/>
              <a:t>appropriate</a:t>
            </a:r>
            <a:r>
              <a:rPr lang="es-ES" dirty="0"/>
              <a:t> software,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necessary</a:t>
            </a:r>
            <a:r>
              <a:rPr lang="es-ES" dirty="0"/>
              <a:t> </a:t>
            </a:r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detail</a:t>
            </a:r>
            <a:r>
              <a:rPr lang="es-ES" dirty="0"/>
              <a:t> as </a:t>
            </a:r>
            <a:r>
              <a:rPr lang="es-ES" dirty="0" err="1"/>
              <a:t>required</a:t>
            </a:r>
            <a:r>
              <a:rPr lang="es-ES" dirty="0"/>
              <a:t> at </a:t>
            </a:r>
            <a:r>
              <a:rPr lang="es-ES" dirty="0" err="1"/>
              <a:t>various</a:t>
            </a:r>
            <a:r>
              <a:rPr lang="es-ES" dirty="0"/>
              <a:t> </a:t>
            </a:r>
            <a:r>
              <a:rPr lang="es-ES" dirty="0" err="1"/>
              <a:t>stages</a:t>
            </a:r>
            <a:r>
              <a:rPr lang="es-ES" dirty="0"/>
              <a:t> of </a:t>
            </a:r>
            <a:r>
              <a:rPr lang="es-ES" dirty="0" err="1"/>
              <a:t>development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assessments</a:t>
            </a:r>
            <a:r>
              <a:rPr lang="es-ES" dirty="0"/>
              <a:t> and </a:t>
            </a:r>
            <a:r>
              <a:rPr lang="es-ES" dirty="0" err="1"/>
              <a:t>strategies</a:t>
            </a:r>
            <a:r>
              <a:rPr lang="es-ES" dirty="0"/>
              <a:t> to </a:t>
            </a:r>
            <a:r>
              <a:rPr lang="es-ES" dirty="0" err="1"/>
              <a:t>mitigation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Be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facing</a:t>
            </a:r>
            <a:r>
              <a:rPr lang="es-ES" dirty="0"/>
              <a:t> and </a:t>
            </a:r>
            <a:r>
              <a:rPr lang="es-ES" dirty="0" err="1"/>
              <a:t>respond</a:t>
            </a:r>
            <a:r>
              <a:rPr lang="es-ES" dirty="0"/>
              <a:t> to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requirements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support</a:t>
            </a:r>
            <a:r>
              <a:rPr lang="es-ES" dirty="0"/>
              <a:t> of senior staff.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Clear </a:t>
            </a:r>
            <a:r>
              <a:rPr lang="es-ES" dirty="0" err="1"/>
              <a:t>communication</a:t>
            </a:r>
            <a:r>
              <a:rPr lang="es-ES" dirty="0"/>
              <a:t>, </a:t>
            </a:r>
            <a:r>
              <a:rPr lang="es-ES" dirty="0" err="1"/>
              <a:t>including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contribute</a:t>
            </a:r>
            <a:r>
              <a:rPr lang="es-ES" dirty="0"/>
              <a:t> to </a:t>
            </a:r>
            <a:r>
              <a:rPr lang="es-ES" dirty="0" err="1"/>
              <a:t>conference</a:t>
            </a:r>
            <a:r>
              <a:rPr lang="es-ES" dirty="0"/>
              <a:t> </a:t>
            </a:r>
            <a:r>
              <a:rPr lang="es-ES" dirty="0" err="1"/>
              <a:t>calls</a:t>
            </a:r>
            <a:r>
              <a:rPr lang="es-ES" dirty="0"/>
              <a:t>, meetings and workshops.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, </a:t>
            </a:r>
            <a:r>
              <a:rPr lang="es-ES" dirty="0" err="1"/>
              <a:t>knowledge</a:t>
            </a:r>
            <a:r>
              <a:rPr lang="es-ES" dirty="0"/>
              <a:t> and </a:t>
            </a:r>
            <a:r>
              <a:rPr lang="es-ES" dirty="0" err="1"/>
              <a:t>competence</a:t>
            </a:r>
            <a:r>
              <a:rPr lang="es-ES" dirty="0"/>
              <a:t> to </a:t>
            </a:r>
            <a:r>
              <a:rPr lang="es-ES" dirty="0" err="1"/>
              <a:t>provide</a:t>
            </a:r>
            <a:r>
              <a:rPr lang="es-ES" dirty="0"/>
              <a:t> </a:t>
            </a:r>
            <a:r>
              <a:rPr lang="es-ES" dirty="0" err="1"/>
              <a:t>guidance</a:t>
            </a:r>
            <a:r>
              <a:rPr lang="es-ES" dirty="0"/>
              <a:t> to </a:t>
            </a:r>
            <a:r>
              <a:rPr lang="es-ES" dirty="0" err="1"/>
              <a:t>teach</a:t>
            </a:r>
            <a:r>
              <a:rPr lang="es-ES" dirty="0"/>
              <a:t> and </a:t>
            </a:r>
            <a:r>
              <a:rPr lang="es-ES" dirty="0" err="1"/>
              <a:t>develop</a:t>
            </a:r>
            <a:r>
              <a:rPr lang="es-ES" dirty="0"/>
              <a:t> junior staff.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collaboratively</a:t>
            </a:r>
            <a:r>
              <a:rPr lang="es-ES" dirty="0"/>
              <a:t> and </a:t>
            </a:r>
            <a:r>
              <a:rPr lang="es-ES" dirty="0" err="1"/>
              <a:t>iteratively</a:t>
            </a:r>
            <a:r>
              <a:rPr lang="es-ES" dirty="0"/>
              <a:t> </a:t>
            </a:r>
            <a:r>
              <a:rPr lang="es-ES" dirty="0" err="1"/>
              <a:t>within</a:t>
            </a:r>
            <a:r>
              <a:rPr lang="es-ES" dirty="0"/>
              <a:t> a </a:t>
            </a:r>
            <a:r>
              <a:rPr lang="es-ES" dirty="0" err="1"/>
              <a:t>multi-disciplinary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+ Be </a:t>
            </a:r>
            <a:r>
              <a:rPr lang="es-ES" dirty="0" err="1"/>
              <a:t>aware</a:t>
            </a:r>
            <a:r>
              <a:rPr lang="es-ES" dirty="0"/>
              <a:t> of and </a:t>
            </a:r>
            <a:r>
              <a:rPr lang="es-ES" dirty="0" err="1"/>
              <a:t>understand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AECOM </a:t>
            </a:r>
            <a:r>
              <a:rPr lang="es-ES" dirty="0" err="1"/>
              <a:t>procedures</a:t>
            </a:r>
            <a:r>
              <a:rPr lang="es-ES" dirty="0"/>
              <a:t>,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importance</a:t>
            </a:r>
            <a:r>
              <a:rPr lang="es-ES" dirty="0"/>
              <a:t> and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application</a:t>
            </a:r>
            <a:r>
              <a:rPr lang="es-ES" dirty="0"/>
              <a:t> to </a:t>
            </a:r>
            <a:r>
              <a:rPr lang="es-ES" dirty="0" err="1"/>
              <a:t>projects</a:t>
            </a:r>
            <a:r>
              <a:rPr lang="es-ES" dirty="0"/>
              <a:t>.</a:t>
            </a:r>
            <a:br>
              <a:rPr lang="es-ES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176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8195" y="1233377"/>
            <a:ext cx="10675089" cy="4869711"/>
          </a:xfrm>
          <a:ln w="57150">
            <a:solidFill>
              <a:srgbClr val="CC0099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lang="es-ES" b="1" dirty="0">
                <a:solidFill>
                  <a:srgbClr val="CC0099"/>
                </a:solidFill>
              </a:rPr>
              <a:t>Job </a:t>
            </a:r>
            <a:r>
              <a:rPr lang="es-ES" b="1" dirty="0" err="1">
                <a:solidFill>
                  <a:srgbClr val="CC0099"/>
                </a:solidFill>
              </a:rPr>
              <a:t>Responsibilities</a:t>
            </a:r>
            <a:r>
              <a:rPr lang="es-ES" b="1" dirty="0">
                <a:solidFill>
                  <a:srgbClr val="CC0099"/>
                </a:solidFill>
              </a:rPr>
              <a:t>:</a:t>
            </a: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Applicants</a:t>
            </a:r>
            <a:r>
              <a:rPr lang="es-ES" dirty="0"/>
              <a:t> </a:t>
            </a:r>
            <a:r>
              <a:rPr lang="es-ES" dirty="0" err="1"/>
              <a:t>should</a:t>
            </a:r>
            <a:r>
              <a:rPr lang="es-ES" dirty="0"/>
              <a:t> be </a:t>
            </a:r>
            <a:r>
              <a:rPr lang="es-ES" dirty="0" err="1"/>
              <a:t>able</a:t>
            </a:r>
            <a:r>
              <a:rPr lang="es-ES" dirty="0"/>
              <a:t> to </a:t>
            </a:r>
            <a:r>
              <a:rPr lang="es-ES" dirty="0" err="1"/>
              <a:t>demonstrate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appropriate</a:t>
            </a:r>
            <a:r>
              <a:rPr lang="es-ES" dirty="0"/>
              <a:t> </a:t>
            </a:r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expertise</a:t>
            </a:r>
            <a:r>
              <a:rPr lang="es-ES" dirty="0"/>
              <a:t> in </a:t>
            </a:r>
            <a:r>
              <a:rPr lang="es-ES" dirty="0" err="1"/>
              <a:t>order</a:t>
            </a:r>
            <a:r>
              <a:rPr lang="es-ES" dirty="0"/>
              <a:t> to be </a:t>
            </a:r>
            <a:r>
              <a:rPr lang="es-ES" dirty="0" err="1"/>
              <a:t>able</a:t>
            </a:r>
            <a:r>
              <a:rPr lang="es-ES" dirty="0"/>
              <a:t> to </a:t>
            </a:r>
            <a:r>
              <a:rPr lang="es-ES" dirty="0" err="1"/>
              <a:t>carry</a:t>
            </a:r>
            <a:r>
              <a:rPr lang="es-ES" dirty="0"/>
              <a:t> </a:t>
            </a:r>
            <a:r>
              <a:rPr lang="es-ES" dirty="0" err="1"/>
              <a:t>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following</a:t>
            </a:r>
            <a:r>
              <a:rPr lang="es-ES" dirty="0"/>
              <a:t> </a:t>
            </a:r>
            <a:r>
              <a:rPr lang="es-ES" dirty="0" err="1"/>
              <a:t>job</a:t>
            </a:r>
            <a:r>
              <a:rPr lang="es-ES" dirty="0"/>
              <a:t>/</a:t>
            </a:r>
            <a:r>
              <a:rPr lang="es-ES" dirty="0" err="1"/>
              <a:t>project</a:t>
            </a:r>
            <a:r>
              <a:rPr lang="es-ES" dirty="0"/>
              <a:t> </a:t>
            </a:r>
            <a:r>
              <a:rPr lang="es-ES" dirty="0" err="1"/>
              <a:t>accountabilities</a:t>
            </a:r>
            <a:r>
              <a:rPr lang="es-ES" dirty="0" smtClean="0"/>
              <a:t>:</a:t>
            </a:r>
          </a:p>
          <a:p>
            <a:pPr marL="169863" indent="-169863" algn="l"/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 err="1"/>
              <a:t>Undertake</a:t>
            </a:r>
            <a:r>
              <a:rPr lang="es-ES" dirty="0"/>
              <a:t> </a:t>
            </a:r>
            <a:r>
              <a:rPr lang="es-ES" dirty="0" err="1"/>
              <a:t>site</a:t>
            </a:r>
            <a:r>
              <a:rPr lang="es-ES" dirty="0"/>
              <a:t> </a:t>
            </a:r>
            <a:r>
              <a:rPr lang="es-ES" dirty="0" err="1"/>
              <a:t>survey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/>
              <a:t>Produce and/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oversee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production</a:t>
            </a:r>
            <a:r>
              <a:rPr lang="es-ES" dirty="0"/>
              <a:t> of </a:t>
            </a:r>
            <a:r>
              <a:rPr lang="es-ES" dirty="0" err="1"/>
              <a:t>reports</a:t>
            </a:r>
            <a:r>
              <a:rPr lang="es-ES" dirty="0"/>
              <a:t>, </a:t>
            </a:r>
            <a:r>
              <a:rPr lang="es-ES" dirty="0" err="1"/>
              <a:t>drawings</a:t>
            </a:r>
            <a:r>
              <a:rPr lang="es-ES" dirty="0"/>
              <a:t> and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smtClean="0"/>
              <a:t>	</a:t>
            </a:r>
            <a:r>
              <a:rPr lang="es-ES" dirty="0" err="1" smtClean="0"/>
              <a:t>documentation</a:t>
            </a:r>
            <a:r>
              <a:rPr lang="es-ES" dirty="0" smtClean="0"/>
              <a:t> </a:t>
            </a:r>
            <a:r>
              <a:rPr lang="es-ES" dirty="0" err="1"/>
              <a:t>using</a:t>
            </a:r>
            <a:r>
              <a:rPr lang="es-ES" dirty="0"/>
              <a:t> </a:t>
            </a:r>
            <a:r>
              <a:rPr lang="es-ES" dirty="0" err="1"/>
              <a:t>appropriate</a:t>
            </a:r>
            <a:r>
              <a:rPr lang="es-ES" dirty="0"/>
              <a:t> software,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necessary</a:t>
            </a:r>
            <a:r>
              <a:rPr lang="es-ES" dirty="0"/>
              <a:t> </a:t>
            </a:r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detail</a:t>
            </a:r>
            <a:r>
              <a:rPr lang="es-ES" dirty="0"/>
              <a:t> as </a:t>
            </a:r>
            <a:r>
              <a:rPr lang="es-ES" dirty="0" smtClean="0"/>
              <a:t>	</a:t>
            </a:r>
            <a:r>
              <a:rPr lang="es-ES" dirty="0" err="1" smtClean="0"/>
              <a:t>required</a:t>
            </a:r>
            <a:r>
              <a:rPr lang="es-ES" dirty="0" smtClean="0"/>
              <a:t> </a:t>
            </a:r>
            <a:r>
              <a:rPr lang="es-ES" dirty="0"/>
              <a:t>at </a:t>
            </a:r>
            <a:r>
              <a:rPr lang="es-ES" dirty="0" err="1"/>
              <a:t>various</a:t>
            </a:r>
            <a:r>
              <a:rPr lang="es-ES" dirty="0"/>
              <a:t> </a:t>
            </a:r>
            <a:r>
              <a:rPr lang="es-ES" dirty="0" err="1"/>
              <a:t>stages</a:t>
            </a:r>
            <a:r>
              <a:rPr lang="es-ES" dirty="0"/>
              <a:t> of </a:t>
            </a:r>
            <a:r>
              <a:rPr lang="es-ES" dirty="0" err="1"/>
              <a:t>development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assessments</a:t>
            </a:r>
            <a:r>
              <a:rPr lang="es-ES" dirty="0"/>
              <a:t> and </a:t>
            </a:r>
            <a:r>
              <a:rPr lang="es-ES" dirty="0" err="1"/>
              <a:t>strategies</a:t>
            </a:r>
            <a:r>
              <a:rPr lang="es-ES" dirty="0"/>
              <a:t> to </a:t>
            </a:r>
            <a:r>
              <a:rPr lang="es-ES" dirty="0" smtClean="0"/>
              <a:t>	</a:t>
            </a:r>
            <a:r>
              <a:rPr lang="es-ES" dirty="0" err="1" smtClean="0"/>
              <a:t>mitigation</a:t>
            </a:r>
            <a:r>
              <a:rPr lang="es-ES" dirty="0" smtClean="0"/>
              <a:t> </a:t>
            </a:r>
            <a:r>
              <a:rPr lang="es-ES" dirty="0" err="1"/>
              <a:t>design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/>
              <a:t>Be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facing</a:t>
            </a:r>
            <a:r>
              <a:rPr lang="es-ES" dirty="0"/>
              <a:t> and </a:t>
            </a:r>
            <a:r>
              <a:rPr lang="es-ES" dirty="0" err="1"/>
              <a:t>respond</a:t>
            </a:r>
            <a:r>
              <a:rPr lang="es-ES" dirty="0"/>
              <a:t> to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requirements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support</a:t>
            </a:r>
            <a:r>
              <a:rPr lang="es-ES" dirty="0"/>
              <a:t> of senior staff.</a:t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/>
              <a:t>Clear </a:t>
            </a:r>
            <a:r>
              <a:rPr lang="es-ES" dirty="0" err="1"/>
              <a:t>communication</a:t>
            </a:r>
            <a:r>
              <a:rPr lang="es-ES" dirty="0"/>
              <a:t>, </a:t>
            </a:r>
            <a:r>
              <a:rPr lang="es-ES" dirty="0" err="1"/>
              <a:t>including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contribute</a:t>
            </a:r>
            <a:r>
              <a:rPr lang="es-ES" dirty="0"/>
              <a:t> to </a:t>
            </a:r>
            <a:r>
              <a:rPr lang="es-ES" dirty="0" err="1"/>
              <a:t>conference</a:t>
            </a:r>
            <a:r>
              <a:rPr lang="es-ES" dirty="0"/>
              <a:t> </a:t>
            </a:r>
            <a:r>
              <a:rPr lang="es-ES" dirty="0" err="1"/>
              <a:t>calls</a:t>
            </a:r>
            <a:r>
              <a:rPr lang="es-ES" dirty="0"/>
              <a:t>, meetings </a:t>
            </a:r>
            <a:r>
              <a:rPr lang="es-ES" dirty="0" smtClean="0"/>
              <a:t>	and </a:t>
            </a:r>
            <a:r>
              <a:rPr lang="es-ES" dirty="0"/>
              <a:t>workshops.</a:t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</a:t>
            </a:r>
            <a:r>
              <a:rPr lang="es-ES" dirty="0" err="1"/>
              <a:t>ability</a:t>
            </a:r>
            <a:r>
              <a:rPr lang="es-ES" dirty="0"/>
              <a:t>, </a:t>
            </a:r>
            <a:r>
              <a:rPr lang="es-ES" dirty="0" err="1"/>
              <a:t>knowledge</a:t>
            </a:r>
            <a:r>
              <a:rPr lang="es-ES" dirty="0"/>
              <a:t> and </a:t>
            </a:r>
            <a:r>
              <a:rPr lang="es-ES" dirty="0" err="1"/>
              <a:t>competence</a:t>
            </a:r>
            <a:r>
              <a:rPr lang="es-ES" dirty="0"/>
              <a:t> to </a:t>
            </a:r>
            <a:r>
              <a:rPr lang="es-ES" dirty="0" err="1"/>
              <a:t>provide</a:t>
            </a:r>
            <a:r>
              <a:rPr lang="es-ES" dirty="0"/>
              <a:t> </a:t>
            </a:r>
            <a:r>
              <a:rPr lang="es-ES" dirty="0" err="1"/>
              <a:t>guidance</a:t>
            </a:r>
            <a:r>
              <a:rPr lang="es-ES" dirty="0"/>
              <a:t> to </a:t>
            </a:r>
            <a:r>
              <a:rPr lang="es-ES" dirty="0" err="1"/>
              <a:t>teach</a:t>
            </a:r>
            <a:r>
              <a:rPr lang="es-ES" dirty="0"/>
              <a:t> and </a:t>
            </a:r>
            <a:r>
              <a:rPr lang="es-ES" dirty="0" smtClean="0"/>
              <a:t>	</a:t>
            </a:r>
            <a:r>
              <a:rPr lang="es-ES" dirty="0" err="1" smtClean="0"/>
              <a:t>develop</a:t>
            </a:r>
            <a:r>
              <a:rPr lang="es-ES" dirty="0" smtClean="0"/>
              <a:t> </a:t>
            </a:r>
            <a:r>
              <a:rPr lang="es-ES" dirty="0"/>
              <a:t>junior staff.</a:t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 err="1"/>
              <a:t>Ability</a:t>
            </a:r>
            <a:r>
              <a:rPr lang="es-ES" dirty="0"/>
              <a:t> to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collaboratively</a:t>
            </a:r>
            <a:r>
              <a:rPr lang="es-ES" dirty="0"/>
              <a:t> and </a:t>
            </a:r>
            <a:r>
              <a:rPr lang="es-ES" dirty="0" err="1"/>
              <a:t>iteratively</a:t>
            </a:r>
            <a:r>
              <a:rPr lang="es-ES" dirty="0"/>
              <a:t> </a:t>
            </a:r>
            <a:r>
              <a:rPr lang="es-ES" dirty="0" err="1"/>
              <a:t>within</a:t>
            </a:r>
            <a:r>
              <a:rPr lang="es-ES" dirty="0"/>
              <a:t> a </a:t>
            </a:r>
            <a:r>
              <a:rPr lang="es-ES" dirty="0" err="1"/>
              <a:t>multi-disciplinary</a:t>
            </a:r>
            <a:r>
              <a:rPr lang="es-ES" dirty="0"/>
              <a:t> </a:t>
            </a:r>
            <a:r>
              <a:rPr lang="es-ES" dirty="0" err="1"/>
              <a:t>design</a:t>
            </a:r>
            <a:r>
              <a:rPr lang="es-ES" dirty="0"/>
              <a:t> </a:t>
            </a:r>
            <a:r>
              <a:rPr lang="es-ES" dirty="0" err="1"/>
              <a:t>team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 smtClean="0"/>
              <a:t>+ </a:t>
            </a:r>
            <a:r>
              <a:rPr lang="es-ES" dirty="0"/>
              <a:t>Be </a:t>
            </a:r>
            <a:r>
              <a:rPr lang="es-ES" dirty="0" err="1"/>
              <a:t>aware</a:t>
            </a:r>
            <a:r>
              <a:rPr lang="es-ES" dirty="0"/>
              <a:t> of and </a:t>
            </a:r>
            <a:r>
              <a:rPr lang="es-ES" dirty="0" err="1"/>
              <a:t>understand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AECOM </a:t>
            </a:r>
            <a:r>
              <a:rPr lang="es-ES" dirty="0" err="1"/>
              <a:t>procedures</a:t>
            </a:r>
            <a:r>
              <a:rPr lang="es-ES" dirty="0"/>
              <a:t>,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importance</a:t>
            </a:r>
            <a:r>
              <a:rPr lang="es-ES" dirty="0"/>
              <a:t> and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smtClean="0"/>
              <a:t>	</a:t>
            </a:r>
            <a:r>
              <a:rPr lang="es-ES" dirty="0" err="1" smtClean="0"/>
              <a:t>application</a:t>
            </a:r>
            <a:r>
              <a:rPr lang="es-ES" dirty="0" smtClean="0"/>
              <a:t> </a:t>
            </a:r>
            <a:r>
              <a:rPr lang="es-ES" dirty="0"/>
              <a:t>to </a:t>
            </a:r>
            <a:r>
              <a:rPr lang="es-ES" dirty="0" err="1"/>
              <a:t>projects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397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1870" y="1233377"/>
            <a:ext cx="10292316" cy="4763386"/>
          </a:xfrm>
          <a:ln w="57150">
            <a:solidFill>
              <a:srgbClr val="CC0099"/>
            </a:solidFill>
          </a:ln>
        </p:spPr>
        <p:txBody>
          <a:bodyPr>
            <a:normAutofit/>
          </a:bodyPr>
          <a:lstStyle/>
          <a:p>
            <a:pPr algn="l"/>
            <a:r>
              <a:rPr lang="es-ES" dirty="0" err="1"/>
              <a:t>About</a:t>
            </a:r>
            <a:r>
              <a:rPr lang="es-ES" dirty="0"/>
              <a:t> AECOM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AECOM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world’s</a:t>
            </a:r>
            <a:r>
              <a:rPr lang="es-ES" dirty="0"/>
              <a:t> </a:t>
            </a:r>
            <a:r>
              <a:rPr lang="es-ES" dirty="0" err="1"/>
              <a:t>trusted</a:t>
            </a:r>
            <a:r>
              <a:rPr lang="es-ES" dirty="0"/>
              <a:t>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consulting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, </a:t>
            </a:r>
            <a:r>
              <a:rPr lang="es-ES" dirty="0" err="1"/>
              <a:t>delivering</a:t>
            </a:r>
            <a:r>
              <a:rPr lang="es-ES" dirty="0"/>
              <a:t> </a:t>
            </a:r>
            <a:r>
              <a:rPr lang="es-ES" dirty="0" err="1"/>
              <a:t>professional</a:t>
            </a:r>
            <a:r>
              <a:rPr lang="es-ES" dirty="0"/>
              <a:t> </a:t>
            </a:r>
            <a:r>
              <a:rPr lang="es-ES" dirty="0" err="1"/>
              <a:t>services</a:t>
            </a:r>
            <a:r>
              <a:rPr lang="es-ES" dirty="0"/>
              <a:t> </a:t>
            </a:r>
            <a:r>
              <a:rPr lang="es-ES" dirty="0" err="1"/>
              <a:t>throughout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project</a:t>
            </a:r>
            <a:r>
              <a:rPr lang="es-ES" dirty="0"/>
              <a:t> </a:t>
            </a:r>
            <a:r>
              <a:rPr lang="es-ES" dirty="0" err="1"/>
              <a:t>lifecycle</a:t>
            </a:r>
            <a:r>
              <a:rPr lang="es-ES" dirty="0"/>
              <a:t> –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advisory</a:t>
            </a:r>
            <a:r>
              <a:rPr lang="es-ES" dirty="0"/>
              <a:t>, </a:t>
            </a:r>
            <a:r>
              <a:rPr lang="es-ES" dirty="0" err="1"/>
              <a:t>planning</a:t>
            </a:r>
            <a:r>
              <a:rPr lang="es-ES" dirty="0"/>
              <a:t>, </a:t>
            </a:r>
            <a:r>
              <a:rPr lang="es-ES" dirty="0" err="1"/>
              <a:t>design</a:t>
            </a:r>
            <a:r>
              <a:rPr lang="es-ES" dirty="0"/>
              <a:t> and </a:t>
            </a:r>
            <a:r>
              <a:rPr lang="es-ES" dirty="0" err="1"/>
              <a:t>engineering</a:t>
            </a:r>
            <a:r>
              <a:rPr lang="es-ES" dirty="0"/>
              <a:t> to </a:t>
            </a:r>
            <a:r>
              <a:rPr lang="es-ES" dirty="0" err="1"/>
              <a:t>program</a:t>
            </a:r>
            <a:r>
              <a:rPr lang="es-ES" dirty="0"/>
              <a:t> and </a:t>
            </a:r>
            <a:r>
              <a:rPr lang="es-ES" dirty="0" err="1"/>
              <a:t>construction</a:t>
            </a:r>
            <a:r>
              <a:rPr lang="es-ES" dirty="0"/>
              <a:t> </a:t>
            </a:r>
            <a:r>
              <a:rPr lang="es-ES" dirty="0" err="1"/>
              <a:t>management</a:t>
            </a:r>
            <a:r>
              <a:rPr lang="es-ES" dirty="0"/>
              <a:t>.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projects</a:t>
            </a:r>
            <a:r>
              <a:rPr lang="es-ES" dirty="0"/>
              <a:t> </a:t>
            </a:r>
            <a:r>
              <a:rPr lang="es-ES" dirty="0" err="1"/>
              <a:t>spanning</a:t>
            </a:r>
            <a:r>
              <a:rPr lang="es-ES" dirty="0"/>
              <a:t> </a:t>
            </a:r>
            <a:r>
              <a:rPr lang="es-ES" dirty="0" err="1"/>
              <a:t>transportation</a:t>
            </a:r>
            <a:r>
              <a:rPr lang="es-ES" dirty="0"/>
              <a:t>, </a:t>
            </a:r>
            <a:r>
              <a:rPr lang="es-ES" dirty="0" err="1"/>
              <a:t>buildings</a:t>
            </a:r>
            <a:r>
              <a:rPr lang="es-ES" dirty="0"/>
              <a:t>, </a:t>
            </a:r>
            <a:r>
              <a:rPr lang="es-ES" dirty="0" err="1"/>
              <a:t>water</a:t>
            </a:r>
            <a:r>
              <a:rPr lang="es-ES" dirty="0"/>
              <a:t>, new </a:t>
            </a:r>
            <a:r>
              <a:rPr lang="es-ES" dirty="0" err="1"/>
              <a:t>energy</a:t>
            </a:r>
            <a:r>
              <a:rPr lang="es-ES" dirty="0"/>
              <a:t> and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,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public</a:t>
            </a:r>
            <a:r>
              <a:rPr lang="es-ES" dirty="0"/>
              <a:t>- and </a:t>
            </a:r>
            <a:r>
              <a:rPr lang="es-ES" dirty="0" err="1"/>
              <a:t>private</a:t>
            </a:r>
            <a:r>
              <a:rPr lang="es-ES" dirty="0"/>
              <a:t>-sector </a:t>
            </a:r>
            <a:r>
              <a:rPr lang="es-ES" dirty="0" err="1"/>
              <a:t>clients</a:t>
            </a:r>
            <a:r>
              <a:rPr lang="es-ES" dirty="0"/>
              <a:t> trust </a:t>
            </a:r>
            <a:r>
              <a:rPr lang="es-ES" dirty="0" err="1"/>
              <a:t>us</a:t>
            </a:r>
            <a:r>
              <a:rPr lang="es-ES" dirty="0"/>
              <a:t> to </a:t>
            </a:r>
            <a:r>
              <a:rPr lang="es-ES" dirty="0" err="1"/>
              <a:t>solve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most</a:t>
            </a:r>
            <a:r>
              <a:rPr lang="es-ES" dirty="0"/>
              <a:t> </a:t>
            </a:r>
            <a:r>
              <a:rPr lang="es-ES" dirty="0" err="1"/>
              <a:t>complex</a:t>
            </a:r>
            <a:r>
              <a:rPr lang="es-ES" dirty="0"/>
              <a:t> </a:t>
            </a:r>
            <a:r>
              <a:rPr lang="es-ES" dirty="0" err="1"/>
              <a:t>challenges</a:t>
            </a:r>
            <a:r>
              <a:rPr lang="es-ES" dirty="0"/>
              <a:t>.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teams</a:t>
            </a:r>
            <a:r>
              <a:rPr lang="es-ES" dirty="0"/>
              <a:t> are </a:t>
            </a:r>
            <a:r>
              <a:rPr lang="es-ES" dirty="0" err="1"/>
              <a:t>driven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a </a:t>
            </a:r>
            <a:r>
              <a:rPr lang="es-ES" dirty="0" err="1"/>
              <a:t>common</a:t>
            </a:r>
            <a:r>
              <a:rPr lang="es-ES" dirty="0"/>
              <a:t> </a:t>
            </a:r>
            <a:r>
              <a:rPr lang="es-ES" dirty="0" err="1"/>
              <a:t>purpose</a:t>
            </a:r>
            <a:r>
              <a:rPr lang="es-ES" dirty="0"/>
              <a:t> to </a:t>
            </a:r>
            <a:r>
              <a:rPr lang="es-ES" dirty="0" err="1"/>
              <a:t>deliver</a:t>
            </a:r>
            <a:r>
              <a:rPr lang="es-ES" dirty="0"/>
              <a:t> a </a:t>
            </a:r>
            <a:r>
              <a:rPr lang="es-ES" dirty="0" err="1"/>
              <a:t>better</a:t>
            </a:r>
            <a:r>
              <a:rPr lang="es-ES" dirty="0"/>
              <a:t> </a:t>
            </a:r>
            <a:r>
              <a:rPr lang="es-ES" dirty="0" err="1"/>
              <a:t>world</a:t>
            </a:r>
            <a:r>
              <a:rPr lang="es-ES" dirty="0"/>
              <a:t> </a:t>
            </a:r>
            <a:r>
              <a:rPr lang="es-ES" dirty="0" err="1"/>
              <a:t>through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unrivaled</a:t>
            </a:r>
            <a:r>
              <a:rPr lang="es-ES" dirty="0"/>
              <a:t> </a:t>
            </a:r>
            <a:r>
              <a:rPr lang="es-ES" dirty="0" err="1"/>
              <a:t>technical</a:t>
            </a:r>
            <a:r>
              <a:rPr lang="es-ES" dirty="0"/>
              <a:t> and digital </a:t>
            </a:r>
            <a:r>
              <a:rPr lang="es-ES" dirty="0" err="1"/>
              <a:t>expertise</a:t>
            </a:r>
            <a:r>
              <a:rPr lang="es-ES" dirty="0"/>
              <a:t>, a culture of </a:t>
            </a:r>
            <a:r>
              <a:rPr lang="es-ES" dirty="0" err="1"/>
              <a:t>equity</a:t>
            </a:r>
            <a:r>
              <a:rPr lang="es-ES" dirty="0"/>
              <a:t>, </a:t>
            </a:r>
            <a:r>
              <a:rPr lang="es-ES" dirty="0" err="1"/>
              <a:t>diversity</a:t>
            </a:r>
            <a:r>
              <a:rPr lang="es-ES" dirty="0"/>
              <a:t> and </a:t>
            </a:r>
            <a:r>
              <a:rPr lang="es-ES" dirty="0" err="1"/>
              <a:t>inclusion</a:t>
            </a:r>
            <a:r>
              <a:rPr lang="es-ES" dirty="0"/>
              <a:t>, and a </a:t>
            </a:r>
            <a:r>
              <a:rPr lang="es-ES" dirty="0" err="1"/>
              <a:t>commitment</a:t>
            </a:r>
            <a:r>
              <a:rPr lang="es-ES" dirty="0"/>
              <a:t> to </a:t>
            </a:r>
            <a:r>
              <a:rPr lang="es-ES" dirty="0" err="1"/>
              <a:t>environmental</a:t>
            </a:r>
            <a:r>
              <a:rPr lang="es-ES" dirty="0"/>
              <a:t>, social and </a:t>
            </a:r>
            <a:r>
              <a:rPr lang="es-ES" dirty="0" err="1"/>
              <a:t>governance</a:t>
            </a:r>
            <a:r>
              <a:rPr lang="es-ES" dirty="0"/>
              <a:t> </a:t>
            </a:r>
            <a:r>
              <a:rPr lang="es-ES" dirty="0" err="1"/>
              <a:t>priorities</a:t>
            </a:r>
            <a:r>
              <a:rPr lang="es-ES" dirty="0"/>
              <a:t>. AECOM </a:t>
            </a:r>
            <a:r>
              <a:rPr lang="es-ES" dirty="0" err="1"/>
              <a:t>is</a:t>
            </a:r>
            <a:r>
              <a:rPr lang="es-ES" dirty="0"/>
              <a:t> a </a:t>
            </a:r>
            <a:r>
              <a:rPr lang="es-ES" dirty="0" err="1"/>
              <a:t>Fortune</a:t>
            </a:r>
            <a:r>
              <a:rPr lang="es-ES" dirty="0"/>
              <a:t> 500 </a:t>
            </a:r>
            <a:r>
              <a:rPr lang="es-ES" dirty="0" err="1"/>
              <a:t>firm</a:t>
            </a:r>
            <a:r>
              <a:rPr lang="es-ES" dirty="0"/>
              <a:t> and </a:t>
            </a:r>
            <a:r>
              <a:rPr lang="es-ES" dirty="0" err="1"/>
              <a:t>its</a:t>
            </a:r>
            <a:r>
              <a:rPr lang="es-ES" dirty="0"/>
              <a:t> Professional </a:t>
            </a:r>
            <a:r>
              <a:rPr lang="es-ES" dirty="0" err="1"/>
              <a:t>Services</a:t>
            </a:r>
            <a:r>
              <a:rPr lang="es-ES" dirty="0"/>
              <a:t> </a:t>
            </a:r>
            <a:r>
              <a:rPr lang="es-ES" dirty="0" err="1"/>
              <a:t>business</a:t>
            </a:r>
            <a:r>
              <a:rPr lang="es-ES" dirty="0"/>
              <a:t> </a:t>
            </a:r>
            <a:r>
              <a:rPr lang="es-ES" dirty="0" err="1"/>
              <a:t>had</a:t>
            </a:r>
            <a:r>
              <a:rPr lang="es-ES" dirty="0"/>
              <a:t> </a:t>
            </a:r>
            <a:r>
              <a:rPr lang="es-ES" dirty="0" err="1"/>
              <a:t>revenue</a:t>
            </a:r>
            <a:r>
              <a:rPr lang="es-ES" dirty="0"/>
              <a:t> of $13.1 </a:t>
            </a:r>
            <a:r>
              <a:rPr lang="es-ES" dirty="0" err="1"/>
              <a:t>billion</a:t>
            </a:r>
            <a:r>
              <a:rPr lang="es-ES" dirty="0"/>
              <a:t> in fiscal </a:t>
            </a:r>
            <a:r>
              <a:rPr lang="es-ES" dirty="0" err="1"/>
              <a:t>year</a:t>
            </a:r>
            <a:r>
              <a:rPr lang="es-ES" dirty="0"/>
              <a:t> 2022. </a:t>
            </a:r>
            <a:r>
              <a:rPr lang="es-ES" dirty="0" err="1"/>
              <a:t>See</a:t>
            </a:r>
            <a:r>
              <a:rPr lang="es-ES" dirty="0"/>
              <a:t> </a:t>
            </a:r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are </a:t>
            </a:r>
            <a:r>
              <a:rPr lang="es-ES" dirty="0" err="1"/>
              <a:t>delivering</a:t>
            </a:r>
            <a:r>
              <a:rPr lang="es-ES" dirty="0"/>
              <a:t> </a:t>
            </a:r>
            <a:r>
              <a:rPr lang="es-ES" dirty="0" err="1"/>
              <a:t>sustainable</a:t>
            </a:r>
            <a:r>
              <a:rPr lang="es-ES" dirty="0"/>
              <a:t> </a:t>
            </a:r>
            <a:r>
              <a:rPr lang="es-ES" dirty="0" err="1"/>
              <a:t>legacies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 smtClean="0"/>
              <a:t>generations</a:t>
            </a:r>
            <a:r>
              <a:rPr lang="es-ES" dirty="0" smtClean="0"/>
              <a:t> </a:t>
            </a:r>
            <a:r>
              <a:rPr lang="es-ES" dirty="0"/>
              <a:t>to come at aecom.com and @AECOM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554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01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4158" y="1233377"/>
            <a:ext cx="10887740" cy="4763386"/>
          </a:xfrm>
          <a:ln w="57150">
            <a:solidFill>
              <a:srgbClr val="CC0099"/>
            </a:solidFill>
          </a:ln>
        </p:spPr>
        <p:txBody>
          <a:bodyPr>
            <a:normAutofit fontScale="85000" lnSpcReduction="20000"/>
          </a:bodyPr>
          <a:lstStyle/>
          <a:p>
            <a:pPr algn="l"/>
            <a:r>
              <a:rPr lang="es-ES" dirty="0" err="1"/>
              <a:t>Freedom</a:t>
            </a:r>
            <a:r>
              <a:rPr lang="es-ES" dirty="0"/>
              <a:t> to </a:t>
            </a:r>
            <a:r>
              <a:rPr lang="es-ES" dirty="0" err="1"/>
              <a:t>Grow</a:t>
            </a:r>
            <a:r>
              <a:rPr lang="es-ES" dirty="0"/>
              <a:t> in a </a:t>
            </a:r>
            <a:r>
              <a:rPr lang="es-ES" dirty="0" err="1"/>
              <a:t>World</a:t>
            </a:r>
            <a:r>
              <a:rPr lang="es-ES" dirty="0"/>
              <a:t> of </a:t>
            </a:r>
            <a:r>
              <a:rPr lang="es-ES" dirty="0" err="1"/>
              <a:t>Opportunity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flexibility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need</a:t>
            </a:r>
            <a:r>
              <a:rPr lang="es-ES" dirty="0"/>
              <a:t> to do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best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hybrid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options</a:t>
            </a:r>
            <a:r>
              <a:rPr lang="es-ES" dirty="0"/>
              <a:t>. </a:t>
            </a:r>
            <a:r>
              <a:rPr lang="es-ES" dirty="0" err="1"/>
              <a:t>Whether</a:t>
            </a:r>
            <a:r>
              <a:rPr lang="es-ES" dirty="0"/>
              <a:t> </a:t>
            </a:r>
            <a:r>
              <a:rPr lang="es-ES" dirty="0" err="1"/>
              <a:t>you’re</a:t>
            </a:r>
            <a:r>
              <a:rPr lang="es-ES" dirty="0"/>
              <a:t>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from</a:t>
            </a:r>
            <a:r>
              <a:rPr lang="es-ES" dirty="0"/>
              <a:t> </a:t>
            </a:r>
            <a:r>
              <a:rPr lang="es-ES" dirty="0" err="1"/>
              <a:t>an</a:t>
            </a:r>
            <a:r>
              <a:rPr lang="es-ES" dirty="0"/>
              <a:t> AECOM office, </a:t>
            </a:r>
            <a:r>
              <a:rPr lang="es-ES" dirty="0" err="1"/>
              <a:t>remote</a:t>
            </a:r>
            <a:r>
              <a:rPr lang="es-ES" dirty="0"/>
              <a:t> </a:t>
            </a:r>
            <a:r>
              <a:rPr lang="es-ES" dirty="0" err="1"/>
              <a:t>location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at a </a:t>
            </a:r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site</a:t>
            </a:r>
            <a:r>
              <a:rPr lang="es-ES" dirty="0"/>
              <a:t>,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working</a:t>
            </a:r>
            <a:r>
              <a:rPr lang="es-ES" dirty="0"/>
              <a:t> in a </a:t>
            </a:r>
            <a:r>
              <a:rPr lang="es-ES" dirty="0" err="1"/>
              <a:t>dynamic</a:t>
            </a:r>
            <a:r>
              <a:rPr lang="es-ES" dirty="0"/>
              <a:t> </a:t>
            </a:r>
            <a:r>
              <a:rPr lang="es-ES" dirty="0" err="1"/>
              <a:t>environment</a:t>
            </a:r>
            <a:r>
              <a:rPr lang="es-ES" dirty="0"/>
              <a:t> </a:t>
            </a:r>
            <a:r>
              <a:rPr lang="es-ES" dirty="0" err="1"/>
              <a:t>where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integrity</a:t>
            </a:r>
            <a:r>
              <a:rPr lang="es-ES" dirty="0"/>
              <a:t>, </a:t>
            </a:r>
            <a:r>
              <a:rPr lang="es-ES" dirty="0" err="1"/>
              <a:t>entrepreneurial</a:t>
            </a:r>
            <a:r>
              <a:rPr lang="es-ES" dirty="0"/>
              <a:t> </a:t>
            </a:r>
            <a:r>
              <a:rPr lang="es-ES" dirty="0" err="1"/>
              <a:t>spirit</a:t>
            </a:r>
            <a:r>
              <a:rPr lang="es-ES" dirty="0"/>
              <a:t> and </a:t>
            </a:r>
            <a:r>
              <a:rPr lang="es-ES" dirty="0" err="1"/>
              <a:t>pioneering</a:t>
            </a:r>
            <a:r>
              <a:rPr lang="es-ES" dirty="0"/>
              <a:t> </a:t>
            </a:r>
            <a:r>
              <a:rPr lang="es-ES" dirty="0" err="1"/>
              <a:t>mindset</a:t>
            </a:r>
            <a:r>
              <a:rPr lang="es-ES" dirty="0"/>
              <a:t> are </a:t>
            </a:r>
            <a:r>
              <a:rPr lang="es-ES" dirty="0" err="1"/>
              <a:t>championed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 </a:t>
            </a:r>
            <a:r>
              <a:rPr lang="es-ES" dirty="0" err="1"/>
              <a:t>foster</a:t>
            </a:r>
            <a:r>
              <a:rPr lang="es-ES" dirty="0"/>
              <a:t> a culture of </a:t>
            </a:r>
            <a:r>
              <a:rPr lang="es-ES" dirty="0" err="1"/>
              <a:t>equity</a:t>
            </a:r>
            <a:r>
              <a:rPr lang="es-ES" dirty="0"/>
              <a:t>, </a:t>
            </a:r>
            <a:r>
              <a:rPr lang="es-ES" dirty="0" err="1"/>
              <a:t>diversity</a:t>
            </a:r>
            <a:r>
              <a:rPr lang="es-ES" dirty="0"/>
              <a:t> and </a:t>
            </a:r>
            <a:r>
              <a:rPr lang="es-ES" dirty="0" err="1"/>
              <a:t>inclusion</a:t>
            </a:r>
            <a:r>
              <a:rPr lang="es-ES" dirty="0"/>
              <a:t> – a </a:t>
            </a:r>
            <a:r>
              <a:rPr lang="es-ES" dirty="0" err="1"/>
              <a:t>safe</a:t>
            </a:r>
            <a:r>
              <a:rPr lang="es-ES" dirty="0"/>
              <a:t> and </a:t>
            </a:r>
            <a:r>
              <a:rPr lang="es-ES" dirty="0" err="1"/>
              <a:t>respectful</a:t>
            </a:r>
            <a:r>
              <a:rPr lang="es-ES" dirty="0"/>
              <a:t> </a:t>
            </a:r>
            <a:r>
              <a:rPr lang="es-ES" dirty="0" err="1"/>
              <a:t>workplace</a:t>
            </a:r>
            <a:r>
              <a:rPr lang="es-ES" dirty="0"/>
              <a:t>, </a:t>
            </a:r>
            <a:r>
              <a:rPr lang="es-ES" dirty="0" err="1"/>
              <a:t>where</a:t>
            </a:r>
            <a:r>
              <a:rPr lang="es-ES" dirty="0"/>
              <a:t> </a:t>
            </a:r>
            <a:r>
              <a:rPr lang="es-ES" dirty="0" err="1"/>
              <a:t>we</a:t>
            </a:r>
            <a:r>
              <a:rPr lang="es-ES" dirty="0"/>
              <a:t> invite </a:t>
            </a:r>
            <a:r>
              <a:rPr lang="es-ES" dirty="0" err="1"/>
              <a:t>everyone</a:t>
            </a:r>
            <a:r>
              <a:rPr lang="es-ES" dirty="0"/>
              <a:t> to </a:t>
            </a:r>
            <a:r>
              <a:rPr lang="es-ES" dirty="0" err="1"/>
              <a:t>bring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whole</a:t>
            </a:r>
            <a:r>
              <a:rPr lang="es-ES" dirty="0"/>
              <a:t> </a:t>
            </a:r>
            <a:r>
              <a:rPr lang="es-ES" dirty="0" err="1"/>
              <a:t>selves</a:t>
            </a:r>
            <a:r>
              <a:rPr lang="es-ES" dirty="0"/>
              <a:t> to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using</a:t>
            </a:r>
            <a:r>
              <a:rPr lang="es-ES" dirty="0"/>
              <a:t>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unique</a:t>
            </a:r>
            <a:r>
              <a:rPr lang="es-ES" dirty="0"/>
              <a:t> </a:t>
            </a:r>
            <a:r>
              <a:rPr lang="es-ES" dirty="0" err="1"/>
              <a:t>talents</a:t>
            </a:r>
            <a:r>
              <a:rPr lang="es-ES" dirty="0"/>
              <a:t>, </a:t>
            </a:r>
            <a:r>
              <a:rPr lang="es-ES" dirty="0" err="1"/>
              <a:t>backgrounds</a:t>
            </a:r>
            <a:r>
              <a:rPr lang="es-ES" dirty="0"/>
              <a:t> and </a:t>
            </a:r>
            <a:r>
              <a:rPr lang="es-ES" dirty="0" err="1"/>
              <a:t>expertise</a:t>
            </a:r>
            <a:r>
              <a:rPr lang="es-ES" dirty="0"/>
              <a:t> to </a:t>
            </a:r>
            <a:r>
              <a:rPr lang="es-ES" dirty="0" err="1"/>
              <a:t>create</a:t>
            </a:r>
            <a:r>
              <a:rPr lang="es-ES" dirty="0"/>
              <a:t> </a:t>
            </a:r>
            <a:r>
              <a:rPr lang="es-ES" dirty="0" err="1"/>
              <a:t>transformational</a:t>
            </a:r>
            <a:r>
              <a:rPr lang="es-ES" dirty="0"/>
              <a:t> </a:t>
            </a:r>
            <a:r>
              <a:rPr lang="es-ES" dirty="0" err="1"/>
              <a:t>outcomes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clients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AECOM </a:t>
            </a:r>
            <a:r>
              <a:rPr lang="es-ES" dirty="0" err="1"/>
              <a:t>provides</a:t>
            </a:r>
            <a:r>
              <a:rPr lang="es-ES" dirty="0"/>
              <a:t> a </a:t>
            </a:r>
            <a:r>
              <a:rPr lang="es-ES" dirty="0" err="1"/>
              <a:t>wide</a:t>
            </a:r>
            <a:r>
              <a:rPr lang="es-ES" dirty="0"/>
              <a:t> </a:t>
            </a:r>
            <a:r>
              <a:rPr lang="es-ES" dirty="0" err="1"/>
              <a:t>array</a:t>
            </a:r>
            <a:r>
              <a:rPr lang="es-ES" dirty="0"/>
              <a:t> of </a:t>
            </a:r>
            <a:r>
              <a:rPr lang="es-ES" dirty="0" err="1"/>
              <a:t>compensation</a:t>
            </a:r>
            <a:r>
              <a:rPr lang="es-ES" dirty="0"/>
              <a:t> and </a:t>
            </a:r>
            <a:r>
              <a:rPr lang="es-ES" dirty="0" err="1"/>
              <a:t>benefits</a:t>
            </a:r>
            <a:r>
              <a:rPr lang="es-ES" dirty="0"/>
              <a:t> </a:t>
            </a:r>
            <a:r>
              <a:rPr lang="es-ES" dirty="0" err="1"/>
              <a:t>programs</a:t>
            </a:r>
            <a:r>
              <a:rPr lang="es-ES" dirty="0"/>
              <a:t> to </a:t>
            </a:r>
            <a:r>
              <a:rPr lang="es-ES" dirty="0" err="1"/>
              <a:t>meet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diverse</a:t>
            </a:r>
            <a:r>
              <a:rPr lang="es-ES" dirty="0"/>
              <a:t> </a:t>
            </a:r>
            <a:r>
              <a:rPr lang="es-ES" dirty="0" err="1"/>
              <a:t>needs</a:t>
            </a:r>
            <a:r>
              <a:rPr lang="es-ES" dirty="0"/>
              <a:t> of </a:t>
            </a:r>
            <a:r>
              <a:rPr lang="es-ES" dirty="0" err="1"/>
              <a:t>our</a:t>
            </a:r>
            <a:r>
              <a:rPr lang="es-ES" dirty="0"/>
              <a:t> </a:t>
            </a:r>
            <a:r>
              <a:rPr lang="es-ES" dirty="0" err="1"/>
              <a:t>employees</a:t>
            </a:r>
            <a:r>
              <a:rPr lang="es-ES" dirty="0"/>
              <a:t> and </a:t>
            </a:r>
            <a:r>
              <a:rPr lang="es-ES" dirty="0" err="1"/>
              <a:t>their</a:t>
            </a:r>
            <a:r>
              <a:rPr lang="es-ES" dirty="0"/>
              <a:t> </a:t>
            </a:r>
            <a:r>
              <a:rPr lang="es-ES" dirty="0" err="1"/>
              <a:t>families</a:t>
            </a:r>
            <a:r>
              <a:rPr lang="es-ES" dirty="0"/>
              <a:t>.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provide</a:t>
            </a:r>
            <a:r>
              <a:rPr lang="es-ES" dirty="0"/>
              <a:t> a </a:t>
            </a:r>
            <a:r>
              <a:rPr lang="es-ES" dirty="0" err="1"/>
              <a:t>robust</a:t>
            </a:r>
            <a:r>
              <a:rPr lang="es-ES" dirty="0"/>
              <a:t> global </a:t>
            </a:r>
            <a:r>
              <a:rPr lang="es-ES" dirty="0" err="1"/>
              <a:t>well-being</a:t>
            </a:r>
            <a:r>
              <a:rPr lang="es-ES" dirty="0"/>
              <a:t> </a:t>
            </a:r>
            <a:r>
              <a:rPr lang="es-ES" dirty="0" err="1"/>
              <a:t>program</a:t>
            </a:r>
            <a:r>
              <a:rPr lang="es-ES" dirty="0"/>
              <a:t>. </a:t>
            </a:r>
            <a:r>
              <a:rPr lang="es-ES" dirty="0" err="1"/>
              <a:t>We’re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world’s</a:t>
            </a:r>
            <a:r>
              <a:rPr lang="es-ES" dirty="0"/>
              <a:t> </a:t>
            </a:r>
            <a:r>
              <a:rPr lang="es-ES" dirty="0" err="1"/>
              <a:t>trusted</a:t>
            </a:r>
            <a:r>
              <a:rPr lang="es-ES" dirty="0"/>
              <a:t> global </a:t>
            </a:r>
            <a:r>
              <a:rPr lang="es-ES" dirty="0" err="1"/>
              <a:t>infrastructure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, and </a:t>
            </a:r>
            <a:r>
              <a:rPr lang="es-ES" dirty="0" err="1"/>
              <a:t>we’re</a:t>
            </a:r>
            <a:r>
              <a:rPr lang="es-ES" dirty="0"/>
              <a:t> in </a:t>
            </a:r>
            <a:r>
              <a:rPr lang="es-ES" dirty="0" err="1"/>
              <a:t>this</a:t>
            </a:r>
            <a:r>
              <a:rPr lang="es-ES" dirty="0"/>
              <a:t> </a:t>
            </a:r>
            <a:r>
              <a:rPr lang="es-ES" dirty="0" err="1"/>
              <a:t>together</a:t>
            </a:r>
            <a:r>
              <a:rPr lang="es-ES" dirty="0"/>
              <a:t> –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growth</a:t>
            </a:r>
            <a:r>
              <a:rPr lang="es-ES" dirty="0"/>
              <a:t> and </a:t>
            </a:r>
            <a:r>
              <a:rPr lang="es-ES" dirty="0" err="1"/>
              <a:t>success</a:t>
            </a:r>
            <a:r>
              <a:rPr lang="es-ES" dirty="0"/>
              <a:t> are </a:t>
            </a:r>
            <a:r>
              <a:rPr lang="es-ES" dirty="0" err="1"/>
              <a:t>ours</a:t>
            </a:r>
            <a:r>
              <a:rPr lang="es-ES" dirty="0"/>
              <a:t> </a:t>
            </a:r>
            <a:r>
              <a:rPr lang="es-ES" dirty="0" err="1"/>
              <a:t>too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Join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, and </a:t>
            </a:r>
            <a:r>
              <a:rPr lang="es-ES" dirty="0" err="1"/>
              <a:t>you’ll</a:t>
            </a:r>
            <a:r>
              <a:rPr lang="es-ES" dirty="0"/>
              <a:t> </a:t>
            </a:r>
            <a:r>
              <a:rPr lang="es-ES" dirty="0" err="1"/>
              <a:t>get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benefits</a:t>
            </a:r>
            <a:r>
              <a:rPr lang="es-ES" dirty="0"/>
              <a:t> of </a:t>
            </a:r>
            <a:r>
              <a:rPr lang="es-ES" dirty="0" err="1"/>
              <a:t>being</a:t>
            </a:r>
            <a:r>
              <a:rPr lang="es-ES" dirty="0"/>
              <a:t> a </a:t>
            </a:r>
            <a:r>
              <a:rPr lang="es-ES" dirty="0" err="1"/>
              <a:t>part</a:t>
            </a:r>
            <a:r>
              <a:rPr lang="es-ES" dirty="0"/>
              <a:t> of a global, </a:t>
            </a:r>
            <a:r>
              <a:rPr lang="es-ES" dirty="0" err="1"/>
              <a:t>publicly</a:t>
            </a:r>
            <a:r>
              <a:rPr lang="es-ES" dirty="0"/>
              <a:t> </a:t>
            </a:r>
            <a:r>
              <a:rPr lang="es-ES" dirty="0" err="1"/>
              <a:t>traded</a:t>
            </a:r>
            <a:r>
              <a:rPr lang="es-ES" dirty="0"/>
              <a:t> </a:t>
            </a:r>
            <a:r>
              <a:rPr lang="es-ES" dirty="0" err="1"/>
              <a:t>firm</a:t>
            </a:r>
            <a:r>
              <a:rPr lang="es-ES" dirty="0"/>
              <a:t> – </a:t>
            </a:r>
            <a:r>
              <a:rPr lang="es-ES" dirty="0" err="1"/>
              <a:t>access</a:t>
            </a:r>
            <a:r>
              <a:rPr lang="es-ES" dirty="0"/>
              <a:t> to </a:t>
            </a:r>
            <a:r>
              <a:rPr lang="es-ES" dirty="0" err="1"/>
              <a:t>industry-leading</a:t>
            </a:r>
            <a:r>
              <a:rPr lang="es-ES" dirty="0"/>
              <a:t> </a:t>
            </a:r>
            <a:r>
              <a:rPr lang="es-ES" dirty="0" err="1"/>
              <a:t>technology</a:t>
            </a:r>
            <a:r>
              <a:rPr lang="es-ES" dirty="0"/>
              <a:t> and </a:t>
            </a:r>
            <a:r>
              <a:rPr lang="es-ES" dirty="0" err="1"/>
              <a:t>thinking</a:t>
            </a:r>
            <a:r>
              <a:rPr lang="es-ES" dirty="0"/>
              <a:t> and </a:t>
            </a:r>
            <a:r>
              <a:rPr lang="es-ES" dirty="0" err="1"/>
              <a:t>transformational</a:t>
            </a:r>
            <a:r>
              <a:rPr lang="es-ES" dirty="0"/>
              <a:t>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big</a:t>
            </a:r>
            <a:r>
              <a:rPr lang="es-ES" dirty="0"/>
              <a:t> </a:t>
            </a:r>
            <a:r>
              <a:rPr lang="es-ES" dirty="0" err="1"/>
              <a:t>impact</a:t>
            </a:r>
            <a:r>
              <a:rPr lang="es-ES" dirty="0"/>
              <a:t> and </a:t>
            </a:r>
            <a:r>
              <a:rPr lang="es-ES" dirty="0" err="1"/>
              <a:t>work</a:t>
            </a:r>
            <a:r>
              <a:rPr lang="es-ES" dirty="0"/>
              <a:t> </a:t>
            </a:r>
            <a:r>
              <a:rPr lang="es-ES" dirty="0" err="1"/>
              <a:t>flexibility</a:t>
            </a:r>
            <a:r>
              <a:rPr lang="es-ES" dirty="0"/>
              <a:t>. As </a:t>
            </a:r>
            <a:r>
              <a:rPr lang="es-ES" dirty="0" err="1"/>
              <a:t>an</a:t>
            </a:r>
            <a:r>
              <a:rPr lang="es-ES" dirty="0"/>
              <a:t> </a:t>
            </a:r>
            <a:r>
              <a:rPr lang="es-ES" dirty="0" err="1"/>
              <a:t>Equal</a:t>
            </a:r>
            <a:r>
              <a:rPr lang="es-ES" dirty="0"/>
              <a:t> </a:t>
            </a:r>
            <a:r>
              <a:rPr lang="es-ES" dirty="0" err="1"/>
              <a:t>Opportunity</a:t>
            </a:r>
            <a:r>
              <a:rPr lang="es-ES" dirty="0"/>
              <a:t> </a:t>
            </a:r>
            <a:r>
              <a:rPr lang="es-ES" dirty="0" err="1"/>
              <a:t>Employer</a:t>
            </a:r>
            <a:r>
              <a:rPr lang="es-ES" dirty="0"/>
              <a:t>,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believe</a:t>
            </a:r>
            <a:r>
              <a:rPr lang="es-ES" dirty="0"/>
              <a:t> in </a:t>
            </a:r>
            <a:r>
              <a:rPr lang="es-ES" dirty="0" err="1"/>
              <a:t>each</a:t>
            </a:r>
            <a:r>
              <a:rPr lang="es-ES" dirty="0"/>
              <a:t> </a:t>
            </a:r>
            <a:r>
              <a:rPr lang="es-ES" dirty="0" err="1"/>
              <a:t>person’s</a:t>
            </a:r>
            <a:r>
              <a:rPr lang="es-ES" dirty="0"/>
              <a:t> </a:t>
            </a:r>
            <a:r>
              <a:rPr lang="es-ES" dirty="0" err="1"/>
              <a:t>potential</a:t>
            </a:r>
            <a:r>
              <a:rPr lang="es-ES" dirty="0"/>
              <a:t>, and </a:t>
            </a:r>
            <a:r>
              <a:rPr lang="es-ES" dirty="0" err="1"/>
              <a:t>we’ll</a:t>
            </a:r>
            <a:r>
              <a:rPr lang="es-ES" dirty="0"/>
              <a:t> </a:t>
            </a:r>
            <a:r>
              <a:rPr lang="es-ES" dirty="0" err="1"/>
              <a:t>help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reach</a:t>
            </a:r>
            <a:r>
              <a:rPr lang="es-ES" dirty="0"/>
              <a:t> </a:t>
            </a:r>
            <a:r>
              <a:rPr lang="es-ES" dirty="0" err="1"/>
              <a:t>yours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information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kept</a:t>
            </a:r>
            <a:r>
              <a:rPr lang="es-ES" dirty="0"/>
              <a:t> </a:t>
            </a:r>
            <a:r>
              <a:rPr lang="es-ES" dirty="0" err="1"/>
              <a:t>confidential</a:t>
            </a:r>
            <a:r>
              <a:rPr lang="es-ES" dirty="0"/>
              <a:t> </a:t>
            </a:r>
            <a:r>
              <a:rPr lang="es-ES" dirty="0" err="1"/>
              <a:t>according</a:t>
            </a:r>
            <a:r>
              <a:rPr lang="es-ES" dirty="0"/>
              <a:t> to EEO </a:t>
            </a:r>
            <a:r>
              <a:rPr lang="es-ES" dirty="0" err="1"/>
              <a:t>guidelines</a:t>
            </a:r>
            <a:r>
              <a:rPr lang="es-E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721137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3020</Words>
  <Application>Microsoft Office PowerPoint</Application>
  <PresentationFormat>Panorámica</PresentationFormat>
  <Paragraphs>267</Paragraphs>
  <Slides>56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3" baseType="lpstr">
      <vt:lpstr>Arial</vt:lpstr>
      <vt:lpstr>Arial Black</vt:lpstr>
      <vt:lpstr>Calibri</vt:lpstr>
      <vt:lpstr>Calibri Light</vt:lpstr>
      <vt:lpstr>Symbol</vt:lpstr>
      <vt:lpstr>Times New Roman</vt:lpstr>
      <vt:lpstr>Tema de Office</vt:lpstr>
      <vt:lpstr>TRABAJO PRÁCTICO EXTRA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PRÁCTICO EXTRA</dc:title>
  <dc:creator>Stella Pellicer</dc:creator>
  <cp:lastModifiedBy>Stella Pellicer</cp:lastModifiedBy>
  <cp:revision>12</cp:revision>
  <dcterms:created xsi:type="dcterms:W3CDTF">2024-04-03T03:25:23Z</dcterms:created>
  <dcterms:modified xsi:type="dcterms:W3CDTF">2024-04-03T05:03:26Z</dcterms:modified>
</cp:coreProperties>
</file>