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02" r:id="rId4"/>
    <p:sldId id="409" r:id="rId5"/>
    <p:sldId id="413" r:id="rId6"/>
    <p:sldId id="414" r:id="rId7"/>
    <p:sldId id="410" r:id="rId8"/>
    <p:sldId id="403" r:id="rId9"/>
    <p:sldId id="411" r:id="rId10"/>
    <p:sldId id="412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DAF75-E0E6-4DAF-9F67-4EF1178F9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301D17-27BD-42B2-B083-8DBDC52B8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D1E4B6-5008-478A-BBD3-EB25824B0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7624A5-63E6-440D-B8A3-01EA9D3A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2B73DF-3CF7-4E84-A653-2B386138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01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C9B31-A846-4834-939C-DB780322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A06D2C-665D-43EA-B3C8-766DB5563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7CC257-99D6-4914-91AD-77293911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89460-9DA0-4467-AFD8-E074C794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9743E4-A85B-4301-99F8-E3EE94CD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289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2E76BB-FD1D-406B-B40B-D61784864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45DF71-136C-4C15-8419-76CDC840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751BC8-E895-4B5D-BEF4-D7555066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A590AB-63B9-4BA5-BF5A-4FB328A2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095D60-C441-407B-9F98-23D8FA16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648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0461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7618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631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9568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9864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0927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0290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854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2D581-8DB6-40E1-875A-EA8C3481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E6F9F9-943F-4597-9962-981A91861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AEA0BF-8AB2-4971-93B7-8AC2BD3C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D6E45E-590E-4495-A482-FA96253D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FE6AB4-9D6A-4D5F-8127-38921B9F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7719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0663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7675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653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5D43F-58C5-41D6-9211-EBAD8CEC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4D9D22-6813-40B8-8CD6-A3AA6FEDA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2F4E90-24E8-4039-820C-A96F9924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2B8F60-BE7F-4653-A3B3-0C944D1B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ECF345-7B93-480D-BB4A-85CE72C7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945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4A651-38DF-44BC-9C0D-E39170C2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4CD46-83FD-4998-93C5-A6AAA5E2B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DA803E-5F2C-4ECC-8886-F4D12516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78FB9D-EE67-4C8F-8352-1D5A0785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F57FCF-5395-4C9B-B1AA-15D6031A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3890AA-012E-4C53-9772-711DBC6D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13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B6CF3-6DA4-413A-B65D-CD2EFA1F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A40881-5E0D-4E70-9F21-2B05DD4B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331D72-4461-438D-AB57-1A98B1457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28D579-7BB6-4DA2-AE9A-496EE2B50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4E05012-131A-429A-9338-25AEF4B20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34F0A6-7550-49D1-929F-13B112F3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E47232-A297-4BFA-8706-DCF84B01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174178-2F9F-4069-B81E-3C444366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204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67391-B101-4BB7-9A59-F0D21981E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763357-62CA-425A-9F85-231B8025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48D08D-ACFA-45C7-8B9C-348D9513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C19DD8-F2B0-496D-981C-AFFB8451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423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ACFFDC-4766-4AAF-B9E2-0D207E70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A7E44E-7865-40F1-8A5B-D08C52C5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7D1F74-4F5D-4B52-AD4E-A3F7107A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817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E4D4C-F759-4C0E-86B7-8FCE50F88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E4AEE4-13DE-4419-8F15-8E5E4A35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4B1CF0-03E2-4165-A06D-624D51E5E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CC8AF0-D262-4677-A47D-241CAA63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944EC6-E572-4F4A-9A1B-2934D62C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38ECB9-BCDB-437E-875E-5D29F671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793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5C95D-440C-413C-B4F7-9D30A4AB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FD16A0-11A9-4668-B877-02F1CA5A3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955FD3-B8B1-42A2-8B47-EADF9FF22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EE8B62-704B-40F1-9B52-88716424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9E3BDA-B4EC-416E-A8F4-3D921305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475629-AAA5-4100-BF6B-587268A9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483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7A859F-5D05-4A72-AF58-CE559836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F8C820-E637-42D1-9A12-6BA04CA46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EBD83C-148E-4D24-865D-EE7741B70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01B0-2B62-409D-9C83-F656BCEA2CB5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BFD551-5736-4C86-A4BB-11D907A00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380DD2-706A-4638-9CEA-EFB3CC755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083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BACC-2CE9-4D10-AE9F-99F873241779}" type="datetimeFigureOut">
              <a:rPr lang="es-AR" smtClean="0"/>
              <a:t>12/3/2025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854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s://drive.google.com/file/d/1aVOB9PTpzSBNcDHewNqm1PiffWyNzlOV/view?usp=drive_li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3SzttfcaKarrON-xqyUwGaPRne_vIi3J/view?usp=drive_lin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30A98-F9F5-4818-971F-C243985D5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9073"/>
            <a:ext cx="9144000" cy="1288131"/>
          </a:xfrm>
        </p:spPr>
        <p:txBody>
          <a:bodyPr/>
          <a:lstStyle/>
          <a:p>
            <a:r>
              <a:rPr lang="es-AR" dirty="0"/>
              <a:t>7A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9AEA82-C9F3-4D7F-BB4B-1687CA95B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97204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es-AR" sz="6000" dirty="0"/>
          </a:p>
          <a:p>
            <a:r>
              <a:rPr lang="es-AR" sz="6000" dirty="0"/>
              <a:t>SELFIES</a:t>
            </a:r>
          </a:p>
        </p:txBody>
      </p:sp>
      <p:pic>
        <p:nvPicPr>
          <p:cNvPr id="1026" name="Picture 2" descr="Un estudio descubre el motivo que explica por qué nos hacemos selfies">
            <a:extLst>
              <a:ext uri="{FF2B5EF4-FFF2-40B4-BE49-F238E27FC236}">
                <a16:creationId xmlns:a16="http://schemas.microsoft.com/office/drawing/2014/main" id="{50DC6725-9CDE-6CBD-33DC-8DD30A708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49" y="3429000"/>
            <a:ext cx="3607720" cy="270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0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B2359F-9A8A-410E-44AE-C994FF37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30" y="175327"/>
            <a:ext cx="9450159" cy="59723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0B8AA2-491B-34D2-E3BD-730AC527D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956" y="5456241"/>
            <a:ext cx="4286848" cy="114316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8073D1D-1AEF-A317-7206-BC221A24E374}"/>
              </a:ext>
            </a:extLst>
          </p:cNvPr>
          <p:cNvSpPr txBox="1"/>
          <p:nvPr/>
        </p:nvSpPr>
        <p:spPr>
          <a:xfrm>
            <a:off x="10587790" y="222819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54</a:t>
            </a:r>
            <a:endParaRPr lang="es-AR" dirty="0"/>
          </a:p>
        </p:txBody>
      </p:sp>
      <p:pic>
        <p:nvPicPr>
          <p:cNvPr id="7" name="Imagen 6">
            <a:hlinkClick r:id="rId4"/>
            <a:extLst>
              <a:ext uri="{FF2B5EF4-FFF2-40B4-BE49-F238E27FC236}">
                <a16:creationId xmlns:a16="http://schemas.microsoft.com/office/drawing/2014/main" id="{85B7C8AA-CD31-B4AA-9630-3B0B909A7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273" y="1907389"/>
            <a:ext cx="39627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1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0614F-DF19-735C-2A69-65DDD4898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939F0E9-A942-6B61-1FA1-D1E7982CB8D6}"/>
              </a:ext>
            </a:extLst>
          </p:cNvPr>
          <p:cNvSpPr txBox="1"/>
          <p:nvPr/>
        </p:nvSpPr>
        <p:spPr>
          <a:xfrm>
            <a:off x="10587790" y="222819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136</a:t>
            </a: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369033-F0B6-7E2E-D081-19C210E8A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62" y="1931139"/>
            <a:ext cx="10758467" cy="3322650"/>
          </a:xfrm>
          <a:prstGeom prst="rect">
            <a:avLst/>
          </a:prstGeom>
        </p:spPr>
      </p:pic>
      <p:pic>
        <p:nvPicPr>
          <p:cNvPr id="7" name="Imagen 6">
            <a:hlinkClick r:id="rId3"/>
            <a:extLst>
              <a:ext uri="{FF2B5EF4-FFF2-40B4-BE49-F238E27FC236}">
                <a16:creationId xmlns:a16="http://schemas.microsoft.com/office/drawing/2014/main" id="{1D31142E-09C7-94A8-B29D-53EF1F5A0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053" y="2436778"/>
            <a:ext cx="39627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9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9C79E-76A9-BA4A-6B93-895ADD58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F7F14C2-DEA3-63DC-EF90-E285483E5B95}"/>
              </a:ext>
            </a:extLst>
          </p:cNvPr>
          <p:cNvSpPr txBox="1"/>
          <p:nvPr/>
        </p:nvSpPr>
        <p:spPr>
          <a:xfrm>
            <a:off x="10587790" y="222819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137</a:t>
            </a:r>
            <a:endParaRPr lang="es-AR" dirty="0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411094A1-9780-B85C-53AE-36E5C1336E1B}"/>
              </a:ext>
            </a:extLst>
          </p:cNvPr>
          <p:cNvSpPr txBox="1">
            <a:spLocks/>
          </p:cNvSpPr>
          <p:nvPr/>
        </p:nvSpPr>
        <p:spPr>
          <a:xfrm>
            <a:off x="352927" y="2255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sz="6000" dirty="0"/>
          </a:p>
          <a:p>
            <a:r>
              <a:rPr lang="es-AR" sz="6000" dirty="0"/>
              <a:t>LET’S PRACTICE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BF58DB-D704-E39F-8B88-A05CA8B7C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98" y="2092490"/>
            <a:ext cx="10393225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5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4904C-3668-540D-F9A5-884C23B85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BD41D43-4054-5AE7-1796-D7BF27E46702}"/>
              </a:ext>
            </a:extLst>
          </p:cNvPr>
          <p:cNvSpPr txBox="1"/>
          <p:nvPr/>
        </p:nvSpPr>
        <p:spPr>
          <a:xfrm>
            <a:off x="10587790" y="222819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137</a:t>
            </a:r>
            <a:endParaRPr lang="es-AR" dirty="0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C1ED8821-0C06-A5D2-7063-95720FD52BDA}"/>
              </a:ext>
            </a:extLst>
          </p:cNvPr>
          <p:cNvSpPr txBox="1">
            <a:spLocks/>
          </p:cNvSpPr>
          <p:nvPr/>
        </p:nvSpPr>
        <p:spPr>
          <a:xfrm>
            <a:off x="352927" y="2255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sz="6000" dirty="0"/>
          </a:p>
          <a:p>
            <a:r>
              <a:rPr lang="es-AR" sz="6000" dirty="0"/>
              <a:t>LET’S CHECK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2A294D-D54A-6B8E-C80A-6BEB9F1AF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98" y="2092490"/>
            <a:ext cx="10393225" cy="361047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A7BC1E-6083-63C0-F0DC-A6D514E69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81" y="2532614"/>
            <a:ext cx="5373541" cy="31648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77A9917-0804-40D0-1A1A-DEC0CB14A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523" y="2696756"/>
            <a:ext cx="4739417" cy="300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0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3C53C-F42A-4DB4-3049-DC0E40457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BBC8C0D-0A97-F834-B461-461729861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3" y="682368"/>
            <a:ext cx="5783763" cy="56468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2D647C-C7B9-C392-A97C-209C7F8BA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83" y="134887"/>
            <a:ext cx="2086266" cy="4572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8AEAC2B-2E72-75B4-E7B9-6828DD058F60}"/>
              </a:ext>
            </a:extLst>
          </p:cNvPr>
          <p:cNvSpPr txBox="1"/>
          <p:nvPr/>
        </p:nvSpPr>
        <p:spPr>
          <a:xfrm>
            <a:off x="10475495" y="222819"/>
            <a:ext cx="147001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Pages 54 / 55</a:t>
            </a:r>
            <a:endParaRPr lang="es-AR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CFD94A5-CEE8-F7DF-02D9-603FF8740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440" y="1139279"/>
            <a:ext cx="6247577" cy="45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8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30CE512-C8DD-51EB-18D1-DA4DB89EA7BF}"/>
              </a:ext>
            </a:extLst>
          </p:cNvPr>
          <p:cNvSpPr txBox="1"/>
          <p:nvPr/>
        </p:nvSpPr>
        <p:spPr>
          <a:xfrm>
            <a:off x="10587790" y="222819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55</a:t>
            </a:r>
            <a:endParaRPr lang="es-AR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46C00D9-2897-88CA-08B6-2892C7639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32" y="1317855"/>
            <a:ext cx="5949978" cy="431545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14E10B6-3C04-F5D0-D5E3-6B7E703F8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24" y="1317855"/>
            <a:ext cx="5294991" cy="431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5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62D39-32A7-EC66-DCD0-3BE8AB141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C2CA0D-B8CA-D744-258C-72972A8BD961}"/>
              </a:ext>
            </a:extLst>
          </p:cNvPr>
          <p:cNvSpPr txBox="1"/>
          <p:nvPr/>
        </p:nvSpPr>
        <p:spPr>
          <a:xfrm>
            <a:off x="10587790" y="222819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55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3DA8A6-CCFA-B769-D824-362AE67FA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59" y="502191"/>
            <a:ext cx="5572903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4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C1821-0590-A471-92F0-8CC7AE1A2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7EC88D3-9EF7-C4B0-6C18-7A305B84AB8E}"/>
              </a:ext>
            </a:extLst>
          </p:cNvPr>
          <p:cNvSpPr txBox="1"/>
          <p:nvPr/>
        </p:nvSpPr>
        <p:spPr>
          <a:xfrm>
            <a:off x="10587790" y="222819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55</a:t>
            </a: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D4318B3-B23F-2951-463D-65669024D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4" y="1179344"/>
            <a:ext cx="5176479" cy="45717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DB8C53C-B9AB-090A-4F8B-EECDA5A7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395" y="303249"/>
            <a:ext cx="2139106" cy="5778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1A07F7-C5E0-DEBD-1D6F-0C2A04578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188" y="1194453"/>
            <a:ext cx="4956031" cy="54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08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24</Words>
  <Application>Microsoft Office PowerPoint</Application>
  <PresentationFormat>Panorámica</PresentationFormat>
  <Paragraphs>15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1_Tema de Office</vt:lpstr>
      <vt:lpstr>7A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7A</dc:title>
  <dc:creator>Gladys</dc:creator>
  <cp:lastModifiedBy>Miss Clara</cp:lastModifiedBy>
  <cp:revision>10</cp:revision>
  <dcterms:created xsi:type="dcterms:W3CDTF">2020-04-15T14:13:44Z</dcterms:created>
  <dcterms:modified xsi:type="dcterms:W3CDTF">2025-03-12T20:19:39Z</dcterms:modified>
</cp:coreProperties>
</file>