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37" r:id="rId2"/>
    <p:sldId id="369" r:id="rId3"/>
    <p:sldId id="370" r:id="rId4"/>
    <p:sldId id="371" r:id="rId5"/>
    <p:sldId id="843" r:id="rId6"/>
    <p:sldId id="845" r:id="rId7"/>
    <p:sldId id="844" r:id="rId8"/>
    <p:sldId id="846" r:id="rId9"/>
    <p:sldId id="838" r:id="rId10"/>
    <p:sldId id="839" r:id="rId11"/>
    <p:sldId id="840" r:id="rId12"/>
    <p:sldId id="374" r:id="rId13"/>
    <p:sldId id="842" r:id="rId14"/>
    <p:sldId id="377" r:id="rId15"/>
    <p:sldId id="378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E6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92F6F-C3FD-4901-BF1A-4C86DD23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9EF27F-D843-419F-9C0B-0118C17BB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C89F3-A475-43FD-BA7D-46776F56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4C448-A58D-4915-91D8-6DC9B4AD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76A9E-B147-492F-BBF9-E4403764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78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FC73F-FA68-4F5D-B2EC-738F7DD5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F359CC-9B97-4BAA-8031-386EE834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E7A08-5D14-42A7-B1A8-21B608CD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7A208A-ABBC-49CC-B01A-38609C59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24E93B-97A5-4BA6-A980-20CA5C88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988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88BE68-4213-4283-A3FF-03FD5715B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7CB6D3-1C0C-4AAB-9EA9-FA6E4139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DCAB56-3B2F-4D73-9FD0-67DEAD43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C781E-D4B7-4063-90C3-7894C56F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C37D2B-CD59-4D68-BC9C-C371BFDD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309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1D064-7F00-408D-A333-5D4293D4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A9F39-754A-49BE-94A6-6E3732115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2D38A-5635-479D-8D64-D95D000D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179065-B027-44F0-A1E1-1BCFA04A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4D03F4-E4BB-44A2-A1E5-C224D787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642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9814-B838-4272-B77E-21608369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F7C155-800D-4447-932E-48C4CCD0D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8EEAB-7115-4B37-856A-4DBD1466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B2AB75-8262-4FE1-A995-4D8BAB2B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21C281-047E-4D54-91F9-8EC9CFA7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282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AFC5E-4C31-410B-949A-1C37C2C2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52301-6FA6-420A-838C-E3ABF3991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C0A10-A608-4DD5-BA21-BE1170BF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3A5604-C95B-4EAC-9822-A47F5147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413A63-2672-4B36-A844-1C77ED7C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11B90-7278-460C-80A8-AEE9FF4E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551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F38D1-3708-47F3-84BF-AA86BD4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D242DF-BA82-4E6E-86A3-7A81997CB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5612B9-B850-47EE-911F-EF549865A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F427AA-19E8-43F5-BA4C-A465D7C66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B1D225-0D62-44A6-BE7B-DB040972E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9A684F-EF8E-4175-B8A9-5E785D3A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30FD1E-6DBA-4A20-AB30-7B2D86ED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7AFD78-B76B-4240-9D6F-DB2AE409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833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C1CFB-F1DC-4DAA-9378-D77570A4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B333B5-38C9-489B-B333-EB32EF80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A7CCFD-75B1-464A-8A95-E01D3890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16AF59-8756-4ED4-9C50-E0F98488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38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546625-C61C-4E3B-ADC8-0821CBC6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ED1FD1-07B0-4965-92CD-70A2440B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9AC21B-6929-4A8C-950B-A32445AE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9282D-FAD4-4B9F-BCE5-3EC55681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28F664-7889-42DE-BAE3-79D632D2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F446C7-ECBF-4007-85C3-0FACD8BD2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48118D-A720-443E-A4B9-7EB0765A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F21E65-D04A-4DFE-BA5D-EA87EBDF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679ABF-E9C9-42B4-8D29-B72B5E35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164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9F013-7AB5-45FC-B23A-8BD37F55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65EDE2-42CD-4E35-8FA2-1E84A0712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A1E934-0F3B-491F-8B8C-63D06FA71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F2E78-AC79-4BF5-9E10-DAA50576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5AE90E-5F3F-4167-8281-91288F81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96E5B1-51E0-4310-BA61-19A82024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4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DC7B5A-E0BC-436B-8576-DD08A571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50015-8F49-433D-B6FA-18B8C9193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F6FD2B-2A35-4C1D-923A-FB292D229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9B42-8F0B-44ED-BC46-18CBA88470D6}" type="datetimeFigureOut">
              <a:rPr lang="es-AR" smtClean="0"/>
              <a:t>9/11/2020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1DA008-17C6-422F-807D-7D06D95B4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C59C3F-0F75-4584-AD46-19FC4502D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6A81-4960-436C-816C-34107D0ED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62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A298E-B551-4888-B827-70CEDEC0E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A35C45-27B1-4522-BC7D-F505B84F2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YOUR NEIGHBOURS</a:t>
            </a:r>
          </a:p>
        </p:txBody>
      </p:sp>
    </p:spTree>
    <p:extLst>
      <p:ext uri="{BB962C8B-B14F-4D97-AF65-F5344CB8AC3E}">
        <p14:creationId xmlns:p14="http://schemas.microsoft.com/office/powerpoint/2010/main" val="19948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5B401A2-CC17-41E9-9D77-70EFEA40E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06" y="1052760"/>
            <a:ext cx="9024787" cy="47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5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C416A60-991C-4A52-8D61-9C596D2C9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558" y="411414"/>
            <a:ext cx="7704140" cy="55184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5F4566-135E-4278-AF55-FC75AED8D80B}"/>
              </a:ext>
            </a:extLst>
          </p:cNvPr>
          <p:cNvSpPr txBox="1"/>
          <p:nvPr/>
        </p:nvSpPr>
        <p:spPr>
          <a:xfrm>
            <a:off x="2298357" y="6104238"/>
            <a:ext cx="5511113" cy="370703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argue: </a:t>
            </a:r>
            <a:r>
              <a:rPr lang="es-AR" dirty="0" err="1"/>
              <a:t>arguing</a:t>
            </a:r>
            <a:r>
              <a:rPr lang="es-AR" dirty="0"/>
              <a:t>         </a:t>
            </a:r>
            <a:r>
              <a:rPr lang="es-AR" dirty="0" err="1"/>
              <a:t>but</a:t>
            </a:r>
            <a:r>
              <a:rPr lang="es-AR" dirty="0"/>
              <a:t>             </a:t>
            </a:r>
            <a:r>
              <a:rPr lang="es-AR" dirty="0" err="1"/>
              <a:t>agree</a:t>
            </a:r>
            <a:r>
              <a:rPr lang="es-AR" dirty="0"/>
              <a:t>: </a:t>
            </a:r>
            <a:r>
              <a:rPr lang="es-AR" dirty="0" err="1"/>
              <a:t>agreeing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3A7B3C9-81F6-49B5-B94F-989F55A28713}"/>
              </a:ext>
            </a:extLst>
          </p:cNvPr>
          <p:cNvSpPr txBox="1"/>
          <p:nvPr/>
        </p:nvSpPr>
        <p:spPr>
          <a:xfrm flipH="1">
            <a:off x="8040217" y="1772816"/>
            <a:ext cx="159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PAGE 133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DD0D4E-BED6-4A43-8813-77EC6C1E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87" y="585214"/>
            <a:ext cx="6139542" cy="60556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588CEAE-E4E0-4B45-9547-4CF0DDFB42EC}"/>
              </a:ext>
            </a:extLst>
          </p:cNvPr>
          <p:cNvSpPr txBox="1"/>
          <p:nvPr/>
        </p:nvSpPr>
        <p:spPr>
          <a:xfrm>
            <a:off x="7741018" y="2577783"/>
            <a:ext cx="4034971" cy="2862322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189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CA2143-F298-4BFA-9B9C-8DA929A02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35" y="412768"/>
            <a:ext cx="9416529" cy="603246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D1FF53-F322-4268-9347-282CD0B94975}"/>
              </a:ext>
            </a:extLst>
          </p:cNvPr>
          <p:cNvSpPr txBox="1"/>
          <p:nvPr/>
        </p:nvSpPr>
        <p:spPr>
          <a:xfrm>
            <a:off x="-263990" y="1997839"/>
            <a:ext cx="4034971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43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780B86-F83E-475F-9C51-21D9D2E4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9" y="1668162"/>
            <a:ext cx="11442902" cy="47941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66D9B1E-A34B-4385-849E-7224391C3649}"/>
              </a:ext>
            </a:extLst>
          </p:cNvPr>
          <p:cNvSpPr txBox="1"/>
          <p:nvPr/>
        </p:nvSpPr>
        <p:spPr>
          <a:xfrm>
            <a:off x="4214438" y="152550"/>
            <a:ext cx="4034971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756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EAEDF5-00EF-46CA-94EB-97F81DBD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2" y="1767016"/>
            <a:ext cx="11261756" cy="46810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A603EC7-4247-414F-8CE3-CF650529C4AF}"/>
              </a:ext>
            </a:extLst>
          </p:cNvPr>
          <p:cNvSpPr txBox="1"/>
          <p:nvPr/>
        </p:nvSpPr>
        <p:spPr>
          <a:xfrm>
            <a:off x="4520603" y="0"/>
            <a:ext cx="4034971" cy="2862322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908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B_3.2">
            <a:hlinkClick r:id="" action="ppaction://media"/>
            <a:extLst>
              <a:ext uri="{FF2B5EF4-FFF2-40B4-BE49-F238E27FC236}">
                <a16:creationId xmlns:a16="http://schemas.microsoft.com/office/drawing/2014/main" id="{45AC544D-7F3B-4CB1-B793-01C001E1F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68972" y="1392277"/>
            <a:ext cx="609600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D5DE497-E6B3-4885-9F04-0FD193E5C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93" y="301384"/>
            <a:ext cx="6048748" cy="62552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8A5D0E2-03BC-4397-9AFF-7037DA498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784" y="3555396"/>
            <a:ext cx="6221623" cy="6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A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0ECB92-472F-4852-A591-0372B3C1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650" y="460002"/>
            <a:ext cx="5774699" cy="59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6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7B741F-C177-46D1-B7E6-47B41044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1" y="268615"/>
            <a:ext cx="3061384" cy="632077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039DF5-D8C0-49AB-8132-79875623E17E}"/>
              </a:ext>
            </a:extLst>
          </p:cNvPr>
          <p:cNvSpPr txBox="1"/>
          <p:nvPr/>
        </p:nvSpPr>
        <p:spPr>
          <a:xfrm>
            <a:off x="4572000" y="518984"/>
            <a:ext cx="4979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flat 5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26FA28-79A1-484D-AFF5-40D1B1E28F8B}"/>
              </a:ext>
            </a:extLst>
          </p:cNvPr>
          <p:cNvSpPr txBox="1"/>
          <p:nvPr/>
        </p:nvSpPr>
        <p:spPr>
          <a:xfrm>
            <a:off x="4695568" y="2088292"/>
            <a:ext cx="6610864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woman</a:t>
            </a:r>
            <a:r>
              <a:rPr lang="es-AR" sz="2800" dirty="0"/>
              <a:t> in flat 1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couple</a:t>
            </a:r>
            <a:r>
              <a:rPr lang="es-AR" sz="2800" dirty="0"/>
              <a:t> in flat 2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couple</a:t>
            </a:r>
            <a:r>
              <a:rPr lang="es-AR" sz="2800" dirty="0"/>
              <a:t> in flat 3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baby in flat 4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young</a:t>
            </a:r>
            <a:r>
              <a:rPr lang="es-AR" sz="2800" dirty="0"/>
              <a:t> </a:t>
            </a:r>
            <a:r>
              <a:rPr lang="es-AR" sz="2800" dirty="0" err="1"/>
              <a:t>man</a:t>
            </a:r>
            <a:r>
              <a:rPr lang="es-AR" sz="2800" dirty="0"/>
              <a:t> in flat 6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dog</a:t>
            </a:r>
            <a:r>
              <a:rPr lang="es-AR" sz="2800" dirty="0"/>
              <a:t> in flat 7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people</a:t>
            </a:r>
            <a:r>
              <a:rPr lang="es-AR" sz="2800" dirty="0"/>
              <a:t> in flat 8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children</a:t>
            </a:r>
            <a:r>
              <a:rPr lang="es-AR" sz="2800" dirty="0"/>
              <a:t> in flat 9 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  <a:p>
            <a:r>
              <a:rPr lang="es-AR" sz="2800" dirty="0" err="1"/>
              <a:t>What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people</a:t>
            </a:r>
            <a:r>
              <a:rPr lang="es-AR" sz="2800" dirty="0"/>
              <a:t> in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street</a:t>
            </a:r>
            <a:r>
              <a:rPr lang="es-AR" sz="2800" dirty="0"/>
              <a:t> </a:t>
            </a:r>
            <a:r>
              <a:rPr lang="es-AR" sz="2800" dirty="0" err="1"/>
              <a:t>doing</a:t>
            </a:r>
            <a:r>
              <a:rPr lang="es-A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083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E26FA28-79A1-484D-AFF5-40D1B1E28F8B}"/>
              </a:ext>
            </a:extLst>
          </p:cNvPr>
          <p:cNvSpPr txBox="1"/>
          <p:nvPr/>
        </p:nvSpPr>
        <p:spPr>
          <a:xfrm>
            <a:off x="7352271" y="3574425"/>
            <a:ext cx="423836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woman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flat 1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AR" dirty="0" err="1">
                <a:solidFill>
                  <a:prstClr val="black"/>
                </a:solidFill>
                <a:latin typeface="Calibri" panose="020F0502020204030204"/>
              </a:rPr>
              <a:t>man</a:t>
            </a:r>
            <a:r>
              <a:rPr lang="es-AR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s-AR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es-A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AR" dirty="0" err="1">
                <a:solidFill>
                  <a:prstClr val="black"/>
                </a:solidFill>
                <a:latin typeface="Calibri" panose="020F0502020204030204"/>
              </a:rPr>
              <a:t>woman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flat 2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couple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flat 3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baby in flat 4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flat 6 </a:t>
            </a:r>
            <a:r>
              <a:rPr kumimoji="0" lang="es-A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47F3B7-9959-43C9-8605-FD0238F91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85" y="420130"/>
            <a:ext cx="5881297" cy="61043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762296-FE8C-411C-861D-083AA6D08F42}"/>
              </a:ext>
            </a:extLst>
          </p:cNvPr>
          <p:cNvSpPr txBox="1"/>
          <p:nvPr/>
        </p:nvSpPr>
        <p:spPr>
          <a:xfrm>
            <a:off x="7030994" y="1529249"/>
            <a:ext cx="6079526" cy="175432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can’t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27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E26FA28-79A1-484D-AFF5-40D1B1E28F8B}"/>
              </a:ext>
            </a:extLst>
          </p:cNvPr>
          <p:cNvSpPr txBox="1"/>
          <p:nvPr/>
        </p:nvSpPr>
        <p:spPr>
          <a:xfrm>
            <a:off x="7352271" y="3574425"/>
            <a:ext cx="423836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baby in flat 4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flat 6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flat 7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flat 8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flat 9 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F391F7-97D4-47EA-9221-3DCB290B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2" y="237040"/>
            <a:ext cx="5747841" cy="63839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FF08CD-F262-4190-8385-F1D7B2181A31}"/>
              </a:ext>
            </a:extLst>
          </p:cNvPr>
          <p:cNvSpPr txBox="1"/>
          <p:nvPr/>
        </p:nvSpPr>
        <p:spPr>
          <a:xfrm>
            <a:off x="6944497" y="1328686"/>
            <a:ext cx="6079526" cy="175432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can’t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487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7B741F-C177-46D1-B7E6-47B41044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82" y="306660"/>
            <a:ext cx="3019018" cy="6233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26FA28-79A1-484D-AFF5-40D1B1E28F8B}"/>
              </a:ext>
            </a:extLst>
          </p:cNvPr>
          <p:cNvSpPr txBox="1"/>
          <p:nvPr/>
        </p:nvSpPr>
        <p:spPr>
          <a:xfrm>
            <a:off x="3754788" y="2476960"/>
            <a:ext cx="661086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street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doing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00CEF7-46F1-4658-9628-3CE0CB70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990" y="3116294"/>
            <a:ext cx="5391861" cy="353977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7287310-E9B1-4D14-A60A-FD91AAD1A0A9}"/>
              </a:ext>
            </a:extLst>
          </p:cNvPr>
          <p:cNvSpPr txBox="1"/>
          <p:nvPr/>
        </p:nvSpPr>
        <p:spPr>
          <a:xfrm>
            <a:off x="7060220" y="1155690"/>
            <a:ext cx="6079526" cy="175432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can’t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149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7B741F-C177-46D1-B7E6-47B41044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11" y="268615"/>
            <a:ext cx="3061384" cy="63207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8D8974-B51E-4B16-AF28-E33B2F068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892" y="361084"/>
            <a:ext cx="4414194" cy="62117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8171EC-53A6-484E-B9B0-EC37B7EF3729}"/>
              </a:ext>
            </a:extLst>
          </p:cNvPr>
          <p:cNvSpPr txBox="1"/>
          <p:nvPr/>
        </p:nvSpPr>
        <p:spPr>
          <a:xfrm>
            <a:off x="7352270" y="1897096"/>
            <a:ext cx="6079526" cy="175432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can’t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they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AR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  <a:r>
              <a:rPr kumimoji="0" lang="es-A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8" name="5B_3.3">
            <a:hlinkClick r:id="" action="ppaction://media"/>
            <a:extLst>
              <a:ext uri="{FF2B5EF4-FFF2-40B4-BE49-F238E27FC236}">
                <a16:creationId xmlns:a16="http://schemas.microsoft.com/office/drawing/2014/main" id="{33805E71-373B-4DDA-A9E6-A632A2B20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7207" y="5187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8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4013ABC-E0B6-48E3-B126-9877BB007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65684" y="593015"/>
            <a:ext cx="9260632" cy="5671969"/>
          </a:xfrm>
          <a:prstGeom prst="rect">
            <a:avLst/>
          </a:prstGeom>
        </p:spPr>
      </p:pic>
      <p:pic>
        <p:nvPicPr>
          <p:cNvPr id="5" name="5B_3.4">
            <a:hlinkClick r:id="" action="ppaction://media"/>
            <a:extLst>
              <a:ext uri="{FF2B5EF4-FFF2-40B4-BE49-F238E27FC236}">
                <a16:creationId xmlns:a16="http://schemas.microsoft.com/office/drawing/2014/main" id="{6E47DBE2-1F13-4E8D-A3E2-D25DABFC9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06" y="764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260</Words>
  <Application>Microsoft Office PowerPoint</Application>
  <PresentationFormat>Panorámica</PresentationFormat>
  <Paragraphs>34</Paragraphs>
  <Slides>15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5 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B</dc:title>
  <dc:creator>Gladys</dc:creator>
  <cp:lastModifiedBy>Gladys</cp:lastModifiedBy>
  <cp:revision>8</cp:revision>
  <dcterms:created xsi:type="dcterms:W3CDTF">2020-11-09T14:58:16Z</dcterms:created>
  <dcterms:modified xsi:type="dcterms:W3CDTF">2020-11-09T15:53:23Z</dcterms:modified>
</cp:coreProperties>
</file>