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17" r:id="rId3"/>
    <p:sldId id="718" r:id="rId4"/>
    <p:sldId id="719" r:id="rId5"/>
    <p:sldId id="720" r:id="rId6"/>
    <p:sldId id="721" r:id="rId7"/>
    <p:sldId id="726" r:id="rId8"/>
    <p:sldId id="722" r:id="rId9"/>
    <p:sldId id="724" r:id="rId10"/>
    <p:sldId id="725" r:id="rId11"/>
    <p:sldId id="727" r:id="rId12"/>
    <p:sldId id="728" r:id="rId13"/>
    <p:sldId id="723" r:id="rId14"/>
    <p:sldId id="729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6EA7CD-BFAB-4D1D-AAE8-D7CA2FD9A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8B3345E-E969-431E-AE64-014BA9B73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2F519AE-2357-4285-B33A-A50FD442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1A81531-DABB-4FF7-BDA6-23533D24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4D4E2DF-0B61-486E-8477-33271384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316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5CE5AB-C4ED-4F14-AD94-D47EC75C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AEC0177-2C4C-4B91-8814-093B65C9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41D293D-79F1-4623-94A1-AA8DD63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24E566F-F4F5-45B6-9505-269C2831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3E56BD-88B4-4ECC-95DB-C9393CD7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96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1C2E1CE-B69D-4113-9141-310EF3FD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9BE9841-371C-432E-A107-35B40760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E3D0D78-DE6A-4930-B672-47315E44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A4C4D4D-F76B-4AFA-B621-9AA287B8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86E82A2-5921-4017-998E-8B78C51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245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F87A40-BDE8-4315-8BC2-42B1728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8715FFB-87BA-4E3E-835E-7CB2EFB6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7D8F0D9-63EE-477A-A8D7-0EAD2171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B141ADC-678E-482B-B8D0-BB479A36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F32494E-A35C-44C9-8A54-C2FB84D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88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9BE5D9-EA0F-460E-9BD0-0D48511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2339EED-106B-4283-9EB1-B60ED47D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3943F9F-3744-45CD-89CB-DBE8E9C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8F0BEB1-3D97-47A3-B62F-B658AE82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B8CFA7-1C6D-4EC3-85C9-6C168AA3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276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2525F2-9EA5-4809-8BF9-8F07C0D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1F19A7D-44E4-48FE-AC49-867A0307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1DB41DB-4681-4FE1-9C9C-4B0C7549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8B11021-B6CD-4E39-B7F2-E719D856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7D981B8-C8F9-4CA6-BE51-0DC70436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CA2EEDD-9159-49A5-BB23-7A92DA2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3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4DFA88-7D61-4B04-AC5B-149238F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EAC91D3-9F4C-4122-851F-B068E5E2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600F3A6-A77B-4F0C-9C45-50751D8C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CD90B664-9E59-4A8C-BF4D-DA47E02CB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DE833550-A2BE-4C1B-87FB-D86739B8A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61D47751-977E-4ABA-85C4-A680EE26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A922137-F7F3-4A81-BDC9-3B1EA491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6B4A516-08E5-4E40-ABE7-483723CD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25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672BA8-C4AF-4F89-BCC5-115C4A42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62FAF6C-6E1C-4830-B1D3-6B768526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0639D46-C038-4091-9794-A716789A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DBB8542-B82E-443F-B191-832E2F4E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8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3610610D-55E7-4056-85FE-4C7E590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48330D-49C4-44CE-A377-15563D8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D578E54-5B55-4A5B-B743-FAB5DE6D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4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6828C6-F180-430C-B513-B9EEA9CA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254F4E8-AFAD-4E43-9951-AD27EE88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A6FEC73-37BB-4DFA-B9ED-4F0F0F11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B3D7563-7BD0-44B7-A62F-34798489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758BFEF-55A3-4B69-AB4C-3D40582D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A86F8EF-709E-40F6-A296-83B89C7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98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534A49-CDA6-4569-AC4F-27B51ABE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656E11D-01D2-415D-B7D1-D730D051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A9A84DD-3B56-40E3-AF9A-66F94E887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527D257-0445-4104-9C0B-9073B287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6AB6A1D-F4C6-49B7-BEA8-4997C7BB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3E7A46A-FEB6-45BF-B001-6A3162F2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75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4FF5EFD-7FDE-425F-BDAE-A7CC63BC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CA9042E-2195-43B6-8922-FF5992EB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A069077-2840-4ED9-8864-AF0E78CF6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7A22-558F-456C-BBCC-AF301DEA31C8}" type="datetimeFigureOut">
              <a:rPr lang="es-AR" smtClean="0"/>
              <a:t>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E64BECF-7CB5-4F42-90FC-9EA1D9E2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4B2959-A8DB-4229-87B1-066E5E90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5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172EAE-EA25-47B2-93F0-F481B02E72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3 C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1632869-27EC-4BD5-AFF8-4DF6B92853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000" dirty="0"/>
              <a:t>WHAT´S THE WORD?</a:t>
            </a:r>
          </a:p>
        </p:txBody>
      </p:sp>
    </p:spTree>
    <p:extLst>
      <p:ext uri="{BB962C8B-B14F-4D97-AF65-F5344CB8AC3E}">
        <p14:creationId xmlns:p14="http://schemas.microsoft.com/office/powerpoint/2010/main" val="40868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11" y="461651"/>
            <a:ext cx="9435766" cy="596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77" y="384198"/>
            <a:ext cx="5048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382253" y="2092637"/>
            <a:ext cx="6388768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That’s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dog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which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always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barks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at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night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382253" y="5934174"/>
            <a:ext cx="6388768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This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light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which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broken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82253" y="5441731"/>
            <a:ext cx="765208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That’s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room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where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have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our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meetings.</a:t>
            </a:r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382253" y="4949288"/>
            <a:ext cx="6388768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He’s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teacher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who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teaches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my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sister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382253" y="4456845"/>
            <a:ext cx="77724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That’s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switch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which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controls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air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conditioning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382252" y="3964402"/>
            <a:ext cx="744754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This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restaurant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where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make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great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pizza.</a:t>
            </a:r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382253" y="3444134"/>
            <a:ext cx="7447546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children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who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live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next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door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to me.</a:t>
            </a:r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382252" y="2958859"/>
            <a:ext cx="785662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He’s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actor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who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was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last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James Bond film.</a:t>
            </a:r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382253" y="2480083"/>
            <a:ext cx="7447546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That’s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shop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where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I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bought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my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wedding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600" b="1" i="1" dirty="0" err="1" smtClean="0">
                <a:solidFill>
                  <a:schemeClr val="accent5">
                    <a:lumMod val="75000"/>
                  </a:schemeClr>
                </a:solidFill>
              </a:rPr>
              <a:t>dress</a:t>
            </a:r>
            <a:r>
              <a:rPr lang="es-MX" sz="2600" b="1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382253" y="1585007"/>
            <a:ext cx="8352924" cy="492443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AR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829799" y="6180395"/>
            <a:ext cx="7940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9850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89" y="529390"/>
            <a:ext cx="8649722" cy="595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069430" y="2811379"/>
            <a:ext cx="160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somebody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69429" y="3132776"/>
            <a:ext cx="160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something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069430" y="3511316"/>
            <a:ext cx="18528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somewhere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439025" y="4246950"/>
            <a:ext cx="11136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kind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612729" y="4551552"/>
            <a:ext cx="15862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opposite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92201" y="4940968"/>
            <a:ext cx="11136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like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203032" y="5265821"/>
            <a:ext cx="11136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smtClean="0">
                <a:solidFill>
                  <a:srgbClr val="FF0000"/>
                </a:solidFill>
              </a:rPr>
              <a:t>similar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669629" y="5638801"/>
            <a:ext cx="1443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example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0094494" y="2672715"/>
            <a:ext cx="1600199" cy="477054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chemeClr val="bg1"/>
                </a:solidFill>
              </a:rPr>
              <a:t>guide</a:t>
            </a:r>
            <a:endParaRPr lang="es-AR" sz="2500" b="1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912768" y="5358064"/>
            <a:ext cx="1227220" cy="477054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500" b="1" dirty="0" smtClean="0">
                <a:solidFill>
                  <a:schemeClr val="bg1"/>
                </a:solidFill>
              </a:rPr>
              <a:t> </a:t>
            </a:r>
            <a:r>
              <a:rPr lang="es-MX" sz="2500" b="1" dirty="0" err="1" smtClean="0">
                <a:solidFill>
                  <a:schemeClr val="bg1"/>
                </a:solidFill>
              </a:rPr>
              <a:t>purse</a:t>
            </a:r>
            <a:endParaRPr lang="es-AR" sz="2500" b="1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61351" y="6115855"/>
            <a:ext cx="1413218" cy="477054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500" b="1" dirty="0" err="1">
                <a:solidFill>
                  <a:schemeClr val="bg1"/>
                </a:solidFill>
              </a:rPr>
              <a:t>t</a:t>
            </a:r>
            <a:r>
              <a:rPr lang="es-MX" sz="2500" b="1" dirty="0" err="1" smtClean="0">
                <a:solidFill>
                  <a:schemeClr val="bg1"/>
                </a:solidFill>
              </a:rPr>
              <a:t>urn</a:t>
            </a:r>
            <a:r>
              <a:rPr lang="es-MX" sz="2500" b="1" dirty="0" smtClean="0">
                <a:solidFill>
                  <a:schemeClr val="bg1"/>
                </a:solidFill>
              </a:rPr>
              <a:t> off</a:t>
            </a:r>
            <a:endParaRPr lang="es-AR" sz="2500" b="1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539788" y="4876999"/>
            <a:ext cx="1600199" cy="477054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chemeClr val="bg1"/>
                </a:solidFill>
              </a:rPr>
              <a:t>cardigan</a:t>
            </a:r>
            <a:endParaRPr lang="es-AR" sz="25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939590" y="4606587"/>
            <a:ext cx="1219200" cy="477054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chemeClr val="bg1"/>
                </a:solidFill>
              </a:rPr>
              <a:t>cheap</a:t>
            </a:r>
            <a:endParaRPr lang="es-AR" sz="2500" b="1" dirty="0">
              <a:solidFill>
                <a:schemeClr val="bg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605961" y="4129889"/>
            <a:ext cx="1600199" cy="477054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500" b="1" dirty="0" smtClean="0">
                <a:solidFill>
                  <a:schemeClr val="bg1"/>
                </a:solidFill>
              </a:rPr>
              <a:t>banana</a:t>
            </a:r>
            <a:endParaRPr lang="es-AR" sz="2500" b="1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499423" y="3885745"/>
            <a:ext cx="2195270" cy="46166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 post office</a:t>
            </a:r>
            <a:endParaRPr lang="es-AR" sz="2400" b="1" dirty="0">
              <a:solidFill>
                <a:schemeClr val="bg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646694" y="3186220"/>
            <a:ext cx="2687053" cy="477054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500" b="1" dirty="0" err="1">
                <a:solidFill>
                  <a:schemeClr val="bg1"/>
                </a:solidFill>
              </a:rPr>
              <a:t>c</a:t>
            </a:r>
            <a:r>
              <a:rPr lang="es-MX" sz="2500" b="1" dirty="0" err="1" smtClean="0">
                <a:solidFill>
                  <a:schemeClr val="bg1"/>
                </a:solidFill>
              </a:rPr>
              <a:t>redit</a:t>
            </a:r>
            <a:r>
              <a:rPr lang="es-MX" sz="2500" b="1" dirty="0" smtClean="0">
                <a:solidFill>
                  <a:schemeClr val="bg1"/>
                </a:solidFill>
              </a:rPr>
              <a:t> </a:t>
            </a:r>
            <a:r>
              <a:rPr lang="es-MX" sz="2500" b="1" dirty="0" err="1" smtClean="0">
                <a:solidFill>
                  <a:schemeClr val="bg1"/>
                </a:solidFill>
              </a:rPr>
              <a:t>card</a:t>
            </a:r>
            <a:endParaRPr lang="es-AR" sz="2500" b="1" dirty="0">
              <a:solidFill>
                <a:schemeClr val="bg1"/>
              </a:solidFill>
            </a:endParaRPr>
          </a:p>
        </p:txBody>
      </p:sp>
      <p:pic>
        <p:nvPicPr>
          <p:cNvPr id="5" name="EF4e_PreintSB_3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089" y="1451810"/>
            <a:ext cx="609600" cy="609600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46" y="449179"/>
            <a:ext cx="581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4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5" y="1191124"/>
            <a:ext cx="10744007" cy="40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482318" y="1844446"/>
            <a:ext cx="5907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 err="1">
                <a:solidFill>
                  <a:schemeClr val="accent6">
                    <a:lumMod val="75000"/>
                  </a:schemeClr>
                </a:solidFill>
              </a:rPr>
              <a:t>w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ho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plays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music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radio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or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in a club</a:t>
            </a:r>
            <a:endParaRPr lang="es-AR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337092" y="2442213"/>
            <a:ext cx="4489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 err="1">
                <a:solidFill>
                  <a:schemeClr val="accent6">
                    <a:lumMod val="75000"/>
                  </a:schemeClr>
                </a:solidFill>
              </a:rPr>
              <a:t>w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here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can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see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paintings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s-AR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284495" y="2928016"/>
            <a:ext cx="45698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 err="1">
                <a:solidFill>
                  <a:schemeClr val="accent6">
                    <a:lumMod val="75000"/>
                  </a:schemeClr>
                </a:solidFill>
              </a:rPr>
              <a:t>w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hich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use to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take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photos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s-AR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284495" y="3411918"/>
            <a:ext cx="5907505" cy="69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MX" sz="2600" b="1" dirty="0" err="1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ocument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which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need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if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travel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abroad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another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country</a:t>
            </a:r>
            <a:endParaRPr lang="es-AR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263523" y="4108391"/>
            <a:ext cx="3928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 err="1">
                <a:solidFill>
                  <a:schemeClr val="accent6">
                    <a:lumMod val="75000"/>
                  </a:schemeClr>
                </a:solidFill>
              </a:rPr>
              <a:t>w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hen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are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beach</a:t>
            </a:r>
            <a:endParaRPr lang="es-AR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919537" y="4600834"/>
            <a:ext cx="5907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</a:rPr>
              <a:t>f </a:t>
            </a:r>
            <a:r>
              <a:rPr lang="es-MX" sz="2600" b="1" dirty="0" err="1" smtClean="0">
                <a:solidFill>
                  <a:schemeClr val="accent6">
                    <a:lumMod val="75000"/>
                  </a:schemeClr>
                </a:solidFill>
              </a:rPr>
              <a:t>straight</a:t>
            </a:r>
            <a:endParaRPr lang="es-AR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46" y="449179"/>
            <a:ext cx="581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2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81" y="757989"/>
            <a:ext cx="7906775" cy="294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3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8190" y="453189"/>
            <a:ext cx="609600" cy="6096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164" y="4018547"/>
            <a:ext cx="7254713" cy="235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596064" y="4260382"/>
            <a:ext cx="154045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3449054" y="4275221"/>
            <a:ext cx="79408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3597443" y="4555957"/>
            <a:ext cx="79408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3581402" y="5158065"/>
            <a:ext cx="79408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4487780" y="5158064"/>
            <a:ext cx="79408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3597442" y="5710989"/>
            <a:ext cx="1684421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3449054" y="6047874"/>
            <a:ext cx="1435768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3449054" y="6327260"/>
            <a:ext cx="1435768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CuadroTexto"/>
          <p:cNvSpPr txBox="1"/>
          <p:nvPr/>
        </p:nvSpPr>
        <p:spPr>
          <a:xfrm>
            <a:off x="6629400" y="2181925"/>
            <a:ext cx="1540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wine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56021" y="2691063"/>
            <a:ext cx="1540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pet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629399" y="2658979"/>
            <a:ext cx="1540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smtClean="0">
                <a:solidFill>
                  <a:srgbClr val="FF0000"/>
                </a:solidFill>
              </a:rPr>
              <a:t>Pete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056021" y="3172525"/>
            <a:ext cx="1540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mad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629400" y="3136033"/>
            <a:ext cx="1540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made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056020" y="2214009"/>
            <a:ext cx="1540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win</a:t>
            </a:r>
            <a:endParaRPr lang="es-AR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5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6" y="468480"/>
            <a:ext cx="20764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5" y="1023938"/>
            <a:ext cx="40100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85" y="1100138"/>
            <a:ext cx="397192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52" y="4657725"/>
            <a:ext cx="18859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52" y="4255921"/>
            <a:ext cx="18859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8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18" y="612107"/>
            <a:ext cx="76485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21" y="4022558"/>
            <a:ext cx="5553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74" y="273259"/>
            <a:ext cx="12858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38" y="230398"/>
            <a:ext cx="10096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73" y="1124281"/>
            <a:ext cx="2251152" cy="204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82" y="230398"/>
            <a:ext cx="24193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856" y="197059"/>
            <a:ext cx="75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699" y="2146135"/>
            <a:ext cx="11239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4" y="4307306"/>
            <a:ext cx="11276671" cy="204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5" y="1740975"/>
            <a:ext cx="72961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4" y="420898"/>
            <a:ext cx="6748874" cy="165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18" y="1408197"/>
            <a:ext cx="14382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43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53" y="124075"/>
            <a:ext cx="4036204" cy="95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1" y="1311943"/>
            <a:ext cx="5524331" cy="482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435" y="1215189"/>
            <a:ext cx="3576623" cy="53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0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0" y="188494"/>
            <a:ext cx="167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89" y="132370"/>
            <a:ext cx="7984875" cy="659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078703" y="1232042"/>
            <a:ext cx="742348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 flipV="1">
            <a:off x="6383254" y="883925"/>
            <a:ext cx="499862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6592470" y="488088"/>
            <a:ext cx="782888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4517857" y="498110"/>
            <a:ext cx="90236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3916279" y="1619454"/>
            <a:ext cx="1503947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8331284" y="1990026"/>
            <a:ext cx="3170905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3567570" y="4126838"/>
            <a:ext cx="83753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6285331" y="5897881"/>
            <a:ext cx="1503947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8037095" y="5926758"/>
            <a:ext cx="1503947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6033252" y="6297331"/>
            <a:ext cx="5270918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3880684" y="2395094"/>
            <a:ext cx="742348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4619541" y="3750652"/>
            <a:ext cx="742348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4154649" y="6675904"/>
            <a:ext cx="2130682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7" y="886339"/>
            <a:ext cx="2345071" cy="63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7" y="1521420"/>
            <a:ext cx="3378041" cy="62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1" y="2269087"/>
            <a:ext cx="3090424" cy="102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9" y="3327453"/>
            <a:ext cx="3239598" cy="108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9" y="5652304"/>
            <a:ext cx="3239598" cy="69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21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3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5527" y="573505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67" y="681789"/>
            <a:ext cx="7002663" cy="556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911642" y="1084482"/>
            <a:ext cx="178067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solidFill>
                  <a:schemeClr val="accent1">
                    <a:lumMod val="75000"/>
                  </a:schemeClr>
                </a:solidFill>
              </a:rPr>
              <a:t>bald</a:t>
            </a:r>
            <a:endParaRPr lang="es-A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308431" y="1698547"/>
            <a:ext cx="178067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solidFill>
                  <a:schemeClr val="accent1">
                    <a:lumMod val="75000"/>
                  </a:schemeClr>
                </a:solidFill>
              </a:rPr>
              <a:t>crowded</a:t>
            </a:r>
            <a:endParaRPr lang="es-A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679031" y="3007933"/>
            <a:ext cx="178067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solidFill>
                  <a:schemeClr val="accent1">
                    <a:lumMod val="75000"/>
                  </a:schemeClr>
                </a:solidFill>
              </a:rPr>
              <a:t>gloves</a:t>
            </a:r>
            <a:endParaRPr lang="es-A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483642" y="3583494"/>
            <a:ext cx="178067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solidFill>
                  <a:schemeClr val="accent1">
                    <a:lumMod val="75000"/>
                  </a:schemeClr>
                </a:solidFill>
              </a:rPr>
              <a:t>kitchen</a:t>
            </a:r>
            <a:endParaRPr lang="es-A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96915" y="4654305"/>
            <a:ext cx="178067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solidFill>
                  <a:schemeClr val="accent1">
                    <a:lumMod val="75000"/>
                  </a:schemeClr>
                </a:solidFill>
              </a:rPr>
              <a:t>lazy</a:t>
            </a:r>
            <a:endParaRPr lang="es-A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02968" y="5790017"/>
            <a:ext cx="178067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solidFill>
                  <a:schemeClr val="accent1">
                    <a:lumMod val="75000"/>
                  </a:schemeClr>
                </a:solidFill>
              </a:rPr>
              <a:t>trolley</a:t>
            </a:r>
            <a:endParaRPr lang="es-A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EF4e_PreintSB_3.1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3968" y="5180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9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1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58" y="1198930"/>
            <a:ext cx="10675862" cy="386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653464" y="3364590"/>
            <a:ext cx="1082842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who</a:t>
            </a:r>
            <a:endParaRPr lang="es-AR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382247" y="2902925"/>
            <a:ext cx="1082842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where</a:t>
            </a:r>
            <a:endParaRPr lang="es-AR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898232" y="4150895"/>
            <a:ext cx="1082842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which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78138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69" y="553453"/>
            <a:ext cx="9666015" cy="58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3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095" y="1271336"/>
            <a:ext cx="609600" cy="6096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791" y="1271336"/>
            <a:ext cx="3006493" cy="207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70" y="3922043"/>
            <a:ext cx="5114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770" y="553453"/>
            <a:ext cx="5429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6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31" y="316182"/>
            <a:ext cx="8651207" cy="613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039852" y="1395663"/>
            <a:ext cx="1034716" cy="4770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s-AR" sz="25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282989" y="2354179"/>
            <a:ext cx="15520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5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335627" y="1519791"/>
            <a:ext cx="10347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52384" y="2149245"/>
            <a:ext cx="10347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which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397290" y="2917611"/>
            <a:ext cx="10347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which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771648" y="3394665"/>
            <a:ext cx="10347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who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557210" y="3765686"/>
            <a:ext cx="10347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where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879932" y="4571802"/>
            <a:ext cx="10347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who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771648" y="5365886"/>
            <a:ext cx="10347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which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420476" y="5738865"/>
            <a:ext cx="103471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where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040" y="316182"/>
            <a:ext cx="5048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53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176</Words>
  <Application>Microsoft Office PowerPoint</Application>
  <PresentationFormat>Personalizado</PresentationFormat>
  <Paragraphs>56</Paragraphs>
  <Slides>14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3 C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47</cp:revision>
  <dcterms:created xsi:type="dcterms:W3CDTF">2020-06-13T00:44:49Z</dcterms:created>
  <dcterms:modified xsi:type="dcterms:W3CDTF">2025-04-10T01:03:34Z</dcterms:modified>
</cp:coreProperties>
</file>