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54" r:id="rId12"/>
    <p:sldId id="355" r:id="rId13"/>
    <p:sldId id="356" r:id="rId14"/>
    <p:sldId id="320" r:id="rId15"/>
    <p:sldId id="357" r:id="rId16"/>
    <p:sldId id="358" r:id="rId17"/>
    <p:sldId id="359" r:id="rId18"/>
    <p:sldId id="360" r:id="rId19"/>
    <p:sldId id="361" r:id="rId20"/>
    <p:sldId id="343" r:id="rId21"/>
    <p:sldId id="321" r:id="rId22"/>
    <p:sldId id="322" r:id="rId23"/>
    <p:sldId id="323" r:id="rId24"/>
    <p:sldId id="324" r:id="rId25"/>
    <p:sldId id="345" r:id="rId26"/>
    <p:sldId id="344" r:id="rId27"/>
    <p:sldId id="325" r:id="rId28"/>
    <p:sldId id="346" r:id="rId29"/>
    <p:sldId id="367" r:id="rId30"/>
    <p:sldId id="366" r:id="rId31"/>
    <p:sldId id="326" r:id="rId32"/>
    <p:sldId id="349" r:id="rId33"/>
    <p:sldId id="327" r:id="rId34"/>
    <p:sldId id="363" r:id="rId35"/>
    <p:sldId id="364" r:id="rId36"/>
    <p:sldId id="365" r:id="rId37"/>
    <p:sldId id="347" r:id="rId38"/>
    <p:sldId id="328" r:id="rId39"/>
    <p:sldId id="329" r:id="rId40"/>
    <p:sldId id="330" r:id="rId41"/>
    <p:sldId id="331" r:id="rId42"/>
    <p:sldId id="334" r:id="rId43"/>
    <p:sldId id="362" r:id="rId4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3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14T01:40:47.3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6053 8409,'24'0,"51"25,-25-1,-1-24,50 25,-24-25,-1 25,1 0,-1 0,0-1,1-24,24 25,0 0,0-25,-24 25,-1-25,-24 0,0 0,-26 25,51-25,-50 0,24 24,-24-24,25 0,-26 25,1-25,25 0,-25 0,24 0,-24 0,25 0,-1 0,-24 0,25 0,-26 0,26 0,0 0,-1 0,1 0,0 0,-1 0,1 0,24 0,-24 0,-1 0,1 0,0 0,-1 0,1 0,24 0,-24 0,-1 0,1 0,0 0,-1 0,-24 0,49 0,-24 0,0 0,-1 0,1 0,0 0,-1 0,26 0,-26 0,1 0,-1 0,1 0,0 0,-1 0,26 0,-26-25,1 25,24 0,-24 0,24-24,1 24,-26 0,26 0,-1 0,1 0,-1 0,0-25,1 25,-1-25,1 25,-26 0,26-25,-26 25,26 0,-26 0,1 0,-1-25,1 25,25 0,-51 0,26 0,0-24,-1 24,1 0,-1 0,1 0,0 0,-1 0,1 0,-1 0,26 0,-26 0,1 0,0 0,-1 0,1-25,-1 25,26 0,-26 0,1 0,0 0,-1 0,1 0,0 0,-1 0,1 0,-1 0,-24 0,25 0,24 0,-49 0,25 0,-26 0,26 0,0 0,-26 0,1 0,25 0,-1 0,-24 0,0 0,0 0,0 0,-1 0,26 0,-25 0,0 0,0 0,24-25,-24 25,25 0,-26 0,26 0,-25 0,0 0,24 0,1 0,-1-25,1 25,0 0,-1 0,26 0,-26 0,50-25,-24 25,-1-24,1 24,-1-25,25 0,-24 25,-1-25,1 25,-26-25,1 25,-25-24,24 24,1 0,-1 0,-24-25,0 25,0 0,24 0,26 0,24 0,-25 0,51 0,23 0,-48 0,24 0,-25 0,25 0,-50 0,25 0,-24 0,-1 0,-24 0,0 0,24 0,-24 0,-1 0,50 0,-24 0,-1 0,1 0,-1 0,-24 0,24 0,-24 0,24 0,-24 0,24 0,1 0,-26 0,1 0,24 0,-24 0,-1 0,26 0,-26 0,1 0,0 25,-1-25,-24 0,25 0,-1 0,1 24,-25-24,24 0,1 25,24-25,-49 0,25 25,-1-25,-24 0,50 0,-51 0,26 0,-25 0,24 0,-24 0,0 0,0 0,49 0,-49 0,0 0,0 0,24 0,-24 0,0 0,24 0,1 0,-25 0,0 0,24 0,1 0,-25 0,49 25,-24-25,-1 0,26 0,-26 0,26 0,-1 0,-24 0,-1 0,26 0,-26 0,1 0,24 0,-24 0,0 0,24 0,0 0,-24 0,0 0,-1 0,1 0,0 0,-1 0,1 0,-1 0,1 0,-25 0,24 0,1 0,0 0,-1 0,1 0,-1 0,1 0,0 0,24 0,-24 0,-26 0,26 0,0 0,-26 0,51 0,-50 0,24 0,-24 0,25 0,-25 0,24 0,-24 0,25 0,-26 25,26-25,-25 0,0 0,-1 0,1 0,0 0,0 0,0 0,24 0,-24 0,0 0,0 0,-1 0,1 0,0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14T01:40:57.7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3523 9327,'24'0,"51"0,-1 0,1 0,24 0,-50 0,26 0,-25 0,-1 0,-24 0,0 0,24 0,1 0,-25 0,0 0,24 0,-24 0,0 0,24 0,-24 0,-25 24,50-24,-25 0,-1 0,1 0,25 0,-1 0,-24 0,0 0,0 0,0 0,-1 0,1 0,25 25,-25-25,-1 0,26 25,0-25,-25 0,-1 0,26 0,-25 0,0 0,24 25,-24-25,0 0,0 0,-1 0,1 25,25-25,-25 0,-1 0,1 0,0 24,0-24,24 0,-24 0,25 0,-25 0,-1 0,1 0,0 25,0-25,24 0,1 0,-25 0,0 0,-1 0,1 0,0 0,0 0,24 0,1 0,-25 0,0 0,0 0,24 0,-24 0,25 0,-26 0,1 0,0 0,0 0,0 0,-1 0,26 0,0 0,-26 0,1 0,0 0,0 0,0 0,-1 0,26 0,0 0,-26 0,1 0,0 0,0 0,0 0,-1 0,26 0,0 0,-26 0,26 0,0 0,-1 0,-24 0,25 0,-25 0,24 0,1 0,-1 0,-24 0,0 0,49 0,-49 0,0 0,0 0,24 0,-24 0,0 0,25 0,-26 0,26 0,-25 0,0 0,-1 0,1 0,0 0,0 0,24 0,1 0,-25 0,0 0,24 0,1 0,0-25,-26 25,26 0,0 0,-1 0,-24 0,25-24,-26 24,26-25,-25 25,0 0,49-25,-49 25,24 0,-24 0,25 0,-1-25,-24 25,0 0,0-25,24 25,-24 0,0 0,25 0,-1-24,-24 24,0 0,25-25,-26 25,26 0,0 0,24 0,-24-25,-1 25,1 0,-25-25,49 25,-49 0,24 0,-24 0,0 0,25 0,-26 0,1 0,25 0,-1 0,-24 0,0 0,25 0,-26 0,1 0,0 0,25 0,-25 0,-1 0,26 0,-25 0,0 0,24 0,1 0,-25 0,-1 0,1-25,50 25,-51 0,26 0,-25 0,24 0,1 0,0 0,-26 0,1 0,25 0,-25 0,-1 0,26 0,-25 0,0 0,-1 0,1 0,0 0,0 0,0 0,0 0,-1 0,1 0,0 0,0 0,0 0,-1 0,1 0,25 0,-25 0,24 0,-24 0,25 0,-26 0,1 0,0 0,0 0,0 25,-1-25,1 0,0 0,0 0,0 0,-1 25,1-25,0 0,0 25,0-25,-1 0,1 0,0 0,0 0,0 0,-1 0,1 0,0 0,0 0,0 0,-1 0,1 0,0 0,0 0,0 0,0 0,-1 0,1 0,-25 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14T01:41:07.5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12998 9327,'50'0,"-1"0,1 24,-1-24,26 0,-50 0,49 0,-49 0,24 0,-24 0,25 25,-25-25,0 0,-1 0,26 0,-25 0,0 0,-1 0,1 0,0 0,0 0,0 0,-1 0,51 0,-50 0,24 0,-24 0,0 0,0 0,24 0,-24 0,0 0,0 0,24 0,-24 0,0 0,49 0,-49 0,25 0,-26 0,26 0,0 0,-25 0,-1 0,26 0,-25 0,24 0,-24 0,0 0,0 0,0 0,24 0,-24 0,25 0,-26 0,1 0,0 0,0 0,24 0,-24 0,0 0,49 0,-49 0,25 0,-25 0,49 0,-49 0,0 0,-1 0,51 0,-50 25,-1-25,1 0,0 25,0-25,25 0,-1 0,-24 0,0 0,24 0,-24 0,0 0,25 0,-1 0,-24 0,0 0,24 0,-24 0,0 0,0 0,24 0,1 0,-25 0,0 0,24 0,-24 0,25 0,-1 0,1 0,-1 0,26 0,-25 0,-1 0,-24 0,25 0,-1 0,26 0,-26 0,-24 0,25 0,-26 0,26 0,0 0,-26 0,1 0,25 0,-25 0,-1 0,1 0,25 0,-1 0,-24 0,25 0,-25 0,24 0,1 0,0 0,-1 0,1 0,-1 0,1 0,0 0,-1 0,-24 0,25 0,-26 0,51 0,-50 0,-1 0,1 0,50 0,-51 0,1 0,0 0,25 0,-26 0,1 0,25 0,-1 0,-24 0,25 0,-1 0,26-25,-25 25,-1-25,1 25,-25 0,24 0,26 0,-26 0,1-25,-1 25,1-24,0 24,24 0,-24-25,-1 25,1 0,-25 0,24 0,1 0,-25 0,-1 0,26 0,-25 0,0 0,24-25,1 25,-25 0,0 0,-1 0,1 0,0 0,0 0,24 0,-24 0,0 0,25 0,-1 0,-24 0,0 0,24 0,-24 0,0 0,0 0,0 0,49 0,25-25,50 25,-25 0,25-25,-50 25,-24 0,24 0,-50 0,1 0,-25 0,24 0,1 0,0 0,-1 0,1 0,-1 0,1 0,24 25,-24-25,0 0,-1 0,-24 0,25 0,-1 0,-24 0,0 0,25 0,-26 0,1 0,0 0,25 0,-26 0,1 0,25 0,-25 0,-1 0,1 0,0 0,0 0,-25 25,25-25,-1 0,1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14T01:41:14.1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1464 10170,'99'0,"-25"0,26 25,-1-25,-25 0,26 0,-1 0,-25 0,25 0,-24 0,-1 0,1 0,-1 0,-24 25,-26-25,51 0,-50 0,-1 24,1-24,25 0,-25 0,-1 0,26 0,0 0,-1 0,-24 0,25 0,-1 0,26 0,-50 0,24 0,1 0,-1 0,1 0,24 25,-24-25,0 0,-1 0,1 0,-1 0,1 0,0 0,-26 0,26 0,-25 0,49 0,-49 0,25 0,-25 0,24 0,1 0,-25 0,-1 0,1 0,25 0,-25 0,24 0,-24 0,25 0,-26 25,1-25,25 0,-25 0,24 0,-24 0,25 0,-1 0,1 0,-1 0,1 0,0 0,-1 0,1 0,0 0,-1 0,-24 0,25 0,-1 0,-24 0,0 0,24 0,1 0,-25 0,0 0,24 0,-24 0,0 0,0 0,49 0,-49 0,0 0,-1 0,26 0,-25 0,0 0,24 0,-24 0,25 0,-1 0,-24 0,0 0,0 0,24 0,-24 0,99 0,50-25,-50 25,25-25,-25 25,-25 0,0-24,0 24,-24 0,-1 0,25 0,-24 0,-1 0,1 0,-26 0,26 0,-26 0,1 0,-1 0,1 0,0 0,-26 0,26 0,0 0,-1 0,26 0,-26 0,1 0,0 0,24 0,-24 0,24 0,0 0,1 0,-1 0,25 0,-24 0,-1 0,1 0,-1 0,25 0,-24 0,-26 0,1 0,24 0,26 0,-26 0,0 0,1 0,24 0,-25 0,1 0,-1 0,26 0,-51 0,75 0,-74 0,24 24,-24-24,-1 0,26 0,-26 0,1 0,24 0,-24 0,24 0,1 0,-26 0,26 0,-1 0,1 0,-1 0,1 0,-1 0,25-24,0 24,1-25,24 0,-25 25,-25-25,25 25,-24 0,-1-25,-24 25,24 0,-24 0,0 0,-1-24,-24 24,0 0,24 0,1 0,-25 0,0 0,24 0,-24 0,25 0,-26 0,26 0,0 0,-26 0,1 0,25 0,-25 0,-1 0,26 0,-25 0,25-25,49 25,0 0,0 0,-24 0,24 0,-25 0,25 0,-24 0,-26 0,26 0,-26 25,26-25,-1 24,-24-24,24 0,-24 0,0 0,-1 0,26 0,-26 0,26 0,24 0,0 0,0 0,25 0,-49 0,24 0,-25 0,1 0,-1 0,1 0,-1 0,0 0,-24 0,24 0,1 0,-1 0,-24 0,24 0,-24 0,-25 0,24 0,1 0,0 0,-26 0,1 0,25 0,-25 0,24 0,-24 0,0 0,24 0,-24 0,0 0,25 0,-26 0,1 25,0-25,25 0,-26 0,1 0,0 0,49 0,-49 0,0 0,0 0,0 0,-1 0,26 0,-25 0,0 0,-1 0,26 0,-25 0,25 0,-26 0,1 0,0 0,0 0,0 0,24 0,-24 0,25 0,-26 0,1 0,0 0,0 0,0 0,-1 0,1 0,0 0,0 0,0 0,-1 0,1 0,0 0,0 0,0 0,-1 0,1 0,0 0,0 0,0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14T01:41:26.1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4440 11013,'0'-25,"25"25,0 0,0 0,0 0,24 0,-24 0,25 0,-26 0,26 0,0 0,-1 25,26-25,-26 0,1 0,24 0,-24 25,0-25,-26 0,26 0,0 0,-26 0,1 0,0 25,49-25,-49 0,0 0,0 0,49 0,-49 0,25 0,-1 0,-24 0,49 0,-49 0,25 0,-25 0,24 0,1 0,-1 0,26 0,-25 0,24 0,25 0,-24 0,-1 0,0 0,1 0,-26 0,26 0,-26 0,1 0,0 0,24 0,-49 0,24 0,1 0,0 0,-1 0,26 0,-26 0,1 0,0 0,-1 0,1 0,-1 0,26 0,-26 25,-24-25,50 0,-26 0,26 0,-1 0,0 0,1 0,-25 0,24 0,-24 0,24 0,-49 0,24 0,-24 0,25 0,-1 0,-24 0,0 0,0 0,24 0,-24 0,25 0,-25 0,24 0,-24 24,25-24,-1 25,-24-25,0 0,24 0,-24 0,0 0,25 0,-1 25,-24-25,25 0,-25 0,24 0,-24 0,25 0,-26 0,26 0,-25 0,0 0,-1 0,26 0,24 0,-24 0,24 0,26 0,-26 0,0 0,1 0,24 0,-24 0,-26 0,1 0,-1 0,1-25,0 25,-1 0,-24 0,0 0,24 0,-24 0,25 0,-1 0,1 0,0 0,-1 0,1 0,-25 0,-1 0,51 0,-50 0,24 0,-24 0,0 0,0 0,0 0,-1 0,1 0,25 0,-25 0,-1 0,1 0,0 0,25 0,-26 0,51 0,-50 0,24 0,1 0,-25 0,49 0,-49 0,0 0,-1 0,26 0,-25 0,0 0,74 0,50 0,-50 0,50 0,-100 0,51 0,-1-25,-25 25,1-24,-1 24,0 0,1 0,-1 0,-24-25,24 25,26 0,-26-25,25 25,50-25,-50 25,25 0,25-25,-50 25,0 0,1-24,-26 24,1 0,49 0,-75 0,26 0,-1 0,-24 0,-1 0,1 0,-25 0,24 0,26 0,-1 0,-24 0,24 0,0-25,26 25,-51-25,26 25,-1 0,-24 0,-1 0,1 0,24 0,-49 0,25 0,-1 0,-24 0,50-25,-26 25,1 0,-1 0,1 0,0 0,24 0,-24 0,-1 0,-24 0,25 0,-1 0,1 0,24 0,1 0,-1 0,-24 0,24 0,1 0,-1 0,0 0,1 0,-26-25,26 25,-25 0,-1 0,1 0,-1 0,-24 0,0 0,0 0,0 0,-1 0,76 0,-1 0,25 0,-25 0,0 0,0 0,25 0,-24 0,-1 0,-25 0,26 0,-26 0,0 0,-24 0,24 0,1 0,-26 0,26 0,-1 0,-24 0,-1 0,26 0,-25 0,24 0,0 0,1 0,-26 25,26-25,-1 0,1 0,-1 0,0 0,-24 0,0 0,-26 0,51 0,-50 25,24-25,-24 0,25 25,-1-25,1 0,-25 0,24 0,1 0,0 25,-26-25,26 24,0-24,-1 0,-24 0,0 0,24 0,-24 25,0-25,0 0,0 25,-1-25,26 0,-25 0,-25 25,25-25,-1 25,1-25,0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14T01:43:43.3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10145 7888,'25'0,"50"0,-1 0,1 0,24 25,-25-25,25 0,1 24,-26-24,25 25,0-25,1 0,-1 25,-25-25,26 25,-26-25,0 0,-24 0,24 0,-24 0,-25 25,24-25,1 0,0 0,-26 0,26 0,-25 0,49 0,-49 0,25 0,-26 0,26 0,0 0,-1 0,-24 0,25 0,-1 0,1 0,-25 0,49 0,-24-25,24 0,1 25,-1-25,0 25,1-25,-1 25,-24-24,-1 24,-24-25,25 25,-1 0,-24 0,25 0,-1-25,-24 25,0 0,0 0,25 0,-26 0,26 0,-25 0,24 0,-24 0,0 0,25 0,-26 0,26 0,-25 0,0 0,24 0,1 0,-25 0,49 0,-24 0,-1 0,26 0,-26 0,-24 0,25 0,-1 0,1 0,24 0,-24 0,0 0,-1 0,1 0,-1 0,1 0,0 0,-1 0,1 0,-25 0,-1 0,26 0,-25 0,0 0,24 0,1 0,-25 0,-1 0,26 0,-25 0,0 0,24-25,1 25,-1 0,1 0,0 0,-1 0,1 0,0 0,-1 0,1 0,-25 0,24 0,1 0,-1 0,-24 0,25-25,-25 25,49 0,-49 0,0 0,-1 0,51 0,-50 0,-1 0,1 0,25 0,-25 0,-1 0,26 0,0 0,-1 0,-24 0,0 0,49 0,-49 0,0 0,0 0,24 0,-24 0,50 0,73 0,-24 0,25 0,-25 0,-49 0,24 0,-25 0,-24 0,24 0,-24 0,-25 0,49 0,-24 0,-25 0,24 0,1 0,24 0,-24 0,24 0,-24 0,-1 0,-24 0,25 0,-1 0,1 0,-25 0,25 0,-1 0,-24 0,49 0,1 0,-26 0,26 0,24 0,-25 0,1 0,-1 0,25 0,-49 0,49 0,-49 0,24 0,26 0,-51 0,50 0,-49 0,49 0,-24 0,-26 0,26 0,-1 0,25 0,-24 0,-1 0,-24 0,24 0,1 0,-51 0,26 0,-25 0,24 0,1 0,0 0,-26 0,1 0,50 0,-51 25,1-25,0 0,0 0,0 0,-1 0,1 0,0 0,0 0,0 0,-1 0,1 0,-25 25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14T01:43:54.9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13320 8830,'50'0,"24"0,1 0,-1 0,1 0,-1 0,-24 0,24 0,-24 0,-1 0,1 0,24 0,-49 0,25 0,-25 0,24 0,1 0,-1 25,1-25,24 0,1 25,-1-25,1 0,-1 0,1 0,-1 25,0-25,1 0,-1 0,1 0,-1 0,-24 0,24 0,-24 0,24 0,0 0,-24 0,25 25,-1-25,0 0,26 24,-26-24,0 25,1-25,-1 0,1 0,-1 25,0-25,-24 25,24 0,-24-25,25 0,-26 25,-24-25,0 0,24 24,-24-24,0 0,0 0,0 0,99 0,0-24,24 24,-24-25,-24 25,-26 0,1 0,-26 0,26 0,-51 0,26 0,-25 0,24 0,1 0,24 0,-24 0,0 0,-1 0,1 0,-1 25,26-25,-50 0,24 0,-24 0,25 0,24 0,0 0,-24 0,25 0,-26 0,1 0,24 0,-24 0,-1-25,26 25,24-25,-25 25,26 0,-26 0,50 0,-25-25,1 25,-26-25,25 25,-24 0,-1-25,0 25,-24 0,0 0,-1 0,-24 0,25 0,-1 0,1 0,-25 0,24 0,1 0,24 0,-24 0,24 0,26 0,-26 0,0 0,1 0,24-24,-25 24,-24 0,24-25,-24 25,-25 0,24 0,1 0,-25 0,0-25,-1 25,51 0,-50 0,-1 0,1 0,0 0,0 0,0 0,24 0,-24 0,0 0,25 0,-1 0,-24 0,25 0,-1 0,1 0,24 0,-24 0,-1-25,1 25,0 0,-1 0,1 0,-25 0,24 0,-24 0,25 0,-1 0,-24 0,0 0,25 0,-26 0,26 0,-25 0,0 0,-1 0,1 0,0 0,0 0,0 0,-1 0,1 0,0 0,0 0,0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14T01:44:04.3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1241 9798,'74'25,"75"-25,-25 24,25-24,-50 0,0 0,-24 0,-1 0,-24 0,-1 0,1 0,-1 0,-24 0,0 0,0 0,0 0,24 0,-24 0,25 0,-26 0,1 0,0 0,25 0,-1 0,-24 0,0 0,24 0,-24 0,0 0,0 0,49 0,-49 0,0 0,0 0,49 0,-24 0,-25 0,24 0,1 0,-1 0,1 0,0 0,-26 0,1 0,25 0,-1 0,-24 0,0 0,25 0,-26 0,1 0,0 0,0 0,0 0,24 0,-24 0,25 25,-26-25,51 0,-50 25,24-25,-24 0,25 0,-1 0,-24 0,25 0,-25 0,24 0,-24 0,0 0,24 0,-24 25,25-25,-25 0,-1 0,1 0,0 0,0 0,24 0,-24 25,25-25,-25 0,-1 0,1 0,0 0,0 0,24 0,-24 0,25 0,-25 0,0 0,-1 0,1 0,0 0,25 0,-1 0,-24 0,25 0,-1 0,26 0,-26 0,26 0,-1 0,-24 0,24-25,0 25,-24-25,0 25,-1 0,1 0,-1 0,-24 0,0-25,25 25,-25 0,-25-25,24 25,1 0,0 0,0 0,0 0,-1 0,1 0,0 0,0 0,0 0,99 0,74 0,-49 0,24 0,-24 0,-25 0,0 0,25 0,-50 0,-24 0,24 0,-25 0,1 0,-26 0,26 0,-1 0,1 0,-26 0,1 0,24 0,1 0,-26 0,26 0,-26 0,1 0,24 0,1 0,-1 0,1 0,-26 0,26 0,24 0,-25 0,1 0,-1 0,1 0,-1 0,0 0,-24 0,24 0,-24 0,0 0,-1 0,-24 0,25 0,-1 0,1 0,-25 0,24 0,-24 0,25 0,-25 25,-1-25,26 0,0 0,-26 0,1 0,25 0,-1 25,1-25,-25 0,24 0,1 0,0 0,-1 0,-24 0,49 0,-24 0,24 25,-24-25,0 25,-1-25,1 0,-25 0,49 0,-24 0,-1 0,1 0,24 0,-24 0,0 0,24 0,-24 0,24 0,0 0,-24 0,0 0,-1 0,1 0,-1 0,1 0,24 0,-24 0,0 0,-1-25,1 25,0 0,-1 0,1 0,-25 0,24-25,1 25,-1 0,-24 0,0 0,0-25,0 25,-1 0,26 0,24 0,1 0,-26 0,26 0,-1 0,-24 0,24 0,1 0,-26 0,1 0,-25 0,24 0,-24 0,50 0,-51 0,26 0,-25 0,24 0,-24 0,25 0,-25 0,-1 0,1 0,0 0,0 0,0 0,24 0,-24 0,0 0,24 25,-24-25,25 0,-25 0,0 0,-1 0,1 0,0 0,25 0,-1 0,-24 0,0 0,0 0,24 0,1 0,-25 0,24 0,-24 0,49 0,-49 0,0 0,0 0,24 0,-24 0,0 0,0 0,24 0,-24 0,0 0,0 0,0 0,-1 0,26 0,-25 0,24 0,-24 0,0 0,0 0,25 0,-1 0,1 0,-25 0,24 0,26 0,-26 0,-24 0,25 0,-26 0,26 0,-25 0,0 0,-1 0,26 0,0 0,-26 0,1 0,0 0,0 0,0 0,-1 0,1 0,0 0,0 0,0 0,-1 0,1 0,0 0,0 0,-25 25,25-25,0 0,-1 0,1 0,0 0,0 0,0 0,-1 0,1 25,0-25,0 0,0 24,-1-24,26 0,-25 0,0 0,24 0,1 0,-25 0,24 0,-24 0,25 0,-26 0,1 0,25 0,-25 0,-1 0,1 0,0 0,0 0,0 0,-1 0,1 0,99 0,0 0,25-24,0 24,25-25,-1 25,26 0,-50 0,-25-25,24 25,-24-25,-24 25,-26 0,25 0,-24 0,-1 0,-24 0,24 0,-24 0,24 0,1 0,-1 0,25 0,-24 0,-1 0,25 0,25 0,25 0,-25 0,0 0,0 0,-25 0,1 0,-26 0,25 0,-24 0,-1 0,25-25,-24 25,24-24,0 24,-24 0,24-25,0 25,-25-25,50 25,-24 0,-26-25,0 25,26-25,-51 25,1 0,24-24,-24 24,-25 0,0 0,24 0,-24 0,0 0,0 0,24 0,-24 0,0 0,0 0,-1 0,1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4-14T01:44:08.1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1241 10790,'0'-25,"24"25,26-25,24 1,1 24,-1 0,25-25,1 25,-1 0,25-25,0 25,-25 0,50 0,-50 0,0 0,1 0,-1 0,-25 0,1 0,-26 0,1 0,0 0,-1 0,-24 0,0 0,24 0,-24 0,0 0,0 0,49 0,-49 0,25 0,-1 0,26 0,-1 0,-24 0,-1 0,26 0,-26 0,-24 0,25 0,-26 0,51 0,-50 0,24 0,-24 0,25 25,-1-25,1 0,-25 0,24 25,1-25,-25 0,24 24,-24-24,0 0,0 0,24 0,-24 0,0 0,0 0,0 0,-1 0,150 0,99 0,25 25,-50 0,24 0,-98-25,-50 0,25 25,-50-25,-24 0,24 24,-25-24,25 0,-24 25,-26-25,1 0,24 0,-49 25,25-25,0 0,-1 0,26 0,-26 0,1 0,24 0,1 0,-1 0,0 0,1 0,-1 0,1 0,-1 0,0 0,1 0,-25 0,24 0,25 0,-24 0,-1 0,0 0,1 0,24 0,-25 0,1 0,-1 0,25 0,-49 0,24 0,-24 0,0 0,24 0,-24 0,-1 0,1 0,0 0,-1 0,1 0,-1 0,26 0,-26 0,1 0,0 0,-1 0,1 0,-1 0,26 0,-26 0,1 0,0 0,-1 0,1 0,0 0,24 0,-49 0,24 0,1 0,-25 0,49 0,-49 0,25-25,-26 25,26 0,-25-25,0 25,24 0,-24 0,0 0,0-24,-1 24,1 0,0 0,0 0,0 0,-25-25,24 25,1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21248C-56C9-419C-98DC-E66DBCDE4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9F995A1-8ABF-431E-9789-943ADA8D9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660FD13-A661-476A-A79D-A30A727A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28CFFB7-918E-436D-AA3E-63CF8DAB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2D4090E-8A9F-4049-87DE-7C23DC36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015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AF3EE8C-1FD0-4AF8-B398-5DFD545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4C798C0-4FC7-4B9C-986E-2BABB237D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13BC059-7ED7-46B6-A08B-0142692F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1ED131E-1673-4018-A490-27B0FEAA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931D36D-6D8E-4E62-AF1F-07EA5947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042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B1F4D52-580C-4F76-AF9B-65E5675E6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20F0E4E-0C80-48CC-B28E-668867766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1CA03D2-9D3E-4D80-8047-AFD0E94F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DE0BE19-854D-4AB3-B47A-F336B5E5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39220E5-FEB8-4B75-A568-0879A5CA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8669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21248C-56C9-419C-98DC-E66DBCDE4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9F995A1-8ABF-431E-9789-943ADA8D9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660FD13-A661-476A-A79D-A30A727A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28CFFB7-918E-436D-AA3E-63CF8DAB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2D4090E-8A9F-4049-87DE-7C23DC36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37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F49CC8-E0CF-4BC7-84FA-699E9EAC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C78A7E0-3FBA-4C6C-8AA5-DC81F228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7C75E85-4054-4B9E-91CE-7CBD8363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0D2E556-8B03-4AF3-B9BC-60F06464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5778620-2B03-4F07-9CDC-30FAC49B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36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4BB86B9-1839-4D9A-845C-2855BF62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A2A9E63-AAA2-4F72-A863-E818108AF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9980ABD-E633-44B5-B473-FD244E00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EA19B71-CDDC-45DE-8D55-EAAC03B5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622C8A1-1188-4055-B8E6-A4D2D8BB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9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7D9E3E-EAD9-4FFC-967B-61DBF59A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C894A9D-5095-43AA-9A0C-9760EFD79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692CF39-C827-43A8-872B-9F59DE358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7C4DEC2-9921-415C-B46C-36471DBB9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D0E574F-9F33-46D7-B2F3-99CB3E91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DF8A5E0-00E0-49ED-91C5-39B6C5D2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09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72CEE29-96CE-420C-8222-40365844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1679430-6AB3-4A31-8043-1AD59F7F9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6C1B57C-6B97-4B7B-84A6-39E7E7637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9693B66-2091-4DFA-8ED7-1F201D79B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6E3143A2-F605-4C97-A00D-A0198322E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FD35F054-A23F-4F74-8861-B37EDB54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902D03D1-4061-4392-A5B3-C20973FF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438F4032-E37D-428D-BE5B-F444E573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02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D259293-C221-447B-9C61-E2E67DC0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283828D5-3EC3-434A-9CAF-60DBD739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BF34D287-2186-4DCB-8160-642F3986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DECCB65D-5652-40BD-B2B2-D554BC5C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18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7DECC14C-AC0F-413E-B0D4-9876A8C1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7CD3620-DDAA-45C3-B328-07E82F47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844F8C22-C6FF-41E7-B194-738DC592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43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2BCFD3E-35A8-43F0-9001-3B67FD76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3CB9D98-A569-44BF-B827-4E3AD172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8F8F9B3-C279-48A7-9793-F8A677D4E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D8561D1-B59E-49A8-B5CF-ADB63C3B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AD77A6A-D986-4A97-AAEE-28C3D7BA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55F8DF6-B8CE-4975-AACD-C6380639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7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F49CC8-E0CF-4BC7-84FA-699E9EAC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C78A7E0-3FBA-4C6C-8AA5-DC81F228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7C75E85-4054-4B9E-91CE-7CBD8363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0D2E556-8B03-4AF3-B9BC-60F06464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5778620-2B03-4F07-9CDC-30FAC49B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5258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D5B84A-976C-41AB-86E4-54FC6C70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8E19654B-75DB-4967-8ED7-F3D69AC52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6E0A081A-83B3-481E-8B4D-AB634BAD4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A4A9E3D-7CDD-4B1B-9445-5326869A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3F04C76-CBD0-4E89-9FDA-ACBCE29F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905E686-430A-4792-A28F-8F33A474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57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AF3EE8C-1FD0-4AF8-B398-5DFD545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4C798C0-4FC7-4B9C-986E-2BABB237D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13BC059-7ED7-46B6-A08B-0142692F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1ED131E-1673-4018-A490-27B0FEAA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931D36D-6D8E-4E62-AF1F-07EA5947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8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B1F4D52-580C-4F76-AF9B-65E5675E6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20F0E4E-0C80-48CC-B28E-668867766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1CA03D2-9D3E-4D80-8047-AFD0E94F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DE0BE19-854D-4AB3-B47A-F336B5E5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39220E5-FEB8-4B75-A568-0879A5CA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40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21248C-56C9-419C-98DC-E66DBCDE4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9F995A1-8ABF-431E-9789-943ADA8D9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660FD13-A661-476A-A79D-A30A727A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28CFFB7-918E-436D-AA3E-63CF8DAB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2D4090E-8A9F-4049-87DE-7C23DC36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53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F49CC8-E0CF-4BC7-84FA-699E9EAC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C78A7E0-3FBA-4C6C-8AA5-DC81F228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7C75E85-4054-4B9E-91CE-7CBD8363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0D2E556-8B03-4AF3-B9BC-60F06464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5778620-2B03-4F07-9CDC-30FAC49B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13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4BB86B9-1839-4D9A-845C-2855BF62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A2A9E63-AAA2-4F72-A863-E818108AF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9980ABD-E633-44B5-B473-FD244E00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EA19B71-CDDC-45DE-8D55-EAAC03B5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622C8A1-1188-4055-B8E6-A4D2D8BB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76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7D9E3E-EAD9-4FFC-967B-61DBF59A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C894A9D-5095-43AA-9A0C-9760EFD79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692CF39-C827-43A8-872B-9F59DE358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7C4DEC2-9921-415C-B46C-36471DBB9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D0E574F-9F33-46D7-B2F3-99CB3E91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DF8A5E0-00E0-49ED-91C5-39B6C5D2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17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72CEE29-96CE-420C-8222-40365844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1679430-6AB3-4A31-8043-1AD59F7F9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6C1B57C-6B97-4B7B-84A6-39E7E7637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9693B66-2091-4DFA-8ED7-1F201D79B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6E3143A2-F605-4C97-A00D-A0198322E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FD35F054-A23F-4F74-8861-B37EDB54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902D03D1-4061-4392-A5B3-C20973FF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438F4032-E37D-428D-BE5B-F444E573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55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D259293-C221-447B-9C61-E2E67DC0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283828D5-3EC3-434A-9CAF-60DBD739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BF34D287-2186-4DCB-8160-642F3986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DECCB65D-5652-40BD-B2B2-D554BC5C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438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7DECC14C-AC0F-413E-B0D4-9876A8C1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7CD3620-DDAA-45C3-B328-07E82F47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844F8C22-C6FF-41E7-B194-738DC592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7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4BB86B9-1839-4D9A-845C-2855BF62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A2A9E63-AAA2-4F72-A863-E818108AF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9980ABD-E633-44B5-B473-FD244E00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EA19B71-CDDC-45DE-8D55-EAAC03B5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622C8A1-1188-4055-B8E6-A4D2D8BB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3587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2BCFD3E-35A8-43F0-9001-3B67FD76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3CB9D98-A569-44BF-B827-4E3AD172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8F8F9B3-C279-48A7-9793-F8A677D4E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D8561D1-B59E-49A8-B5CF-ADB63C3B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AD77A6A-D986-4A97-AAEE-28C3D7BA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55F8DF6-B8CE-4975-AACD-C6380639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21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D5B84A-976C-41AB-86E4-54FC6C70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8E19654B-75DB-4967-8ED7-F3D69AC52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6E0A081A-83B3-481E-8B4D-AB634BAD4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A4A9E3D-7CDD-4B1B-9445-5326869A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3F04C76-CBD0-4E89-9FDA-ACBCE29F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905E686-430A-4792-A28F-8F33A474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07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AF3EE8C-1FD0-4AF8-B398-5DFD545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4C798C0-4FC7-4B9C-986E-2BABB237D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13BC059-7ED7-46B6-A08B-0142692F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1ED131E-1673-4018-A490-27B0FEAA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931D36D-6D8E-4E62-AF1F-07EA5947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40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B1F4D52-580C-4F76-AF9B-65E5675E6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20F0E4E-0C80-48CC-B28E-668867766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1CA03D2-9D3E-4D80-8047-AFD0E94F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DE0BE19-854D-4AB3-B47A-F336B5E5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39220E5-FEB8-4B75-A568-0879A5CA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7D9E3E-EAD9-4FFC-967B-61DBF59A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C894A9D-5095-43AA-9A0C-9760EFD79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692CF39-C827-43A8-872B-9F59DE358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7C4DEC2-9921-415C-B46C-36471DBB9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D0E574F-9F33-46D7-B2F3-99CB3E91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DF8A5E0-00E0-49ED-91C5-39B6C5D2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2925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72CEE29-96CE-420C-8222-40365844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1679430-6AB3-4A31-8043-1AD59F7F9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6C1B57C-6B97-4B7B-84A6-39E7E7637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9693B66-2091-4DFA-8ED7-1F201D79B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6E3143A2-F605-4C97-A00D-A0198322E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FD35F054-A23F-4F74-8861-B37EDB54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902D03D1-4061-4392-A5B3-C20973FF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438F4032-E37D-428D-BE5B-F444E573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068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D259293-C221-447B-9C61-E2E67DC0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283828D5-3EC3-434A-9CAF-60DBD739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BF34D287-2186-4DCB-8160-642F3986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DECCB65D-5652-40BD-B2B2-D554BC5C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186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7DECC14C-AC0F-413E-B0D4-9876A8C1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7CD3620-DDAA-45C3-B328-07E82F47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844F8C22-C6FF-41E7-B194-738DC592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837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2BCFD3E-35A8-43F0-9001-3B67FD76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3CB9D98-A569-44BF-B827-4E3AD172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8F8F9B3-C279-48A7-9793-F8A677D4E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D8561D1-B59E-49A8-B5CF-ADB63C3B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AD77A6A-D986-4A97-AAEE-28C3D7BA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55F8DF6-B8CE-4975-AACD-C6380639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534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D5B84A-976C-41AB-86E4-54FC6C70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8E19654B-75DB-4967-8ED7-F3D69AC52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6E0A081A-83B3-481E-8B4D-AB634BAD4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A4A9E3D-7CDD-4B1B-9445-5326869A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3F04C76-CBD0-4E89-9FDA-ACBCE29F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905E686-430A-4792-A28F-8F33A474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8597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0AC8BB9E-E1E0-4034-98EA-E43001DB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2AB6FF4-B171-4990-8389-2159DF4AE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71406D9-6C22-4AB6-84A4-39EC9E5F7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7A9C3-6214-466F-9C93-EE4A6F9DB882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C2068B6-A7BE-4ADA-A1AB-50205B996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745F60C-0027-4B98-95D8-40BABE93D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0300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0AC8BB9E-E1E0-4034-98EA-E43001DB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2AB6FF4-B171-4990-8389-2159DF4AE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71406D9-6C22-4AB6-84A4-39EC9E5F7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C2068B6-A7BE-4ADA-A1AB-50205B996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745F60C-0027-4B98-95D8-40BABE93D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5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0AC8BB9E-E1E0-4034-98EA-E43001DB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2AB6FF4-B171-4990-8389-2159DF4AE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71406D9-6C22-4AB6-84A4-39EC9E5F7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C2068B6-A7BE-4ADA-A1AB-50205B996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745F60C-0027-4B98-95D8-40BABE93D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2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emf"/><Relationship Id="rId12" Type="http://schemas.openxmlformats.org/officeDocument/2006/relationships/customXml" Target="../ink/ink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customXml" Target="../ink/ink6.xml"/><Relationship Id="rId11" Type="http://schemas.openxmlformats.org/officeDocument/2006/relationships/image" Target="../media/image25.emf"/><Relationship Id="rId5" Type="http://schemas.openxmlformats.org/officeDocument/2006/relationships/image" Target="../media/image14.png"/><Relationship Id="rId10" Type="http://schemas.openxmlformats.org/officeDocument/2006/relationships/customXml" Target="../ink/ink8.xml"/><Relationship Id="rId4" Type="http://schemas.openxmlformats.org/officeDocument/2006/relationships/image" Target="../media/image26.png"/><Relationship Id="rId9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307a6188840dc00113c0772/presentation-copia-copia-8c-a-night-in-a-haunted-hote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10.mp3"/><Relationship Id="rId7" Type="http://schemas.openxmlformats.org/officeDocument/2006/relationships/image" Target="../media/image5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9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audio" Target="../media/media10.mp3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elt.oup.com/student/englishfile/elementary3/grammar/file08/?cc=ar&amp;selLanguage=e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emf"/><Relationship Id="rId12" Type="http://schemas.openxmlformats.org/officeDocument/2006/relationships/customXml" Target="../ink/ink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customXml" Target="../ink/ink1.xml"/><Relationship Id="rId11" Type="http://schemas.openxmlformats.org/officeDocument/2006/relationships/image" Target="../media/image19.emf"/><Relationship Id="rId5" Type="http://schemas.openxmlformats.org/officeDocument/2006/relationships/image" Target="../media/image14.png"/><Relationship Id="rId15" Type="http://schemas.openxmlformats.org/officeDocument/2006/relationships/image" Target="../media/image21.emf"/><Relationship Id="rId10" Type="http://schemas.openxmlformats.org/officeDocument/2006/relationships/customXml" Target="../ink/ink3.xml"/><Relationship Id="rId4" Type="http://schemas.openxmlformats.org/officeDocument/2006/relationships/image" Target="../media/image13.png"/><Relationship Id="rId9" Type="http://schemas.openxmlformats.org/officeDocument/2006/relationships/image" Target="../media/image18.emf"/><Relationship Id="rId1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8DA8EB5-F02F-41BF-BFBA-5AACA0BCD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8C</a:t>
            </a:r>
            <a:endParaRPr lang="es-AR" sz="8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2A30F62-38D3-4BA3-9945-B5CF3325C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NIGHT IN A HAUNTED HOTEL</a:t>
            </a:r>
          </a:p>
        </p:txBody>
      </p:sp>
    </p:spTree>
    <p:extLst>
      <p:ext uri="{BB962C8B-B14F-4D97-AF65-F5344CB8AC3E}">
        <p14:creationId xmlns:p14="http://schemas.microsoft.com/office/powerpoint/2010/main" val="7751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CBB6CE"/>
            </a:gs>
            <a:gs pos="28000">
              <a:schemeClr val="accent4">
                <a:lumMod val="40000"/>
                <a:lumOff val="60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89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55E5409F-E7DF-46BA-906E-6E3150B98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8691" y="365125"/>
            <a:ext cx="4069800" cy="21905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33F6D50-5958-474D-A22A-2F16B0FEC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31" y="3377017"/>
            <a:ext cx="5288805" cy="29614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019D24C-0D51-4A30-B71F-25ADEB1A2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691" y="2848884"/>
            <a:ext cx="4331942" cy="23691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3CAC5B77-351F-4D25-8C5D-5CDE13684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873" y="365125"/>
            <a:ext cx="4200181" cy="24733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DD27F786-FBAF-45B3-AEE5-ADED5CF11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490" y="4574881"/>
            <a:ext cx="3041419" cy="21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0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CBB6CE"/>
            </a:gs>
            <a:gs pos="28000">
              <a:schemeClr val="accent4">
                <a:lumMod val="40000"/>
                <a:lumOff val="60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73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5B17F3BE-3B83-4768-B5EE-D3DF8D7E5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8918" y="2634202"/>
            <a:ext cx="7175139" cy="39483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BE12EA0-EB70-42CD-92C7-0544443B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57" y="103909"/>
            <a:ext cx="5374611" cy="295603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D6756EA4-DFD6-4370-A37E-35713C22C8EC}"/>
              </a:ext>
            </a:extLst>
          </p:cNvPr>
          <p:cNvSpPr txBox="1"/>
          <p:nvPr/>
        </p:nvSpPr>
        <p:spPr>
          <a:xfrm>
            <a:off x="6598226" y="436418"/>
            <a:ext cx="4759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600" dirty="0" err="1">
                <a:solidFill>
                  <a:prstClr val="black"/>
                </a:solidFill>
              </a:rPr>
              <a:t>Room</a:t>
            </a:r>
            <a:r>
              <a:rPr lang="es-AR" sz="9600" dirty="0">
                <a:solidFill>
                  <a:prstClr val="black"/>
                </a:solidFill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5930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9720" y="1628801"/>
            <a:ext cx="8501122" cy="46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8C 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6200" y="54868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2 Entrada de lápiz"/>
              <p14:cNvContentPartPr/>
              <p14:nvPr/>
            </p14:nvContentPartPr>
            <p14:xfrm>
              <a:off x="5176200" y="2812680"/>
              <a:ext cx="4170600" cy="8100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0360" y="2749320"/>
                <a:ext cx="420192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3 Entrada de lápiz"/>
              <p14:cNvContentPartPr/>
              <p14:nvPr/>
            </p14:nvContentPartPr>
            <p14:xfrm>
              <a:off x="6319200" y="3178800"/>
              <a:ext cx="3661560" cy="98640"/>
            </p14:xfrm>
          </p:contentPart>
        </mc:Choice>
        <mc:Fallback xmlns="">
          <p:pic>
            <p:nvPicPr>
              <p:cNvPr id="4" name="3 Entrada de lápiz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03360" y="3115440"/>
                <a:ext cx="369288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4 Entrada de lápiz"/>
              <p14:cNvContentPartPr/>
              <p14:nvPr/>
            </p14:nvContentPartPr>
            <p14:xfrm>
              <a:off x="1970760" y="3491640"/>
              <a:ext cx="7974360" cy="9828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54920" y="3428280"/>
                <a:ext cx="800568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5 Entrada de lápiz"/>
              <p14:cNvContentPartPr/>
              <p14:nvPr/>
            </p14:nvContentPartPr>
            <p14:xfrm>
              <a:off x="1970760" y="3839760"/>
              <a:ext cx="3625560" cy="8964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54920" y="3776400"/>
                <a:ext cx="3656880" cy="21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65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28000">
              <a:schemeClr val="accent4">
                <a:lumMod val="40000"/>
                <a:lumOff val="60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73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B8C847BB-FCEB-47FE-B9E2-E7CFC5159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63" y="784726"/>
            <a:ext cx="5917324" cy="313188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92D9C5A-6F2F-410D-ADA6-492C0CC1669B}"/>
              </a:ext>
            </a:extLst>
          </p:cNvPr>
          <p:cNvSpPr txBox="1"/>
          <p:nvPr/>
        </p:nvSpPr>
        <p:spPr>
          <a:xfrm>
            <a:off x="7166265" y="511508"/>
            <a:ext cx="471747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4000" dirty="0">
                <a:solidFill>
                  <a:prstClr val="black"/>
                </a:solidFill>
              </a:rPr>
              <a:t>COMLONGON CASTLE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AF5E453-9631-4E95-AAF4-5D543A345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65" y="1637225"/>
            <a:ext cx="4911928" cy="2558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2C091E4-9F2F-41F3-994D-7CF5653C9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80" y="4112552"/>
            <a:ext cx="3944547" cy="25584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DCBAFC90-C050-4099-86A2-67CF69416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058" y="4382889"/>
            <a:ext cx="3811921" cy="22880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437E363-4F22-4E1E-89F2-6066098FE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070194"/>
            <a:ext cx="2556164" cy="36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1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28000">
              <a:schemeClr val="accent4">
                <a:lumMod val="40000"/>
                <a:lumOff val="60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73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E607BD76-9EC2-4429-A0E6-DBF0AD37A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35" y="2106784"/>
            <a:ext cx="5695776" cy="39368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24873418-A71E-4D45-8C06-99C03A301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53" y="836920"/>
            <a:ext cx="5634647" cy="35064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DDB8492F-350A-4B39-B20C-F3E988133B39}"/>
              </a:ext>
            </a:extLst>
          </p:cNvPr>
          <p:cNvSpPr txBox="1"/>
          <p:nvPr/>
        </p:nvSpPr>
        <p:spPr>
          <a:xfrm>
            <a:off x="1226127" y="550718"/>
            <a:ext cx="260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dirty="0" err="1">
                <a:solidFill>
                  <a:prstClr val="black"/>
                </a:solidFill>
              </a:rPr>
              <a:t>The</a:t>
            </a:r>
            <a:r>
              <a:rPr lang="es-AR" sz="3600" b="1" dirty="0">
                <a:solidFill>
                  <a:prstClr val="black"/>
                </a:solidFill>
              </a:rPr>
              <a:t> lounge</a:t>
            </a:r>
          </a:p>
        </p:txBody>
      </p:sp>
    </p:spTree>
    <p:extLst>
      <p:ext uri="{BB962C8B-B14F-4D97-AF65-F5344CB8AC3E}">
        <p14:creationId xmlns:p14="http://schemas.microsoft.com/office/powerpoint/2010/main" val="142488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16000">
              <a:schemeClr val="accent4">
                <a:lumMod val="40000"/>
                <a:lumOff val="60000"/>
              </a:schemeClr>
            </a:gs>
            <a:gs pos="40000">
              <a:schemeClr val="accent1">
                <a:lumMod val="45000"/>
                <a:lumOff val="55000"/>
              </a:schemeClr>
            </a:gs>
            <a:gs pos="9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C08EE844-E8F9-4D4E-8B18-CACAFB407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946" y="2476305"/>
            <a:ext cx="5656118" cy="36487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506AA0A-5B13-46F3-BF45-99E0B3408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033" y="365125"/>
            <a:ext cx="5303767" cy="35952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E088234-AEC3-49A1-BDEB-100761312E48}"/>
              </a:ext>
            </a:extLst>
          </p:cNvPr>
          <p:cNvSpPr txBox="1"/>
          <p:nvPr/>
        </p:nvSpPr>
        <p:spPr>
          <a:xfrm>
            <a:off x="1215736" y="716973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err="1">
                <a:solidFill>
                  <a:prstClr val="black"/>
                </a:solidFill>
              </a:rPr>
              <a:t>The</a:t>
            </a:r>
            <a:r>
              <a:rPr lang="es-AR" sz="3200" b="1" dirty="0">
                <a:solidFill>
                  <a:prstClr val="black"/>
                </a:solidFill>
              </a:rPr>
              <a:t> </a:t>
            </a:r>
            <a:r>
              <a:rPr lang="es-AR" sz="3200" b="1" dirty="0" err="1">
                <a:solidFill>
                  <a:prstClr val="black"/>
                </a:solidFill>
              </a:rPr>
              <a:t>stairs</a:t>
            </a:r>
            <a:endParaRPr lang="es-A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1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16000">
              <a:schemeClr val="accent4">
                <a:lumMod val="40000"/>
                <a:lumOff val="60000"/>
              </a:schemeClr>
            </a:gs>
            <a:gs pos="40000">
              <a:schemeClr val="accent1">
                <a:lumMod val="45000"/>
                <a:lumOff val="55000"/>
              </a:schemeClr>
            </a:gs>
            <a:gs pos="9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A88E5D60-2CA1-41AA-B94A-359918B74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945" y="1133106"/>
            <a:ext cx="7653482" cy="46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16000">
              <a:schemeClr val="accent4">
                <a:lumMod val="40000"/>
                <a:lumOff val="60000"/>
              </a:schemeClr>
            </a:gs>
            <a:gs pos="40000">
              <a:schemeClr val="accent1">
                <a:lumMod val="45000"/>
                <a:lumOff val="55000"/>
              </a:schemeClr>
            </a:gs>
            <a:gs pos="9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632B048D-93EB-4F01-94B7-9D854A3C8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788" y="993680"/>
            <a:ext cx="9064424" cy="55504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D9FB3555-AFE8-4465-B0BA-8328F6F55D4D}"/>
              </a:ext>
            </a:extLst>
          </p:cNvPr>
          <p:cNvSpPr txBox="1"/>
          <p:nvPr/>
        </p:nvSpPr>
        <p:spPr>
          <a:xfrm>
            <a:off x="8190115" y="222418"/>
            <a:ext cx="325235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prstClr val="black"/>
                </a:solidFill>
              </a:rPr>
              <a:t>The</a:t>
            </a:r>
            <a:r>
              <a:rPr lang="es-AR" sz="2400" b="1" dirty="0">
                <a:solidFill>
                  <a:prstClr val="black"/>
                </a:solidFill>
              </a:rPr>
              <a:t> </a:t>
            </a:r>
            <a:r>
              <a:rPr lang="es-AR" sz="2400" b="1" dirty="0" err="1">
                <a:solidFill>
                  <a:prstClr val="black"/>
                </a:solidFill>
              </a:rPr>
              <a:t>Carruthers</a:t>
            </a:r>
            <a:r>
              <a:rPr lang="es-AR" sz="2400" b="1" dirty="0">
                <a:solidFill>
                  <a:prstClr val="black"/>
                </a:solidFill>
              </a:rPr>
              <a:t> suite</a:t>
            </a:r>
          </a:p>
        </p:txBody>
      </p:sp>
    </p:spTree>
    <p:extLst>
      <p:ext uri="{BB962C8B-B14F-4D97-AF65-F5344CB8AC3E}">
        <p14:creationId xmlns:p14="http://schemas.microsoft.com/office/powerpoint/2010/main" val="28983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886DF38-BFC7-4106-B51E-B5705F77D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228480"/>
            <a:ext cx="9826752" cy="1937264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 </a:t>
            </a: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Who are </a:t>
            </a:r>
            <a:r>
              <a:rPr lang="es-A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A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ghosts</a:t>
            </a: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A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A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two</a:t>
            </a: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A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hotels</a:t>
            </a: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b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 </a:t>
            </a:r>
            <a:r>
              <a:rPr lang="es-A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</a:t>
            </a: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A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strange</a:t>
            </a: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A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things</a:t>
            </a: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A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happen</a:t>
            </a: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A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A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hotels</a:t>
            </a: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b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s-A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Marcador de contenido 3">
            <a:extLst>
              <a:ext uri="{FF2B5EF4-FFF2-40B4-BE49-F238E27FC236}">
                <a16:creationId xmlns="" xmlns:a16="http://schemas.microsoft.com/office/drawing/2014/main" id="{D1886EDC-3F8A-4571-A1C0-E51F5B2EB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62" y="1402534"/>
            <a:ext cx="8840489" cy="162717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C886DF38-BFC7-4106-B51E-B5705F77D288}"/>
              </a:ext>
            </a:extLst>
          </p:cNvPr>
          <p:cNvSpPr txBox="1">
            <a:spLocks/>
          </p:cNvSpPr>
          <p:nvPr/>
        </p:nvSpPr>
        <p:spPr>
          <a:xfrm>
            <a:off x="1109472" y="4910464"/>
            <a:ext cx="9966960" cy="1435745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4000" b="1" dirty="0">
                <a:hlinkClick r:id="rId3"/>
              </a:rPr>
              <a:t>https://view.genial.ly/6307a6188840dc00113c0772/presentation-copia-copia-8c-a-night-in-a-haunted-hotel</a:t>
            </a:r>
            <a:endParaRPr lang="es-A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56" y="357167"/>
            <a:ext cx="5798958" cy="602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94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332657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4400" b="1" dirty="0">
                <a:solidFill>
                  <a:srgbClr val="FF0000"/>
                </a:solidFill>
                <a:latin typeface="Chiller" pitchFamily="82" charset="0"/>
              </a:rPr>
              <a:t>DO YOU BELIEVE IN </a:t>
            </a:r>
            <a:r>
              <a:rPr lang="es-AR" sz="6000" b="1" dirty="0">
                <a:solidFill>
                  <a:srgbClr val="FF0000"/>
                </a:solidFill>
                <a:latin typeface="Chiller" pitchFamily="82" charset="0"/>
              </a:rPr>
              <a:t>GHOSTS</a:t>
            </a:r>
            <a:r>
              <a:rPr lang="es-AR" sz="4400" b="1" dirty="0">
                <a:solidFill>
                  <a:srgbClr val="FF0000"/>
                </a:solidFill>
                <a:latin typeface="Chiller" pitchFamily="82" charset="0"/>
              </a:rPr>
              <a:t>?</a:t>
            </a:r>
          </a:p>
          <a:p>
            <a:pPr marL="0" indent="0">
              <a:buNone/>
            </a:pPr>
            <a:endParaRPr lang="es-AR" sz="2000" b="1" dirty="0">
              <a:solidFill>
                <a:srgbClr val="FF0000"/>
              </a:solidFill>
              <a:latin typeface="Chiller" pitchFamily="82" charset="0"/>
            </a:endParaRPr>
          </a:p>
          <a:p>
            <a:pPr marL="0" indent="0">
              <a:buNone/>
            </a:pPr>
            <a:r>
              <a:rPr lang="es-AR" sz="4400" b="1" dirty="0">
                <a:solidFill>
                  <a:srgbClr val="FF0000"/>
                </a:solidFill>
                <a:latin typeface="Chiller" pitchFamily="82" charset="0"/>
              </a:rPr>
              <a:t>DO YOU KNOW PEOPLE WHO BELIEVE IN </a:t>
            </a:r>
            <a:r>
              <a:rPr lang="es-AR" sz="6600" b="1" dirty="0">
                <a:solidFill>
                  <a:srgbClr val="FF0000"/>
                </a:solidFill>
                <a:latin typeface="Chiller" pitchFamily="82" charset="0"/>
              </a:rPr>
              <a:t>GHOSTS?</a:t>
            </a:r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3068960"/>
            <a:ext cx="5172043" cy="28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4725145"/>
            <a:ext cx="2961134" cy="182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5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7042" y="503911"/>
            <a:ext cx="6072230" cy="576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171295D9-6602-4FBE-A59E-C40EAB6D4904}"/>
              </a:ext>
            </a:extLst>
          </p:cNvPr>
          <p:cNvSpPr txBox="1"/>
          <p:nvPr/>
        </p:nvSpPr>
        <p:spPr>
          <a:xfrm>
            <a:off x="9480376" y="1124744"/>
            <a:ext cx="1008112" cy="37856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Where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woman</a:t>
            </a:r>
            <a:r>
              <a:rPr lang="es-AR" dirty="0"/>
              <a:t> </a:t>
            </a:r>
            <a:r>
              <a:rPr lang="es-AR" dirty="0" err="1"/>
              <a:t>sitting</a:t>
            </a:r>
            <a:r>
              <a:rPr lang="es-AR" dirty="0"/>
              <a:t>?</a:t>
            </a:r>
          </a:p>
          <a:p>
            <a:endParaRPr lang="es-AR" dirty="0"/>
          </a:p>
          <a:p>
            <a:r>
              <a:rPr lang="es-AR" dirty="0"/>
              <a:t>Who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? (</a:t>
            </a:r>
            <a:r>
              <a:rPr lang="es-AR" sz="1400" dirty="0" err="1"/>
              <a:t>according</a:t>
            </a:r>
            <a:r>
              <a:rPr lang="es-AR" sz="1400" dirty="0"/>
              <a:t> </a:t>
            </a:r>
            <a:r>
              <a:rPr lang="es-AR" sz="1400" dirty="0" err="1"/>
              <a:t>to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previous</a:t>
            </a:r>
            <a:r>
              <a:rPr lang="es-AR" sz="1400" dirty="0"/>
              <a:t> </a:t>
            </a:r>
            <a:r>
              <a:rPr lang="es-AR" sz="1400" dirty="0" err="1"/>
              <a:t>reading</a:t>
            </a:r>
            <a:r>
              <a:rPr lang="es-AR" sz="1400" dirty="0"/>
              <a:t>)</a:t>
            </a:r>
            <a:endParaRPr lang="es-A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C0303D6-A725-478C-AD6A-6729107F6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"/>
    </mc:Choice>
    <mc:Fallback xmlns="">
      <p:transition spd="slow" advTm="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7569" y="255052"/>
            <a:ext cx="6580137" cy="634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A9A26C5F-E4C6-47A7-A448-00340D60D839}"/>
              </a:ext>
            </a:extLst>
          </p:cNvPr>
          <p:cNvSpPr txBox="1"/>
          <p:nvPr/>
        </p:nvSpPr>
        <p:spPr>
          <a:xfrm>
            <a:off x="9048328" y="1052736"/>
            <a:ext cx="1224136" cy="286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Where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man</a:t>
            </a:r>
            <a:r>
              <a:rPr lang="es-AR" dirty="0"/>
              <a:t> standing?</a:t>
            </a:r>
          </a:p>
          <a:p>
            <a:endParaRPr lang="es-AR" dirty="0"/>
          </a:p>
          <a:p>
            <a:r>
              <a:rPr lang="es-AR" dirty="0"/>
              <a:t>Who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? </a:t>
            </a:r>
            <a:endParaRPr lang="es-AR" dirty="0" smtClean="0"/>
          </a:p>
          <a:p>
            <a:r>
              <a:rPr lang="es-AR" dirty="0" smtClean="0"/>
              <a:t>(</a:t>
            </a:r>
            <a:r>
              <a:rPr lang="es-AR" dirty="0" err="1"/>
              <a:t>According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reading</a:t>
            </a:r>
            <a:r>
              <a:rPr lang="es-AR" dirty="0"/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51F24403-6E3D-47C7-B1AE-524F6E87A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4"/>
    </mc:Choice>
    <mc:Fallback xmlns="">
      <p:transition spd="slow" advTm="10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589" y="180111"/>
            <a:ext cx="7143800" cy="415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857" y="4338382"/>
            <a:ext cx="7143800" cy="244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7985368" y="851222"/>
            <a:ext cx="1515158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b="1" dirty="0">
                <a:solidFill>
                  <a:prstClr val="black"/>
                </a:solidFill>
                <a:latin typeface="Berlin Sans FB Demi" pitchFamily="34" charset="0"/>
              </a:rPr>
              <a:t>WHERE </a:t>
            </a:r>
          </a:p>
          <a:p>
            <a:pPr>
              <a:defRPr/>
            </a:pPr>
            <a:endParaRPr lang="es-AR" sz="2800" b="1" dirty="0">
              <a:solidFill>
                <a:prstClr val="black"/>
              </a:solidFill>
              <a:latin typeface="Berlin Sans FB Demi" pitchFamily="34" charset="0"/>
            </a:endParaRPr>
          </a:p>
          <a:p>
            <a:pPr>
              <a:defRPr/>
            </a:pPr>
            <a:r>
              <a:rPr lang="es-AR" sz="2800" b="1" dirty="0">
                <a:solidFill>
                  <a:prstClr val="black"/>
                </a:solidFill>
                <a:latin typeface="Berlin Sans FB Demi" pitchFamily="34" charset="0"/>
              </a:rPr>
              <a:t>IS</a:t>
            </a:r>
          </a:p>
          <a:p>
            <a:pPr>
              <a:defRPr/>
            </a:pPr>
            <a:endParaRPr lang="es-AR" sz="2800" b="1" dirty="0">
              <a:solidFill>
                <a:prstClr val="black"/>
              </a:solidFill>
              <a:latin typeface="Berlin Sans FB Demi" pitchFamily="34" charset="0"/>
            </a:endParaRPr>
          </a:p>
          <a:p>
            <a:pPr>
              <a:defRPr/>
            </a:pPr>
            <a:r>
              <a:rPr lang="es-AR" sz="2800" b="1" dirty="0">
                <a:solidFill>
                  <a:prstClr val="black"/>
                </a:solidFill>
                <a:latin typeface="Berlin Sans FB Demi" pitchFamily="34" charset="0"/>
              </a:rPr>
              <a:t>THE</a:t>
            </a:r>
          </a:p>
          <a:p>
            <a:pPr>
              <a:defRPr/>
            </a:pPr>
            <a:endParaRPr lang="es-AR" sz="2800" b="1" dirty="0">
              <a:solidFill>
                <a:prstClr val="black"/>
              </a:solidFill>
              <a:latin typeface="Berlin Sans FB Demi" pitchFamily="34" charset="0"/>
            </a:endParaRPr>
          </a:p>
          <a:p>
            <a:pPr>
              <a:defRPr/>
            </a:pPr>
            <a:r>
              <a:rPr lang="es-AR" sz="2800" b="1" dirty="0">
                <a:solidFill>
                  <a:prstClr val="black"/>
                </a:solidFill>
                <a:latin typeface="Berlin Sans FB Demi" pitchFamily="34" charset="0"/>
              </a:rPr>
              <a:t>GHOST</a:t>
            </a:r>
          </a:p>
          <a:p>
            <a:pPr>
              <a:defRPr/>
            </a:pPr>
            <a:endParaRPr lang="es-AR" sz="2000" b="1" dirty="0">
              <a:solidFill>
                <a:prstClr val="black"/>
              </a:solidFill>
              <a:latin typeface="Berlin Sans FB Demi" pitchFamily="34" charset="0"/>
            </a:endParaRPr>
          </a:p>
          <a:p>
            <a:pPr>
              <a:defRPr/>
            </a:pPr>
            <a:r>
              <a:rPr lang="es-AR" sz="2000" b="1" dirty="0">
                <a:solidFill>
                  <a:prstClr val="black"/>
                </a:solidFill>
                <a:latin typeface="Berlin Sans FB Demi" pitchFamily="34" charset="0"/>
              </a:rPr>
              <a:t>     </a:t>
            </a:r>
            <a:r>
              <a:rPr lang="es-AR" sz="6000" b="1" dirty="0">
                <a:solidFill>
                  <a:prstClr val="black"/>
                </a:solidFill>
                <a:latin typeface="Berlin Sans FB Demi" pitchFamily="34" charset="0"/>
              </a:rPr>
              <a:t>?</a:t>
            </a:r>
          </a:p>
          <a:p>
            <a:pPr>
              <a:defRPr/>
            </a:pPr>
            <a:endParaRPr lang="es-AR" sz="1400" b="1" dirty="0">
              <a:solidFill>
                <a:prstClr val="black"/>
              </a:solidFill>
              <a:latin typeface="Berlin Sans FB Demi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33D16EEA-D43E-40EC-A9F5-600DD7D6DDBF}"/>
              </a:ext>
            </a:extLst>
          </p:cNvPr>
          <p:cNvSpPr txBox="1"/>
          <p:nvPr/>
        </p:nvSpPr>
        <p:spPr>
          <a:xfrm>
            <a:off x="9264352" y="260648"/>
            <a:ext cx="1080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 161</a:t>
            </a:r>
          </a:p>
        </p:txBody>
      </p:sp>
      <p:pic>
        <p:nvPicPr>
          <p:cNvPr id="5" name="8C_4.21">
            <a:hlinkClick r:id="" action="ppaction://media"/>
            <a:extLst>
              <a:ext uri="{FF2B5EF4-FFF2-40B4-BE49-F238E27FC236}">
                <a16:creationId xmlns="" xmlns:a16="http://schemas.microsoft.com/office/drawing/2014/main" id="{D9312A4F-5A01-4724-89AC-49C34859E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4872" y="4950796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876926" y="285430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behind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398545" y="1536327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in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649453" y="1949116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under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79311" y="2759436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over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32029" y="3822689"/>
            <a:ext cx="15199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In </a:t>
            </a:r>
            <a:r>
              <a:rPr lang="es-MX" b="1" dirty="0" err="1" smtClean="0">
                <a:solidFill>
                  <a:srgbClr val="FF0000"/>
                </a:solidFill>
              </a:rPr>
              <a:t>front</a:t>
            </a:r>
            <a:r>
              <a:rPr lang="es-MX" b="1" dirty="0" smtClean="0">
                <a:solidFill>
                  <a:srgbClr val="FF0000"/>
                </a:solidFill>
              </a:rPr>
              <a:t> of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565231" y="3822031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Next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to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73857" y="6313372"/>
            <a:ext cx="1118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between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838074" y="4414635"/>
            <a:ext cx="1120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opposite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888138" y="4802648"/>
            <a:ext cx="487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264352" y="1276310"/>
            <a:ext cx="3328672" cy="220829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PREPOSITIONS</a:t>
            </a:r>
          </a:p>
          <a:p>
            <a:endParaRPr lang="es-MX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</a:t>
            </a:r>
          </a:p>
          <a:p>
            <a:endParaRPr lang="es-MX" sz="105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3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</a:t>
            </a:r>
            <a:endParaRPr lang="es-A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16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2"/>
    </mc:Choice>
    <mc:Fallback xmlns="">
      <p:transition spd="slow" advTm="9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93DB23-C5F0-4687-8677-1B3E09EA9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Where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6E98C4E-7FBB-48A8-91AC-DA0C2D40C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sofa</a:t>
            </a:r>
            <a:r>
              <a:rPr lang="es-AR" dirty="0"/>
              <a:t>.</a:t>
            </a:r>
          </a:p>
          <a:p>
            <a:pPr marL="514350" indent="-514350"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cupboard</a:t>
            </a:r>
            <a:r>
              <a:rPr lang="es-AR" dirty="0"/>
              <a:t>.</a:t>
            </a:r>
          </a:p>
          <a:p>
            <a:pPr marL="514350" indent="-514350"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bed</a:t>
            </a:r>
            <a:r>
              <a:rPr lang="es-AR" dirty="0"/>
              <a:t>.</a:t>
            </a:r>
          </a:p>
          <a:p>
            <a:pPr marL="514350" indent="-514350"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mirror</a:t>
            </a:r>
            <a:r>
              <a:rPr lang="es-AR" dirty="0"/>
              <a:t>.</a:t>
            </a:r>
          </a:p>
          <a:p>
            <a:pPr marL="514350" indent="-514350"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/>
              <a:t>the</a:t>
            </a:r>
            <a:r>
              <a:rPr lang="es-AR" dirty="0"/>
              <a:t> table.</a:t>
            </a:r>
          </a:p>
          <a:p>
            <a:pPr marL="514350" indent="-514350"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armchair</a:t>
            </a:r>
            <a:r>
              <a:rPr lang="es-AR" dirty="0"/>
              <a:t>.</a:t>
            </a:r>
          </a:p>
          <a:p>
            <a:pPr marL="514350" indent="-514350"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windows</a:t>
            </a:r>
            <a:r>
              <a:rPr lang="es-AR" dirty="0"/>
              <a:t>.</a:t>
            </a:r>
          </a:p>
          <a:p>
            <a:pPr marL="514350" indent="-514350"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opposite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woman</a:t>
            </a:r>
            <a:r>
              <a:rPr lang="es-AR" dirty="0"/>
              <a:t>.</a:t>
            </a:r>
          </a:p>
          <a:p>
            <a:pPr marL="514350" indent="-514350"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chair</a:t>
            </a:r>
            <a:r>
              <a:rPr lang="es-AR" dirty="0"/>
              <a:t>.</a:t>
            </a:r>
          </a:p>
          <a:p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A6AA7CD-2BFE-4C11-9C1F-77860103F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8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1"/>
    </mc:Choice>
    <mc:Fallback xmlns="">
      <p:transition spd="slow" advTm="27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01E2314-7A34-438B-A868-447A4FD8D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Prepositions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place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="" xmlns:a16="http://schemas.microsoft.com/office/drawing/2014/main" id="{7BA73D94-DFB1-4223-BA9E-2C80BEDA8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56942" y="3048680"/>
            <a:ext cx="7278116" cy="1629002"/>
          </a:xfrm>
          <a:prstGeom prst="rect">
            <a:avLst/>
          </a:prstGeom>
        </p:spPr>
      </p:pic>
      <p:pic>
        <p:nvPicPr>
          <p:cNvPr id="8" name="8C_4.21">
            <a:hlinkClick r:id="" action="ppaction://media"/>
            <a:extLst>
              <a:ext uri="{FF2B5EF4-FFF2-40B4-BE49-F238E27FC236}">
                <a16:creationId xmlns="" xmlns:a16="http://schemas.microsoft.com/office/drawing/2014/main" id="{C75BDEC3-F3E2-4787-A304-165A00917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5458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8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853" y="1307917"/>
            <a:ext cx="8358188" cy="53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1443293" y="260648"/>
            <a:ext cx="787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4000" dirty="0">
                <a:solidFill>
                  <a:prstClr val="black"/>
                </a:solidFill>
                <a:latin typeface="Berlin Sans FB Demi" pitchFamily="34" charset="0"/>
              </a:rPr>
              <a:t>WHERE IS THE GHOST GOING    </a:t>
            </a:r>
            <a:r>
              <a:rPr lang="es-AR" sz="6000" dirty="0">
                <a:solidFill>
                  <a:prstClr val="black"/>
                </a:solidFill>
                <a:latin typeface="Berlin Sans FB Demi" pitchFamily="34" charset="0"/>
              </a:rPr>
              <a:t>?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478685" y="3525253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towards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608095" y="3525253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up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447547" y="3525253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Out</a:t>
            </a:r>
            <a:r>
              <a:rPr lang="es-MX" b="1" dirty="0" smtClean="0">
                <a:solidFill>
                  <a:srgbClr val="FF0000"/>
                </a:solidFill>
              </a:rPr>
              <a:t> of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56014" y="6063916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down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51075" y="6113479"/>
            <a:ext cx="14317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From</a:t>
            </a:r>
            <a:r>
              <a:rPr lang="es-MX" b="1" dirty="0" smtClean="0">
                <a:solidFill>
                  <a:srgbClr val="FF0000"/>
                </a:solidFill>
              </a:rPr>
              <a:t>…</a:t>
            </a:r>
            <a:r>
              <a:rPr lang="es-MX" b="1" dirty="0" err="1" smtClean="0">
                <a:solidFill>
                  <a:srgbClr val="FF0000"/>
                </a:solidFill>
              </a:rPr>
              <a:t>to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567863" y="6063916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into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863328" y="1276311"/>
            <a:ext cx="3328672" cy="220829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PREPOSITIONS</a:t>
            </a:r>
          </a:p>
          <a:p>
            <a:endParaRPr lang="es-MX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</a:t>
            </a:r>
          </a:p>
          <a:p>
            <a:endParaRPr lang="es-MX" sz="105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</a:t>
            </a:r>
            <a:endParaRPr lang="es-A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8C_4.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0412" y="4802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8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9D8ABA-A86D-4DE6-AC94-A2FFBFD7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ghost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4000" dirty="0"/>
              <a:t>(</a:t>
            </a:r>
            <a:r>
              <a:rPr lang="es-AR" sz="4000" dirty="0" err="1"/>
              <a:t>Answer</a:t>
            </a:r>
            <a:r>
              <a:rPr lang="es-AR" sz="4000" dirty="0"/>
              <a:t> </a:t>
            </a:r>
            <a:r>
              <a:rPr lang="es-AR" sz="4000" dirty="0" err="1"/>
              <a:t>using</a:t>
            </a:r>
            <a:r>
              <a:rPr lang="es-AR" sz="4000" dirty="0"/>
              <a:t> </a:t>
            </a:r>
            <a:r>
              <a:rPr lang="es-AR" sz="4000" dirty="0" err="1"/>
              <a:t>prepositions</a:t>
            </a:r>
            <a:r>
              <a:rPr lang="es-AR" sz="4000" dirty="0"/>
              <a:t> </a:t>
            </a:r>
            <a:r>
              <a:rPr lang="es-AR" sz="4000" dirty="0" err="1"/>
              <a:t>of</a:t>
            </a:r>
            <a:r>
              <a:rPr lang="es-AR" sz="4000" dirty="0"/>
              <a:t>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</a:t>
            </a:r>
            <a:r>
              <a:rPr lang="es-AR" sz="4000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1B40C51-6611-4C5E-A2FB-9504CA157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es-AR" dirty="0"/>
              <a:t>1.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towards</a:t>
            </a:r>
            <a:r>
              <a:rPr lang="es-AR" dirty="0"/>
              <a:t> me!</a:t>
            </a:r>
          </a:p>
          <a:p>
            <a:pPr marL="0" indent="0">
              <a:buNone/>
            </a:pPr>
            <a:r>
              <a:rPr lang="es-AR" dirty="0"/>
              <a:t>2.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stairs</a:t>
            </a:r>
            <a:r>
              <a:rPr lang="es-AR" dirty="0"/>
              <a:t>.</a:t>
            </a:r>
          </a:p>
          <a:p>
            <a:pPr marL="0" indent="0">
              <a:buNone/>
            </a:pPr>
            <a:r>
              <a:rPr lang="es-AR" dirty="0"/>
              <a:t>3.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cupboard</a:t>
            </a:r>
            <a:r>
              <a:rPr lang="es-AR" dirty="0"/>
              <a:t>.</a:t>
            </a:r>
          </a:p>
          <a:p>
            <a:pPr marL="0" indent="0">
              <a:buNone/>
            </a:pPr>
            <a:r>
              <a:rPr lang="es-AR" dirty="0"/>
              <a:t>4.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stairs</a:t>
            </a:r>
            <a:r>
              <a:rPr lang="es-AR" dirty="0"/>
              <a:t>.</a:t>
            </a:r>
          </a:p>
          <a:p>
            <a:pPr marL="0" indent="0">
              <a:buNone/>
            </a:pPr>
            <a:r>
              <a:rPr lang="es-AR" dirty="0"/>
              <a:t>5.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bar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dirty="0"/>
              <a:t> </a:t>
            </a:r>
            <a:r>
              <a:rPr lang="es-AR" dirty="0" err="1"/>
              <a:t>room</a:t>
            </a:r>
            <a:r>
              <a:rPr lang="es-AR" dirty="0"/>
              <a:t> 11.</a:t>
            </a:r>
          </a:p>
          <a:p>
            <a:pPr marL="0" indent="0">
              <a:buNone/>
            </a:pPr>
            <a:r>
              <a:rPr lang="es-AR" dirty="0"/>
              <a:t>6.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cupboard</a:t>
            </a:r>
            <a:r>
              <a:rPr lang="es-AR" dirty="0"/>
              <a:t>.</a:t>
            </a:r>
          </a:p>
          <a:p>
            <a:pPr marL="0" indent="0">
              <a:buNone/>
            </a:pPr>
            <a:r>
              <a:rPr lang="es-AR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7370A88F-CF6F-4063-AE53-09BC49657664}"/>
              </a:ext>
            </a:extLst>
          </p:cNvPr>
          <p:cNvSpPr txBox="1"/>
          <p:nvPr/>
        </p:nvSpPr>
        <p:spPr>
          <a:xfrm>
            <a:off x="5159896" y="5699125"/>
            <a:ext cx="24098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Listen </a:t>
            </a:r>
            <a:r>
              <a:rPr lang="es-AR" dirty="0" err="1"/>
              <a:t>to</a:t>
            </a:r>
            <a:r>
              <a:rPr lang="es-AR" dirty="0"/>
              <a:t> 4.22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8E372549-266E-42F1-9CE8-A527EE694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0405" y="572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9"/>
    </mc:Choice>
    <mc:Fallback xmlns="">
      <p:transition spd="slow" advTm="20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4298" y="1142984"/>
            <a:ext cx="4384318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8414" y="285728"/>
            <a:ext cx="6603838" cy="85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52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413" y="717554"/>
            <a:ext cx="8413303" cy="566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2270" y="3182118"/>
            <a:ext cx="2620252" cy="333014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4244454" y="1255593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n</a:t>
            </a:r>
            <a:r>
              <a:rPr lang="es-MX" sz="2400" b="1" dirty="0" err="1" smtClean="0">
                <a:solidFill>
                  <a:srgbClr val="FF0000"/>
                </a:solidFill>
              </a:rPr>
              <a:t>ext</a:t>
            </a:r>
            <a:r>
              <a:rPr lang="es-MX" sz="2400" b="1" dirty="0" smtClean="0">
                <a:solidFill>
                  <a:srgbClr val="FF0000"/>
                </a:solidFill>
              </a:rPr>
              <a:t> to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06454" y="2258788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behind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37045" y="2720453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under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44454" y="3286918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from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835021" y="3748583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i</a:t>
            </a:r>
            <a:r>
              <a:rPr lang="es-MX" sz="2400" b="1" dirty="0" smtClean="0">
                <a:solidFill>
                  <a:srgbClr val="FF0000"/>
                </a:solidFill>
              </a:rPr>
              <a:t>n </a:t>
            </a:r>
            <a:r>
              <a:rPr lang="es-MX" sz="2400" b="1" dirty="0" err="1" smtClean="0">
                <a:solidFill>
                  <a:srgbClr val="FF0000"/>
                </a:solidFill>
              </a:rPr>
              <a:t>front</a:t>
            </a:r>
            <a:r>
              <a:rPr lang="es-MX" sz="2400" b="1" dirty="0" smtClean="0">
                <a:solidFill>
                  <a:srgbClr val="FF0000"/>
                </a:solidFill>
              </a:rPr>
              <a:t> of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000233" y="4715131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 to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334836" y="4230805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from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35021" y="5193056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over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037463" y="5654721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up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537045" y="1797038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opposite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7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20244"/>
            <a:ext cx="4410691" cy="158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86" y="841072"/>
            <a:ext cx="5665315" cy="121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37" y="2060849"/>
            <a:ext cx="497205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8C_4.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03912" y="4398419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29" y="3222899"/>
            <a:ext cx="424815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8C_4.2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4352" y="2445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6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AR" sz="3200" dirty="0">
                <a:latin typeface="Arial Black" pitchFamily="34" charset="0"/>
              </a:rPr>
              <a:t>Are </a:t>
            </a:r>
            <a:r>
              <a:rPr lang="es-AR" sz="3200" dirty="0" err="1">
                <a:latin typeface="Arial Black" pitchFamily="34" charset="0"/>
              </a:rPr>
              <a:t>there</a:t>
            </a:r>
            <a:r>
              <a:rPr lang="es-AR" sz="3200" dirty="0">
                <a:latin typeface="Arial Black" pitchFamily="34" charset="0"/>
              </a:rPr>
              <a:t> </a:t>
            </a:r>
            <a:r>
              <a:rPr lang="es-AR" sz="3200" dirty="0" err="1">
                <a:solidFill>
                  <a:srgbClr val="FF0000"/>
                </a:solidFill>
                <a:latin typeface="Arial Black" pitchFamily="34" charset="0"/>
              </a:rPr>
              <a:t>haunted</a:t>
            </a:r>
            <a:r>
              <a:rPr lang="es-AR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AR" sz="3200" dirty="0" err="1">
                <a:solidFill>
                  <a:srgbClr val="FF0000"/>
                </a:solidFill>
                <a:latin typeface="Arial Black" pitchFamily="34" charset="0"/>
              </a:rPr>
              <a:t>buildings</a:t>
            </a:r>
            <a:r>
              <a:rPr lang="es-AR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AR" sz="3200" dirty="0">
                <a:latin typeface="Arial Black" pitchFamily="34" charset="0"/>
              </a:rPr>
              <a:t>in </a:t>
            </a:r>
            <a:r>
              <a:rPr lang="es-AR" sz="3200" dirty="0" err="1">
                <a:latin typeface="Arial Black" pitchFamily="34" charset="0"/>
              </a:rPr>
              <a:t>your</a:t>
            </a:r>
            <a:r>
              <a:rPr lang="es-AR" sz="3200" dirty="0">
                <a:latin typeface="Arial Black" pitchFamily="34" charset="0"/>
              </a:rPr>
              <a:t> </a:t>
            </a:r>
            <a:r>
              <a:rPr lang="es-AR" sz="3200" dirty="0" err="1">
                <a:latin typeface="Arial Black" pitchFamily="34" charset="0"/>
              </a:rPr>
              <a:t>town</a:t>
            </a:r>
            <a:r>
              <a:rPr lang="es-AR" sz="3200" dirty="0">
                <a:latin typeface="Arial Black" pitchFamily="34" charset="0"/>
              </a:rPr>
              <a:t> </a:t>
            </a:r>
            <a:r>
              <a:rPr lang="es-AR" sz="3200" dirty="0" err="1">
                <a:latin typeface="Arial Black" pitchFamily="34" charset="0"/>
              </a:rPr>
              <a:t>or</a:t>
            </a:r>
            <a:r>
              <a:rPr lang="es-AR" sz="3200" dirty="0">
                <a:latin typeface="Arial Black" pitchFamily="34" charset="0"/>
              </a:rPr>
              <a:t> </a:t>
            </a:r>
            <a:r>
              <a:rPr lang="es-AR" sz="3200" dirty="0" err="1">
                <a:latin typeface="Arial Black" pitchFamily="34" charset="0"/>
              </a:rPr>
              <a:t>city</a:t>
            </a:r>
            <a:r>
              <a:rPr lang="es-AR" sz="3200" dirty="0">
                <a:latin typeface="Arial Black" pitchFamily="34" charset="0"/>
              </a:rPr>
              <a:t>?</a:t>
            </a:r>
            <a:endParaRPr lang="es-AR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4015193"/>
            <a:ext cx="4766182" cy="281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068" y="1196753"/>
            <a:ext cx="4754495" cy="343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143673" y="5805264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prstClr val="black"/>
                </a:solidFill>
                <a:latin typeface="Calibri"/>
              </a:rPr>
              <a:t>Carlos Alonso </a:t>
            </a:r>
            <a:r>
              <a:rPr lang="es-AR" dirty="0" err="1">
                <a:solidFill>
                  <a:prstClr val="black"/>
                </a:solidFill>
                <a:latin typeface="Calibri"/>
              </a:rPr>
              <a:t>Museum</a:t>
            </a: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032104" y="1844825"/>
            <a:ext cx="2157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s-AR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s-AR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AR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AR" dirty="0" err="1">
                <a:solidFill>
                  <a:prstClr val="black"/>
                </a:solidFill>
                <a:latin typeface="Calibri"/>
              </a:rPr>
              <a:t>Stoppel</a:t>
            </a:r>
            <a:r>
              <a:rPr lang="es-AR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AR" dirty="0" err="1">
                <a:solidFill>
                  <a:prstClr val="black"/>
                </a:solidFill>
                <a:latin typeface="Calibri"/>
              </a:rPr>
              <a:t>mansion</a:t>
            </a: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FB36E3F-9CBD-4B7F-BD19-ADC8744E59D4}"/>
              </a:ext>
            </a:extLst>
          </p:cNvPr>
          <p:cNvSpPr txBox="1"/>
          <p:nvPr/>
        </p:nvSpPr>
        <p:spPr>
          <a:xfrm>
            <a:off x="7680176" y="764705"/>
            <a:ext cx="2736304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</a:rPr>
              <a:t>If</a:t>
            </a:r>
            <a:r>
              <a:rPr lang="es-AR" sz="1400" dirty="0">
                <a:solidFill>
                  <a:srgbClr val="FF0000"/>
                </a:solidFill>
              </a:rPr>
              <a:t> a place </a:t>
            </a:r>
            <a:r>
              <a:rPr lang="es-AR" sz="1400" dirty="0" err="1">
                <a:solidFill>
                  <a:srgbClr val="FF0000"/>
                </a:solidFill>
              </a:rPr>
              <a:t>is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haunted</a:t>
            </a:r>
            <a:r>
              <a:rPr lang="es-AR" sz="1400" dirty="0">
                <a:solidFill>
                  <a:srgbClr val="FF0000"/>
                </a:solidFill>
              </a:rPr>
              <a:t>, </a:t>
            </a:r>
            <a:r>
              <a:rPr lang="es-AR" sz="1400" dirty="0" err="1">
                <a:solidFill>
                  <a:srgbClr val="FF0000"/>
                </a:solidFill>
              </a:rPr>
              <a:t>people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think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that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there</a:t>
            </a:r>
            <a:r>
              <a:rPr lang="es-AR" sz="1400" dirty="0">
                <a:solidFill>
                  <a:srgbClr val="FF0000"/>
                </a:solidFill>
              </a:rPr>
              <a:t> are </a:t>
            </a:r>
            <a:r>
              <a:rPr lang="es-AR" sz="1400" dirty="0" err="1">
                <a:solidFill>
                  <a:srgbClr val="FF0000"/>
                </a:solidFill>
              </a:rPr>
              <a:t>ghosts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there</a:t>
            </a:r>
            <a:r>
              <a:rPr lang="es-AR" sz="1400" dirty="0">
                <a:solidFill>
                  <a:srgbClr val="FF0000"/>
                </a:solidFill>
              </a:rPr>
              <a:t>.</a:t>
            </a:r>
          </a:p>
          <a:p>
            <a:r>
              <a:rPr lang="es-AR" sz="1400" dirty="0" err="1">
                <a:solidFill>
                  <a:srgbClr val="FF0000"/>
                </a:solidFill>
              </a:rPr>
              <a:t>Some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people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believe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that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Stoppel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mansion</a:t>
            </a:r>
            <a:r>
              <a:rPr lang="es-AR" sz="1400" dirty="0">
                <a:solidFill>
                  <a:srgbClr val="FF0000"/>
                </a:solidFill>
              </a:rPr>
              <a:t> (in Emilio </a:t>
            </a:r>
            <a:r>
              <a:rPr lang="es-AR" sz="1400" dirty="0" err="1">
                <a:solidFill>
                  <a:srgbClr val="FF0000"/>
                </a:solidFill>
              </a:rPr>
              <a:t>Civit</a:t>
            </a:r>
            <a:r>
              <a:rPr lang="es-AR" sz="1400" dirty="0">
                <a:solidFill>
                  <a:srgbClr val="FF0000"/>
                </a:solidFill>
              </a:rPr>
              <a:t> Street </a:t>
            </a:r>
            <a:r>
              <a:rPr lang="es-AR" sz="1400" dirty="0" err="1">
                <a:solidFill>
                  <a:srgbClr val="FF0000"/>
                </a:solidFill>
              </a:rPr>
              <a:t>is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haunted</a:t>
            </a:r>
            <a:r>
              <a:rPr lang="es-AR" sz="1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3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48DD0910-8F0E-486B-ACAE-8A130AB6A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04" y="205581"/>
            <a:ext cx="4536504" cy="57221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03E145E-7A8B-411C-98F8-D805897A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620" y="5829503"/>
            <a:ext cx="5882380" cy="100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614148"/>
            <a:ext cx="10515600" cy="626851"/>
          </a:xfrm>
        </p:spPr>
        <p:txBody>
          <a:bodyPr>
            <a:normAutofit fontScale="90000"/>
          </a:bodyPr>
          <a:lstStyle/>
          <a:p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THERE IS/ THERE ARE / THERE 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/ THERE </a:t>
            </a: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73" y="1240999"/>
            <a:ext cx="7631112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2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7"/>
    </mc:Choice>
    <mc:Fallback xmlns="">
      <p:transition spd="slow" advTm="52067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52" y="1119116"/>
            <a:ext cx="10741271" cy="52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283151" y="391952"/>
            <a:ext cx="8711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IS/ THERE ARE / THERE WAS / THERE WERE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2108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42" y="1105470"/>
            <a:ext cx="9217847" cy="524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56345" y="391952"/>
            <a:ext cx="8711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IS/ THERE ARE / THERE WAS / THERE WERE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30972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58" y="1036904"/>
            <a:ext cx="9135495" cy="551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686185" y="391951"/>
            <a:ext cx="8711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IS/ THERE ARE / THERE WAS / THERE WERE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7102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DB5864FC-BE8E-47E3-9EE5-107F2A879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070123" y="1665027"/>
            <a:ext cx="10087877" cy="3958754"/>
          </a:xfrm>
          <a:prstGeom prst="rect">
            <a:avLst/>
          </a:prstGeom>
        </p:spPr>
      </p:pic>
      <p:pic>
        <p:nvPicPr>
          <p:cNvPr id="5" name="8C_4.27">
            <a:hlinkClick r:id="" action="ppaction://media"/>
            <a:extLst>
              <a:ext uri="{FF2B5EF4-FFF2-40B4-BE49-F238E27FC236}">
                <a16:creationId xmlns="" xmlns:a16="http://schemas.microsoft.com/office/drawing/2014/main" id="{684513AC-7B84-4FD6-9227-BC1B533D9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9938" y="537025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84D1247-CF73-4125-8678-564DD710B6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6"/>
    </mc:Choice>
    <mc:Fallback xmlns="">
      <p:transition spd="slow" advTm="3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50" y="335131"/>
            <a:ext cx="6573363" cy="641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302757" y="2265528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There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02506" y="2574793"/>
            <a:ext cx="99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656392" y="2265528"/>
            <a:ext cx="125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776113" y="2574793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25418" y="3352799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341659" y="3807724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787251" y="3807725"/>
            <a:ext cx="189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wasn’t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25418" y="4544701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212005" y="5006366"/>
            <a:ext cx="2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weren’t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787252" y="4960961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454554" y="5754806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4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23792" y="332657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COMPLAINTS!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328247" y="332656"/>
            <a:ext cx="328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dirty="0" smtClean="0">
                <a:solidFill>
                  <a:prstClr val="black"/>
                </a:solidFill>
                <a:latin typeface="Calibri"/>
              </a:rPr>
              <a:t>Page 139      </a:t>
            </a:r>
            <a:r>
              <a:rPr lang="es-AR" dirty="0" err="1" smtClean="0">
                <a:solidFill>
                  <a:srgbClr val="FF0000"/>
                </a:solidFill>
                <a:latin typeface="Calibri"/>
              </a:rPr>
              <a:t>memorize</a:t>
            </a:r>
            <a:r>
              <a:rPr lang="es-AR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and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say</a:t>
            </a: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5" y="1138855"/>
            <a:ext cx="8776534" cy="55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796585" y="2402007"/>
            <a:ext cx="1531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FF0000"/>
                </a:solidFill>
              </a:rPr>
              <a:t>t</a:t>
            </a:r>
            <a:r>
              <a:rPr lang="es-MX" sz="2200" b="1" dirty="0" err="1" smtClean="0">
                <a:solidFill>
                  <a:srgbClr val="FF0000"/>
                </a:solidFill>
              </a:rPr>
              <a:t>here</a:t>
            </a:r>
            <a:r>
              <a:rPr lang="es-MX" sz="2200" b="1" dirty="0" smtClean="0">
                <a:solidFill>
                  <a:srgbClr val="FF0000"/>
                </a:solidFill>
              </a:rPr>
              <a:t> </a:t>
            </a:r>
            <a:r>
              <a:rPr lang="es-MX" sz="2200" b="1" dirty="0" err="1" smtClean="0">
                <a:solidFill>
                  <a:srgbClr val="FF0000"/>
                </a:solidFill>
              </a:rPr>
              <a:t>was</a:t>
            </a:r>
            <a:r>
              <a:rPr lang="es-MX" sz="2200" b="1" dirty="0" smtClean="0">
                <a:solidFill>
                  <a:srgbClr val="FF0000"/>
                </a:solidFill>
              </a:rPr>
              <a:t> a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069220" y="3110707"/>
            <a:ext cx="2025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 </a:t>
            </a:r>
            <a:r>
              <a:rPr lang="es-MX" sz="2200" b="1" dirty="0" err="1" smtClean="0">
                <a:solidFill>
                  <a:srgbClr val="FF0000"/>
                </a:solidFill>
              </a:rPr>
              <a:t>there</a:t>
            </a:r>
            <a:r>
              <a:rPr lang="es-MX" sz="2200" b="1" dirty="0" smtClean="0">
                <a:solidFill>
                  <a:srgbClr val="FF0000"/>
                </a:solidFill>
              </a:rPr>
              <a:t> </a:t>
            </a:r>
            <a:r>
              <a:rPr lang="es-MX" sz="2200" b="1" dirty="0" err="1" smtClean="0">
                <a:solidFill>
                  <a:srgbClr val="FF0000"/>
                </a:solidFill>
              </a:rPr>
              <a:t>wasn’t</a:t>
            </a:r>
            <a:r>
              <a:rPr lang="es-MX" sz="2200" b="1" dirty="0" smtClean="0">
                <a:solidFill>
                  <a:srgbClr val="FF0000"/>
                </a:solidFill>
              </a:rPr>
              <a:t>  a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354469" y="3541594"/>
            <a:ext cx="1973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t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some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771964" y="4616513"/>
            <a:ext cx="2095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t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weren’t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006133" y="5047400"/>
            <a:ext cx="1531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FF0000"/>
                </a:solidFill>
              </a:rPr>
              <a:t>t</a:t>
            </a:r>
            <a:r>
              <a:rPr lang="es-MX" sz="2200" b="1" dirty="0" err="1" smtClean="0">
                <a:solidFill>
                  <a:srgbClr val="FF0000"/>
                </a:solidFill>
              </a:rPr>
              <a:t>here</a:t>
            </a:r>
            <a:r>
              <a:rPr lang="es-MX" sz="2200" b="1" dirty="0" smtClean="0">
                <a:solidFill>
                  <a:srgbClr val="FF0000"/>
                </a:solidFill>
              </a:rPr>
              <a:t> </a:t>
            </a:r>
            <a:r>
              <a:rPr lang="es-MX" sz="2200" b="1" dirty="0" err="1" smtClean="0">
                <a:solidFill>
                  <a:srgbClr val="FF0000"/>
                </a:solidFill>
              </a:rPr>
              <a:t>was</a:t>
            </a:r>
            <a:r>
              <a:rPr lang="es-MX" sz="2200" b="1" dirty="0" smtClean="0">
                <a:solidFill>
                  <a:srgbClr val="FF0000"/>
                </a:solidFill>
              </a:rPr>
              <a:t> a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709547" y="5459105"/>
            <a:ext cx="1939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FF0000"/>
                </a:solidFill>
              </a:rPr>
              <a:t>t</a:t>
            </a:r>
            <a:r>
              <a:rPr lang="es-MX" sz="2200" b="1" dirty="0" err="1" smtClean="0">
                <a:solidFill>
                  <a:srgbClr val="FF0000"/>
                </a:solidFill>
              </a:rPr>
              <a:t>here</a:t>
            </a:r>
            <a:r>
              <a:rPr lang="es-MX" sz="2200" b="1" dirty="0" smtClean="0">
                <a:solidFill>
                  <a:srgbClr val="FF0000"/>
                </a:solidFill>
              </a:rPr>
              <a:t> </a:t>
            </a:r>
            <a:r>
              <a:rPr lang="es-MX" sz="2200" b="1" dirty="0" err="1" smtClean="0">
                <a:solidFill>
                  <a:srgbClr val="FF0000"/>
                </a:solidFill>
              </a:rPr>
              <a:t>wasn’t</a:t>
            </a:r>
            <a:r>
              <a:rPr lang="es-MX" sz="2200" b="1" dirty="0" smtClean="0">
                <a:solidFill>
                  <a:srgbClr val="FF0000"/>
                </a:solidFill>
              </a:rPr>
              <a:t> a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279466" y="6212007"/>
            <a:ext cx="1948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FF0000"/>
                </a:solidFill>
              </a:rPr>
              <a:t>t</a:t>
            </a:r>
            <a:r>
              <a:rPr lang="es-MX" sz="2200" b="1" dirty="0" err="1" smtClean="0">
                <a:solidFill>
                  <a:srgbClr val="FF0000"/>
                </a:solidFill>
              </a:rPr>
              <a:t>here</a:t>
            </a:r>
            <a:r>
              <a:rPr lang="es-MX" sz="2200" b="1" dirty="0" smtClean="0">
                <a:solidFill>
                  <a:srgbClr val="FF0000"/>
                </a:solidFill>
              </a:rPr>
              <a:t> </a:t>
            </a:r>
            <a:r>
              <a:rPr lang="es-MX" sz="2200" b="1" dirty="0" err="1" smtClean="0">
                <a:solidFill>
                  <a:srgbClr val="FF0000"/>
                </a:solidFill>
              </a:rPr>
              <a:t>wasn’t</a:t>
            </a:r>
            <a:r>
              <a:rPr lang="es-MX" sz="2200" b="1" dirty="0" smtClean="0">
                <a:solidFill>
                  <a:srgbClr val="FF0000"/>
                </a:solidFill>
              </a:rPr>
              <a:t> a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999426" y="4216403"/>
            <a:ext cx="2095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t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weren’t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3" y="731909"/>
            <a:ext cx="7669212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526" y="936412"/>
            <a:ext cx="3146071" cy="478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841242" y="1692322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621439" y="2102765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asn’t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03344" y="2570412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890448" y="3032077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146042" y="3448334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185081" y="4369558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146042" y="4808561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021774" y="4346896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eren’t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6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3588" y="155234"/>
            <a:ext cx="7439970" cy="651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6823881" y="1774209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wasn’t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804849" y="2157357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weren’t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04949" y="2884227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00567" y="3568890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wasn’t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648503" y="3229970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wasn’t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173940" y="4651612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weren’t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657601" y="4299045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as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400567" y="5298784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66867" y="5722961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26592" y="1460310"/>
            <a:ext cx="117825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710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230518"/>
            <a:ext cx="3240360" cy="259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48695"/>
            <a:ext cx="6701854" cy="429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4CB4138-DBA1-4148-B0D5-455848DECF70}"/>
              </a:ext>
            </a:extLst>
          </p:cNvPr>
          <p:cNvSpPr txBox="1"/>
          <p:nvPr/>
        </p:nvSpPr>
        <p:spPr>
          <a:xfrm>
            <a:off x="8976320" y="535901"/>
            <a:ext cx="1368152" cy="33239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/>
              <a:t>Some</a:t>
            </a:r>
            <a:r>
              <a:rPr lang="es-AR" sz="1400" dirty="0"/>
              <a:t> </a:t>
            </a:r>
            <a:r>
              <a:rPr lang="es-AR" sz="1400" dirty="0" err="1"/>
              <a:t>people</a:t>
            </a:r>
            <a:r>
              <a:rPr lang="es-AR" sz="1400" dirty="0"/>
              <a:t> </a:t>
            </a:r>
            <a:r>
              <a:rPr lang="es-AR" sz="1400" dirty="0" err="1"/>
              <a:t>believe</a:t>
            </a:r>
            <a:r>
              <a:rPr lang="es-AR" sz="1400" dirty="0"/>
              <a:t> </a:t>
            </a:r>
            <a:r>
              <a:rPr lang="es-AR" sz="1400" dirty="0" err="1"/>
              <a:t>that</a:t>
            </a:r>
            <a:r>
              <a:rPr lang="es-AR" sz="1400" dirty="0"/>
              <a:t> </a:t>
            </a:r>
            <a:r>
              <a:rPr lang="es-AR" sz="1400" dirty="0" err="1"/>
              <a:t>our</a:t>
            </a:r>
            <a:r>
              <a:rPr lang="es-AR" sz="1400" dirty="0"/>
              <a:t> </a:t>
            </a:r>
            <a:r>
              <a:rPr lang="es-AR" sz="1400" dirty="0" err="1"/>
              <a:t>university</a:t>
            </a:r>
            <a:r>
              <a:rPr lang="es-AR" sz="1400" dirty="0"/>
              <a:t> </a:t>
            </a:r>
            <a:r>
              <a:rPr lang="es-AR" sz="1400" dirty="0" err="1"/>
              <a:t>is</a:t>
            </a:r>
            <a:r>
              <a:rPr lang="es-AR" sz="1400" dirty="0"/>
              <a:t> </a:t>
            </a:r>
            <a:r>
              <a:rPr lang="es-AR" sz="1400" dirty="0" err="1"/>
              <a:t>haunted</a:t>
            </a:r>
            <a:r>
              <a:rPr lang="es-AR" sz="1400" dirty="0"/>
              <a:t>! </a:t>
            </a:r>
          </a:p>
          <a:p>
            <a:endParaRPr lang="es-AR" sz="1400" dirty="0"/>
          </a:p>
          <a:p>
            <a:r>
              <a:rPr lang="es-AR" sz="1400" dirty="0" err="1"/>
              <a:t>Some</a:t>
            </a:r>
            <a:r>
              <a:rPr lang="es-AR" sz="1400" dirty="0"/>
              <a:t> </a:t>
            </a:r>
            <a:r>
              <a:rPr lang="es-AR" sz="1400" dirty="0" err="1"/>
              <a:t>others</a:t>
            </a:r>
            <a:r>
              <a:rPr lang="es-AR" sz="1400" dirty="0"/>
              <a:t> </a:t>
            </a:r>
            <a:r>
              <a:rPr lang="es-AR" sz="1400" dirty="0" err="1"/>
              <a:t>believe</a:t>
            </a:r>
            <a:r>
              <a:rPr lang="es-AR" sz="1400" dirty="0"/>
              <a:t> </a:t>
            </a:r>
            <a:r>
              <a:rPr lang="es-AR" sz="1400" dirty="0" err="1"/>
              <a:t>that</a:t>
            </a:r>
            <a:r>
              <a:rPr lang="es-AR" sz="1400" dirty="0"/>
              <a:t>  Central Hospital </a:t>
            </a:r>
            <a:r>
              <a:rPr lang="es-AR" sz="1400" dirty="0" err="1"/>
              <a:t>is</a:t>
            </a:r>
            <a:r>
              <a:rPr lang="es-AR" sz="1400" dirty="0"/>
              <a:t> </a:t>
            </a:r>
            <a:r>
              <a:rPr lang="es-AR" sz="1400" dirty="0" err="1"/>
              <a:t>haunted</a:t>
            </a:r>
            <a:r>
              <a:rPr lang="es-AR" sz="1400" dirty="0"/>
              <a:t> </a:t>
            </a:r>
            <a:r>
              <a:rPr lang="es-AR" sz="1400" dirty="0" err="1"/>
              <a:t>too</a:t>
            </a:r>
            <a:r>
              <a:rPr lang="es-AR" sz="1400" dirty="0"/>
              <a:t>!</a:t>
            </a:r>
          </a:p>
          <a:p>
            <a:endParaRPr lang="es-AR" sz="1400" dirty="0"/>
          </a:p>
          <a:p>
            <a:r>
              <a:rPr lang="es-AR" sz="1400" dirty="0" err="1"/>
              <a:t>There</a:t>
            </a:r>
            <a:r>
              <a:rPr lang="es-AR" sz="1400" dirty="0"/>
              <a:t> are </a:t>
            </a:r>
            <a:r>
              <a:rPr lang="es-AR" sz="1400" dirty="0" err="1"/>
              <a:t>many</a:t>
            </a:r>
            <a:r>
              <a:rPr lang="es-AR" sz="1400" dirty="0"/>
              <a:t> </a:t>
            </a:r>
            <a:r>
              <a:rPr lang="es-AR" sz="1400" dirty="0" err="1"/>
              <a:t>stories</a:t>
            </a:r>
            <a:r>
              <a:rPr lang="es-AR" sz="1400" dirty="0"/>
              <a:t> </a:t>
            </a:r>
            <a:r>
              <a:rPr lang="es-AR" sz="1400" dirty="0" err="1"/>
              <a:t>about</a:t>
            </a:r>
            <a:r>
              <a:rPr lang="es-AR" sz="1400" dirty="0"/>
              <a:t> </a:t>
            </a:r>
            <a:r>
              <a:rPr lang="es-AR" sz="1400" dirty="0" err="1"/>
              <a:t>haunted</a:t>
            </a:r>
            <a:r>
              <a:rPr lang="es-AR" sz="1400" dirty="0"/>
              <a:t> </a:t>
            </a:r>
            <a:r>
              <a:rPr lang="es-AR" sz="1400" dirty="0" err="1"/>
              <a:t>buildings</a:t>
            </a:r>
            <a:r>
              <a:rPr lang="es-AR" sz="1400" dirty="0"/>
              <a:t> in Mendoza.</a:t>
            </a:r>
          </a:p>
        </p:txBody>
      </p:sp>
    </p:spTree>
    <p:extLst>
      <p:ext uri="{BB962C8B-B14F-4D97-AF65-F5344CB8AC3E}">
        <p14:creationId xmlns:p14="http://schemas.microsoft.com/office/powerpoint/2010/main" val="401391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+C 7&amp;8 4.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7420" y="739355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5B47EE2-62C1-40B7-B0FB-6DD5157C4605}"/>
              </a:ext>
            </a:extLst>
          </p:cNvPr>
          <p:cNvSpPr txBox="1"/>
          <p:nvPr/>
        </p:nvSpPr>
        <p:spPr>
          <a:xfrm>
            <a:off x="10196814" y="1401211"/>
            <a:ext cx="936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4.28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A52FC43-A664-46B5-B3ED-EC59413D230C}"/>
              </a:ext>
            </a:extLst>
          </p:cNvPr>
          <p:cNvSpPr txBox="1"/>
          <p:nvPr/>
        </p:nvSpPr>
        <p:spPr>
          <a:xfrm>
            <a:off x="10196814" y="1959560"/>
            <a:ext cx="155695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</a:rPr>
              <a:t>Go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to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iTutor</a:t>
            </a:r>
            <a:r>
              <a:rPr lang="es-AR" sz="1400" dirty="0">
                <a:solidFill>
                  <a:srgbClr val="FF0000"/>
                </a:solidFill>
              </a:rPr>
              <a:t> and </a:t>
            </a:r>
            <a:r>
              <a:rPr lang="es-AR" sz="1400" dirty="0" err="1">
                <a:solidFill>
                  <a:srgbClr val="FF0000"/>
                </a:solidFill>
              </a:rPr>
              <a:t>watch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video.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3" y="376370"/>
            <a:ext cx="5407972" cy="606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49" y="4724021"/>
            <a:ext cx="5792788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157785" y="1716722"/>
            <a:ext cx="226552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</a:t>
            </a:r>
            <a:endParaRPr lang="es-AR" dirty="0"/>
          </a:p>
        </p:txBody>
      </p:sp>
      <p:sp>
        <p:nvSpPr>
          <p:cNvPr id="11" name="10 Rectángulo"/>
          <p:cNvSpPr/>
          <p:nvPr/>
        </p:nvSpPr>
        <p:spPr>
          <a:xfrm>
            <a:off x="1157785" y="2437061"/>
            <a:ext cx="69831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1135039" y="3754674"/>
            <a:ext cx="257715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1157785" y="4504418"/>
            <a:ext cx="226552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1157785" y="6449342"/>
            <a:ext cx="226552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514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Oxford </a:t>
            </a:r>
            <a:r>
              <a:rPr lang="es-MX" dirty="0" err="1" smtClean="0"/>
              <a:t>Student’s</a:t>
            </a:r>
            <a:r>
              <a:rPr lang="es-MX" dirty="0" smtClean="0"/>
              <a:t> </a:t>
            </a:r>
            <a:r>
              <a:rPr lang="es-MX" dirty="0" err="1" smtClean="0"/>
              <a:t>site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>
                <a:hlinkClick r:id="rId2"/>
              </a:rPr>
              <a:t>https://elt.oup.com/student/englishfile/elementary3/grammar/file08/?</a:t>
            </a:r>
            <a:r>
              <a:rPr lang="es-AR" dirty="0" smtClean="0">
                <a:hlinkClick r:id="rId2"/>
              </a:rPr>
              <a:t>cc=ar&amp;selLanguage=en</a:t>
            </a:r>
            <a:endParaRPr lang="es-AR" dirty="0" smtClean="0"/>
          </a:p>
          <a:p>
            <a:endParaRPr lang="es-MX" dirty="0"/>
          </a:p>
          <a:p>
            <a:endParaRPr lang="es-AR" dirty="0"/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48" y="3013998"/>
            <a:ext cx="48958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90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873059"/>
            <a:ext cx="637953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476673"/>
            <a:ext cx="6278563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6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3245" y="853440"/>
            <a:ext cx="7579251" cy="537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Llamada rectangular redondeada"/>
          <p:cNvSpPr/>
          <p:nvPr/>
        </p:nvSpPr>
        <p:spPr>
          <a:xfrm>
            <a:off x="8924544" y="451104"/>
            <a:ext cx="3121152" cy="1633728"/>
          </a:xfrm>
          <a:prstGeom prst="wedgeRoundRectCallout">
            <a:avLst>
              <a:gd name="adj1" fmla="val -25244"/>
              <a:gd name="adj2" fmla="val 64167"/>
              <a:gd name="adj3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6 Llamada rectangular redondeada"/>
          <p:cNvSpPr/>
          <p:nvPr/>
        </p:nvSpPr>
        <p:spPr>
          <a:xfrm rot="9303742">
            <a:off x="8595360" y="4261104"/>
            <a:ext cx="3121152" cy="1633728"/>
          </a:xfrm>
          <a:prstGeom prst="wedgeRoundRectCallout">
            <a:avLst>
              <a:gd name="adj1" fmla="val -25244"/>
              <a:gd name="adj2" fmla="val 64167"/>
              <a:gd name="adj3" fmla="val 16667"/>
            </a:avLst>
          </a:prstGeom>
          <a:solidFill>
            <a:srgbClr val="00B0F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9046464" y="853440"/>
            <a:ext cx="287731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4000" b="1" dirty="0" smtClean="0"/>
              <a:t>Yes, I </a:t>
            </a:r>
            <a:r>
              <a:rPr lang="es-MX" sz="4000" b="1" dirty="0" err="1" smtClean="0"/>
              <a:t>would</a:t>
            </a:r>
            <a:r>
              <a:rPr lang="es-MX" sz="4000" b="1" dirty="0" smtClean="0"/>
              <a:t>!</a:t>
            </a:r>
            <a:endParaRPr lang="es-AR" sz="4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479536" y="4739414"/>
            <a:ext cx="335280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3800" b="1" dirty="0" smtClean="0"/>
              <a:t>No, I </a:t>
            </a:r>
            <a:r>
              <a:rPr lang="es-MX" sz="3800" b="1" dirty="0" err="1" smtClean="0"/>
              <a:t>wouldn’t</a:t>
            </a:r>
            <a:r>
              <a:rPr lang="es-MX" sz="3800" b="1" dirty="0" smtClean="0"/>
              <a:t>!</a:t>
            </a:r>
            <a:endParaRPr lang="es-AR" sz="3800" b="1" dirty="0"/>
          </a:p>
        </p:txBody>
      </p:sp>
    </p:spTree>
    <p:extLst>
      <p:ext uri="{BB962C8B-B14F-4D97-AF65-F5344CB8AC3E}">
        <p14:creationId xmlns:p14="http://schemas.microsoft.com/office/powerpoint/2010/main" val="71437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2663" y="571480"/>
            <a:ext cx="74009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8FCBA31B-B937-44C5-BA2F-B42DD44CE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47" y="1670304"/>
            <a:ext cx="9501580" cy="452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6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6"/>
    </mc:Choice>
    <mc:Fallback xmlns="">
      <p:transition spd="slow" advTm="2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1094" y="620689"/>
            <a:ext cx="8289812" cy="591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8C 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8328" y="141565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2 Entrada de lápiz"/>
              <p14:cNvContentPartPr/>
              <p14:nvPr/>
            </p14:nvContentPartPr>
            <p14:xfrm>
              <a:off x="3703080" y="2982600"/>
              <a:ext cx="5992200" cy="16092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87240" y="2919240"/>
                <a:ext cx="602352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3 Entrada de lápiz"/>
              <p14:cNvContentPartPr/>
              <p14:nvPr/>
            </p14:nvContentPartPr>
            <p14:xfrm>
              <a:off x="2792280" y="3321720"/>
              <a:ext cx="3268440" cy="98640"/>
            </p14:xfrm>
          </p:contentPart>
        </mc:Choice>
        <mc:Fallback xmlns="">
          <p:pic>
            <p:nvPicPr>
              <p:cNvPr id="4" name="3 Entrada de lápiz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6440" y="3258360"/>
                <a:ext cx="32997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4 Entrada de lápiz"/>
              <p14:cNvContentPartPr/>
              <p14:nvPr/>
            </p14:nvContentPartPr>
            <p14:xfrm>
              <a:off x="6203280" y="3321720"/>
              <a:ext cx="3527640" cy="7200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87440" y="3258360"/>
                <a:ext cx="355896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5 Entrada de lápiz"/>
              <p14:cNvContentPartPr/>
              <p14:nvPr/>
            </p14:nvContentPartPr>
            <p14:xfrm>
              <a:off x="2051040" y="3625560"/>
              <a:ext cx="6143760" cy="8064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35200" y="3562200"/>
                <a:ext cx="617508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6 Entrada de lápiz"/>
              <p14:cNvContentPartPr/>
              <p14:nvPr/>
            </p14:nvContentPartPr>
            <p14:xfrm>
              <a:off x="3122400" y="3911040"/>
              <a:ext cx="6233400" cy="10764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06560" y="3847680"/>
                <a:ext cx="6264720" cy="23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657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CBB6CE"/>
            </a:gs>
            <a:gs pos="28000">
              <a:schemeClr val="accent4">
                <a:lumMod val="40000"/>
                <a:lumOff val="60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73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A197DFD6-8B8C-428D-A4D4-A910BCC69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07" y="3108212"/>
            <a:ext cx="6385475" cy="36353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39327EF-EA63-445F-A627-91A354C64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342" y="951119"/>
            <a:ext cx="4425250" cy="24778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24E67B86-D195-4321-BF19-8EB47D8DC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342" y="4000051"/>
            <a:ext cx="4425250" cy="244151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3B6402B-0C8B-4158-965B-0BBD7F5BF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26" y="633846"/>
            <a:ext cx="3426469" cy="219248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3C471F76-E746-46C3-953B-055D57924460}"/>
              </a:ext>
            </a:extLst>
          </p:cNvPr>
          <p:cNvSpPr txBox="1"/>
          <p:nvPr/>
        </p:nvSpPr>
        <p:spPr>
          <a:xfrm>
            <a:off x="3581400" y="295660"/>
            <a:ext cx="5029200" cy="7694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AR" sz="4400" b="1" dirty="0" err="1">
                <a:solidFill>
                  <a:prstClr val="black"/>
                </a:solidFill>
              </a:rPr>
              <a:t>Gosforth</a:t>
            </a:r>
            <a:r>
              <a:rPr lang="es-AR" sz="4400" b="1" dirty="0">
                <a:solidFill>
                  <a:prstClr val="black"/>
                </a:solidFill>
              </a:rPr>
              <a:t> Hall </a:t>
            </a:r>
            <a:r>
              <a:rPr lang="es-AR" sz="4400" b="1" dirty="0" err="1">
                <a:solidFill>
                  <a:prstClr val="black"/>
                </a:solidFill>
              </a:rPr>
              <a:t>Inn</a:t>
            </a:r>
            <a:endParaRPr lang="es-AR" sz="4400" b="1" dirty="0">
              <a:solidFill>
                <a:prstClr val="black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2DB285AF-911D-410B-A8A0-D9D5FB88E50B}"/>
              </a:ext>
            </a:extLst>
          </p:cNvPr>
          <p:cNvSpPr txBox="1"/>
          <p:nvPr/>
        </p:nvSpPr>
        <p:spPr>
          <a:xfrm>
            <a:off x="4537652" y="1369887"/>
            <a:ext cx="1878545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An inn is a house providing accommodation, food, and drink, especially for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travellers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s-A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526</Words>
  <Application>Microsoft Office PowerPoint</Application>
  <PresentationFormat>Personalizado</PresentationFormat>
  <Paragraphs>148</Paragraphs>
  <Slides>41</Slides>
  <Notes>0</Notes>
  <HiddenSlides>0</HiddenSlides>
  <MMClips>15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41</vt:i4>
      </vt:variant>
    </vt:vector>
  </HeadingPairs>
  <TitlesOfParts>
    <vt:vector size="44" baseType="lpstr">
      <vt:lpstr>Tema de Office</vt:lpstr>
      <vt:lpstr>1_Tema de Office</vt:lpstr>
      <vt:lpstr>2_Tema de Office</vt:lpstr>
      <vt:lpstr>8C</vt:lpstr>
      <vt:lpstr>Presentación de PowerPoint</vt:lpstr>
      <vt:lpstr>Are there haunted buildings in your town or city?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1 Who are the ghosts in the two hotels?       2 What strange things happen in these hotels? </vt:lpstr>
      <vt:lpstr>Presentación de PowerPoint</vt:lpstr>
      <vt:lpstr>Presentación de PowerPoint</vt:lpstr>
      <vt:lpstr>Presentación de PowerPoint</vt:lpstr>
      <vt:lpstr>Presentación de PowerPoint</vt:lpstr>
      <vt:lpstr>Where is the ghost?</vt:lpstr>
      <vt:lpstr>Prepositions of place</vt:lpstr>
      <vt:lpstr>Presentación de PowerPoint</vt:lpstr>
      <vt:lpstr>Where is the ghost going? (Answer using prepositions of movement)</vt:lpstr>
      <vt:lpstr>Presentación de PowerPoint</vt:lpstr>
      <vt:lpstr>Presentación de PowerPoint</vt:lpstr>
      <vt:lpstr>Presentación de PowerPoint</vt:lpstr>
      <vt:lpstr>Presentación de PowerPoint</vt:lpstr>
      <vt:lpstr> THERE IS/ THERE ARE / THERE WAS / THERE WERE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Oxford Student’s site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C</dc:title>
  <dc:creator>Gladys</dc:creator>
  <cp:lastModifiedBy>gladysmaba@outlook.com</cp:lastModifiedBy>
  <cp:revision>44</cp:revision>
  <dcterms:created xsi:type="dcterms:W3CDTF">2020-03-21T19:10:07Z</dcterms:created>
  <dcterms:modified xsi:type="dcterms:W3CDTF">2024-10-17T18:44:56Z</dcterms:modified>
</cp:coreProperties>
</file>