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63e01d22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63e01d22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63e01d2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63e01d2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63e01d22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63e01d22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ac680e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ac680e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ac680e1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ac680e1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ac680e19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ac680e19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63e01d22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63e01d22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ac680e19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ac680e19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ac680e1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ac680e1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ac680e19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ac680e19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9680be3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9680be3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ac680e19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ac680e19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ac680e1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ac680e1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ac680e19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ac680e19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ac680e19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ac680e19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ac680e1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ac680e19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ac680e19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ac680e19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ac9a9b9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ac9a9b9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ac9a9b9a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ac9a9b9a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ac9a9b9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ac9a9b9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ac9a9b9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ac9a9b9a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9680be3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9680be31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ac9a9b9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ac9a9b9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ac9a9b9a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ac9a9b9a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ac9a9b9a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ac9a9b9a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ac9a9b9a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ac9a9b9a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743514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743514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7435140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7435140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74351407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74351407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4351407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74351407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74351407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74351407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4351407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4351407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rive.google.com/file/d/1f9TOraVHxS5NVWuuwZVDV4yBi2EsTvas/view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PHU4DdwuXoma3IyVSOeRy-z5OS0KG4Y1/view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://drive.google.com/file/d/1gSW1UUrcY46wi949-eM-x6tys6aoIPYv/view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drive.google.com/file/d/120McNpgsazU8rSMkY8ndKnttJR2ADh5z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099375"/>
            <a:ext cx="8520600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Unit 8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75" y="2925725"/>
            <a:ext cx="568257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25" y="340275"/>
            <a:ext cx="2311089" cy="185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GET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0" y="1385900"/>
            <a:ext cx="3703850" cy="28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875" y="1385900"/>
            <a:ext cx="3349250" cy="27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10850" y="40000"/>
            <a:ext cx="1113050" cy="1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Speaking.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228725"/>
            <a:ext cx="6098899" cy="31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4400" y="134750"/>
            <a:ext cx="1017725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b="1">
                <a:highlight>
                  <a:srgbClr val="00FFFF"/>
                </a:highlight>
              </a:rPr>
              <a:t>If you are waiting to check in at the airport, what will usually happen?</a:t>
            </a:r>
            <a:endParaRPr b="1">
              <a:highlight>
                <a:srgbClr val="00FFFF"/>
              </a:highlight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50" y="1924050"/>
            <a:ext cx="59245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354" y="276175"/>
            <a:ext cx="2667950" cy="113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130875"/>
            <a:ext cx="85206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Reading: Murphy’s Law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11700" y="911175"/>
            <a:ext cx="8520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475" y="911175"/>
            <a:ext cx="3900150" cy="41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200" y="911175"/>
            <a:ext cx="2883046" cy="26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 and match: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222500" y="903050"/>
            <a:ext cx="86097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ReAD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0" y="1017725"/>
            <a:ext cx="3900150" cy="38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600" y="1099375"/>
            <a:ext cx="4410575" cy="30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pairs complete these Murphy’s laws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75" y="1230250"/>
            <a:ext cx="3782375" cy="2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425" y="1505100"/>
            <a:ext cx="1735600" cy="23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First Conditional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25" y="1233500"/>
            <a:ext cx="7662024" cy="33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Practice: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311700" y="863800"/>
            <a:ext cx="8520600" cy="3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5" y="1017725"/>
            <a:ext cx="75728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Answer keys: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11700" y="942325"/>
            <a:ext cx="8520600" cy="3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A.1.d, 2. g, 3. e, 4.f, 5.a, 6.b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B. 1 tell….won’t tell	2. don’t write...won’t remember		3. Will you call...get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    4. will help...ask     5. ‘ll phone...hear       6. will miss….move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    7. listen… will understand	8. won’t be...are		9. will drive...give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475" y="3376650"/>
            <a:ext cx="3494719" cy="141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Confusing verbs: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1875"/>
            <a:ext cx="3810575" cy="2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700" y="1230250"/>
            <a:ext cx="3164950" cy="28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Reading: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42575" y="1231000"/>
            <a:ext cx="8520600" cy="341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b="1">
                <a:solidFill>
                  <a:schemeClr val="dk1"/>
                </a:solidFill>
              </a:rPr>
              <a:t>If you have a problem that you need to talk about, do you talk to a friend or to a member of your family? Why?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" b="1">
                <a:solidFill>
                  <a:schemeClr val="dk1"/>
                </a:solidFill>
              </a:rPr>
              <a:t>Do you think that men find it more difficult than women to talk about their problems?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775" y="2473600"/>
            <a:ext cx="3599725" cy="16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2" y="451548"/>
            <a:ext cx="3570100" cy="379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000" y="445025"/>
            <a:ext cx="4181975" cy="41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0050"/>
            <a:ext cx="41388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500" y="876875"/>
            <a:ext cx="3905250" cy="2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25" y="445025"/>
            <a:ext cx="7595275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Let’s study possessive pronouns</a:t>
            </a: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725"/>
            <a:ext cx="34413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200" y="2146400"/>
            <a:ext cx="2726925" cy="5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225" y="2813875"/>
            <a:ext cx="1806099" cy="149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Practice</a:t>
            </a: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219200"/>
            <a:ext cx="7694076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Answer keys: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A. 1.my, 2. yours, 3. ours, 4. her, 5. mine, 6. their, 7. theirs, 8. your, 9. hers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B. 1. hers, 2. him, 3. their, 4. ours 5. theirs, 6. us, 7. our, 8. its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900" y="2486675"/>
            <a:ext cx="3494719" cy="141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2262188"/>
            <a:ext cx="4838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900" y="708200"/>
            <a:ext cx="27334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Reading and speaking</a:t>
            </a:r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900" y="487450"/>
            <a:ext cx="3308200" cy="10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5025"/>
            <a:ext cx="3750700" cy="4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888" y="1551238"/>
            <a:ext cx="37623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286125" cy="30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825" y="445013"/>
            <a:ext cx="371475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350" y="3540075"/>
            <a:ext cx="3350475" cy="10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/>
        </p:nvSpPr>
        <p:spPr>
          <a:xfrm>
            <a:off x="7590925" y="1334950"/>
            <a:ext cx="146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Guess</a:t>
            </a:r>
            <a:r>
              <a:rPr lang="es"/>
              <a:t> </a:t>
            </a:r>
            <a:r>
              <a:rPr lang="es" b="1"/>
              <a:t>the meaning of the verbs in context and choose A, B or C.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311700" y="104700"/>
            <a:ext cx="8520600" cy="44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Would you know what to do?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5" y="593675"/>
            <a:ext cx="4057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75" y="2571738"/>
            <a:ext cx="39814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013" y="593675"/>
            <a:ext cx="39338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650" y="314150"/>
            <a:ext cx="8717100" cy="929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00"/>
              <a:t>Read three problems from a weekly article in a British newspaper. Match two pieces of advice to each problem</a:t>
            </a:r>
            <a:endParaRPr sz="200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650" y="1243850"/>
            <a:ext cx="8520600" cy="38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25" y="1243850"/>
            <a:ext cx="3337375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075" y="2211875"/>
            <a:ext cx="3684550" cy="29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25" y="445025"/>
            <a:ext cx="8598675" cy="38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Practice</a:t>
            </a:r>
            <a:endParaRPr/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75" y="1152475"/>
            <a:ext cx="8000699" cy="34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Answer keys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1.E, 2. D, 3. C, 4. F, 5. G, 6. B,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b="1"/>
              <a:t>1. would buy….had 2. tried...would like 3. would learn...worked 4. rented..could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b="1"/>
              <a:t>5. would see..lived  6. wouldn’t go...were  7. would take...didn’t have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b="1"/>
              <a:t>8. wouldn’t cycle...had  9. Would..leave..got 10. wouldn’t be ...had to</a:t>
            </a:r>
            <a:endParaRPr b="1"/>
          </a:p>
        </p:txBody>
      </p:sp>
      <p:pic>
        <p:nvPicPr>
          <p:cNvPr id="304" name="Google Shape;3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550" y="3415925"/>
            <a:ext cx="3494719" cy="141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311700" y="304800"/>
            <a:ext cx="8520600" cy="4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75" y="304800"/>
            <a:ext cx="5523050" cy="47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58275"/>
            <a:ext cx="8520600" cy="4410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125" y="235575"/>
            <a:ext cx="5968025" cy="44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Should /shouldn’t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75" y="1583625"/>
            <a:ext cx="7428775" cy="29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Let’s practice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0" y="1133475"/>
            <a:ext cx="7988025" cy="37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Speaking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675" y="1688325"/>
            <a:ext cx="4893575" cy="31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994" y="-1"/>
            <a:ext cx="2585956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Listening and Speaking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575" y="1272800"/>
            <a:ext cx="4028050" cy="32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625" y="445025"/>
            <a:ext cx="1450426" cy="10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400" y="3857700"/>
            <a:ext cx="1450426" cy="9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title="51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5700" y="1057625"/>
            <a:ext cx="486725" cy="4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title="52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7750" y="34632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title="53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7750" y="412553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 title="54.mp3">
            <a:hlinkClick r:id="rId10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4950" y="41255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GET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40957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225" y="1241275"/>
            <a:ext cx="2972150" cy="17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975" y="3206500"/>
            <a:ext cx="3062550" cy="14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4550" y="3389700"/>
            <a:ext cx="2826525" cy="11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810850" y="40000"/>
            <a:ext cx="1113050" cy="1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Presentación en pantalla (16:9)</PresentationFormat>
  <Paragraphs>44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Unit 8</vt:lpstr>
      <vt:lpstr>Reading:</vt:lpstr>
      <vt:lpstr>Read three problems from a weekly article in a British newspaper. Match two pieces of advice to each problem</vt:lpstr>
      <vt:lpstr>Presentación de PowerPoint</vt:lpstr>
      <vt:lpstr>Should /shouldn’t</vt:lpstr>
      <vt:lpstr>Let’s practice</vt:lpstr>
      <vt:lpstr>Speaking</vt:lpstr>
      <vt:lpstr>Listening and Speaking</vt:lpstr>
      <vt:lpstr>GET</vt:lpstr>
      <vt:lpstr>GET</vt:lpstr>
      <vt:lpstr>Speaking.</vt:lpstr>
      <vt:lpstr>Presentación de PowerPoint</vt:lpstr>
      <vt:lpstr>Reading: Murphy’s Law</vt:lpstr>
      <vt:lpstr>Read and match:</vt:lpstr>
      <vt:lpstr>In pairs complete these Murphy’s laws</vt:lpstr>
      <vt:lpstr>First Conditional</vt:lpstr>
      <vt:lpstr>Practice:</vt:lpstr>
      <vt:lpstr>Answer keys:</vt:lpstr>
      <vt:lpstr>Confusing verbs:</vt:lpstr>
      <vt:lpstr>Presentación de PowerPoint</vt:lpstr>
      <vt:lpstr>Presentación de PowerPoint</vt:lpstr>
      <vt:lpstr>Presentación de PowerPoint</vt:lpstr>
      <vt:lpstr>Let’s study possessive pronouns</vt:lpstr>
      <vt:lpstr>Practice</vt:lpstr>
      <vt:lpstr>Answer keys:</vt:lpstr>
      <vt:lpstr>Presentación de PowerPoint</vt:lpstr>
      <vt:lpstr>Reading and speaking</vt:lpstr>
      <vt:lpstr>Presentación de PowerPoint</vt:lpstr>
      <vt:lpstr>Presentación de PowerPoint</vt:lpstr>
      <vt:lpstr>Presentación de PowerPoint</vt:lpstr>
      <vt:lpstr>Practice</vt:lpstr>
      <vt:lpstr>Answer keys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</dc:title>
  <dc:creator>USUARIO</dc:creator>
  <cp:lastModifiedBy>USUARIO</cp:lastModifiedBy>
  <cp:revision>1</cp:revision>
  <dcterms:modified xsi:type="dcterms:W3CDTF">2021-10-25T13:46:08Z</dcterms:modified>
</cp:coreProperties>
</file>