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73" r:id="rId9"/>
    <p:sldId id="263" r:id="rId10"/>
    <p:sldId id="275" r:id="rId11"/>
    <p:sldId id="264" r:id="rId12"/>
    <p:sldId id="265" r:id="rId13"/>
    <p:sldId id="262" r:id="rId1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D7F2C-F616-4C78-98EF-82FD5D35C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7322BC-A1AC-4F43-A839-61E6A3EEE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F2718C-1DCC-44EB-BEA9-4B7506D7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AC7E2B-03C3-4013-8BB5-694052A1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9CD24C-D5B4-4D72-9349-CA3F416A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787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EF44F-16E8-4B16-AD8E-D3F66469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DF4698-FFDA-407C-A2D8-AC64572E1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9CBD16-AA7D-494D-920D-55EA39E1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40629C-412A-41E8-899A-157CC4E9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63EFC4-B850-4DDD-A7DA-D22E204D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85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21A3D1-2FA6-4DA4-9FC6-30C8C1311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2A85E3-FF6D-4C5C-B88A-CC5ECB6CC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FFFDA4-33E7-44BB-A817-0A6F6A4C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EA2931-1098-4C4E-AB7F-8448EBEF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8A074B-BAB8-46E7-87B6-D58316C2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1930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D526F-E9E2-44ED-9413-DB4DCF77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DFA88E-9BAD-4922-B2D6-93391EB9F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F0DBD5-89E5-4DBC-832A-119EC460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9B865D-FF74-41DA-9EC2-997AAABFB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45B092-6BBA-475F-B662-1F6D0DBC0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642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4D8EB-F741-4616-A33D-8F588A80F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EC5540-88B2-4D12-BC9B-72BCF5F4B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E7EB26-87C2-4631-B81B-545C31557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24DED7-A2DD-463A-BFC9-119B68A5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084894-D50D-40C9-B6A4-C84E272E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950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9B350-462E-401E-B232-93D5CC35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07C12-66F3-4545-B668-E1003A693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7EA553-35E4-4CA1-A2D1-1306C9CFD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8C22CF-E333-44AF-8188-F9254644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4EEF42-DAE3-4C8B-B70E-70C2CF23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9DECD3-BAB5-47DA-8E1F-E4EE390F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64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D201C-99CD-4EF4-9B92-D0F1F62D9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90996E-228F-4E46-9AB7-E08A01888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558A43-7F21-48B4-A8A5-AFF581BCA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07C79DD-183F-4650-865A-5F30FB12A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5036B41-5CEF-4A0F-9432-10BDABF5B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9CAC32-7F20-4776-8DB6-A8F007E8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EBE9078-D9BB-4337-8D63-9C274AE5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D2DDA7-44DE-4910-BC3A-59CA8E04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910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86ED9-E594-43B5-AEB5-CF235FB2B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8EC6AF0-41B4-4BC3-9096-9C9CBEDD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C307ADA-E6E2-4730-9DBA-647EE35AE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F93BC9-07B3-4BEB-B1DE-DB6A201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290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DF4431-7A05-4890-92B6-D0AEC553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6BA3888-1E61-4F6E-98B9-32322874A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8390B1-60E2-476B-B29C-D801BC7C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51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81422-92B5-4195-B59F-F71A45A6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20D085-457D-4885-98AA-1CE32874F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095574-3078-4B4E-BDCA-EC79A8547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51BB49-4AD6-425A-B73A-47159664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ED6ECE-091F-4F02-B75C-CCE6E227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5BE3B7-98E7-497F-951E-2CB1CB70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011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879403-55EB-4C47-87AD-95B4E5BD0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410539-8FFB-4F51-A716-C3863E4CF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9AE4AE-7D75-4A6F-9FB1-D1644FDDB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E24FDA-4DF3-438D-9B1F-79982805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06BAFC-54E9-484B-9DF8-C45CF3D8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608B12-4416-4B36-92D2-228912D0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055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98321F-BD31-4A98-A092-ADF4C355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5D10A3-A05C-4478-8995-F7638D61D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CF4A46-CCEA-4427-B8FC-D22FDA990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909ED-9782-4A3E-ABA5-C4E63D9862F4}" type="datetimeFigureOut">
              <a:rPr lang="es-AR" smtClean="0"/>
              <a:t>12/10/2020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B1AD7C-EE7B-42A5-A9C9-272A5906D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F46364-26EA-4192-842E-A4B705428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D243-C9F3-4921-89E2-FD8B307A344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0623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5C26A3-0AB7-4941-8A71-87D469CB16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B46106-6149-48FC-B177-03D758DC31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59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08734E-279D-418E-9C85-8820D814A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21" y="571612"/>
            <a:ext cx="4930840" cy="57147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5E2C1C-C7B9-40C5-B94C-8621539A5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976" y="571612"/>
            <a:ext cx="3629532" cy="3134162"/>
          </a:xfrm>
          <a:prstGeom prst="rect">
            <a:avLst/>
          </a:prstGeom>
        </p:spPr>
      </p:pic>
      <p:pic>
        <p:nvPicPr>
          <p:cNvPr id="6" name="1A_1.10.mp3">
            <a:hlinkClick r:id="" action="ppaction://media"/>
            <a:extLst>
              <a:ext uri="{FF2B5EF4-FFF2-40B4-BE49-F238E27FC236}">
                <a16:creationId xmlns:a16="http://schemas.microsoft.com/office/drawing/2014/main" id="{195C6208-D4DE-4D8B-A056-74E2E331472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4457" y="4836707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32094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5000"/>
                <a:lumOff val="95000"/>
              </a:schemeClr>
            </a:gs>
            <a:gs pos="66000">
              <a:schemeClr val="bg1">
                <a:lumMod val="95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98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A_1.1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2264" y="2204864"/>
            <a:ext cx="609600" cy="6096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05" y="226367"/>
            <a:ext cx="5735550" cy="5746730"/>
          </a:xfrm>
          <a:prstGeom prst="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5" y="5235677"/>
            <a:ext cx="5847585" cy="133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accent1">
                <a:lumMod val="5000"/>
                <a:lumOff val="95000"/>
              </a:schemeClr>
            </a:gs>
            <a:gs pos="42000">
              <a:schemeClr val="bg1">
                <a:lumMod val="95000"/>
              </a:schemeClr>
            </a:gs>
            <a:gs pos="65000">
              <a:schemeClr val="accent3">
                <a:lumMod val="20000"/>
                <a:lumOff val="80000"/>
              </a:schemeClr>
            </a:gs>
            <a:gs pos="98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2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0296" y="1988840"/>
            <a:ext cx="609600" cy="609600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5" y="116633"/>
            <a:ext cx="5378209" cy="645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59" y="5427406"/>
            <a:ext cx="6391493" cy="130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2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A_1.1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1984" y="646470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32" y="162139"/>
            <a:ext cx="4329435" cy="653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A_1.1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1984" y="3759563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DBD71AE-ED80-48A6-8DA2-4C9D6C883B63}"/>
              </a:ext>
            </a:extLst>
          </p:cNvPr>
          <p:cNvSpPr txBox="1"/>
          <p:nvPr/>
        </p:nvSpPr>
        <p:spPr>
          <a:xfrm>
            <a:off x="6410635" y="589935"/>
            <a:ext cx="268912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 and </a:t>
            </a:r>
            <a:r>
              <a:rPr lang="es-AR" b="1" dirty="0" err="1">
                <a:solidFill>
                  <a:srgbClr val="FF0000"/>
                </a:solidFill>
              </a:rPr>
              <a:t>say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next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day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number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640DC712-EE95-4351-897D-FE9A119602B6}"/>
              </a:ext>
            </a:extLst>
          </p:cNvPr>
          <p:cNvSpPr/>
          <p:nvPr/>
        </p:nvSpPr>
        <p:spPr>
          <a:xfrm>
            <a:off x="9099755" y="855405"/>
            <a:ext cx="452629" cy="1917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DD0D158-BAFA-4BEA-AD45-F9EB065702FB}"/>
              </a:ext>
            </a:extLst>
          </p:cNvPr>
          <p:cNvSpPr txBox="1"/>
          <p:nvPr/>
        </p:nvSpPr>
        <p:spPr>
          <a:xfrm>
            <a:off x="6410635" y="3759563"/>
            <a:ext cx="268912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 and </a:t>
            </a:r>
            <a:r>
              <a:rPr lang="es-AR" b="1" dirty="0" err="1">
                <a:solidFill>
                  <a:srgbClr val="FF0000"/>
                </a:solidFill>
              </a:rPr>
              <a:t>respond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appropriately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A89E00B5-3844-41A7-BEA7-256269509126}"/>
              </a:ext>
            </a:extLst>
          </p:cNvPr>
          <p:cNvSpPr/>
          <p:nvPr/>
        </p:nvSpPr>
        <p:spPr>
          <a:xfrm>
            <a:off x="9099754" y="3968498"/>
            <a:ext cx="452629" cy="1917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60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668114"/>
            <a:ext cx="875464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74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A_1.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5469" y="278829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32" y="583629"/>
            <a:ext cx="8101453" cy="604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9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357E031-5C78-4FEC-8434-D226F9780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428" y="595257"/>
            <a:ext cx="5290948" cy="2940908"/>
          </a:xfrm>
          <a:prstGeom prst="rect">
            <a:avLst/>
          </a:prstGeom>
        </p:spPr>
      </p:pic>
      <p:pic>
        <p:nvPicPr>
          <p:cNvPr id="5" name="1A_1.2.mp3">
            <a:hlinkClick r:id="" action="ppaction://media"/>
            <a:extLst>
              <a:ext uri="{FF2B5EF4-FFF2-40B4-BE49-F238E27FC236}">
                <a16:creationId xmlns:a16="http://schemas.microsoft.com/office/drawing/2014/main" id="{A25D01B2-072E-41D3-84FF-6CB73F80D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9953" y="4403401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52B631D-6947-4835-BA1B-FD640A5F37DD}"/>
              </a:ext>
            </a:extLst>
          </p:cNvPr>
          <p:cNvSpPr txBox="1"/>
          <p:nvPr/>
        </p:nvSpPr>
        <p:spPr>
          <a:xfrm>
            <a:off x="301849" y="2886186"/>
            <a:ext cx="64255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sz="3200" b="1" dirty="0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994904-E0C5-4A66-88CA-3BB24C62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821" y="589115"/>
            <a:ext cx="5794150" cy="278170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D2EB49-E6E1-48EA-9AA3-CD94E341B7B4}"/>
              </a:ext>
            </a:extLst>
          </p:cNvPr>
          <p:cNvSpPr txBox="1"/>
          <p:nvPr/>
        </p:nvSpPr>
        <p:spPr>
          <a:xfrm>
            <a:off x="5796441" y="2956449"/>
            <a:ext cx="64255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sz="3200" b="1" dirty="0"/>
              <a:t>2  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89A67B-A491-49AB-A038-513BCE323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45" y="3801907"/>
            <a:ext cx="5201376" cy="264832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8B629D6-DA09-47C0-9436-D8E735C4AF31}"/>
              </a:ext>
            </a:extLst>
          </p:cNvPr>
          <p:cNvSpPr txBox="1"/>
          <p:nvPr/>
        </p:nvSpPr>
        <p:spPr>
          <a:xfrm>
            <a:off x="573347" y="5865452"/>
            <a:ext cx="64255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sz="3200" b="1" dirty="0"/>
              <a:t>3  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B8F8A23-E58B-4468-BF16-D469A8E05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8290" y="3557036"/>
            <a:ext cx="3933937" cy="297901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CCB44AD-EBF0-4665-ACEC-EAAC0930D017}"/>
              </a:ext>
            </a:extLst>
          </p:cNvPr>
          <p:cNvSpPr txBox="1"/>
          <p:nvPr/>
        </p:nvSpPr>
        <p:spPr>
          <a:xfrm>
            <a:off x="7088290" y="5951279"/>
            <a:ext cx="64255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sz="3200" b="1" dirty="0"/>
              <a:t>4   </a:t>
            </a:r>
          </a:p>
        </p:txBody>
      </p:sp>
    </p:spTree>
    <p:extLst>
      <p:ext uri="{BB962C8B-B14F-4D97-AF65-F5344CB8AC3E}">
        <p14:creationId xmlns:p14="http://schemas.microsoft.com/office/powerpoint/2010/main" val="71006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bg1">
                <a:lumMod val="95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40" y="436907"/>
            <a:ext cx="5294907" cy="598418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</p:pic>
      <p:pic>
        <p:nvPicPr>
          <p:cNvPr id="4" name="1A_1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0336" y="659160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8B935E5-0709-4194-99C4-0E750028E5D8}"/>
              </a:ext>
            </a:extLst>
          </p:cNvPr>
          <p:cNvSpPr txBox="1"/>
          <p:nvPr/>
        </p:nvSpPr>
        <p:spPr>
          <a:xfrm>
            <a:off x="8686800" y="1618735"/>
            <a:ext cx="2458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4. </a:t>
            </a:r>
          </a:p>
          <a:p>
            <a:r>
              <a:rPr lang="es-AR" dirty="0">
                <a:solidFill>
                  <a:srgbClr val="FF0000"/>
                </a:solidFill>
              </a:rPr>
              <a:t>Listen, complete, </a:t>
            </a:r>
            <a:r>
              <a:rPr lang="es-AR" dirty="0" err="1">
                <a:solidFill>
                  <a:srgbClr val="FF0000"/>
                </a:solidFill>
              </a:rPr>
              <a:t>practice</a:t>
            </a:r>
            <a:r>
              <a:rPr lang="es-AR" dirty="0">
                <a:solidFill>
                  <a:srgbClr val="FF0000"/>
                </a:solidFill>
              </a:rPr>
              <a:t> and MEMORIZE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dialogues.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366A1B-C474-401E-8505-72126E569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038" y="4758335"/>
            <a:ext cx="4267796" cy="66684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0795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bg1">
                <a:lumMod val="95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04" y="548679"/>
            <a:ext cx="6483796" cy="30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04" y="4021947"/>
            <a:ext cx="6483796" cy="207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A_1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7441" y="5489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bg1">
                <a:lumMod val="95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A_1.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2301" y="1224427"/>
            <a:ext cx="609600" cy="609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3" y="320437"/>
            <a:ext cx="5295900" cy="215265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5045CFF-03F0-4FC0-B3BE-7D1771DBFF13}"/>
              </a:ext>
            </a:extLst>
          </p:cNvPr>
          <p:cNvSpPr txBox="1"/>
          <p:nvPr/>
        </p:nvSpPr>
        <p:spPr>
          <a:xfrm>
            <a:off x="5898663" y="427703"/>
            <a:ext cx="5783287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Go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page 124 </a:t>
            </a:r>
            <a:r>
              <a:rPr lang="es-AR" b="1" dirty="0" err="1">
                <a:solidFill>
                  <a:srgbClr val="FF0000"/>
                </a:solidFill>
              </a:rPr>
              <a:t>Grammar</a:t>
            </a:r>
            <a:r>
              <a:rPr lang="es-AR" b="1" dirty="0">
                <a:solidFill>
                  <a:srgbClr val="FF0000"/>
                </a:solidFill>
              </a:rPr>
              <a:t> Bank. Listen,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practice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reading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sentences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D3A84860-CAFA-4DEF-98F1-1C4D41EA2555}"/>
              </a:ext>
            </a:extLst>
          </p:cNvPr>
          <p:cNvSpPr/>
          <p:nvPr/>
        </p:nvSpPr>
        <p:spPr>
          <a:xfrm>
            <a:off x="8398832" y="1125251"/>
            <a:ext cx="257405" cy="8547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9175152-2C24-4D39-B30C-38C0A30E21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120" y="2031254"/>
            <a:ext cx="6308831" cy="4506309"/>
          </a:xfrm>
          <a:prstGeom prst="rect">
            <a:avLst/>
          </a:prstGeom>
        </p:spPr>
      </p:pic>
      <p:sp>
        <p:nvSpPr>
          <p:cNvPr id="19" name="Flecha: curvada hacia la derecha 18">
            <a:extLst>
              <a:ext uri="{FF2B5EF4-FFF2-40B4-BE49-F238E27FC236}">
                <a16:creationId xmlns:a16="http://schemas.microsoft.com/office/drawing/2014/main" id="{04DF9DA2-37DA-4CE0-B84E-E2E0A88F1E75}"/>
              </a:ext>
            </a:extLst>
          </p:cNvPr>
          <p:cNvSpPr/>
          <p:nvPr/>
        </p:nvSpPr>
        <p:spPr>
          <a:xfrm>
            <a:off x="9586452" y="1125251"/>
            <a:ext cx="1061883" cy="64633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90E48BC-44D2-42AF-908F-249C22615D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7167" y="2762157"/>
            <a:ext cx="1609950" cy="66684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F2EF22B-C8BF-4046-BE0C-CA3CF86225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639" y="4678814"/>
            <a:ext cx="1276528" cy="160042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2" name="1A_1.6">
            <a:hlinkClick r:id="" action="ppaction://media"/>
            <a:extLst>
              <a:ext uri="{FF2B5EF4-FFF2-40B4-BE49-F238E27FC236}">
                <a16:creationId xmlns:a16="http://schemas.microsoft.com/office/drawing/2014/main" id="{3E44AEB6-46C8-4FA4-8E88-6A3E55ED69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59858" y="5056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bg1">
                <a:lumMod val="95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6" y="529466"/>
            <a:ext cx="9925825" cy="579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99BEF6-A70E-40D7-B7C3-B03484567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189" y="1640536"/>
            <a:ext cx="4372585" cy="981212"/>
          </a:xfrm>
          <a:prstGeom prst="rect">
            <a:avLst/>
          </a:prstGeom>
          <a:ln w="28575"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3053853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A_1.1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328" y="603920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7" y="354093"/>
            <a:ext cx="5798214" cy="448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16" y="3038169"/>
            <a:ext cx="6160449" cy="321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4BB4131-3EB4-496A-8778-1DFCC250CD58}"/>
              </a:ext>
            </a:extLst>
          </p:cNvPr>
          <p:cNvSpPr txBox="1"/>
          <p:nvPr/>
        </p:nvSpPr>
        <p:spPr>
          <a:xfrm>
            <a:off x="6607278" y="539388"/>
            <a:ext cx="120936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Page 148</a:t>
            </a:r>
          </a:p>
        </p:txBody>
      </p:sp>
    </p:spTree>
    <p:extLst>
      <p:ext uri="{BB962C8B-B14F-4D97-AF65-F5344CB8AC3E}">
        <p14:creationId xmlns:p14="http://schemas.microsoft.com/office/powerpoint/2010/main" val="40967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49</Words>
  <Application>Microsoft Office PowerPoint</Application>
  <PresentationFormat>Panorámica</PresentationFormat>
  <Paragraphs>10</Paragraphs>
  <Slides>13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15</cp:revision>
  <dcterms:created xsi:type="dcterms:W3CDTF">2020-08-17T21:53:11Z</dcterms:created>
  <dcterms:modified xsi:type="dcterms:W3CDTF">2020-10-12T21:51:23Z</dcterms:modified>
</cp:coreProperties>
</file>