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96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3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6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5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5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59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78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5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B98B3-C558-4553-BC74-DEAE9F70670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35DF-7993-4709-91C5-7BA8829FF06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86366" y="1130142"/>
            <a:ext cx="10935569" cy="1325563"/>
          </a:xfrm>
        </p:spPr>
        <p:txBody>
          <a:bodyPr>
            <a:normAutofit/>
          </a:bodyPr>
          <a:lstStyle/>
          <a:p>
            <a:pPr algn="ctr"/>
            <a:r>
              <a:rPr lang="es-AR" sz="4000" b="1" dirty="0" smtClean="0"/>
              <a:t>SISTEMAS </a:t>
            </a:r>
            <a:r>
              <a:rPr lang="es-AR" sz="4000" b="1" dirty="0"/>
              <a:t>DE REPRESENTACIÓN </a:t>
            </a:r>
            <a:r>
              <a:rPr lang="es-AR" sz="4000" b="1" dirty="0" smtClean="0"/>
              <a:t>GRAFICA</a:t>
            </a:r>
            <a:endParaRPr lang="es-AR" sz="4000" dirty="0"/>
          </a:p>
        </p:txBody>
      </p:sp>
      <p:pic>
        <p:nvPicPr>
          <p:cNvPr id="5" name="Picture 4" descr="Proyecto Metrotranvía de Mendoza — Facultad de Ingenier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-191086"/>
            <a:ext cx="4134726" cy="15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upload.wikimedia.org/wikipedia/commons/0/01/Engin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188"/>
            <a:ext cx="7285842" cy="40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7285842" y="5263188"/>
            <a:ext cx="4804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/>
              <a:t>Dibujo de la Especialidad </a:t>
            </a:r>
          </a:p>
          <a:p>
            <a:pPr algn="ctr"/>
            <a:r>
              <a:rPr lang="es-MX" sz="3600" dirty="0" smtClean="0"/>
              <a:t>ING. EN PETRÓLEOS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93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667" t="20926" r="21667" b="14761"/>
          <a:stretch/>
        </p:blipFill>
        <p:spPr>
          <a:xfrm>
            <a:off x="0" y="0"/>
            <a:ext cx="12192000" cy="77834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075" y="333375"/>
            <a:ext cx="5907925" cy="106362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Trabajo de la Especialidad Petróleos</a:t>
            </a:r>
            <a:endParaRPr lang="en-US" dirty="0"/>
          </a:p>
        </p:txBody>
      </p:sp>
      <p:sp>
        <p:nvSpPr>
          <p:cNvPr id="11" name="Elipse 10"/>
          <p:cNvSpPr/>
          <p:nvPr/>
        </p:nvSpPr>
        <p:spPr>
          <a:xfrm>
            <a:off x="188075" y="2966291"/>
            <a:ext cx="3247851" cy="3247851"/>
          </a:xfrm>
          <a:prstGeom prst="ellipse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259425" y="3911044"/>
            <a:ext cx="31051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>
                <a:solidFill>
                  <a:schemeClr val="bg1"/>
                </a:solidFill>
              </a:rPr>
              <a:t>A</a:t>
            </a:r>
            <a:r>
              <a:rPr lang="es-MX" sz="2000" dirty="0" smtClean="0">
                <a:solidFill>
                  <a:schemeClr val="bg1"/>
                </a:solidFill>
              </a:rPr>
              <a:t>ccesorio </a:t>
            </a:r>
            <a:r>
              <a:rPr lang="es-MX" sz="2000" dirty="0">
                <a:solidFill>
                  <a:schemeClr val="bg1"/>
                </a:solidFill>
              </a:rPr>
              <a:t>fundamental para unir diferentes partes del sistema de tuberías, válvulas, bombas u otros elementos.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s-MX" dirty="0" smtClean="0"/>
              <a:t>Elementos de una brida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347" t="32346" r="38958" b="28025"/>
          <a:stretch/>
        </p:blipFill>
        <p:spPr>
          <a:xfrm>
            <a:off x="1949450" y="2628900"/>
            <a:ext cx="8356600" cy="40767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9900" y="1205637"/>
            <a:ext cx="113157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0" i="0" dirty="0" smtClean="0">
                <a:solidFill>
                  <a:srgbClr val="000000"/>
                </a:solidFill>
                <a:effectLst/>
              </a:rPr>
              <a:t>Permite montar y desmontar las partes mencionas sin realizar operaciones destructivas, gracias a una circunferencia de agujeros a través de los cuales se montan pernos o espárragos de unión. Una junta bridada está compuesta por dos bridas, una </a:t>
            </a:r>
            <a:r>
              <a:rPr lang="es-MX" sz="2000" b="0" i="0" dirty="0" err="1" smtClean="0">
                <a:solidFill>
                  <a:srgbClr val="000000"/>
                </a:solidFill>
                <a:effectLst/>
              </a:rPr>
              <a:t>empacadura</a:t>
            </a:r>
            <a:r>
              <a:rPr lang="es-MX" sz="2000" b="0" i="0" dirty="0" smtClean="0">
                <a:solidFill>
                  <a:srgbClr val="000000"/>
                </a:solidFill>
                <a:effectLst/>
              </a:rPr>
              <a:t> de sello entre las dos bridas, espárragos o tornillos y las arandelas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64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4775" r="45194" b="5528"/>
          <a:stretch/>
        </p:blipFill>
        <p:spPr>
          <a:xfrm>
            <a:off x="1430791" y="1172093"/>
            <a:ext cx="4665209" cy="5685907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200" y="365126"/>
            <a:ext cx="10515600" cy="6857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/>
              <a:t>Brida a representar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2" t="18540" r="3015" b="15947"/>
          <a:stretch/>
        </p:blipFill>
        <p:spPr>
          <a:xfrm>
            <a:off x="7035800" y="944246"/>
            <a:ext cx="4889500" cy="532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6358543" y="1546167"/>
            <a:ext cx="5520345" cy="5057760"/>
            <a:chOff x="3507277" y="1050847"/>
            <a:chExt cx="6035734" cy="549489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7277" y="1050847"/>
              <a:ext cx="5827915" cy="5494891"/>
            </a:xfrm>
            <a:prstGeom prst="rect">
              <a:avLst/>
            </a:prstGeom>
          </p:spPr>
        </p:pic>
        <p:sp>
          <p:nvSpPr>
            <p:cNvPr id="9" name="Rectángulo 8"/>
            <p:cNvSpPr/>
            <p:nvPr/>
          </p:nvSpPr>
          <p:spPr>
            <a:xfrm>
              <a:off x="6808124" y="5935287"/>
              <a:ext cx="2734887" cy="6104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ítulo 1"/>
          <p:cNvSpPr txBox="1">
            <a:spLocks/>
          </p:cNvSpPr>
          <p:nvPr/>
        </p:nvSpPr>
        <p:spPr>
          <a:xfrm>
            <a:off x="838200" y="2206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/>
              <a:t>DIBUJAR</a:t>
            </a:r>
            <a:endParaRPr lang="en-US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dirty="0" smtClean="0"/>
              <a:t>Vistas: Anterior, Superior y Lateral Izquierda</a:t>
            </a:r>
          </a:p>
          <a:p>
            <a:pPr algn="l"/>
            <a:r>
              <a:rPr lang="es-MX" dirty="0" smtClean="0"/>
              <a:t>Corte</a:t>
            </a:r>
          </a:p>
          <a:p>
            <a:pPr algn="l"/>
            <a:r>
              <a:rPr lang="es-MX" dirty="0" smtClean="0"/>
              <a:t>Perspectiva</a:t>
            </a:r>
            <a:r>
              <a:rPr lang="en-US" dirty="0" smtClean="0"/>
              <a:t> </a:t>
            </a:r>
            <a:r>
              <a:rPr lang="en-US" dirty="0" err="1" smtClean="0"/>
              <a:t>Isométrica</a:t>
            </a:r>
            <a:endParaRPr lang="en-US" dirty="0" smtClean="0"/>
          </a:p>
          <a:p>
            <a:pPr algn="l"/>
            <a:r>
              <a:rPr lang="es-MX" dirty="0" smtClean="0"/>
              <a:t>Perspectiva Seccionada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4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9158</TotalTime>
  <Words>111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SISTEMAS DE REPRESENTACIÓN GRAFICA</vt:lpstr>
      <vt:lpstr>Trabajo de la Especialidad Petróleos</vt:lpstr>
      <vt:lpstr>Elementos de una brida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Anlau</dc:creator>
  <cp:lastModifiedBy>Anlau</cp:lastModifiedBy>
  <cp:revision>7</cp:revision>
  <dcterms:created xsi:type="dcterms:W3CDTF">2024-10-16T12:15:44Z</dcterms:created>
  <dcterms:modified xsi:type="dcterms:W3CDTF">2024-10-22T20:54:10Z</dcterms:modified>
</cp:coreProperties>
</file>