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17" r:id="rId2"/>
    <p:sldId id="730" r:id="rId3"/>
    <p:sldId id="731" r:id="rId4"/>
    <p:sldId id="732" r:id="rId5"/>
    <p:sldId id="733" r:id="rId6"/>
    <p:sldId id="734" r:id="rId7"/>
    <p:sldId id="735" r:id="rId8"/>
    <p:sldId id="736" r:id="rId9"/>
    <p:sldId id="737" r:id="rId10"/>
    <p:sldId id="738" r:id="rId11"/>
    <p:sldId id="739" r:id="rId12"/>
    <p:sldId id="740" r:id="rId13"/>
    <p:sldId id="741" r:id="rId14"/>
    <p:sldId id="742" r:id="rId15"/>
    <p:sldId id="743" r:id="rId16"/>
    <p:sldId id="747" r:id="rId17"/>
    <p:sldId id="744" r:id="rId18"/>
    <p:sldId id="745" r:id="rId19"/>
    <p:sldId id="746" r:id="rId20"/>
    <p:sldId id="748" r:id="rId21"/>
    <p:sldId id="749" r:id="rId22"/>
    <p:sldId id="750" r:id="rId23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46EA7CD-BFAB-4D1D-AAE8-D7CA2FD9A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E8B3345E-E969-431E-AE64-014BA9B730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2F519AE-2357-4285-B33A-A50FD442A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16/5/2025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61A81531-DABB-4FF7-BDA6-23533D245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4D4E2DF-0B61-486E-8477-332713847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73166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95CE5AB-C4ED-4F14-AD94-D47EC75C3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EAEC0177-2C4C-4B91-8814-093B65C97D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41D293D-79F1-4623-94A1-AA8DD6383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16/5/2025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24E566F-F4F5-45B6-9505-269C2831F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F3E56BD-88B4-4ECC-95DB-C9393CD7E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90962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11C2E1CE-B69D-4113-9141-310EF3FD85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D9BE9841-371C-432E-A107-35B4076023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E3D0D78-DE6A-4930-B672-47315E448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16/5/2025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A4C4D4D-F76B-4AFA-B621-9AA287B82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86E82A2-5921-4017-998E-8B78C51BD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82457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EF87A40-BDE8-4315-8BC2-42B172802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38715FFB-87BA-4E3E-835E-7CB2EFB6D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7D8F0D9-63EE-477A-A8D7-0EAD21716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16/5/2025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B141ADC-678E-482B-B8D0-BB479A36C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F32494E-A35C-44C9-8A54-C2FB84D4C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0882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89BE5D9-EA0F-460E-9BD0-0D4851162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52339EED-106B-4283-9EB1-B60ED47D1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3943F9F-3744-45CD-89CB-DBE8E9CC6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16/5/2025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8F0BEB1-3D97-47A3-B62F-B658AE82B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AB8CFA7-1C6D-4EC3-85C9-6C168AA3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92760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12525F2-9EA5-4809-8BF9-8F07C0DCC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C1F19A7D-44E4-48FE-AC49-867A0307C8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51DB41DB-4681-4FE1-9C9C-4B0C7549C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68B11021-B6CD-4E39-B7F2-E719D856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16/5/2025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97D981B8-C8F9-4CA6-BE51-0DC70436A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8CA2EEDD-9159-49A5-BB23-7A92DA272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48356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E4DFA88-7D61-4B04-AC5B-149238F44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FEAC91D3-9F4C-4122-851F-B068E5E29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4600F3A6-A77B-4F0C-9C45-50751D8C5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CD90B664-9E59-4A8C-BF4D-DA47E02CB2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DE833550-A2BE-4C1B-87FB-D86739B8AF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61D47751-977E-4ABA-85C4-A680EE267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16/5/2025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CA922137-F7F3-4A81-BDC9-3B1EA4911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16B4A516-08E5-4E40-ABE7-483723CDC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02589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F672BA8-C4AF-4F89-BCC5-115C4A42C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062FAF6C-6E1C-4830-B1D3-6B768526C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16/5/2025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F0639D46-C038-4091-9794-A716789A0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9DBB8542-B82E-443F-B191-832E2F4EF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5810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3610610D-55E7-4056-85FE-4C7E59076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16/5/2025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9848330D-49C4-44CE-A377-15563D8A8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7D578E54-5B55-4A5B-B743-FAB5DE6D5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6413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E6828C6-F180-430C-B513-B9EEA9CA4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254F4E8-AFAD-4E43-9951-AD27EE88E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FA6FEC73-37BB-4DFA-B9ED-4F0F0F1137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1B3D7563-7BD0-44B7-A62F-34798489C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16/5/2025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C758BFEF-55A3-4B69-AB4C-3D40582DC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4A86F8EF-709E-40F6-A296-83B89C7A5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54984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5534A49-CDA6-4569-AC4F-27B51ABE6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1656E11D-01D2-415D-B7D1-D730D05134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5A9A84DD-3B56-40E3-AF9A-66F94E887C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F527D257-0445-4104-9C0B-9073B2876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16/5/2025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6AB6A1D-F4C6-49B7-BEA8-4997C7BBF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E3E7A46A-FEB6-45BF-B001-6A3162F2A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97527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44FF5EFD-7FDE-425F-BDAE-A7CC63BC6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ACA9042E-2195-43B6-8922-FF5992EBD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A069077-2840-4ED9-8864-AF0E78CF65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07A22-558F-456C-BBCC-AF301DEA31C8}" type="datetimeFigureOut">
              <a:rPr lang="es-AR" smtClean="0"/>
              <a:t>16/5/2025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FE64BECF-7CB5-4F42-90FC-9EA1D9E2F9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24B2959-A8DB-4229-87B1-066E5E907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68504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72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8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10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audio" Target="../media/media1.mp3"/><Relationship Id="rId16" Type="http://schemas.openxmlformats.org/officeDocument/2006/relationships/image" Target="../media/image16.png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15.png"/><Relationship Id="rId18" Type="http://schemas.openxmlformats.org/officeDocument/2006/relationships/image" Target="../media/image10.png"/><Relationship Id="rId26" Type="http://schemas.openxmlformats.org/officeDocument/2006/relationships/image" Target="../media/image36.png"/><Relationship Id="rId3" Type="http://schemas.openxmlformats.org/officeDocument/2006/relationships/image" Target="../media/image18.png"/><Relationship Id="rId21" Type="http://schemas.openxmlformats.org/officeDocument/2006/relationships/image" Target="../media/image31.png"/><Relationship Id="rId7" Type="http://schemas.openxmlformats.org/officeDocument/2006/relationships/image" Target="../media/image22.png"/><Relationship Id="rId12" Type="http://schemas.openxmlformats.org/officeDocument/2006/relationships/image" Target="../media/image14.png"/><Relationship Id="rId17" Type="http://schemas.openxmlformats.org/officeDocument/2006/relationships/image" Target="../media/image9.png"/><Relationship Id="rId25" Type="http://schemas.openxmlformats.org/officeDocument/2006/relationships/image" Target="../media/image35.png"/><Relationship Id="rId2" Type="http://schemas.openxmlformats.org/officeDocument/2006/relationships/image" Target="../media/image17.png"/><Relationship Id="rId16" Type="http://schemas.openxmlformats.org/officeDocument/2006/relationships/image" Target="../media/image28.png"/><Relationship Id="rId20" Type="http://schemas.openxmlformats.org/officeDocument/2006/relationships/image" Target="../media/image30.png"/><Relationship Id="rId29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24" Type="http://schemas.openxmlformats.org/officeDocument/2006/relationships/image" Target="../media/image34.png"/><Relationship Id="rId5" Type="http://schemas.openxmlformats.org/officeDocument/2006/relationships/image" Target="../media/image20.png"/><Relationship Id="rId15" Type="http://schemas.openxmlformats.org/officeDocument/2006/relationships/image" Target="../media/image27.emf"/><Relationship Id="rId23" Type="http://schemas.openxmlformats.org/officeDocument/2006/relationships/image" Target="../media/image33.png"/><Relationship Id="rId28" Type="http://schemas.openxmlformats.org/officeDocument/2006/relationships/image" Target="../media/image38.png"/><Relationship Id="rId10" Type="http://schemas.openxmlformats.org/officeDocument/2006/relationships/image" Target="../media/image25.png"/><Relationship Id="rId19" Type="http://schemas.openxmlformats.org/officeDocument/2006/relationships/image" Target="../media/image29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11.png"/><Relationship Id="rId22" Type="http://schemas.openxmlformats.org/officeDocument/2006/relationships/image" Target="../media/image32.png"/><Relationship Id="rId27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18" Type="http://schemas.openxmlformats.org/officeDocument/2006/relationships/image" Target="../media/image56.png"/><Relationship Id="rId26" Type="http://schemas.openxmlformats.org/officeDocument/2006/relationships/image" Target="../media/image16.png"/><Relationship Id="rId3" Type="http://schemas.openxmlformats.org/officeDocument/2006/relationships/image" Target="../media/image41.png"/><Relationship Id="rId21" Type="http://schemas.openxmlformats.org/officeDocument/2006/relationships/image" Target="../media/image59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5" Type="http://schemas.openxmlformats.org/officeDocument/2006/relationships/image" Target="../media/image13.png"/><Relationship Id="rId2" Type="http://schemas.openxmlformats.org/officeDocument/2006/relationships/image" Target="../media/image40.png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24" Type="http://schemas.openxmlformats.org/officeDocument/2006/relationships/image" Target="../media/image12.pn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23" Type="http://schemas.openxmlformats.org/officeDocument/2006/relationships/image" Target="../media/image61.png"/><Relationship Id="rId10" Type="http://schemas.openxmlformats.org/officeDocument/2006/relationships/image" Target="../media/image48.png"/><Relationship Id="rId19" Type="http://schemas.openxmlformats.org/officeDocument/2006/relationships/image" Target="../media/image57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Relationship Id="rId22" Type="http://schemas.openxmlformats.org/officeDocument/2006/relationships/image" Target="../media/image60.png"/><Relationship Id="rId27" Type="http://schemas.openxmlformats.org/officeDocument/2006/relationships/image" Target="../media/image6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180" y="3130946"/>
            <a:ext cx="3118936" cy="265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404" y="925429"/>
            <a:ext cx="11553825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0874" y="360196"/>
            <a:ext cx="6096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459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337289" y="380546"/>
            <a:ext cx="32823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dictation</a:t>
            </a:r>
            <a:endParaRPr lang="es-E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EF4e_PreintSB_6.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005011" y="537411"/>
            <a:ext cx="609600" cy="609600"/>
          </a:xfrm>
          <a:prstGeom prst="rect">
            <a:avLst/>
          </a:prstGeom>
        </p:spPr>
      </p:pic>
      <p:sp>
        <p:nvSpPr>
          <p:cNvPr id="6" name="5 Rectángulo"/>
          <p:cNvSpPr/>
          <p:nvPr/>
        </p:nvSpPr>
        <p:spPr>
          <a:xfrm>
            <a:off x="3048000" y="2551837"/>
            <a:ext cx="6096000" cy="268067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3400"/>
              </a:lnSpc>
            </a:pPr>
            <a:r>
              <a:rPr lang="en-GB" sz="2400" b="1" dirty="0"/>
              <a:t>1</a:t>
            </a:r>
            <a:r>
              <a:rPr lang="en-GB" sz="2400" dirty="0"/>
              <a:t>	I want to go with you.</a:t>
            </a:r>
            <a:endParaRPr lang="es-AR" sz="2400" dirty="0"/>
          </a:p>
          <a:p>
            <a:pPr>
              <a:lnSpc>
                <a:spcPts val="3400"/>
              </a:lnSpc>
            </a:pPr>
            <a:r>
              <a:rPr lang="en-GB" sz="2400" b="1" dirty="0"/>
              <a:t>2</a:t>
            </a:r>
            <a:r>
              <a:rPr lang="en-GB" sz="2400" dirty="0"/>
              <a:t>	They won’t come tonight.</a:t>
            </a:r>
            <a:endParaRPr lang="es-AR" sz="2400" dirty="0"/>
          </a:p>
          <a:p>
            <a:pPr>
              <a:lnSpc>
                <a:spcPts val="3400"/>
              </a:lnSpc>
            </a:pPr>
            <a:r>
              <a:rPr lang="en-GB" sz="2400" b="1" dirty="0"/>
              <a:t>3</a:t>
            </a:r>
            <a:r>
              <a:rPr lang="en-GB" sz="2400" dirty="0"/>
              <a:t>	You won’t find a job.</a:t>
            </a:r>
            <a:endParaRPr lang="es-AR" sz="2400" dirty="0"/>
          </a:p>
          <a:p>
            <a:pPr>
              <a:lnSpc>
                <a:spcPts val="3400"/>
              </a:lnSpc>
            </a:pPr>
            <a:r>
              <a:rPr lang="en-GB" sz="2400" b="1" dirty="0"/>
              <a:t>4</a:t>
            </a:r>
            <a:r>
              <a:rPr lang="en-GB" sz="2400" dirty="0"/>
              <a:t>	We want to learn Russian.</a:t>
            </a:r>
            <a:endParaRPr lang="es-AR" sz="2400" dirty="0"/>
          </a:p>
          <a:p>
            <a:pPr>
              <a:lnSpc>
                <a:spcPts val="3400"/>
              </a:lnSpc>
            </a:pPr>
            <a:r>
              <a:rPr lang="en-GB" sz="2400" b="1" dirty="0"/>
              <a:t>5</a:t>
            </a:r>
            <a:r>
              <a:rPr lang="en-GB" sz="2400" dirty="0"/>
              <a:t>	They want to sell their house.</a:t>
            </a:r>
            <a:endParaRPr lang="es-AR" sz="2400" dirty="0"/>
          </a:p>
          <a:p>
            <a:pPr>
              <a:lnSpc>
                <a:spcPts val="3400"/>
              </a:lnSpc>
            </a:pPr>
            <a:r>
              <a:rPr lang="en-GB" sz="2400" b="1" dirty="0"/>
              <a:t>6</a:t>
            </a:r>
            <a:r>
              <a:rPr lang="en-GB" sz="2400" dirty="0"/>
              <a:t>	I’m sure she won’t win.</a:t>
            </a:r>
            <a:endParaRPr lang="es-AR" sz="24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1917" y="5521994"/>
            <a:ext cx="942975" cy="361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4371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343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360697"/>
            <a:ext cx="409575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98" y="770272"/>
            <a:ext cx="8801101" cy="2503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97" y="3549316"/>
            <a:ext cx="10680009" cy="2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4124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623888"/>
            <a:ext cx="11201400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5895" y="3212431"/>
            <a:ext cx="4450802" cy="2592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439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9654" y="301040"/>
            <a:ext cx="3076575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48" y="486778"/>
            <a:ext cx="7305675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591" y="2128838"/>
            <a:ext cx="8162925" cy="260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9730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94" y="672765"/>
            <a:ext cx="10502341" cy="5463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6933" y="1053325"/>
            <a:ext cx="1681162" cy="359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0801" y="1970806"/>
            <a:ext cx="1608073" cy="305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4956" y="3133725"/>
            <a:ext cx="2338185" cy="379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4 Conector recto"/>
          <p:cNvCxnSpPr/>
          <p:nvPr/>
        </p:nvCxnSpPr>
        <p:spPr>
          <a:xfrm>
            <a:off x="2490537" y="3970421"/>
            <a:ext cx="169645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>
            <a:off x="6182226" y="1412746"/>
            <a:ext cx="71387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>
            <a:off x="6539163" y="1053325"/>
            <a:ext cx="57350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Conector recto"/>
          <p:cNvCxnSpPr/>
          <p:nvPr/>
        </p:nvCxnSpPr>
        <p:spPr>
          <a:xfrm>
            <a:off x="1391653" y="1836822"/>
            <a:ext cx="169645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>
            <a:off x="10091261" y="1836822"/>
            <a:ext cx="117107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2031332" y="2296040"/>
            <a:ext cx="169645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"/>
          <p:cNvCxnSpPr/>
          <p:nvPr/>
        </p:nvCxnSpPr>
        <p:spPr>
          <a:xfrm>
            <a:off x="4339389" y="2296040"/>
            <a:ext cx="2987843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4339389" y="2715127"/>
            <a:ext cx="106279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"/>
          <p:cNvCxnSpPr/>
          <p:nvPr/>
        </p:nvCxnSpPr>
        <p:spPr>
          <a:xfrm>
            <a:off x="3655594" y="3133725"/>
            <a:ext cx="106279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"/>
          <p:cNvCxnSpPr/>
          <p:nvPr/>
        </p:nvCxnSpPr>
        <p:spPr>
          <a:xfrm>
            <a:off x="6011164" y="3129715"/>
            <a:ext cx="106279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"/>
          <p:cNvCxnSpPr/>
          <p:nvPr/>
        </p:nvCxnSpPr>
        <p:spPr>
          <a:xfrm>
            <a:off x="2078707" y="3617495"/>
            <a:ext cx="279207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"/>
          <p:cNvCxnSpPr/>
          <p:nvPr/>
        </p:nvCxnSpPr>
        <p:spPr>
          <a:xfrm>
            <a:off x="7876674" y="3970421"/>
            <a:ext cx="75412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Conector recto"/>
          <p:cNvCxnSpPr/>
          <p:nvPr/>
        </p:nvCxnSpPr>
        <p:spPr>
          <a:xfrm>
            <a:off x="7073954" y="4387517"/>
            <a:ext cx="106279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Conector recto"/>
          <p:cNvCxnSpPr/>
          <p:nvPr/>
        </p:nvCxnSpPr>
        <p:spPr>
          <a:xfrm>
            <a:off x="9459603" y="4387517"/>
            <a:ext cx="170570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38 Conector recto"/>
          <p:cNvCxnSpPr/>
          <p:nvPr/>
        </p:nvCxnSpPr>
        <p:spPr>
          <a:xfrm>
            <a:off x="2031332" y="4796590"/>
            <a:ext cx="268705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40 Conector recto"/>
          <p:cNvCxnSpPr/>
          <p:nvPr/>
        </p:nvCxnSpPr>
        <p:spPr>
          <a:xfrm>
            <a:off x="10312454" y="4796590"/>
            <a:ext cx="84822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42 Conector recto"/>
          <p:cNvCxnSpPr/>
          <p:nvPr/>
        </p:nvCxnSpPr>
        <p:spPr>
          <a:xfrm>
            <a:off x="5201652" y="5157537"/>
            <a:ext cx="63165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44 Conector recto"/>
          <p:cNvCxnSpPr/>
          <p:nvPr/>
        </p:nvCxnSpPr>
        <p:spPr>
          <a:xfrm>
            <a:off x="2490537" y="5566611"/>
            <a:ext cx="169645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45 Conector recto"/>
          <p:cNvCxnSpPr/>
          <p:nvPr/>
        </p:nvCxnSpPr>
        <p:spPr>
          <a:xfrm>
            <a:off x="8253737" y="5566611"/>
            <a:ext cx="169645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46 Conector recto"/>
          <p:cNvCxnSpPr/>
          <p:nvPr/>
        </p:nvCxnSpPr>
        <p:spPr>
          <a:xfrm>
            <a:off x="4339389" y="5975685"/>
            <a:ext cx="106279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0025" y="5566610"/>
            <a:ext cx="1785324" cy="378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076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30" y="344106"/>
            <a:ext cx="6836594" cy="1248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551130" y="307156"/>
            <a:ext cx="8578516" cy="461665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s-MX" sz="2400" dirty="0" smtClean="0">
                <a:solidFill>
                  <a:srgbClr val="C00000"/>
                </a:solidFill>
              </a:rPr>
              <a:t>Steve </a:t>
            </a:r>
            <a:r>
              <a:rPr lang="es-MX" sz="2400" dirty="0" err="1" smtClean="0">
                <a:solidFill>
                  <a:srgbClr val="C00000"/>
                </a:solidFill>
              </a:rPr>
              <a:t>was</a:t>
            </a:r>
            <a:r>
              <a:rPr lang="es-MX" sz="2400" dirty="0" smtClean="0">
                <a:solidFill>
                  <a:srgbClr val="C00000"/>
                </a:solidFill>
              </a:rPr>
              <a:t> living </a:t>
            </a:r>
            <a:r>
              <a:rPr lang="es-MX" sz="2400" dirty="0" err="1" smtClean="0">
                <a:solidFill>
                  <a:srgbClr val="C00000"/>
                </a:solidFill>
              </a:rPr>
              <a:t>there</a:t>
            </a:r>
            <a:r>
              <a:rPr lang="es-MX" sz="2400" dirty="0" smtClean="0">
                <a:solidFill>
                  <a:srgbClr val="C00000"/>
                </a:solidFill>
              </a:rPr>
              <a:t> and Carmen </a:t>
            </a:r>
            <a:r>
              <a:rPr lang="es-MX" sz="2400" dirty="0" err="1" smtClean="0">
                <a:solidFill>
                  <a:srgbClr val="C00000"/>
                </a:solidFill>
              </a:rPr>
              <a:t>was</a:t>
            </a:r>
            <a:r>
              <a:rPr lang="es-MX" sz="2400" dirty="0" smtClean="0">
                <a:solidFill>
                  <a:srgbClr val="C00000"/>
                </a:solidFill>
              </a:rPr>
              <a:t> </a:t>
            </a:r>
            <a:r>
              <a:rPr lang="es-MX" sz="2400" dirty="0" err="1" smtClean="0">
                <a:solidFill>
                  <a:srgbClr val="C00000"/>
                </a:solidFill>
              </a:rPr>
              <a:t>studying</a:t>
            </a:r>
            <a:r>
              <a:rPr lang="es-MX" sz="2400" dirty="0" smtClean="0">
                <a:solidFill>
                  <a:srgbClr val="C00000"/>
                </a:solidFill>
              </a:rPr>
              <a:t> English.</a:t>
            </a:r>
            <a:endParaRPr lang="es-AR" sz="2400" dirty="0">
              <a:solidFill>
                <a:srgbClr val="C0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51130" y="737536"/>
            <a:ext cx="11035281" cy="461665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s-MX" sz="2400" dirty="0" err="1" smtClean="0">
                <a:solidFill>
                  <a:srgbClr val="C00000"/>
                </a:solidFill>
              </a:rPr>
              <a:t>Because</a:t>
            </a:r>
            <a:r>
              <a:rPr lang="es-MX" sz="2400" dirty="0" smtClean="0">
                <a:solidFill>
                  <a:srgbClr val="C00000"/>
                </a:solidFill>
              </a:rPr>
              <a:t> Carmen moved to France, and </a:t>
            </a:r>
            <a:r>
              <a:rPr lang="es-MX" sz="2400" dirty="0" err="1" smtClean="0">
                <a:solidFill>
                  <a:srgbClr val="C00000"/>
                </a:solidFill>
              </a:rPr>
              <a:t>the</a:t>
            </a:r>
            <a:r>
              <a:rPr lang="es-MX" sz="2400" dirty="0" smtClean="0">
                <a:solidFill>
                  <a:srgbClr val="C00000"/>
                </a:solidFill>
              </a:rPr>
              <a:t> </a:t>
            </a:r>
            <a:r>
              <a:rPr lang="es-MX" sz="2400" dirty="0" err="1" smtClean="0">
                <a:solidFill>
                  <a:srgbClr val="C00000"/>
                </a:solidFill>
              </a:rPr>
              <a:t>long-distance</a:t>
            </a:r>
            <a:r>
              <a:rPr lang="es-MX" sz="2400" dirty="0" smtClean="0">
                <a:solidFill>
                  <a:srgbClr val="C00000"/>
                </a:solidFill>
              </a:rPr>
              <a:t> </a:t>
            </a:r>
            <a:r>
              <a:rPr lang="es-MX" sz="2400" dirty="0" err="1" smtClean="0">
                <a:solidFill>
                  <a:srgbClr val="C00000"/>
                </a:solidFill>
              </a:rPr>
              <a:t>relationship</a:t>
            </a:r>
            <a:r>
              <a:rPr lang="es-MX" sz="2400" dirty="0" smtClean="0">
                <a:solidFill>
                  <a:srgbClr val="C00000"/>
                </a:solidFill>
              </a:rPr>
              <a:t> </a:t>
            </a:r>
            <a:r>
              <a:rPr lang="es-MX" sz="2400" dirty="0" err="1" smtClean="0">
                <a:solidFill>
                  <a:srgbClr val="C00000"/>
                </a:solidFill>
              </a:rPr>
              <a:t>didn’t</a:t>
            </a:r>
            <a:r>
              <a:rPr lang="es-MX" sz="2400" dirty="0" smtClean="0">
                <a:solidFill>
                  <a:srgbClr val="C00000"/>
                </a:solidFill>
              </a:rPr>
              <a:t> </a:t>
            </a:r>
            <a:r>
              <a:rPr lang="es-MX" sz="2400" dirty="0" err="1" smtClean="0">
                <a:solidFill>
                  <a:srgbClr val="C00000"/>
                </a:solidFill>
              </a:rPr>
              <a:t>work</a:t>
            </a:r>
            <a:r>
              <a:rPr lang="es-MX" sz="2400" dirty="0" smtClean="0">
                <a:solidFill>
                  <a:srgbClr val="C00000"/>
                </a:solidFill>
              </a:rPr>
              <a:t>.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551130" y="1199201"/>
            <a:ext cx="8578516" cy="461665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s-MX" sz="2400" dirty="0" err="1" smtClean="0">
                <a:solidFill>
                  <a:srgbClr val="C00000"/>
                </a:solidFill>
              </a:rPr>
              <a:t>Because</a:t>
            </a:r>
            <a:r>
              <a:rPr lang="es-MX" sz="2400" dirty="0" smtClean="0">
                <a:solidFill>
                  <a:srgbClr val="C00000"/>
                </a:solidFill>
              </a:rPr>
              <a:t> </a:t>
            </a:r>
            <a:r>
              <a:rPr lang="es-MX" sz="2400" dirty="0" err="1" smtClean="0">
                <a:solidFill>
                  <a:srgbClr val="C00000"/>
                </a:solidFill>
              </a:rPr>
              <a:t>Carmen’s</a:t>
            </a:r>
            <a:r>
              <a:rPr lang="es-MX" sz="2400" dirty="0" smtClean="0">
                <a:solidFill>
                  <a:srgbClr val="C00000"/>
                </a:solidFill>
              </a:rPr>
              <a:t> </a:t>
            </a:r>
            <a:r>
              <a:rPr lang="es-MX" sz="2400" dirty="0" err="1" smtClean="0">
                <a:solidFill>
                  <a:srgbClr val="C00000"/>
                </a:solidFill>
              </a:rPr>
              <a:t>mother</a:t>
            </a:r>
            <a:r>
              <a:rPr lang="es-MX" sz="2400" dirty="0" smtClean="0">
                <a:solidFill>
                  <a:srgbClr val="C00000"/>
                </a:solidFill>
              </a:rPr>
              <a:t> </a:t>
            </a:r>
            <a:r>
              <a:rPr lang="es-MX" sz="2400" dirty="0" err="1" smtClean="0">
                <a:solidFill>
                  <a:srgbClr val="C00000"/>
                </a:solidFill>
              </a:rPr>
              <a:t>didn’t</a:t>
            </a:r>
            <a:r>
              <a:rPr lang="es-MX" sz="2400" dirty="0" smtClean="0">
                <a:solidFill>
                  <a:srgbClr val="C00000"/>
                </a:solidFill>
              </a:rPr>
              <a:t> </a:t>
            </a:r>
            <a:r>
              <a:rPr lang="es-MX" sz="2400" dirty="0" err="1" smtClean="0">
                <a:solidFill>
                  <a:srgbClr val="C00000"/>
                </a:solidFill>
              </a:rPr>
              <a:t>send</a:t>
            </a:r>
            <a:r>
              <a:rPr lang="es-MX" sz="2400" dirty="0" smtClean="0">
                <a:solidFill>
                  <a:srgbClr val="C00000"/>
                </a:solidFill>
              </a:rPr>
              <a:t> </a:t>
            </a:r>
            <a:r>
              <a:rPr lang="es-MX" sz="2400" dirty="0" err="1" smtClean="0">
                <a:solidFill>
                  <a:srgbClr val="C00000"/>
                </a:solidFill>
              </a:rPr>
              <a:t>it</a:t>
            </a:r>
            <a:r>
              <a:rPr lang="es-MX" sz="2400" dirty="0" smtClean="0">
                <a:solidFill>
                  <a:srgbClr val="C00000"/>
                </a:solidFill>
              </a:rPr>
              <a:t> to </a:t>
            </a:r>
            <a:r>
              <a:rPr lang="es-MX" sz="2400" dirty="0" err="1" smtClean="0">
                <a:solidFill>
                  <a:srgbClr val="C00000"/>
                </a:solidFill>
              </a:rPr>
              <a:t>her</a:t>
            </a:r>
            <a:r>
              <a:rPr lang="es-MX" sz="2400" dirty="0" smtClean="0">
                <a:solidFill>
                  <a:srgbClr val="C00000"/>
                </a:solidFill>
              </a:rPr>
              <a:t>.</a:t>
            </a:r>
            <a:endParaRPr lang="es-AR" sz="2400" dirty="0">
              <a:solidFill>
                <a:srgbClr val="C00000"/>
              </a:solidFill>
            </a:endParaRPr>
          </a:p>
        </p:txBody>
      </p:sp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19" y="2201478"/>
            <a:ext cx="9569054" cy="3510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EF4e_PreintSB_6.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81611" y="1604665"/>
            <a:ext cx="609600" cy="609600"/>
          </a:xfrm>
          <a:prstGeom prst="rect">
            <a:avLst/>
          </a:prstGeom>
        </p:spPr>
      </p:pic>
      <p:sp>
        <p:nvSpPr>
          <p:cNvPr id="14" name="13 CuadroTexto"/>
          <p:cNvSpPr txBox="1"/>
          <p:nvPr/>
        </p:nvSpPr>
        <p:spPr>
          <a:xfrm>
            <a:off x="5462019" y="3489197"/>
            <a:ext cx="6729981" cy="461665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s-MX" sz="2400" dirty="0" err="1" smtClean="0">
                <a:solidFill>
                  <a:srgbClr val="C00000"/>
                </a:solidFill>
              </a:rPr>
              <a:t>Some</a:t>
            </a:r>
            <a:r>
              <a:rPr lang="es-MX" sz="2400" dirty="0" smtClean="0">
                <a:solidFill>
                  <a:srgbClr val="C00000"/>
                </a:solidFill>
              </a:rPr>
              <a:t> </a:t>
            </a:r>
            <a:r>
              <a:rPr lang="es-MX" sz="2400" dirty="0" err="1" smtClean="0">
                <a:solidFill>
                  <a:srgbClr val="C00000"/>
                </a:solidFill>
              </a:rPr>
              <a:t>builders</a:t>
            </a:r>
            <a:r>
              <a:rPr lang="es-MX" sz="2400" dirty="0" smtClean="0">
                <a:solidFill>
                  <a:srgbClr val="C00000"/>
                </a:solidFill>
              </a:rPr>
              <a:t> </a:t>
            </a:r>
            <a:r>
              <a:rPr lang="es-MX" sz="2400" dirty="0" err="1" smtClean="0">
                <a:solidFill>
                  <a:srgbClr val="C00000"/>
                </a:solidFill>
              </a:rPr>
              <a:t>found</a:t>
            </a:r>
            <a:r>
              <a:rPr lang="es-MX" sz="2400" dirty="0" smtClean="0">
                <a:solidFill>
                  <a:srgbClr val="C00000"/>
                </a:solidFill>
              </a:rPr>
              <a:t> </a:t>
            </a:r>
            <a:r>
              <a:rPr lang="es-MX" sz="2400" dirty="0" err="1" smtClean="0">
                <a:solidFill>
                  <a:srgbClr val="C00000"/>
                </a:solidFill>
              </a:rPr>
              <a:t>it</a:t>
            </a:r>
            <a:r>
              <a:rPr lang="es-MX" sz="2400" dirty="0" smtClean="0">
                <a:solidFill>
                  <a:srgbClr val="C00000"/>
                </a:solidFill>
              </a:rPr>
              <a:t> and </a:t>
            </a:r>
            <a:r>
              <a:rPr lang="es-MX" sz="2400" dirty="0" err="1" smtClean="0">
                <a:solidFill>
                  <a:srgbClr val="C00000"/>
                </a:solidFill>
              </a:rPr>
              <a:t>gave</a:t>
            </a:r>
            <a:r>
              <a:rPr lang="es-MX" sz="2400" dirty="0" smtClean="0">
                <a:solidFill>
                  <a:srgbClr val="C00000"/>
                </a:solidFill>
              </a:rPr>
              <a:t> </a:t>
            </a:r>
            <a:r>
              <a:rPr lang="es-MX" sz="2400" dirty="0" err="1" smtClean="0">
                <a:solidFill>
                  <a:srgbClr val="C00000"/>
                </a:solidFill>
              </a:rPr>
              <a:t>it</a:t>
            </a:r>
            <a:r>
              <a:rPr lang="es-MX" sz="2400" dirty="0" smtClean="0">
                <a:solidFill>
                  <a:srgbClr val="C00000"/>
                </a:solidFill>
              </a:rPr>
              <a:t> to </a:t>
            </a:r>
            <a:r>
              <a:rPr lang="es-MX" sz="2400" dirty="0" err="1" smtClean="0">
                <a:solidFill>
                  <a:srgbClr val="C00000"/>
                </a:solidFill>
              </a:rPr>
              <a:t>Carmen’s</a:t>
            </a:r>
            <a:r>
              <a:rPr lang="es-MX" sz="2400" dirty="0" smtClean="0">
                <a:solidFill>
                  <a:srgbClr val="C00000"/>
                </a:solidFill>
              </a:rPr>
              <a:t> </a:t>
            </a:r>
            <a:r>
              <a:rPr lang="es-MX" sz="2400" dirty="0" err="1" smtClean="0">
                <a:solidFill>
                  <a:srgbClr val="C00000"/>
                </a:solidFill>
              </a:rPr>
              <a:t>sister</a:t>
            </a:r>
            <a:r>
              <a:rPr lang="es-MX" sz="2400" dirty="0" smtClean="0">
                <a:solidFill>
                  <a:srgbClr val="C00000"/>
                </a:solidFill>
              </a:rPr>
              <a:t>.</a:t>
            </a:r>
            <a:endParaRPr lang="es-AR" sz="2400" dirty="0">
              <a:solidFill>
                <a:srgbClr val="C0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4537751" y="3950862"/>
            <a:ext cx="2517957" cy="461665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s-MX" sz="2400" dirty="0" err="1" smtClean="0">
                <a:solidFill>
                  <a:srgbClr val="C00000"/>
                </a:solidFill>
              </a:rPr>
              <a:t>She</a:t>
            </a:r>
            <a:r>
              <a:rPr lang="es-MX" sz="2400" dirty="0" smtClean="0">
                <a:solidFill>
                  <a:srgbClr val="C00000"/>
                </a:solidFill>
              </a:rPr>
              <a:t> </a:t>
            </a:r>
            <a:r>
              <a:rPr lang="es-MX" sz="2400" dirty="0" err="1" smtClean="0">
                <a:solidFill>
                  <a:srgbClr val="C00000"/>
                </a:solidFill>
              </a:rPr>
              <a:t>phoned</a:t>
            </a:r>
            <a:r>
              <a:rPr lang="es-MX" sz="2400" dirty="0" smtClean="0">
                <a:solidFill>
                  <a:srgbClr val="C00000"/>
                </a:solidFill>
              </a:rPr>
              <a:t> Steve.</a:t>
            </a:r>
            <a:endParaRPr lang="es-AR" sz="2400" dirty="0">
              <a:solidFill>
                <a:srgbClr val="C0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4397225" y="4412527"/>
            <a:ext cx="6044234" cy="461665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s-MX" sz="2400" dirty="0" err="1" smtClean="0">
                <a:solidFill>
                  <a:srgbClr val="C00000"/>
                </a:solidFill>
              </a:rPr>
              <a:t>They</a:t>
            </a:r>
            <a:r>
              <a:rPr lang="es-MX" sz="2400" dirty="0" smtClean="0">
                <a:solidFill>
                  <a:srgbClr val="C00000"/>
                </a:solidFill>
              </a:rPr>
              <a:t> </a:t>
            </a:r>
            <a:r>
              <a:rPr lang="es-MX" sz="2400" dirty="0" err="1" smtClean="0">
                <a:solidFill>
                  <a:srgbClr val="C00000"/>
                </a:solidFill>
              </a:rPr>
              <a:t>arranged</a:t>
            </a:r>
            <a:r>
              <a:rPr lang="es-MX" sz="2400" dirty="0" smtClean="0">
                <a:solidFill>
                  <a:srgbClr val="C00000"/>
                </a:solidFill>
              </a:rPr>
              <a:t> to </a:t>
            </a:r>
            <a:r>
              <a:rPr lang="es-MX" sz="2400" dirty="0" err="1" smtClean="0">
                <a:solidFill>
                  <a:srgbClr val="C00000"/>
                </a:solidFill>
              </a:rPr>
              <a:t>meet</a:t>
            </a:r>
            <a:r>
              <a:rPr lang="es-MX" sz="2400" dirty="0" smtClean="0">
                <a:solidFill>
                  <a:srgbClr val="C00000"/>
                </a:solidFill>
              </a:rPr>
              <a:t> in Paris a </a:t>
            </a:r>
            <a:r>
              <a:rPr lang="es-MX" sz="2400" dirty="0" err="1" smtClean="0">
                <a:solidFill>
                  <a:srgbClr val="C00000"/>
                </a:solidFill>
              </a:rPr>
              <a:t>few</a:t>
            </a:r>
            <a:r>
              <a:rPr lang="es-MX" sz="2400" dirty="0" smtClean="0">
                <a:solidFill>
                  <a:srgbClr val="C00000"/>
                </a:solidFill>
              </a:rPr>
              <a:t> </a:t>
            </a:r>
            <a:r>
              <a:rPr lang="es-MX" sz="2400" dirty="0" err="1" smtClean="0">
                <a:solidFill>
                  <a:srgbClr val="C00000"/>
                </a:solidFill>
              </a:rPr>
              <a:t>days</a:t>
            </a:r>
            <a:r>
              <a:rPr lang="es-MX" sz="2400" dirty="0" smtClean="0">
                <a:solidFill>
                  <a:srgbClr val="C00000"/>
                </a:solidFill>
              </a:rPr>
              <a:t> </a:t>
            </a:r>
            <a:r>
              <a:rPr lang="es-MX" sz="2400" dirty="0" err="1" smtClean="0">
                <a:solidFill>
                  <a:srgbClr val="C00000"/>
                </a:solidFill>
              </a:rPr>
              <a:t>later</a:t>
            </a:r>
            <a:r>
              <a:rPr lang="es-MX" sz="2400" dirty="0" smtClean="0">
                <a:solidFill>
                  <a:srgbClr val="C00000"/>
                </a:solidFill>
              </a:rPr>
              <a:t>.</a:t>
            </a:r>
            <a:endParaRPr lang="es-AR" sz="2400" dirty="0">
              <a:solidFill>
                <a:srgbClr val="C0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4397225" y="4874192"/>
            <a:ext cx="6044234" cy="461665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s-MX" sz="2400" dirty="0" err="1" smtClean="0">
                <a:solidFill>
                  <a:srgbClr val="C00000"/>
                </a:solidFill>
              </a:rPr>
              <a:t>They</a:t>
            </a:r>
            <a:r>
              <a:rPr lang="es-MX" sz="2400" dirty="0" smtClean="0">
                <a:solidFill>
                  <a:srgbClr val="C00000"/>
                </a:solidFill>
              </a:rPr>
              <a:t> </a:t>
            </a:r>
            <a:r>
              <a:rPr lang="es-MX" sz="2400" dirty="0" err="1" smtClean="0">
                <a:solidFill>
                  <a:srgbClr val="C00000"/>
                </a:solidFill>
              </a:rPr>
              <a:t>kissed</a:t>
            </a:r>
            <a:r>
              <a:rPr lang="es-MX" sz="2400" dirty="0" smtClean="0">
                <a:solidFill>
                  <a:srgbClr val="C00000"/>
                </a:solidFill>
              </a:rPr>
              <a:t> at </a:t>
            </a:r>
            <a:r>
              <a:rPr lang="es-MX" sz="2400" dirty="0" err="1" smtClean="0">
                <a:solidFill>
                  <a:srgbClr val="C00000"/>
                </a:solidFill>
              </a:rPr>
              <a:t>the</a:t>
            </a:r>
            <a:r>
              <a:rPr lang="es-MX" sz="2400" dirty="0" smtClean="0">
                <a:solidFill>
                  <a:srgbClr val="C00000"/>
                </a:solidFill>
              </a:rPr>
              <a:t> </a:t>
            </a:r>
            <a:r>
              <a:rPr lang="es-MX" sz="2400" dirty="0" err="1" smtClean="0">
                <a:solidFill>
                  <a:srgbClr val="C00000"/>
                </a:solidFill>
              </a:rPr>
              <a:t>airport</a:t>
            </a:r>
            <a:r>
              <a:rPr lang="es-MX" sz="2400" dirty="0" smtClean="0">
                <a:solidFill>
                  <a:srgbClr val="C00000"/>
                </a:solidFill>
              </a:rPr>
              <a:t> and </a:t>
            </a:r>
            <a:r>
              <a:rPr lang="es-MX" sz="2400" dirty="0" err="1" smtClean="0">
                <a:solidFill>
                  <a:srgbClr val="C00000"/>
                </a:solidFill>
              </a:rPr>
              <a:t>fell</a:t>
            </a:r>
            <a:r>
              <a:rPr lang="es-MX" sz="2400" dirty="0" smtClean="0">
                <a:solidFill>
                  <a:srgbClr val="C00000"/>
                </a:solidFill>
              </a:rPr>
              <a:t> in </a:t>
            </a:r>
            <a:r>
              <a:rPr lang="es-MX" sz="2400" dirty="0" err="1" smtClean="0">
                <a:solidFill>
                  <a:srgbClr val="C00000"/>
                </a:solidFill>
              </a:rPr>
              <a:t>love</a:t>
            </a:r>
            <a:r>
              <a:rPr lang="es-MX" sz="2400" dirty="0" smtClean="0">
                <a:solidFill>
                  <a:srgbClr val="C00000"/>
                </a:solidFill>
              </a:rPr>
              <a:t> </a:t>
            </a:r>
            <a:r>
              <a:rPr lang="es-MX" sz="2400" dirty="0" err="1" smtClean="0">
                <a:solidFill>
                  <a:srgbClr val="C00000"/>
                </a:solidFill>
              </a:rPr>
              <a:t>again</a:t>
            </a:r>
            <a:r>
              <a:rPr lang="es-MX" sz="2400" dirty="0" smtClean="0">
                <a:solidFill>
                  <a:srgbClr val="C00000"/>
                </a:solidFill>
              </a:rPr>
              <a:t>.</a:t>
            </a:r>
            <a:endParaRPr lang="es-AR" sz="2400" dirty="0">
              <a:solidFill>
                <a:srgbClr val="C0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051067" y="5250578"/>
            <a:ext cx="2486684" cy="461665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s-MX" sz="2400" dirty="0" err="1" smtClean="0">
                <a:solidFill>
                  <a:srgbClr val="C00000"/>
                </a:solidFill>
              </a:rPr>
              <a:t>They</a:t>
            </a:r>
            <a:r>
              <a:rPr lang="es-MX" sz="2400" dirty="0" smtClean="0">
                <a:solidFill>
                  <a:srgbClr val="C00000"/>
                </a:solidFill>
              </a:rPr>
              <a:t> </a:t>
            </a:r>
            <a:r>
              <a:rPr lang="es-MX" sz="2400" dirty="0" err="1" smtClean="0">
                <a:solidFill>
                  <a:srgbClr val="C00000"/>
                </a:solidFill>
              </a:rPr>
              <a:t>got</a:t>
            </a:r>
            <a:r>
              <a:rPr lang="es-MX" sz="2400" dirty="0" smtClean="0">
                <a:solidFill>
                  <a:srgbClr val="C00000"/>
                </a:solidFill>
              </a:rPr>
              <a:t> </a:t>
            </a:r>
            <a:r>
              <a:rPr lang="es-MX" sz="2400" dirty="0" err="1" smtClean="0">
                <a:solidFill>
                  <a:srgbClr val="C00000"/>
                </a:solidFill>
              </a:rPr>
              <a:t>married</a:t>
            </a:r>
            <a:r>
              <a:rPr lang="es-MX" sz="2400" dirty="0" smtClean="0">
                <a:solidFill>
                  <a:srgbClr val="C00000"/>
                </a:solidFill>
              </a:rPr>
              <a:t>.</a:t>
            </a:r>
            <a:endParaRPr lang="es-AR" sz="2400" dirty="0">
              <a:solidFill>
                <a:srgbClr val="C00000"/>
              </a:solidFill>
            </a:endParaRPr>
          </a:p>
        </p:txBody>
      </p:sp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129" y="5712243"/>
            <a:ext cx="68389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765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1046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 animBg="1"/>
      <p:bldP spid="8" grpId="0" animBg="1"/>
      <p:bldP spid="9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36886" y="652638"/>
            <a:ext cx="1153828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Earlier this year, ten years after </a:t>
            </a:r>
            <a:r>
              <a:rPr lang="en-GB" dirty="0" smtClean="0"/>
              <a:t>Steve </a:t>
            </a:r>
            <a:r>
              <a:rPr lang="en-GB" dirty="0"/>
              <a:t>sent the letter, some builders </a:t>
            </a:r>
            <a:r>
              <a:rPr lang="en-GB" dirty="0" smtClean="0"/>
              <a:t>were </a:t>
            </a:r>
            <a:r>
              <a:rPr lang="en-GB" dirty="0"/>
              <a:t>renovating the living room in </a:t>
            </a:r>
            <a:r>
              <a:rPr lang="en-GB" dirty="0" smtClean="0"/>
              <a:t>Carmen’s </a:t>
            </a:r>
            <a:r>
              <a:rPr lang="en-GB" dirty="0"/>
              <a:t>mother’s house in Spain. </a:t>
            </a:r>
            <a:r>
              <a:rPr lang="en-GB" dirty="0" smtClean="0"/>
              <a:t>When </a:t>
            </a:r>
            <a:r>
              <a:rPr lang="en-GB" dirty="0"/>
              <a:t>they were working on the 	</a:t>
            </a:r>
            <a:r>
              <a:rPr lang="en-GB" dirty="0" smtClean="0"/>
              <a:t>fireplace </a:t>
            </a:r>
            <a:r>
              <a:rPr lang="en-GB" dirty="0"/>
              <a:t>they found Steve’s letter. </a:t>
            </a:r>
            <a:r>
              <a:rPr lang="en-GB" dirty="0" smtClean="0"/>
              <a:t>They </a:t>
            </a:r>
            <a:r>
              <a:rPr lang="en-GB" dirty="0"/>
              <a:t>gave it to Carmen’s sister, and </a:t>
            </a:r>
            <a:r>
              <a:rPr lang="en-GB" dirty="0" smtClean="0"/>
              <a:t>she </a:t>
            </a:r>
            <a:r>
              <a:rPr lang="en-GB" dirty="0"/>
              <a:t>sent the letter to Carmen in </a:t>
            </a:r>
            <a:r>
              <a:rPr lang="en-GB" dirty="0" smtClean="0"/>
              <a:t>Paris</a:t>
            </a:r>
            <a:r>
              <a:rPr lang="en-GB" dirty="0"/>
              <a:t>. Carmen was now 42, and she </a:t>
            </a:r>
            <a:r>
              <a:rPr lang="en-GB" dirty="0" smtClean="0"/>
              <a:t>was </a:t>
            </a:r>
            <a:r>
              <a:rPr lang="en-GB" dirty="0"/>
              <a:t>still single</a:t>
            </a:r>
            <a:r>
              <a:rPr lang="en-GB" dirty="0" smtClean="0"/>
              <a:t>.</a:t>
            </a:r>
            <a:endParaRPr lang="es-AR" dirty="0"/>
          </a:p>
          <a:p>
            <a:r>
              <a:rPr lang="en-GB" dirty="0"/>
              <a:t> </a:t>
            </a:r>
            <a:endParaRPr lang="es-AR" dirty="0"/>
          </a:p>
          <a:p>
            <a:r>
              <a:rPr lang="en-GB" b="1" dirty="0"/>
              <a:t>Carmen</a:t>
            </a:r>
            <a:r>
              <a:rPr lang="en-GB" dirty="0"/>
              <a:t>	When I got the letter I didn’t call </a:t>
            </a:r>
            <a:r>
              <a:rPr lang="en-GB" dirty="0" smtClean="0"/>
              <a:t>Steve </a:t>
            </a:r>
            <a:r>
              <a:rPr lang="en-GB" dirty="0"/>
              <a:t>immediately because I was so </a:t>
            </a:r>
            <a:r>
              <a:rPr lang="en-GB" dirty="0" smtClean="0"/>
              <a:t>nervous</a:t>
            </a:r>
            <a:r>
              <a:rPr lang="en-GB" dirty="0"/>
              <a:t>. I kept picking up the phone </a:t>
            </a:r>
            <a:r>
              <a:rPr lang="en-GB" dirty="0" smtClean="0"/>
              <a:t>and </a:t>
            </a:r>
            <a:r>
              <a:rPr lang="en-GB" dirty="0"/>
              <a:t>putting it down again. I nearly </a:t>
            </a:r>
            <a:r>
              <a:rPr lang="en-GB" dirty="0" smtClean="0"/>
              <a:t>didn’t </a:t>
            </a:r>
            <a:r>
              <a:rPr lang="en-GB" dirty="0"/>
              <a:t>phone him at all. But I knew </a:t>
            </a:r>
            <a:r>
              <a:rPr lang="en-GB" dirty="0" smtClean="0"/>
              <a:t>that </a:t>
            </a:r>
            <a:r>
              <a:rPr lang="en-GB" dirty="0"/>
              <a:t>I had to make the call</a:t>
            </a:r>
            <a:r>
              <a:rPr lang="en-GB" dirty="0" smtClean="0"/>
              <a:t>.</a:t>
            </a:r>
          </a:p>
          <a:p>
            <a:endParaRPr lang="es-AR" dirty="0"/>
          </a:p>
          <a:p>
            <a:r>
              <a:rPr lang="en-GB" b="1" dirty="0"/>
              <a:t>Presenter</a:t>
            </a:r>
            <a:r>
              <a:rPr lang="en-GB" dirty="0"/>
              <a:t>	Carmen finally made the call and </a:t>
            </a:r>
            <a:r>
              <a:rPr lang="en-GB" dirty="0" smtClean="0"/>
              <a:t>Steve </a:t>
            </a:r>
            <a:r>
              <a:rPr lang="en-GB" dirty="0"/>
              <a:t>answered the phone. He was </a:t>
            </a:r>
            <a:r>
              <a:rPr lang="en-GB" dirty="0" smtClean="0"/>
              <a:t>also </a:t>
            </a:r>
            <a:r>
              <a:rPr lang="en-GB" dirty="0"/>
              <a:t>now 42 and he was also single</a:t>
            </a:r>
            <a:r>
              <a:rPr lang="en-GB" dirty="0" smtClean="0"/>
              <a:t>.</a:t>
            </a:r>
          </a:p>
          <a:p>
            <a:endParaRPr lang="es-AR" dirty="0"/>
          </a:p>
          <a:p>
            <a:r>
              <a:rPr lang="en-GB" b="1" dirty="0" smtClean="0"/>
              <a:t>Steve</a:t>
            </a:r>
            <a:r>
              <a:rPr lang="en-GB" dirty="0"/>
              <a:t> </a:t>
            </a:r>
            <a:r>
              <a:rPr lang="en-GB" dirty="0" smtClean="0"/>
              <a:t>I </a:t>
            </a:r>
            <a:r>
              <a:rPr lang="en-GB" dirty="0"/>
              <a:t>couldn’t believe it when she </a:t>
            </a:r>
            <a:r>
              <a:rPr lang="en-GB" dirty="0" smtClean="0"/>
              <a:t>phoned</a:t>
            </a:r>
            <a:r>
              <a:rPr lang="en-GB" dirty="0"/>
              <a:t>. I’ve just moved house, but </a:t>
            </a:r>
            <a:r>
              <a:rPr lang="en-GB" dirty="0" smtClean="0"/>
              <a:t>luckily </a:t>
            </a:r>
            <a:r>
              <a:rPr lang="en-GB" dirty="0"/>
              <a:t>I kept my old phone number</a:t>
            </a:r>
            <a:r>
              <a:rPr lang="en-GB" dirty="0" smtClean="0"/>
              <a:t>.</a:t>
            </a:r>
          </a:p>
          <a:p>
            <a:endParaRPr lang="es-AR" dirty="0"/>
          </a:p>
          <a:p>
            <a:r>
              <a:rPr lang="en-GB" b="1" dirty="0"/>
              <a:t>Presenter</a:t>
            </a:r>
            <a:r>
              <a:rPr lang="en-GB" dirty="0"/>
              <a:t>	 </a:t>
            </a:r>
            <a:r>
              <a:rPr lang="en-GB" dirty="0" smtClean="0"/>
              <a:t>Steve </a:t>
            </a:r>
            <a:r>
              <a:rPr lang="en-GB" dirty="0"/>
              <a:t>and Carmen arranged to meet </a:t>
            </a:r>
            <a:r>
              <a:rPr lang="en-GB" dirty="0" smtClean="0"/>
              <a:t>in </a:t>
            </a:r>
            <a:r>
              <a:rPr lang="en-GB" dirty="0"/>
              <a:t>Paris a few days later</a:t>
            </a:r>
            <a:r>
              <a:rPr lang="en-GB" dirty="0" smtClean="0"/>
              <a:t>.</a:t>
            </a:r>
          </a:p>
          <a:p>
            <a:endParaRPr lang="es-AR" dirty="0"/>
          </a:p>
          <a:p>
            <a:r>
              <a:rPr lang="en-GB" b="1" dirty="0" smtClean="0"/>
              <a:t>Steve</a:t>
            </a:r>
            <a:r>
              <a:rPr lang="en-GB" dirty="0"/>
              <a:t> </a:t>
            </a:r>
            <a:r>
              <a:rPr lang="en-GB" dirty="0" smtClean="0"/>
              <a:t>When </a:t>
            </a:r>
            <a:r>
              <a:rPr lang="en-GB" dirty="0"/>
              <a:t>we met it was like a film. We </a:t>
            </a:r>
            <a:r>
              <a:rPr lang="en-GB" dirty="0" smtClean="0"/>
              <a:t>ran </a:t>
            </a:r>
            <a:r>
              <a:rPr lang="en-GB" dirty="0"/>
              <a:t>across the airport and into each 	</a:t>
            </a:r>
            <a:r>
              <a:rPr lang="en-GB" dirty="0" smtClean="0"/>
              <a:t>other’s </a:t>
            </a:r>
            <a:r>
              <a:rPr lang="en-GB" dirty="0"/>
              <a:t>arms. Within 30 seconds of </a:t>
            </a:r>
            <a:r>
              <a:rPr lang="en-GB" dirty="0" smtClean="0"/>
              <a:t>seeing </a:t>
            </a:r>
            <a:r>
              <a:rPr lang="en-GB" dirty="0"/>
              <a:t>each other again we were </a:t>
            </a:r>
            <a:r>
              <a:rPr lang="en-GB" dirty="0" smtClean="0"/>
              <a:t>kissing</a:t>
            </a:r>
            <a:r>
              <a:rPr lang="en-GB" dirty="0"/>
              <a:t>. We fell in love all over again</a:t>
            </a:r>
            <a:r>
              <a:rPr lang="en-GB" dirty="0" smtClean="0"/>
              <a:t>.</a:t>
            </a:r>
          </a:p>
          <a:p>
            <a:endParaRPr lang="es-AR" dirty="0"/>
          </a:p>
          <a:p>
            <a:r>
              <a:rPr lang="en-GB" b="1" dirty="0"/>
              <a:t>Presenter</a:t>
            </a:r>
            <a:r>
              <a:rPr lang="en-GB" dirty="0"/>
              <a:t>	</a:t>
            </a:r>
            <a:r>
              <a:rPr lang="en-GB" dirty="0" smtClean="0"/>
              <a:t> Last </a:t>
            </a:r>
            <a:r>
              <a:rPr lang="en-GB" dirty="0"/>
              <a:t>week the couple got married, 17 	</a:t>
            </a:r>
            <a:r>
              <a:rPr lang="en-GB" dirty="0" smtClean="0"/>
              <a:t>years </a:t>
            </a:r>
            <a:r>
              <a:rPr lang="en-GB" dirty="0"/>
              <a:t>after they first met</a:t>
            </a:r>
            <a:r>
              <a:rPr lang="en-GB" dirty="0" smtClean="0"/>
              <a:t>.</a:t>
            </a:r>
          </a:p>
          <a:p>
            <a:endParaRPr lang="es-AR" dirty="0"/>
          </a:p>
          <a:p>
            <a:r>
              <a:rPr lang="en-GB" b="1" dirty="0"/>
              <a:t>Carmen</a:t>
            </a:r>
            <a:r>
              <a:rPr lang="en-GB" dirty="0"/>
              <a:t>	I never got married in all those years, 	</a:t>
            </a:r>
            <a:r>
              <a:rPr lang="en-GB" dirty="0" smtClean="0"/>
              <a:t>but </a:t>
            </a:r>
            <a:r>
              <a:rPr lang="en-GB" dirty="0"/>
              <a:t>now I have married the man </a:t>
            </a:r>
            <a:r>
              <a:rPr lang="en-GB" dirty="0" smtClean="0"/>
              <a:t>I’ve always </a:t>
            </a:r>
            <a:r>
              <a:rPr lang="en-GB" dirty="0"/>
              <a:t>loved.</a:t>
            </a:r>
            <a:endParaRPr lang="es-AR" dirty="0"/>
          </a:p>
        </p:txBody>
      </p:sp>
      <p:pic>
        <p:nvPicPr>
          <p:cNvPr id="5" name="EF4e_PreintSB_6.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76284" y="522617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78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68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56" y="423862"/>
            <a:ext cx="7048500" cy="601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2279" y="339390"/>
            <a:ext cx="38004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6546" y="3661360"/>
            <a:ext cx="226695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390" y="1668880"/>
            <a:ext cx="16764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2279" y="3428999"/>
            <a:ext cx="366712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8301789" y="4499811"/>
            <a:ext cx="252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A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82206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52" y="428625"/>
            <a:ext cx="7086600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2279" y="339390"/>
            <a:ext cx="38004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4656" y="4972803"/>
            <a:ext cx="240982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878" y="1120440"/>
            <a:ext cx="14001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2279" y="3553578"/>
            <a:ext cx="366712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8554453" y="3905889"/>
            <a:ext cx="360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C</a:t>
            </a:r>
            <a:endParaRPr lang="es-AR" dirty="0"/>
          </a:p>
        </p:txBody>
      </p:sp>
      <p:sp>
        <p:nvSpPr>
          <p:cNvPr id="11" name="10 CuadroTexto"/>
          <p:cNvSpPr txBox="1"/>
          <p:nvPr/>
        </p:nvSpPr>
        <p:spPr>
          <a:xfrm>
            <a:off x="8285748" y="4242955"/>
            <a:ext cx="360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D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596984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995" y="471737"/>
            <a:ext cx="38004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995" y="3104399"/>
            <a:ext cx="3667125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33" y="366712"/>
            <a:ext cx="7029450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9340" y="1995737"/>
            <a:ext cx="25431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757" y="2319587"/>
            <a:ext cx="14192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158" y="4056146"/>
            <a:ext cx="26955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8176587" y="4154292"/>
            <a:ext cx="364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/>
              <a:t>E</a:t>
            </a:r>
            <a:endParaRPr lang="es-AR" dirty="0"/>
          </a:p>
        </p:txBody>
      </p:sp>
      <p:sp>
        <p:nvSpPr>
          <p:cNvPr id="12" name="11 CuadroTexto"/>
          <p:cNvSpPr txBox="1"/>
          <p:nvPr/>
        </p:nvSpPr>
        <p:spPr>
          <a:xfrm>
            <a:off x="8176587" y="3814011"/>
            <a:ext cx="364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F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365984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PreintSB_6.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98305" y="898358"/>
            <a:ext cx="609600" cy="609600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1531268" y="769294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1" dirty="0"/>
              <a:t>1</a:t>
            </a:r>
            <a:r>
              <a:rPr lang="en-GB" dirty="0"/>
              <a:t>	Did you find your keys?</a:t>
            </a:r>
            <a:endParaRPr lang="es-AR" dirty="0"/>
          </a:p>
          <a:p>
            <a:r>
              <a:rPr lang="en-GB" b="1" dirty="0"/>
              <a:t>2</a:t>
            </a:r>
            <a:r>
              <a:rPr lang="en-GB" dirty="0"/>
              <a:t>	Did you send the email?</a:t>
            </a:r>
            <a:endParaRPr lang="es-AR" dirty="0"/>
          </a:p>
          <a:p>
            <a:r>
              <a:rPr lang="en-GB" b="1" dirty="0"/>
              <a:t>3</a:t>
            </a:r>
            <a:r>
              <a:rPr lang="en-GB" dirty="0"/>
              <a:t>	I never remember people’s names.</a:t>
            </a:r>
            <a:endParaRPr lang="es-AR" dirty="0"/>
          </a:p>
          <a:p>
            <a:r>
              <a:rPr lang="en-GB" b="1" dirty="0"/>
              <a:t>4</a:t>
            </a:r>
            <a:r>
              <a:rPr lang="en-GB" dirty="0"/>
              <a:t>	What time does the film start?</a:t>
            </a:r>
            <a:endParaRPr lang="es-AR" dirty="0"/>
          </a:p>
          <a:p>
            <a:r>
              <a:rPr lang="en-GB" b="1" dirty="0"/>
              <a:t>5</a:t>
            </a:r>
            <a:r>
              <a:rPr lang="en-GB" dirty="0"/>
              <a:t>	Please turn on the air conditioning.</a:t>
            </a:r>
            <a:endParaRPr lang="es-A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65" y="2680486"/>
            <a:ext cx="2238375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757" y="2723348"/>
            <a:ext cx="2181225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181" y="2723348"/>
            <a:ext cx="2238375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8305" y="2680486"/>
            <a:ext cx="2238375" cy="240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8305" y="5128863"/>
            <a:ext cx="25431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8305" y="5521443"/>
            <a:ext cx="17145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65" y="5264268"/>
            <a:ext cx="248602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080" y="5324426"/>
            <a:ext cx="23145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181" y="5660809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509" y="5680060"/>
            <a:ext cx="22955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509" y="5264268"/>
            <a:ext cx="238125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77" y="5600651"/>
            <a:ext cx="1333500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4287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13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470" y="359945"/>
            <a:ext cx="6648450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3470" y="3104398"/>
            <a:ext cx="5438775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631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128" y="230152"/>
            <a:ext cx="5576272" cy="4799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6400" y="1275348"/>
            <a:ext cx="5109049" cy="3549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3320716" y="2935705"/>
            <a:ext cx="312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 smtClean="0"/>
              <a:t>B</a:t>
            </a:r>
            <a:endParaRPr lang="es-AR" b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5061284" y="4543926"/>
            <a:ext cx="312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/>
              <a:t>E</a:t>
            </a:r>
            <a:endParaRPr lang="es-AR" b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3164305" y="1740568"/>
            <a:ext cx="312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/>
              <a:t>C</a:t>
            </a:r>
            <a:endParaRPr lang="es-AR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4267200" y="2109900"/>
            <a:ext cx="312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/>
              <a:t>H</a:t>
            </a:r>
            <a:endParaRPr lang="es-AR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4507832" y="2566373"/>
            <a:ext cx="312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/>
              <a:t>D</a:t>
            </a:r>
            <a:endParaRPr lang="es-AR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4748463" y="3272771"/>
            <a:ext cx="312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/>
              <a:t>I</a:t>
            </a:r>
            <a:endParaRPr lang="es-AR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4948989" y="3749842"/>
            <a:ext cx="312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/>
              <a:t>A</a:t>
            </a:r>
            <a:endParaRPr lang="es-AR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5374105" y="4119174"/>
            <a:ext cx="312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/>
              <a:t>F</a:t>
            </a:r>
            <a:endParaRPr lang="es-AR" b="1" dirty="0"/>
          </a:p>
        </p:txBody>
      </p:sp>
      <p:sp>
        <p:nvSpPr>
          <p:cNvPr id="6" name="5 Rectángulo"/>
          <p:cNvSpPr/>
          <p:nvPr/>
        </p:nvSpPr>
        <p:spPr>
          <a:xfrm>
            <a:off x="430128" y="5205208"/>
            <a:ext cx="1148519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s-ES" sz="5400" b="1" dirty="0" err="1" smtClean="0">
                <a:ln/>
                <a:solidFill>
                  <a:schemeClr val="accent3"/>
                </a:solidFill>
              </a:rPr>
              <a:t>Memorize</a:t>
            </a:r>
            <a:r>
              <a:rPr lang="es-ES" sz="5400" b="1" dirty="0" smtClean="0">
                <a:ln/>
                <a:solidFill>
                  <a:schemeClr val="accent3"/>
                </a:solidFill>
              </a:rPr>
              <a:t> and </a:t>
            </a:r>
            <a:r>
              <a:rPr lang="es-ES" sz="5400" b="1" dirty="0" err="1" smtClean="0">
                <a:ln/>
                <a:solidFill>
                  <a:schemeClr val="accent3"/>
                </a:solidFill>
              </a:rPr>
              <a:t>say</a:t>
            </a:r>
            <a:r>
              <a:rPr lang="es-ES" sz="54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s-ES" sz="5400" b="1" dirty="0" err="1" smtClean="0">
                <a:ln/>
                <a:solidFill>
                  <a:schemeClr val="accent3"/>
                </a:solidFill>
              </a:rPr>
              <a:t>two</a:t>
            </a:r>
            <a:r>
              <a:rPr lang="es-ES" sz="5400" b="1" dirty="0" smtClean="0">
                <a:ln/>
                <a:solidFill>
                  <a:schemeClr val="accent3"/>
                </a:solidFill>
              </a:rPr>
              <a:t> of </a:t>
            </a:r>
            <a:r>
              <a:rPr lang="es-ES" sz="5400" b="1" dirty="0" err="1" smtClean="0">
                <a:ln/>
                <a:solidFill>
                  <a:schemeClr val="accent3"/>
                </a:solidFill>
              </a:rPr>
              <a:t>the</a:t>
            </a:r>
            <a:r>
              <a:rPr lang="es-ES" sz="5400" b="1" dirty="0" smtClean="0">
                <a:ln/>
                <a:solidFill>
                  <a:schemeClr val="accent3"/>
                </a:solidFill>
              </a:rPr>
              <a:t> dialogues</a:t>
            </a:r>
            <a:endParaRPr lang="es-ES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49604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527" y="413002"/>
            <a:ext cx="6741694" cy="6039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4975058" y="4645553"/>
            <a:ext cx="11590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C00000"/>
                </a:solidFill>
              </a:rPr>
              <a:t>Shall</a:t>
            </a:r>
            <a:endParaRPr lang="es-AR" sz="2400" i="1" dirty="0">
              <a:solidFill>
                <a:srgbClr val="C0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6681537" y="2085474"/>
            <a:ext cx="2009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C00000"/>
                </a:solidFill>
              </a:rPr>
              <a:t>Shall</a:t>
            </a:r>
            <a:r>
              <a:rPr lang="es-MX" sz="2400" i="1" dirty="0" smtClean="0">
                <a:solidFill>
                  <a:srgbClr val="C00000"/>
                </a:solidFill>
              </a:rPr>
              <a:t> I </a:t>
            </a:r>
            <a:r>
              <a:rPr lang="es-MX" sz="2400" i="1" dirty="0" err="1" smtClean="0">
                <a:solidFill>
                  <a:srgbClr val="C00000"/>
                </a:solidFill>
              </a:rPr>
              <a:t>help</a:t>
            </a:r>
            <a:endParaRPr lang="es-AR" sz="2400" i="1" dirty="0">
              <a:solidFill>
                <a:srgbClr val="C0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538537" y="2410327"/>
            <a:ext cx="2009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>
                <a:solidFill>
                  <a:srgbClr val="C00000"/>
                </a:solidFill>
              </a:rPr>
              <a:t>w</a:t>
            </a:r>
            <a:r>
              <a:rPr lang="es-MX" sz="2400" i="1" dirty="0" err="1" smtClean="0">
                <a:solidFill>
                  <a:srgbClr val="C00000"/>
                </a:solidFill>
              </a:rPr>
              <a:t>on’t</a:t>
            </a:r>
            <a:r>
              <a:rPr lang="es-MX" sz="2400" i="1" dirty="0" smtClean="0">
                <a:solidFill>
                  <a:srgbClr val="C00000"/>
                </a:solidFill>
              </a:rPr>
              <a:t> </a:t>
            </a:r>
            <a:r>
              <a:rPr lang="es-MX" sz="2400" i="1" dirty="0" err="1" smtClean="0">
                <a:solidFill>
                  <a:srgbClr val="C00000"/>
                </a:solidFill>
              </a:rPr>
              <a:t>tell</a:t>
            </a:r>
            <a:endParaRPr lang="es-AR" sz="2400" i="1" dirty="0">
              <a:solidFill>
                <a:srgbClr val="C0000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745832" y="3037455"/>
            <a:ext cx="2009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smtClean="0">
                <a:solidFill>
                  <a:srgbClr val="C00000"/>
                </a:solidFill>
              </a:rPr>
              <a:t>‘ll </a:t>
            </a:r>
            <a:r>
              <a:rPr lang="es-MX" sz="2400" i="1" dirty="0" err="1" smtClean="0">
                <a:solidFill>
                  <a:srgbClr val="C00000"/>
                </a:solidFill>
              </a:rPr>
              <a:t>call</a:t>
            </a:r>
            <a:endParaRPr lang="es-AR" sz="2400" i="1" dirty="0">
              <a:solidFill>
                <a:srgbClr val="C0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443665" y="3685674"/>
            <a:ext cx="852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C00000"/>
                </a:solidFill>
              </a:rPr>
              <a:t>will</a:t>
            </a:r>
            <a:endParaRPr lang="es-AR" sz="2400" i="1" dirty="0">
              <a:solidFill>
                <a:srgbClr val="C0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497053" y="3679885"/>
            <a:ext cx="1126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C00000"/>
                </a:solidFill>
              </a:rPr>
              <a:t>pay</a:t>
            </a:r>
            <a:endParaRPr lang="es-AR" sz="2400" i="1" dirty="0">
              <a:solidFill>
                <a:srgbClr val="C0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141495" y="4359443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>
                <a:solidFill>
                  <a:srgbClr val="C00000"/>
                </a:solidFill>
              </a:rPr>
              <a:t>w</a:t>
            </a:r>
            <a:r>
              <a:rPr lang="es-MX" sz="2400" i="1" dirty="0" err="1" smtClean="0">
                <a:solidFill>
                  <a:srgbClr val="C00000"/>
                </a:solidFill>
              </a:rPr>
              <a:t>on’t</a:t>
            </a:r>
            <a:r>
              <a:rPr lang="es-MX" sz="2400" i="1" dirty="0" smtClean="0">
                <a:solidFill>
                  <a:srgbClr val="C00000"/>
                </a:solidFill>
              </a:rPr>
              <a:t> </a:t>
            </a:r>
            <a:r>
              <a:rPr lang="es-MX" sz="2400" i="1" dirty="0" err="1" smtClean="0">
                <a:solidFill>
                  <a:srgbClr val="C00000"/>
                </a:solidFill>
              </a:rPr>
              <a:t>forget</a:t>
            </a:r>
            <a:endParaRPr lang="es-AR" sz="2400" i="1" dirty="0">
              <a:solidFill>
                <a:srgbClr val="C0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6410827" y="4655806"/>
            <a:ext cx="12673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C00000"/>
                </a:solidFill>
              </a:rPr>
              <a:t>take</a:t>
            </a:r>
            <a:endParaRPr lang="es-AR" sz="2400" i="1" dirty="0">
              <a:solidFill>
                <a:srgbClr val="C0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3751850" y="5301916"/>
            <a:ext cx="15440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smtClean="0">
                <a:solidFill>
                  <a:srgbClr val="C00000"/>
                </a:solidFill>
              </a:rPr>
              <a:t>‘ll </a:t>
            </a:r>
            <a:r>
              <a:rPr lang="es-MX" sz="2400" i="1" dirty="0" err="1" smtClean="0">
                <a:solidFill>
                  <a:srgbClr val="C00000"/>
                </a:solidFill>
              </a:rPr>
              <a:t>get</a:t>
            </a:r>
            <a:endParaRPr lang="es-AR" sz="2400" i="1" dirty="0">
              <a:solidFill>
                <a:srgbClr val="C0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5245770" y="5904772"/>
            <a:ext cx="2009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C00000"/>
                </a:solidFill>
              </a:rPr>
              <a:t>won’t</a:t>
            </a:r>
            <a:r>
              <a:rPr lang="es-MX" sz="2400" i="1" dirty="0" smtClean="0">
                <a:solidFill>
                  <a:srgbClr val="C00000"/>
                </a:solidFill>
              </a:rPr>
              <a:t> </a:t>
            </a:r>
            <a:r>
              <a:rPr lang="es-MX" sz="2400" i="1" dirty="0" err="1" smtClean="0">
                <a:solidFill>
                  <a:srgbClr val="C00000"/>
                </a:solidFill>
              </a:rPr>
              <a:t>buy</a:t>
            </a:r>
            <a:endParaRPr lang="es-AR" sz="2400" i="1" dirty="0">
              <a:solidFill>
                <a:srgbClr val="C00000"/>
              </a:solidFill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9228221" y="288221"/>
            <a:ext cx="279132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s-ES" sz="3200" b="1" dirty="0" err="1" smtClean="0">
                <a:ln/>
                <a:solidFill>
                  <a:schemeClr val="accent3"/>
                </a:solidFill>
              </a:rPr>
              <a:t>Memorize</a:t>
            </a:r>
            <a:r>
              <a:rPr lang="es-ES" sz="3200" b="1" dirty="0" smtClean="0">
                <a:ln/>
                <a:solidFill>
                  <a:schemeClr val="accent3"/>
                </a:solidFill>
              </a:rPr>
              <a:t> and </a:t>
            </a:r>
            <a:r>
              <a:rPr lang="es-ES" sz="3200" b="1" dirty="0" err="1" smtClean="0">
                <a:ln/>
                <a:solidFill>
                  <a:schemeClr val="accent3"/>
                </a:solidFill>
              </a:rPr>
              <a:t>say</a:t>
            </a:r>
            <a:r>
              <a:rPr lang="es-ES" sz="3200" b="1" dirty="0" smtClean="0">
                <a:ln/>
                <a:solidFill>
                  <a:schemeClr val="accent3"/>
                </a:solidFill>
              </a:rPr>
              <a:t> </a:t>
            </a:r>
            <a:r>
              <a:rPr lang="es-ES" sz="3200" b="1" dirty="0" err="1" smtClean="0">
                <a:ln/>
                <a:solidFill>
                  <a:schemeClr val="accent3"/>
                </a:solidFill>
              </a:rPr>
              <a:t>two</a:t>
            </a:r>
            <a:r>
              <a:rPr lang="es-ES" sz="3200" b="1" dirty="0" smtClean="0">
                <a:ln/>
                <a:solidFill>
                  <a:schemeClr val="accent3"/>
                </a:solidFill>
              </a:rPr>
              <a:t> of </a:t>
            </a:r>
            <a:r>
              <a:rPr lang="es-ES" sz="3200" b="1" dirty="0" err="1" smtClean="0">
                <a:ln/>
                <a:solidFill>
                  <a:schemeClr val="accent3"/>
                </a:solidFill>
              </a:rPr>
              <a:t>the</a:t>
            </a:r>
            <a:r>
              <a:rPr lang="es-ES" sz="3200" b="1" dirty="0" smtClean="0">
                <a:ln/>
                <a:solidFill>
                  <a:schemeClr val="accent3"/>
                </a:solidFill>
              </a:rPr>
              <a:t> dialogues</a:t>
            </a:r>
            <a:endParaRPr lang="es-ES" sz="32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80677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01" y="375234"/>
            <a:ext cx="2324100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952" y="429878"/>
            <a:ext cx="2209800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477" y="429878"/>
            <a:ext cx="2286000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4953" y="430825"/>
            <a:ext cx="2257425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01" y="2954950"/>
            <a:ext cx="21907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01" y="3569319"/>
            <a:ext cx="2314575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601" y="3183348"/>
            <a:ext cx="9810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701" y="2954950"/>
            <a:ext cx="4042109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701" y="3557586"/>
            <a:ext cx="23241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801" y="3468854"/>
            <a:ext cx="2324100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9957" y="6362196"/>
            <a:ext cx="1937335" cy="1848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4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940" y="6044565"/>
            <a:ext cx="1827797" cy="2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5894" y="2954950"/>
            <a:ext cx="1842583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901" y="3548813"/>
            <a:ext cx="2276475" cy="248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5381" y="3516723"/>
            <a:ext cx="2238375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2804" y="6020954"/>
            <a:ext cx="2238830" cy="318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7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2804" y="6353828"/>
            <a:ext cx="17145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9404" y="3183348"/>
            <a:ext cx="10668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6" name="Picture 14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674" y="6480013"/>
            <a:ext cx="15049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7" name="Picture 15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1438" y="6286254"/>
            <a:ext cx="10287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8" name="Picture 16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674" y="6183477"/>
            <a:ext cx="14859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9" name="Picture 17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13" y="6140317"/>
            <a:ext cx="2066925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0" name="Picture 18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1281" y="6011729"/>
            <a:ext cx="23241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1" name="Picture 19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213" y="6416582"/>
            <a:ext cx="13716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2" name="Picture 20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701" y="3197844"/>
            <a:ext cx="343852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3" name="Picture 21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8737" y="3243746"/>
            <a:ext cx="1373479" cy="296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4" name="Picture 22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9727" y="2900291"/>
            <a:ext cx="20478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95" name="Picture 23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4674" y="5874160"/>
            <a:ext cx="276225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954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31" y="446423"/>
            <a:ext cx="229552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982" y="518612"/>
            <a:ext cx="223837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041" y="537662"/>
            <a:ext cx="2228850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0220" y="537662"/>
            <a:ext cx="2295525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10" y="3644563"/>
            <a:ext cx="2286000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756" y="3680404"/>
            <a:ext cx="223837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357" y="3658851"/>
            <a:ext cx="2324100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903" y="3692188"/>
            <a:ext cx="433387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902" y="6447167"/>
            <a:ext cx="17145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250" y="1800477"/>
            <a:ext cx="12858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Picture 1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10" y="6470979"/>
            <a:ext cx="13239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3" name="Picture 1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3903" y="6447167"/>
            <a:ext cx="11144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4" name="Picture 18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982" y="3276600"/>
            <a:ext cx="12096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5" name="Picture 19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265" y="6432879"/>
            <a:ext cx="1933575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6" name="Picture 20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0220" y="2982831"/>
            <a:ext cx="21240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7" name="Picture 21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982" y="2979321"/>
            <a:ext cx="207645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8" name="Picture 2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902" y="6130588"/>
            <a:ext cx="2814036" cy="316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9" name="Picture 2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041" y="6142367"/>
            <a:ext cx="20478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0" name="Picture 24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10" y="6142367"/>
            <a:ext cx="19907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21" name="Picture 25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4230" y="5941841"/>
            <a:ext cx="343852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31" y="3019425"/>
            <a:ext cx="199072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231" y="3276099"/>
            <a:ext cx="11430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10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041" y="3012608"/>
            <a:ext cx="23145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2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6407" y="3276600"/>
            <a:ext cx="16002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5616" y="3273088"/>
            <a:ext cx="1333500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938" y="3300413"/>
            <a:ext cx="885825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724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95" y="175787"/>
            <a:ext cx="3300663" cy="644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8871284" y="293337"/>
            <a:ext cx="264293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6.2 </a:t>
            </a:r>
            <a:r>
              <a:rPr lang="en-GB" b="1" u="sng" dirty="0"/>
              <a:t>Opposite verbs</a:t>
            </a:r>
            <a:endParaRPr lang="es-AR" b="1" u="sng" dirty="0"/>
          </a:p>
          <a:p>
            <a:r>
              <a:rPr lang="en-GB" b="1" dirty="0"/>
              <a:t>10</a:t>
            </a:r>
            <a:r>
              <a:rPr lang="en-GB" dirty="0"/>
              <a:t> </a:t>
            </a:r>
            <a:r>
              <a:rPr lang="en-GB" b="1" dirty="0">
                <a:solidFill>
                  <a:srgbClr val="FF0000"/>
                </a:solidFill>
              </a:rPr>
              <a:t>arrive</a:t>
            </a:r>
            <a:r>
              <a:rPr lang="en-GB" dirty="0"/>
              <a:t>   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leave </a:t>
            </a:r>
            <a:endParaRPr lang="es-AR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b="1" dirty="0"/>
              <a:t>6</a:t>
            </a:r>
            <a:r>
              <a:rPr lang="en-GB" dirty="0"/>
              <a:t> </a:t>
            </a:r>
            <a:r>
              <a:rPr lang="en-GB" b="1" dirty="0">
                <a:solidFill>
                  <a:srgbClr val="FF0000"/>
                </a:solidFill>
              </a:rPr>
              <a:t>break </a:t>
            </a:r>
            <a:r>
              <a:rPr lang="en-GB" dirty="0"/>
              <a:t>  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mend / repair</a:t>
            </a:r>
            <a:endParaRPr lang="es-AR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b="1" dirty="0"/>
              <a:t>4</a:t>
            </a:r>
            <a:r>
              <a:rPr lang="en-GB" dirty="0"/>
              <a:t> </a:t>
            </a:r>
            <a:r>
              <a:rPr lang="en-GB" b="1" dirty="0">
                <a:solidFill>
                  <a:srgbClr val="FF0000"/>
                </a:solidFill>
              </a:rPr>
              <a:t>buy</a:t>
            </a:r>
            <a:r>
              <a:rPr lang="en-GB" dirty="0"/>
              <a:t>   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sell </a:t>
            </a:r>
            <a:endParaRPr lang="es-AR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b="1" dirty="0"/>
              <a:t>15</a:t>
            </a:r>
            <a:r>
              <a:rPr lang="en-GB" dirty="0"/>
              <a:t> </a:t>
            </a:r>
            <a:r>
              <a:rPr lang="en-GB" b="1" dirty="0">
                <a:solidFill>
                  <a:srgbClr val="FF0000"/>
                </a:solidFill>
              </a:rPr>
              <a:t>download</a:t>
            </a:r>
            <a:r>
              <a:rPr lang="en-GB" dirty="0"/>
              <a:t>   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upload </a:t>
            </a:r>
            <a:endParaRPr lang="es-AR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b="1" dirty="0"/>
              <a:t>3</a:t>
            </a:r>
            <a:r>
              <a:rPr lang="en-GB" dirty="0"/>
              <a:t> </a:t>
            </a:r>
            <a:r>
              <a:rPr lang="en-GB" b="1" dirty="0">
                <a:solidFill>
                  <a:srgbClr val="FF0000"/>
                </a:solidFill>
              </a:rPr>
              <a:t>find</a:t>
            </a:r>
            <a:r>
              <a:rPr lang="en-GB" dirty="0"/>
              <a:t>   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lose</a:t>
            </a:r>
            <a:endParaRPr lang="es-AR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b="1" dirty="0"/>
              <a:t>7</a:t>
            </a:r>
            <a:r>
              <a:rPr lang="en-GB" dirty="0"/>
              <a:t> </a:t>
            </a:r>
            <a:r>
              <a:rPr lang="en-GB" b="1" dirty="0">
                <a:solidFill>
                  <a:srgbClr val="FF0000"/>
                </a:solidFill>
              </a:rPr>
              <a:t>forget</a:t>
            </a:r>
            <a:r>
              <a:rPr lang="en-GB" dirty="0"/>
              <a:t>   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remember</a:t>
            </a:r>
            <a:endParaRPr lang="es-AR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b="1" dirty="0"/>
              <a:t>2</a:t>
            </a:r>
            <a:r>
              <a:rPr lang="en-GB" dirty="0"/>
              <a:t> </a:t>
            </a:r>
            <a:r>
              <a:rPr lang="en-GB" b="1" dirty="0">
                <a:solidFill>
                  <a:srgbClr val="FF0000"/>
                </a:solidFill>
              </a:rPr>
              <a:t>lend </a:t>
            </a:r>
            <a:r>
              <a:rPr lang="en-GB" dirty="0"/>
              <a:t>  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borrow </a:t>
            </a:r>
            <a:endParaRPr lang="es-AR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b="1" dirty="0"/>
              <a:t>16</a:t>
            </a:r>
            <a:r>
              <a:rPr lang="en-GB" dirty="0"/>
              <a:t> </a:t>
            </a:r>
            <a:r>
              <a:rPr lang="en-GB" b="1" dirty="0">
                <a:solidFill>
                  <a:srgbClr val="FF0000"/>
                </a:solidFill>
              </a:rPr>
              <a:t>love</a:t>
            </a:r>
            <a:r>
              <a:rPr lang="en-GB" dirty="0"/>
              <a:t>   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hate </a:t>
            </a:r>
            <a:endParaRPr lang="es-AR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b="1" dirty="0"/>
              <a:t>14</a:t>
            </a:r>
            <a:r>
              <a:rPr lang="en-GB" dirty="0"/>
              <a:t> </a:t>
            </a:r>
            <a:r>
              <a:rPr lang="en-GB" b="1" dirty="0">
                <a:solidFill>
                  <a:srgbClr val="FF0000"/>
                </a:solidFill>
              </a:rPr>
              <a:t>miss</a:t>
            </a:r>
            <a:r>
              <a:rPr lang="en-GB" dirty="0"/>
              <a:t>   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catch </a:t>
            </a:r>
            <a:endParaRPr lang="es-AR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b="1" dirty="0"/>
              <a:t>8</a:t>
            </a:r>
            <a:r>
              <a:rPr lang="en-GB" dirty="0"/>
              <a:t> </a:t>
            </a:r>
            <a:r>
              <a:rPr lang="en-GB" b="1" dirty="0">
                <a:solidFill>
                  <a:srgbClr val="FF0000"/>
                </a:solidFill>
              </a:rPr>
              <a:t>pass</a:t>
            </a:r>
            <a:r>
              <a:rPr lang="en-GB" dirty="0"/>
              <a:t>   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fail</a:t>
            </a:r>
            <a:endParaRPr lang="es-AR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b="1" dirty="0"/>
              <a:t>17 </a:t>
            </a:r>
            <a:r>
              <a:rPr lang="en-GB" b="1" dirty="0">
                <a:solidFill>
                  <a:srgbClr val="FF0000"/>
                </a:solidFill>
              </a:rPr>
              <a:t>pick up   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drop off </a:t>
            </a:r>
            <a:endParaRPr lang="es-AR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b="1" dirty="0"/>
              <a:t>1</a:t>
            </a:r>
            <a:r>
              <a:rPr lang="en-GB" dirty="0"/>
              <a:t> </a:t>
            </a:r>
            <a:r>
              <a:rPr lang="en-GB" b="1" dirty="0">
                <a:solidFill>
                  <a:srgbClr val="FF0000"/>
                </a:solidFill>
              </a:rPr>
              <a:t>push</a:t>
            </a:r>
            <a:r>
              <a:rPr lang="en-GB" dirty="0"/>
              <a:t>   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pull </a:t>
            </a:r>
            <a:endParaRPr lang="es-AR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b="1" dirty="0"/>
              <a:t>12</a:t>
            </a:r>
            <a:r>
              <a:rPr lang="en-GB" dirty="0"/>
              <a:t> </a:t>
            </a:r>
            <a:r>
              <a:rPr lang="en-GB" b="1" dirty="0">
                <a:solidFill>
                  <a:srgbClr val="FF0000"/>
                </a:solidFill>
              </a:rPr>
              <a:t>send</a:t>
            </a:r>
            <a:r>
              <a:rPr lang="en-GB" dirty="0"/>
              <a:t>	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    get  receive</a:t>
            </a:r>
            <a:endParaRPr lang="es-AR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b="1" dirty="0"/>
              <a:t>5 </a:t>
            </a:r>
            <a:r>
              <a:rPr lang="en-GB" b="1" dirty="0">
                <a:solidFill>
                  <a:srgbClr val="FF0000"/>
                </a:solidFill>
              </a:rPr>
              <a:t>start</a:t>
            </a:r>
            <a:r>
              <a:rPr lang="en-GB" dirty="0"/>
              <a:t>   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finish</a:t>
            </a:r>
            <a:r>
              <a:rPr lang="en-GB" dirty="0"/>
              <a:t> </a:t>
            </a:r>
            <a:endParaRPr lang="es-AR" dirty="0"/>
          </a:p>
          <a:p>
            <a:r>
              <a:rPr lang="en-GB" b="1" dirty="0"/>
              <a:t>11</a:t>
            </a:r>
            <a:r>
              <a:rPr lang="en-GB" dirty="0"/>
              <a:t> </a:t>
            </a:r>
            <a:r>
              <a:rPr lang="en-GB" b="1" dirty="0">
                <a:solidFill>
                  <a:srgbClr val="FF0000"/>
                </a:solidFill>
              </a:rPr>
              <a:t>teach</a:t>
            </a:r>
            <a:r>
              <a:rPr lang="en-GB" dirty="0"/>
              <a:t>   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learn </a:t>
            </a:r>
            <a:endParaRPr lang="es-AR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b="1" dirty="0"/>
              <a:t>9</a:t>
            </a:r>
            <a:r>
              <a:rPr lang="en-GB" dirty="0"/>
              <a:t> </a:t>
            </a:r>
            <a:r>
              <a:rPr lang="en-GB" b="1" dirty="0">
                <a:solidFill>
                  <a:srgbClr val="FF0000"/>
                </a:solidFill>
              </a:rPr>
              <a:t>turn on   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turn off</a:t>
            </a:r>
            <a:endParaRPr lang="es-AR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b="1" dirty="0"/>
              <a:t>13</a:t>
            </a:r>
            <a:r>
              <a:rPr lang="en-GB" dirty="0"/>
              <a:t> </a:t>
            </a:r>
            <a:r>
              <a:rPr lang="en-GB" b="1" dirty="0">
                <a:solidFill>
                  <a:srgbClr val="FF0000"/>
                </a:solidFill>
              </a:rPr>
              <a:t>win </a:t>
            </a:r>
            <a:r>
              <a:rPr lang="en-GB" dirty="0"/>
              <a:t>  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lose</a:t>
            </a:r>
            <a:endParaRPr lang="es-A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578" y="170257"/>
            <a:ext cx="4248150" cy="532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EF4e_PreintSB_6.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83152" y="5638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828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95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48152"/>
            <a:ext cx="579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301" y="2322094"/>
            <a:ext cx="4462699" cy="2155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7531679" y="705352"/>
            <a:ext cx="444384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dirty="0" err="1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a</a:t>
            </a:r>
            <a:r>
              <a:rPr lang="es-ES" sz="3200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n</a:t>
            </a:r>
            <a:r>
              <a:rPr lang="es-ES" sz="32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s-ES" sz="3200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optimist</a:t>
            </a:r>
            <a:r>
              <a:rPr lang="es-ES" sz="320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vs a </a:t>
            </a:r>
            <a:r>
              <a:rPr lang="es-ES" sz="3200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pessimist</a:t>
            </a:r>
            <a:endParaRPr lang="es-ES" sz="3200" dirty="0">
              <a:ln w="10160">
                <a:solidFill>
                  <a:schemeClr val="accent1"/>
                </a:solidFill>
                <a:prstDash val="solid"/>
              </a:ln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79" y="609100"/>
            <a:ext cx="7391400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EF4e_PreintSB_6.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753601" y="50733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7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6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66" y="352425"/>
            <a:ext cx="8724900" cy="615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8566" y="4057650"/>
            <a:ext cx="3143250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6.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46631" y="352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09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60" y="326607"/>
            <a:ext cx="7507260" cy="5929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6063914" y="2310063"/>
            <a:ext cx="5715001" cy="4067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es-MX" sz="2400" i="1" dirty="0" smtClean="0">
                <a:solidFill>
                  <a:srgbClr val="7030A0"/>
                </a:solidFill>
              </a:rPr>
              <a:t>I </a:t>
            </a:r>
            <a:r>
              <a:rPr lang="es-MX" sz="2400" i="1" dirty="0" err="1" smtClean="0">
                <a:solidFill>
                  <a:srgbClr val="7030A0"/>
                </a:solidFill>
              </a:rPr>
              <a:t>think</a:t>
            </a:r>
            <a:r>
              <a:rPr lang="es-MX" sz="2400" i="1" dirty="0" smtClean="0">
                <a:solidFill>
                  <a:srgbClr val="7030A0"/>
                </a:solidFill>
              </a:rPr>
              <a:t> </a:t>
            </a:r>
            <a:r>
              <a:rPr lang="es-MX" sz="2400" i="1" dirty="0" err="1" smtClean="0">
                <a:solidFill>
                  <a:srgbClr val="7030A0"/>
                </a:solidFill>
              </a:rPr>
              <a:t>they’ll</a:t>
            </a:r>
            <a:r>
              <a:rPr lang="es-MX" sz="2400" i="1" dirty="0" smtClean="0">
                <a:solidFill>
                  <a:srgbClr val="7030A0"/>
                </a:solidFill>
              </a:rPr>
              <a:t> lose </a:t>
            </a:r>
            <a:r>
              <a:rPr lang="es-MX" sz="2400" i="1" dirty="0" err="1" smtClean="0">
                <a:solidFill>
                  <a:srgbClr val="7030A0"/>
                </a:solidFill>
              </a:rPr>
              <a:t>the</a:t>
            </a:r>
            <a:r>
              <a:rPr lang="es-MX" sz="2400" i="1" dirty="0" smtClean="0">
                <a:solidFill>
                  <a:srgbClr val="7030A0"/>
                </a:solidFill>
              </a:rPr>
              <a:t> match.</a:t>
            </a:r>
          </a:p>
          <a:p>
            <a:pPr>
              <a:lnSpc>
                <a:spcPts val="3100"/>
              </a:lnSpc>
            </a:pPr>
            <a:r>
              <a:rPr lang="es-MX" sz="2400" i="1" dirty="0" err="1" smtClean="0">
                <a:solidFill>
                  <a:srgbClr val="7030A0"/>
                </a:solidFill>
              </a:rPr>
              <a:t>Will</a:t>
            </a:r>
            <a:r>
              <a:rPr lang="es-MX" sz="2400" i="1" dirty="0" smtClean="0">
                <a:solidFill>
                  <a:srgbClr val="7030A0"/>
                </a:solidFill>
              </a:rPr>
              <a:t> </a:t>
            </a:r>
            <a:r>
              <a:rPr lang="es-MX" sz="2400" i="1" dirty="0" err="1" smtClean="0">
                <a:solidFill>
                  <a:srgbClr val="7030A0"/>
                </a:solidFill>
              </a:rPr>
              <a:t>the</a:t>
            </a:r>
            <a:r>
              <a:rPr lang="es-MX" sz="2400" i="1" dirty="0" smtClean="0">
                <a:solidFill>
                  <a:srgbClr val="7030A0"/>
                </a:solidFill>
              </a:rPr>
              <a:t> meeting be </a:t>
            </a:r>
            <a:r>
              <a:rPr lang="es-MX" sz="2400" i="1" dirty="0" err="1" smtClean="0">
                <a:solidFill>
                  <a:srgbClr val="7030A0"/>
                </a:solidFill>
              </a:rPr>
              <a:t>long</a:t>
            </a:r>
            <a:r>
              <a:rPr lang="es-MX" sz="2400" i="1" dirty="0" smtClean="0">
                <a:solidFill>
                  <a:srgbClr val="7030A0"/>
                </a:solidFill>
              </a:rPr>
              <a:t>?</a:t>
            </a:r>
          </a:p>
          <a:p>
            <a:pPr>
              <a:lnSpc>
                <a:spcPts val="3100"/>
              </a:lnSpc>
            </a:pPr>
            <a:r>
              <a:rPr lang="es-MX" sz="2400" i="1" dirty="0">
                <a:solidFill>
                  <a:srgbClr val="7030A0"/>
                </a:solidFill>
              </a:rPr>
              <a:t> </a:t>
            </a:r>
            <a:r>
              <a:rPr lang="es-MX" sz="2400" i="1" dirty="0" smtClean="0">
                <a:solidFill>
                  <a:srgbClr val="7030A0"/>
                </a:solidFill>
              </a:rPr>
              <a:t>                        </a:t>
            </a:r>
            <a:r>
              <a:rPr lang="es-MX" sz="2400" i="1" dirty="0" err="1" smtClean="0">
                <a:solidFill>
                  <a:srgbClr val="7030A0"/>
                </a:solidFill>
              </a:rPr>
              <a:t>She</a:t>
            </a:r>
            <a:r>
              <a:rPr lang="es-MX" sz="2400" i="1" dirty="0" smtClean="0">
                <a:solidFill>
                  <a:srgbClr val="7030A0"/>
                </a:solidFill>
              </a:rPr>
              <a:t> </a:t>
            </a:r>
            <a:r>
              <a:rPr lang="es-MX" sz="2400" i="1" dirty="0" err="1" smtClean="0">
                <a:solidFill>
                  <a:srgbClr val="7030A0"/>
                </a:solidFill>
              </a:rPr>
              <a:t>won’t</a:t>
            </a:r>
            <a:r>
              <a:rPr lang="es-MX" sz="2400" i="1" dirty="0" smtClean="0">
                <a:solidFill>
                  <a:srgbClr val="7030A0"/>
                </a:solidFill>
              </a:rPr>
              <a:t> </a:t>
            </a:r>
            <a:r>
              <a:rPr lang="es-MX" sz="2400" i="1" dirty="0" err="1" smtClean="0">
                <a:solidFill>
                  <a:srgbClr val="7030A0"/>
                </a:solidFill>
              </a:rPr>
              <a:t>get</a:t>
            </a:r>
            <a:r>
              <a:rPr lang="es-MX" sz="2400" i="1" dirty="0" smtClean="0">
                <a:solidFill>
                  <a:srgbClr val="7030A0"/>
                </a:solidFill>
              </a:rPr>
              <a:t> </a:t>
            </a:r>
            <a:r>
              <a:rPr lang="es-MX" sz="2400" i="1" dirty="0" err="1" smtClean="0">
                <a:solidFill>
                  <a:srgbClr val="7030A0"/>
                </a:solidFill>
              </a:rPr>
              <a:t>the</a:t>
            </a:r>
            <a:r>
              <a:rPr lang="es-MX" sz="2400" i="1" dirty="0" smtClean="0">
                <a:solidFill>
                  <a:srgbClr val="7030A0"/>
                </a:solidFill>
              </a:rPr>
              <a:t> </a:t>
            </a:r>
            <a:r>
              <a:rPr lang="es-MX" sz="2400" i="1" dirty="0" err="1" smtClean="0">
                <a:solidFill>
                  <a:srgbClr val="7030A0"/>
                </a:solidFill>
              </a:rPr>
              <a:t>job</a:t>
            </a:r>
            <a:r>
              <a:rPr lang="es-MX" sz="2400" i="1" dirty="0" smtClean="0">
                <a:solidFill>
                  <a:srgbClr val="7030A0"/>
                </a:solidFill>
              </a:rPr>
              <a:t>.</a:t>
            </a:r>
          </a:p>
          <a:p>
            <a:pPr>
              <a:lnSpc>
                <a:spcPts val="3100"/>
              </a:lnSpc>
            </a:pPr>
            <a:r>
              <a:rPr lang="es-MX" sz="2400" i="1" dirty="0" err="1" smtClean="0">
                <a:solidFill>
                  <a:srgbClr val="7030A0"/>
                </a:solidFill>
              </a:rPr>
              <a:t>Will</a:t>
            </a:r>
            <a:r>
              <a:rPr lang="es-MX" sz="2400" i="1" dirty="0" smtClean="0">
                <a:solidFill>
                  <a:srgbClr val="7030A0"/>
                </a:solidFill>
              </a:rPr>
              <a:t> </a:t>
            </a:r>
            <a:r>
              <a:rPr lang="es-MX" sz="2400" i="1" dirty="0" err="1" smtClean="0">
                <a:solidFill>
                  <a:srgbClr val="7030A0"/>
                </a:solidFill>
              </a:rPr>
              <a:t>you</a:t>
            </a:r>
            <a:r>
              <a:rPr lang="es-MX" sz="2400" i="1" dirty="0" smtClean="0">
                <a:solidFill>
                  <a:srgbClr val="7030A0"/>
                </a:solidFill>
              </a:rPr>
              <a:t> </a:t>
            </a:r>
            <a:r>
              <a:rPr lang="es-MX" sz="2400" i="1" dirty="0" err="1" smtClean="0">
                <a:solidFill>
                  <a:srgbClr val="7030A0"/>
                </a:solidFill>
              </a:rPr>
              <a:t>see</a:t>
            </a:r>
            <a:r>
              <a:rPr lang="es-MX" sz="2400" i="1" dirty="0" smtClean="0">
                <a:solidFill>
                  <a:srgbClr val="7030A0"/>
                </a:solidFill>
              </a:rPr>
              <a:t> </a:t>
            </a:r>
            <a:r>
              <a:rPr lang="es-MX" sz="2400" i="1" dirty="0" err="1" smtClean="0">
                <a:solidFill>
                  <a:srgbClr val="7030A0"/>
                </a:solidFill>
              </a:rPr>
              <a:t>him</a:t>
            </a:r>
            <a:r>
              <a:rPr lang="es-MX" sz="2400" i="1" dirty="0" smtClean="0">
                <a:solidFill>
                  <a:srgbClr val="7030A0"/>
                </a:solidFill>
              </a:rPr>
              <a:t> at </a:t>
            </a:r>
            <a:r>
              <a:rPr lang="es-MX" sz="2400" i="1" dirty="0" err="1" smtClean="0">
                <a:solidFill>
                  <a:srgbClr val="7030A0"/>
                </a:solidFill>
              </a:rPr>
              <a:t>work</a:t>
            </a:r>
            <a:r>
              <a:rPr lang="es-MX" sz="2400" i="1" dirty="0" smtClean="0">
                <a:solidFill>
                  <a:srgbClr val="7030A0"/>
                </a:solidFill>
              </a:rPr>
              <a:t> </a:t>
            </a:r>
            <a:r>
              <a:rPr lang="es-MX" sz="2400" i="1" dirty="0" err="1" smtClean="0">
                <a:solidFill>
                  <a:srgbClr val="7030A0"/>
                </a:solidFill>
              </a:rPr>
              <a:t>later</a:t>
            </a:r>
            <a:r>
              <a:rPr lang="es-MX" sz="2400" i="1" dirty="0" smtClean="0">
                <a:solidFill>
                  <a:srgbClr val="7030A0"/>
                </a:solidFill>
              </a:rPr>
              <a:t>?</a:t>
            </a:r>
          </a:p>
          <a:p>
            <a:pPr>
              <a:lnSpc>
                <a:spcPts val="3100"/>
              </a:lnSpc>
            </a:pPr>
            <a:r>
              <a:rPr lang="es-MX" sz="2400" i="1" dirty="0">
                <a:solidFill>
                  <a:srgbClr val="7030A0"/>
                </a:solidFill>
              </a:rPr>
              <a:t> </a:t>
            </a:r>
            <a:r>
              <a:rPr lang="es-MX" sz="2400" i="1" dirty="0" smtClean="0">
                <a:solidFill>
                  <a:srgbClr val="7030A0"/>
                </a:solidFill>
              </a:rPr>
              <a:t>                      </a:t>
            </a:r>
            <a:r>
              <a:rPr lang="es-MX" sz="2400" i="1" dirty="0" err="1" smtClean="0">
                <a:solidFill>
                  <a:srgbClr val="7030A0"/>
                </a:solidFill>
              </a:rPr>
              <a:t>It’ll</a:t>
            </a:r>
            <a:r>
              <a:rPr lang="es-MX" sz="2400" i="1" dirty="0" smtClean="0">
                <a:solidFill>
                  <a:srgbClr val="7030A0"/>
                </a:solidFill>
              </a:rPr>
              <a:t> be </a:t>
            </a:r>
            <a:r>
              <a:rPr lang="es-MX" sz="2400" i="1" dirty="0" err="1" smtClean="0">
                <a:solidFill>
                  <a:srgbClr val="7030A0"/>
                </a:solidFill>
              </a:rPr>
              <a:t>impossible</a:t>
            </a:r>
            <a:r>
              <a:rPr lang="es-MX" sz="2400" i="1" dirty="0" smtClean="0">
                <a:solidFill>
                  <a:srgbClr val="7030A0"/>
                </a:solidFill>
              </a:rPr>
              <a:t> to </a:t>
            </a:r>
            <a:r>
              <a:rPr lang="es-MX" sz="2400" i="1" dirty="0" err="1" smtClean="0">
                <a:solidFill>
                  <a:srgbClr val="7030A0"/>
                </a:solidFill>
              </a:rPr>
              <a:t>park</a:t>
            </a:r>
            <a:r>
              <a:rPr lang="es-MX" sz="2400" i="1" dirty="0" smtClean="0">
                <a:solidFill>
                  <a:srgbClr val="7030A0"/>
                </a:solidFill>
              </a:rPr>
              <a:t>.</a:t>
            </a:r>
          </a:p>
          <a:p>
            <a:pPr>
              <a:lnSpc>
                <a:spcPts val="2900"/>
              </a:lnSpc>
            </a:pPr>
            <a:r>
              <a:rPr lang="es-MX" sz="2400" i="1" dirty="0" err="1" smtClean="0">
                <a:solidFill>
                  <a:srgbClr val="7030A0"/>
                </a:solidFill>
              </a:rPr>
              <a:t>You</a:t>
            </a:r>
            <a:r>
              <a:rPr lang="es-MX" sz="2400" i="1" dirty="0">
                <a:solidFill>
                  <a:srgbClr val="7030A0"/>
                </a:solidFill>
              </a:rPr>
              <a:t> </a:t>
            </a:r>
            <a:r>
              <a:rPr lang="es-MX" sz="2400" i="1" dirty="0" err="1" smtClean="0">
                <a:solidFill>
                  <a:srgbClr val="7030A0"/>
                </a:solidFill>
              </a:rPr>
              <a:t>won’t</a:t>
            </a:r>
            <a:r>
              <a:rPr lang="es-MX" sz="2400" i="1" dirty="0" smtClean="0">
                <a:solidFill>
                  <a:srgbClr val="7030A0"/>
                </a:solidFill>
              </a:rPr>
              <a:t> </a:t>
            </a:r>
            <a:r>
              <a:rPr lang="es-MX" sz="2400" i="1" dirty="0" err="1" smtClean="0">
                <a:solidFill>
                  <a:srgbClr val="7030A0"/>
                </a:solidFill>
              </a:rPr>
              <a:t>like</a:t>
            </a:r>
            <a:r>
              <a:rPr lang="es-MX" sz="2400" i="1" dirty="0" smtClean="0">
                <a:solidFill>
                  <a:srgbClr val="7030A0"/>
                </a:solidFill>
              </a:rPr>
              <a:t> </a:t>
            </a:r>
            <a:r>
              <a:rPr lang="es-MX" sz="2400" i="1" dirty="0" err="1" smtClean="0">
                <a:solidFill>
                  <a:srgbClr val="7030A0"/>
                </a:solidFill>
              </a:rPr>
              <a:t>that</a:t>
            </a:r>
            <a:r>
              <a:rPr lang="es-MX" sz="2400" i="1" dirty="0" smtClean="0">
                <a:solidFill>
                  <a:srgbClr val="7030A0"/>
                </a:solidFill>
              </a:rPr>
              <a:t> </a:t>
            </a:r>
            <a:r>
              <a:rPr lang="es-MX" sz="2400" i="1" dirty="0" err="1" smtClean="0">
                <a:solidFill>
                  <a:srgbClr val="7030A0"/>
                </a:solidFill>
              </a:rPr>
              <a:t>book</a:t>
            </a:r>
            <a:r>
              <a:rPr lang="es-MX" sz="2400" i="1" dirty="0" smtClean="0">
                <a:solidFill>
                  <a:srgbClr val="7030A0"/>
                </a:solidFill>
              </a:rPr>
              <a:t>.</a:t>
            </a:r>
          </a:p>
          <a:p>
            <a:pPr>
              <a:lnSpc>
                <a:spcPts val="2900"/>
              </a:lnSpc>
            </a:pPr>
            <a:r>
              <a:rPr lang="es-MX" sz="2400" i="1" dirty="0" smtClean="0">
                <a:solidFill>
                  <a:srgbClr val="7030A0"/>
                </a:solidFill>
              </a:rPr>
              <a:t>                    </a:t>
            </a:r>
            <a:r>
              <a:rPr lang="es-MX" sz="2400" i="1" dirty="0" err="1" smtClean="0">
                <a:solidFill>
                  <a:srgbClr val="7030A0"/>
                </a:solidFill>
              </a:rPr>
              <a:t>I’m</a:t>
            </a:r>
            <a:r>
              <a:rPr lang="es-MX" sz="2400" i="1" dirty="0" smtClean="0">
                <a:solidFill>
                  <a:srgbClr val="7030A0"/>
                </a:solidFill>
              </a:rPr>
              <a:t> </a:t>
            </a:r>
            <a:r>
              <a:rPr lang="es-MX" sz="2400" i="1" dirty="0" err="1" smtClean="0">
                <a:solidFill>
                  <a:srgbClr val="7030A0"/>
                </a:solidFill>
              </a:rPr>
              <a:t>sure</a:t>
            </a:r>
            <a:r>
              <a:rPr lang="es-MX" sz="2400" i="1" dirty="0" smtClean="0">
                <a:solidFill>
                  <a:srgbClr val="7030A0"/>
                </a:solidFill>
              </a:rPr>
              <a:t> </a:t>
            </a:r>
            <a:r>
              <a:rPr lang="es-MX" sz="2400" i="1" dirty="0" err="1" smtClean="0">
                <a:solidFill>
                  <a:srgbClr val="7030A0"/>
                </a:solidFill>
              </a:rPr>
              <a:t>she’ll</a:t>
            </a:r>
            <a:r>
              <a:rPr lang="es-MX" sz="2400" i="1" dirty="0" smtClean="0">
                <a:solidFill>
                  <a:srgbClr val="7030A0"/>
                </a:solidFill>
              </a:rPr>
              <a:t> </a:t>
            </a:r>
            <a:r>
              <a:rPr lang="es-MX" sz="2400" i="1" dirty="0" err="1" smtClean="0">
                <a:solidFill>
                  <a:srgbClr val="7030A0"/>
                </a:solidFill>
              </a:rPr>
              <a:t>love</a:t>
            </a:r>
            <a:r>
              <a:rPr lang="es-MX" sz="2400" i="1" dirty="0" smtClean="0">
                <a:solidFill>
                  <a:srgbClr val="7030A0"/>
                </a:solidFill>
              </a:rPr>
              <a:t> </a:t>
            </a:r>
            <a:r>
              <a:rPr lang="es-MX" sz="2400" i="1" dirty="0" err="1" smtClean="0">
                <a:solidFill>
                  <a:srgbClr val="7030A0"/>
                </a:solidFill>
              </a:rPr>
              <a:t>the</a:t>
            </a:r>
            <a:r>
              <a:rPr lang="es-MX" sz="2400" i="1" dirty="0" smtClean="0">
                <a:solidFill>
                  <a:srgbClr val="7030A0"/>
                </a:solidFill>
              </a:rPr>
              <a:t> </a:t>
            </a:r>
            <a:r>
              <a:rPr lang="es-MX" sz="2400" i="1" dirty="0" err="1" smtClean="0">
                <a:solidFill>
                  <a:srgbClr val="7030A0"/>
                </a:solidFill>
              </a:rPr>
              <a:t>present</a:t>
            </a:r>
            <a:r>
              <a:rPr lang="es-MX" sz="2400" i="1" dirty="0" smtClean="0">
                <a:solidFill>
                  <a:srgbClr val="7030A0"/>
                </a:solidFill>
              </a:rPr>
              <a:t>…</a:t>
            </a:r>
          </a:p>
          <a:p>
            <a:pPr>
              <a:lnSpc>
                <a:spcPts val="2900"/>
              </a:lnSpc>
            </a:pPr>
            <a:r>
              <a:rPr lang="es-MX" sz="2400" i="1" dirty="0" smtClean="0">
                <a:solidFill>
                  <a:srgbClr val="7030A0"/>
                </a:solidFill>
              </a:rPr>
              <a:t>             </a:t>
            </a:r>
            <a:r>
              <a:rPr lang="es-MX" sz="2400" i="1" dirty="0" err="1" smtClean="0">
                <a:solidFill>
                  <a:srgbClr val="7030A0"/>
                </a:solidFill>
              </a:rPr>
              <a:t>There</a:t>
            </a:r>
            <a:r>
              <a:rPr lang="es-MX" sz="2400" i="1" dirty="0" smtClean="0">
                <a:solidFill>
                  <a:srgbClr val="7030A0"/>
                </a:solidFill>
              </a:rPr>
              <a:t> </a:t>
            </a:r>
            <a:r>
              <a:rPr lang="es-MX" sz="2400" i="1" dirty="0" err="1" smtClean="0">
                <a:solidFill>
                  <a:srgbClr val="7030A0"/>
                </a:solidFill>
              </a:rPr>
              <a:t>won’t</a:t>
            </a:r>
            <a:r>
              <a:rPr lang="es-MX" sz="2400" i="1" dirty="0" smtClean="0">
                <a:solidFill>
                  <a:srgbClr val="7030A0"/>
                </a:solidFill>
              </a:rPr>
              <a:t> be a </a:t>
            </a:r>
            <a:r>
              <a:rPr lang="es-MX" sz="2400" i="1" dirty="0" err="1" smtClean="0">
                <a:solidFill>
                  <a:srgbClr val="7030A0"/>
                </a:solidFill>
              </a:rPr>
              <a:t>lot</a:t>
            </a:r>
            <a:r>
              <a:rPr lang="es-MX" sz="2400" i="1" dirty="0">
                <a:solidFill>
                  <a:srgbClr val="7030A0"/>
                </a:solidFill>
              </a:rPr>
              <a:t> </a:t>
            </a:r>
            <a:r>
              <a:rPr lang="es-MX" sz="2400" i="1" dirty="0" smtClean="0">
                <a:solidFill>
                  <a:srgbClr val="7030A0"/>
                </a:solidFill>
              </a:rPr>
              <a:t>of </a:t>
            </a:r>
            <a:r>
              <a:rPr lang="es-MX" sz="2400" i="1" dirty="0" err="1" smtClean="0">
                <a:solidFill>
                  <a:srgbClr val="7030A0"/>
                </a:solidFill>
              </a:rPr>
              <a:t>traffic</a:t>
            </a:r>
            <a:r>
              <a:rPr lang="es-MX" sz="2400" i="1" dirty="0" smtClean="0">
                <a:solidFill>
                  <a:srgbClr val="7030A0"/>
                </a:solidFill>
              </a:rPr>
              <a:t>…</a:t>
            </a:r>
          </a:p>
          <a:p>
            <a:pPr>
              <a:lnSpc>
                <a:spcPts val="2900"/>
              </a:lnSpc>
            </a:pPr>
            <a:r>
              <a:rPr lang="es-MX" sz="2400" i="1" dirty="0" err="1" smtClean="0">
                <a:solidFill>
                  <a:srgbClr val="7030A0"/>
                </a:solidFill>
              </a:rPr>
              <a:t>You’ll</a:t>
            </a:r>
            <a:r>
              <a:rPr lang="es-MX" sz="2400" i="1" dirty="0" smtClean="0">
                <a:solidFill>
                  <a:srgbClr val="7030A0"/>
                </a:solidFill>
              </a:rPr>
              <a:t> </a:t>
            </a:r>
            <a:r>
              <a:rPr lang="es-MX" sz="2400" i="1" dirty="0" err="1" smtClean="0">
                <a:solidFill>
                  <a:srgbClr val="7030A0"/>
                </a:solidFill>
              </a:rPr>
              <a:t>find</a:t>
            </a:r>
            <a:r>
              <a:rPr lang="es-MX" sz="2400" i="1" dirty="0" smtClean="0">
                <a:solidFill>
                  <a:srgbClr val="7030A0"/>
                </a:solidFill>
              </a:rPr>
              <a:t> a </a:t>
            </a:r>
            <a:r>
              <a:rPr lang="es-MX" sz="2400" i="1" dirty="0" err="1" smtClean="0">
                <a:solidFill>
                  <a:srgbClr val="7030A0"/>
                </a:solidFill>
              </a:rPr>
              <a:t>good</a:t>
            </a:r>
            <a:r>
              <a:rPr lang="es-MX" sz="2400" i="1" dirty="0" smtClean="0">
                <a:solidFill>
                  <a:srgbClr val="7030A0"/>
                </a:solidFill>
              </a:rPr>
              <a:t> </a:t>
            </a:r>
            <a:r>
              <a:rPr lang="es-MX" sz="2400" i="1" dirty="0" err="1" smtClean="0">
                <a:solidFill>
                  <a:srgbClr val="7030A0"/>
                </a:solidFill>
              </a:rPr>
              <a:t>job</a:t>
            </a:r>
            <a:r>
              <a:rPr lang="es-MX" sz="2400" i="1" dirty="0" smtClean="0">
                <a:solidFill>
                  <a:srgbClr val="7030A0"/>
                </a:solidFill>
              </a:rPr>
              <a:t>, </a:t>
            </a:r>
            <a:r>
              <a:rPr lang="es-MX" sz="2400" i="1" dirty="0" err="1" smtClean="0">
                <a:solidFill>
                  <a:srgbClr val="7030A0"/>
                </a:solidFill>
              </a:rPr>
              <a:t>I’m</a:t>
            </a:r>
            <a:r>
              <a:rPr lang="es-MX" sz="2400" i="1" dirty="0" smtClean="0">
                <a:solidFill>
                  <a:srgbClr val="7030A0"/>
                </a:solidFill>
              </a:rPr>
              <a:t> </a:t>
            </a:r>
            <a:r>
              <a:rPr lang="es-MX" sz="2400" i="1" dirty="0" err="1" smtClean="0">
                <a:solidFill>
                  <a:srgbClr val="7030A0"/>
                </a:solidFill>
              </a:rPr>
              <a:t>sure</a:t>
            </a:r>
            <a:r>
              <a:rPr lang="es-MX" sz="2400" i="1" dirty="0" smtClean="0">
                <a:solidFill>
                  <a:srgbClr val="7030A0"/>
                </a:solidFill>
              </a:rPr>
              <a:t>.</a:t>
            </a:r>
          </a:p>
          <a:p>
            <a:pPr>
              <a:lnSpc>
                <a:spcPts val="3100"/>
              </a:lnSpc>
            </a:pPr>
            <a:r>
              <a:rPr lang="es-MX" sz="2400" i="1" dirty="0">
                <a:solidFill>
                  <a:srgbClr val="7030A0"/>
                </a:solidFill>
              </a:rPr>
              <a:t> </a:t>
            </a:r>
            <a:r>
              <a:rPr lang="es-MX" sz="2400" i="1" dirty="0" smtClean="0">
                <a:solidFill>
                  <a:srgbClr val="7030A0"/>
                </a:solidFill>
              </a:rPr>
              <a:t>                            </a:t>
            </a:r>
            <a:r>
              <a:rPr lang="es-MX" sz="2400" i="1" dirty="0" err="1" smtClean="0">
                <a:solidFill>
                  <a:srgbClr val="7030A0"/>
                </a:solidFill>
              </a:rPr>
              <a:t>Everything</a:t>
            </a:r>
            <a:r>
              <a:rPr lang="es-MX" sz="2400" i="1" dirty="0" smtClean="0">
                <a:solidFill>
                  <a:srgbClr val="7030A0"/>
                </a:solidFill>
              </a:rPr>
              <a:t> </a:t>
            </a:r>
            <a:r>
              <a:rPr lang="es-MX" sz="2400" i="1" dirty="0" err="1" smtClean="0">
                <a:solidFill>
                  <a:srgbClr val="7030A0"/>
                </a:solidFill>
              </a:rPr>
              <a:t>will</a:t>
            </a:r>
            <a:r>
              <a:rPr lang="es-MX" sz="2400" i="1" dirty="0" smtClean="0">
                <a:solidFill>
                  <a:srgbClr val="7030A0"/>
                </a:solidFill>
              </a:rPr>
              <a:t> be OK, so …</a:t>
            </a:r>
            <a:endParaRPr lang="es-AR" sz="2400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59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348" y="445169"/>
            <a:ext cx="7567863" cy="5744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5590674" y="2751221"/>
            <a:ext cx="2298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>
                <a:solidFill>
                  <a:srgbClr val="7030A0"/>
                </a:solidFill>
              </a:rPr>
              <a:t>w</a:t>
            </a:r>
            <a:r>
              <a:rPr lang="es-MX" sz="2400" i="1" dirty="0" err="1" smtClean="0">
                <a:solidFill>
                  <a:srgbClr val="7030A0"/>
                </a:solidFill>
              </a:rPr>
              <a:t>ill</a:t>
            </a:r>
            <a:r>
              <a:rPr lang="es-MX" sz="2400" i="1" dirty="0" smtClean="0">
                <a:solidFill>
                  <a:srgbClr val="7030A0"/>
                </a:solidFill>
              </a:rPr>
              <a:t> be</a:t>
            </a:r>
            <a:endParaRPr lang="es-AR" sz="2400" i="1" dirty="0">
              <a:solidFill>
                <a:srgbClr val="7030A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771148" y="3521242"/>
            <a:ext cx="2298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7030A0"/>
                </a:solidFill>
              </a:rPr>
              <a:t>will</a:t>
            </a:r>
            <a:r>
              <a:rPr lang="es-MX" sz="2400" i="1" dirty="0" smtClean="0">
                <a:solidFill>
                  <a:srgbClr val="7030A0"/>
                </a:solidFill>
              </a:rPr>
              <a:t> </a:t>
            </a:r>
            <a:r>
              <a:rPr lang="es-MX" sz="2400" i="1" dirty="0" err="1" smtClean="0">
                <a:solidFill>
                  <a:srgbClr val="7030A0"/>
                </a:solidFill>
              </a:rPr>
              <a:t>like</a:t>
            </a:r>
            <a:endParaRPr lang="es-AR" sz="2400" i="1" dirty="0">
              <a:solidFill>
                <a:srgbClr val="7030A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482389" y="3846094"/>
            <a:ext cx="2298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7030A0"/>
                </a:solidFill>
              </a:rPr>
              <a:t>will</a:t>
            </a:r>
            <a:r>
              <a:rPr lang="es-MX" sz="2400" i="1" dirty="0" smtClean="0">
                <a:solidFill>
                  <a:srgbClr val="7030A0"/>
                </a:solidFill>
              </a:rPr>
              <a:t> </a:t>
            </a:r>
            <a:r>
              <a:rPr lang="es-MX" sz="2400" i="1" dirty="0" err="1" smtClean="0">
                <a:solidFill>
                  <a:srgbClr val="7030A0"/>
                </a:solidFill>
              </a:rPr>
              <a:t>snow</a:t>
            </a:r>
            <a:endParaRPr lang="es-AR" sz="2400" i="1" dirty="0">
              <a:solidFill>
                <a:srgbClr val="7030A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920163" y="4608094"/>
            <a:ext cx="2298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>
                <a:solidFill>
                  <a:srgbClr val="7030A0"/>
                </a:solidFill>
              </a:rPr>
              <a:t>w</a:t>
            </a:r>
            <a:r>
              <a:rPr lang="es-MX" sz="2400" i="1" dirty="0" err="1" smtClean="0">
                <a:solidFill>
                  <a:srgbClr val="7030A0"/>
                </a:solidFill>
              </a:rPr>
              <a:t>ill</a:t>
            </a:r>
            <a:r>
              <a:rPr lang="es-MX" sz="2400" i="1" dirty="0" smtClean="0">
                <a:solidFill>
                  <a:srgbClr val="7030A0"/>
                </a:solidFill>
              </a:rPr>
              <a:t> </a:t>
            </a:r>
            <a:r>
              <a:rPr lang="es-MX" sz="2400" i="1" dirty="0" err="1" smtClean="0">
                <a:solidFill>
                  <a:srgbClr val="7030A0"/>
                </a:solidFill>
              </a:rPr>
              <a:t>get</a:t>
            </a:r>
            <a:endParaRPr lang="es-AR" sz="2400" i="1" dirty="0">
              <a:solidFill>
                <a:srgbClr val="7030A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6739689" y="5727786"/>
            <a:ext cx="2298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i="1" dirty="0" err="1" smtClean="0">
                <a:solidFill>
                  <a:srgbClr val="7030A0"/>
                </a:solidFill>
              </a:rPr>
              <a:t>will</a:t>
            </a:r>
            <a:r>
              <a:rPr lang="es-MX" sz="2400" i="1" dirty="0" smtClean="0">
                <a:solidFill>
                  <a:srgbClr val="7030A0"/>
                </a:solidFill>
              </a:rPr>
              <a:t> </a:t>
            </a:r>
            <a:r>
              <a:rPr lang="es-MX" sz="2400" i="1" dirty="0" err="1" smtClean="0">
                <a:solidFill>
                  <a:srgbClr val="7030A0"/>
                </a:solidFill>
              </a:rPr>
              <a:t>pass</a:t>
            </a:r>
            <a:r>
              <a:rPr lang="es-MX" sz="2400" i="1" dirty="0" smtClean="0">
                <a:solidFill>
                  <a:srgbClr val="7030A0"/>
                </a:solidFill>
              </a:rPr>
              <a:t>.</a:t>
            </a:r>
            <a:endParaRPr lang="es-AR" sz="2400" i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34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4235</TotalTime>
  <Words>290</Words>
  <Application>Microsoft Office PowerPoint</Application>
  <PresentationFormat>Personalizado</PresentationFormat>
  <Paragraphs>94</Paragraphs>
  <Slides>22</Slides>
  <Notes>0</Notes>
  <HiddenSlides>0</HiddenSlides>
  <MMClips>7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3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172</cp:revision>
  <dcterms:created xsi:type="dcterms:W3CDTF">2020-06-13T00:44:49Z</dcterms:created>
  <dcterms:modified xsi:type="dcterms:W3CDTF">2025-05-16T16:40:47Z</dcterms:modified>
</cp:coreProperties>
</file>