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5" r:id="rId4"/>
    <p:sldId id="280" r:id="rId5"/>
    <p:sldId id="281" r:id="rId6"/>
    <p:sldId id="286" r:id="rId7"/>
    <p:sldId id="282" r:id="rId8"/>
    <p:sldId id="283" r:id="rId9"/>
    <p:sldId id="284" r:id="rId10"/>
    <p:sldId id="287" r:id="rId11"/>
    <p:sldId id="288" r:id="rId12"/>
    <p:sldId id="291" r:id="rId13"/>
    <p:sldId id="289" r:id="rId14"/>
    <p:sldId id="290" r:id="rId1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39" autoAdjust="0"/>
    <p:restoredTop sz="94660"/>
  </p:normalViewPr>
  <p:slideViewPr>
    <p:cSldViewPr snapToGrid="0">
      <p:cViewPr varScale="1">
        <p:scale>
          <a:sx n="51" d="100"/>
          <a:sy n="51" d="100"/>
        </p:scale>
        <p:origin x="58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18T21:16:00.4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1513 12303 0,'50'0'391,"24"0"-375,25 25-1,25-25 1,-49 0 0,74 0-1,-25 0 16,-50 0-15,25 25 0,0-25-1,-49 0 1,0 0 0,24 0-1,-49 0 1,49 0-1,-49 0 1,0 0 0,0 0-1,0 0 1,-1 0 15,1 0-15,0 0-1,0 0 1,24 0 0,-24 0-1,0 0 1,0 0 0,24 0-1,-24 0 1,50 0-1,-51 0 1,51 0 0,-26 0-1,26 0 1,-1 0 15,1 0-15,-26 0-1,26 0 1,-1 0 0,1 0-1,-51 0 1,51 0 0,-26 0-1,1 0 1,0 0-1,24 0 1,-49 0 0,74 0-1,-49 0 1,-26 0 15,51 0-15,-1 0-1,1 0 1,-51 0 0,51 0-1,-1 0 1,-49 0 0,50 0-1,-1 0 1,-24 0-1,-1 0 1,26 0 0,-51 0-1,76 0 1,-51 0 15,26 0-15,-51 0-1,51 0 1,24 0 0,-49 0-1,24 0 1,0 0 0,-24 0-1,25 0 1,-1 0-1,-24 0 1,49 0 0,-25 0-1,-49 0 1,74 0 0,-24 0-1,-51 0 1,26 0-16,0 0 15,-1 0 1,26 0 15,-51 0-15,76 0 0,-51 0-1,-24 0 1,50 0-1,-26 0 1,-24 0 0,124 0 15,-124 0-15,49 0-1,-24 0 1,-26 0-1,26 0 1,-25 0 0,49 0-1,1 0 1,-51 0 0,51 0-1,-26 0 1,1 0-1,24 0 1,1 0 0,-26 0-1,-24 0 1,75 0 15,-51 0-15,1 0-1,-1 0 1,1 0 0,-25 0-1,49 0 1,-24 0 0,-1 0-1,-24 0 1,50 0-1,-51 0 1,51 0 0,-26 0-1,1 0 1,24 0 0,26 25-1,-26-25 1,-24 0-1,49 0 17,-25 0-17,-49 0 1,74 0 0,-24 0-1,-26 0 1,51 0-1,-26 0 1,0 0 0,-49 0-1,50 0 1,-26 0 15,-24 0-15,49 0-1,1 0 1,-50 0 0,49 0-1,25 0 1,-74 0 0,50 0-1,24 0 1,-50 0-1,26 0 1,-1 0-16,-49 0 31,49 0-15,-24 0 0,0 0-1,-26 0 1,1 0-1,0 0 17,25 24 421,24-24-438,-49 0 1,24 0 15,1 0-15,0 0 0,-25 0-1,24 0-15,-24 0 16,0 0 15,148 0 32,-123 0-32,-25 0-16,49 0 1,-49 0 0,25 0-1,-1 0 1,50 0 0,-74 0-1,50 0 1,49 0-1,-25 0 1,-49 0 0,98 0-1,-24 0 1,-74 0 15,74 0-15,25 0-1,-100 0 1,26 0 0,24 0-1,-49 0 1,-26 0 0,51 0-1,-1 0 1,-49 0-1,25 0 1,-1 0 0,1-24-1,-25 24 1,24 0 0,-24 0 15,25 0-16,-25 0 1,-1 0 15,1 0-15,0 0 0,0 0 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18T21:16:05.1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2555 13097 0,'0'-25'47,"0"0"0,25 0-32,24 25 16,1 0-15,49-24 0,25-1-1,0 25 1,-49 0 0,49 0-1,0 0 1,-75 0-1,75 0 1,-25 0 0,-49 0-1,25 0 1,-1 0 0,-24 0-1,24 0 1,0 0-1,1 0 1,-50 0 0,49 0-1,-24 0 1,-1 0 15,1 0-15,24 0-1,1 0 17,-26 0-17,-24 0 1,0 0-16,24 0 16,-24 25-1,50-25 1,-51 24-1,26-24 1,25 0 15,-51 0-15,26 25 0,0-25-1,-1 0 1,-24 0-1,49 0 1,-24 0 0,-25 0-1,49 0 1,-49 0 0,25 0-1,24 0 16,-24 0-15,-1 0 0,1 0-1,-1 0 1,-24 25 0,25-25-1,24 0 1,-49 0-1,25 0 1,-1 0 0,1 0-1,-25 0 1,49 0 0,-49 0-1,0 0 1,24 0 15,1 0-15,-25 0-1,24 0-15,-24 0 16,0 0 0,25 0-1,-26 0 16,26 0-15,-25 0 0,24 0-1,-24 0 1,0 0 0,0 0 15,24 0 0,-24 0-15,25 0-1,-25 0 17,-1 0-1,1 0 16,0 0-32,0 0 32,0 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15T01:29:44.0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18455 14808 0,'24'0'218,"1"0"-202,0 0 0,0 0-1,0 0 32,0 0-16,-1 0-15,1 0 15,0 0 1,0 0-17,0 0 16,-1 0 32,1 0 31,0 0-32,0 0 1,0 0 15,-1 0-16,1 0-15,0 0 156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15T01:29:46.5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19000 15354 0,'25'0'125,"0"0"-93,0 0-1,0 0-15,-1 0-1,1 0 1,0 0-1,0 0 17,0 0-1,-1 0-31,1 0 47,0 0 15,0 0-15,0 0 78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18T21:26:27.0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5978 14536 0,'0'0'0,"0"-25"31,-25 25-15,50 0 234,0 0-203,0 25-32,-1-25 1,51 0 15,-26 24-15,1-24-1,0 25 1,24-25 0,-49 0-1,0 25-15,-1-25 16,51 0 0,49 25 46,-25 0-15,-49-25-31,-26 0 15,26 24-16,-25-24 1,0 0-16,0 0 16,24 0-1,26 25 1,-51-25 0,150 25 15,-75-25-16,-74 0 1,25 0 0,-26 0-1,100 0 1,-49 0 0,-26 0-1,51 0 1,24 0-1,-100 0 17,26 0-32,0 0 15,49 0 1,75 0 15,-125 0-15,26 0-1,-26 0 1,50 0 0,-24 0-1,-50 0 1,74 0 0,-50 0 15,1 0-16,0 0 1,24 0 0,-49 0-16,25 0 31,297 25 63,-298-25-79,26 0 1,-1 0 0,-24 0-1,24 0 1,25 0-16,-74 0 15,50 0 17,-51 0-17,1 0 1,0 0 0,0 0 452,25 0-452,-26 0 15,1 0-15,25 0-1,-25-25 1,24 25 0,1 0 15,-25 0-31,24-25 31,-24 25-15,0-25-1,0 25-15,-1 0 16,26 0 0,0 0-1,-26 0 17,26 0-17,-25 0 1,24 0 15,1 0-15,-25 0-1,0 0 1,24 0 0,-24 0-1,0 0 1,124 0 46,-100 0-46,-24 0-16,0 0 31,25-24-15,24 24-1,-49 0 1,24 0 0,1 0 15,0 0-15,-26 0-16,1 0 15,74 0 1,-49-25-1,-25 25 1,49 0 0,-24 0-1,-25 0 1,74 0 15,-74 0-15,24 0-1,1 0 1,-25-25 15,24 25-15,-24 0 0,0 0-1,25 0 1,-1 0-1,1 0 1,-25 0 0,24 0-1,26 0 1,-26-25 0,-24 25-1,25 0 1,24-25 15,-49 25-31,24 0 31,1 0-15,-25 0 0,49 0-1,-24 0 1,-1-24-1,1 24 1,24 0 0,-24 0-1,25 0 1,-26 0 0,-24 0-1,74 0 1,-24-25-1,-51 25 1,26 0 0,49 0 15,-49 0-15,-1 0-1,1 0 1,49-25-1,-74 25 1,49 0 0,-24 0-1,-25 0 1,74 0 0,-49 0-1,-1 0 1,1 0-1,49 0 1,-74 0 15,49-25-15,-24 25 0,49 0-1,-74 0 1,25 0-1,24 0 1,-49 0 0,49 0-1,-24 0 1,-1 0 0,26 0-1,-1 0 1,-24 0-1,-1 0-15,1 0 16,49 0 15,1 0-15,-26 0 0,25 0-1,0-25 1,-49 25-1,74 0 1,-25 0 0,-49 0-1,49 0 1,25 0 0,-74 0-1,49 0 1,-25 0-1,1 0 1,-26 0-16,1 0 16,49-24 15,25-1-15,-74 25-1,49 0 1,0-25-1,-49 25 1,74 0 0,-25 0-1,-49 0 1,49 0 0,50 0-1,-75 0 1,50 0-1,-25 0 1,-49 0 15,49 0-15,-49 0 0,24 0-1,-24 0 1,-1 0-1,-24 0 1,0 0 0,0 0-1,25 0 1,-1 0 0,1 0 15,-25 0-16,-1 0-15,1 0 32,25 0-17,-25 0 17,-1 0-32,1 0 31,0 0-16,0 0 1,0 0 0,-1 25-1,1-25 1,0 0 46,0 0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9EDD13-04BB-475E-B31F-A51872EC2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4244DF-36A5-4143-B031-2232CA6AD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D72E7C-937B-4A15-B5D3-68277640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B08C0D-7DD6-448B-9F2C-25B41A80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C17527-A17E-4022-A836-04482A41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4438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E990BB-B1E5-447F-8945-D5A990059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5C4A97-95BF-4134-B2A7-1C1551198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399161-EFB8-49C0-8A7A-E8FB32ED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CDC68A-267D-49CA-9036-C81DE55D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5A858F-03D6-4137-B3A4-20BBF26F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6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5460A9-C5AF-41A6-802D-BFE1D956F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6D5A73-9D38-4440-A538-2C602AA7F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B8314F-D166-41AD-9718-FF0DF0A6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22364-FD4F-4666-A499-50F3D7FD6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9907C8-A5D2-4FF2-BD61-492C5A90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018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863EC5-2299-4CC3-AEAB-1073088C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8F0EA-CB7E-4345-81AF-052649F54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C1A3C3-9434-428B-9AFA-6C5DEBE7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0EE495-8CEB-422C-98B6-D4DD6697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5108EB-548C-4644-B96E-EABDB845D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119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857E1-E212-4C9B-8198-E814FCB0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EC7777-01E7-4B9D-9739-7B99A81D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5E1A5-3371-4A84-94CD-4A44A5F3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9384ED-BEA7-46AA-9925-64586021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19C878-AECF-48AD-B2B8-4337ED08F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784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042B3-6DF3-44F2-AD3C-4FB84CF9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A45034-9915-4FE0-B1EE-D20BA38F6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863B0B-2F39-42FA-BD83-7F286F612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C38FFF-2BAC-4BFB-944E-04F87ACE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44471-B747-464C-B087-D061B7B19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6143F-5B73-40A4-9450-DB20EBF6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7692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FDBFB-62BB-475D-920D-39B19477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5C3750-A4F0-4E99-8351-0B452BB7F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7B8AF3-3940-4609-916D-AD2BA216B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2D50C6-E317-4C25-89C1-3755D0F1B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DFCA33-A793-4EC5-AA0D-2C2FE41901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3F40551-BF3A-4853-903E-EB325EDD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F83E7D7-7119-4B03-9A3B-214A3E1C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60B669A-634E-4A38-BB53-3FDEEAE0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7636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8D1D1-F50E-40F9-BEE9-CBB3F70D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5EFDFE-2098-48A7-8D35-27C86CD8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8FAF72-EC05-4B2C-9911-5F929F07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6ED4B4-40B9-49F3-89CF-FF717B76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37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2F2B997-7611-49BC-8429-380006AE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9D3AF5-1046-46A4-A4A7-819A4BED1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142F123-E818-4BFD-804E-9B2ECF11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3955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7DD8AA-E85D-4F23-ADD5-5FCF4DA3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32A5A2-53C7-480C-AF8B-917A3A7BD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EE26EE-9F6A-4B13-A260-746C34C5A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2B993C-C226-4557-8771-A4984C35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A8697C-1F61-4165-81DB-4145663C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4BD296-55C0-4DE4-A4BA-E46B69F5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240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35AE5-05AE-4556-9B6B-0229C3BF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9D7B2B-EF02-481D-9755-EAD711BC5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AA8D52B-3ACB-4626-BDFA-DCAAADF80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615EDA-ADF4-4C9B-ABDB-6E259FC8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8B953F-E111-43CD-B638-DC6AF271B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656031-DAC8-4FF0-9962-60813FA6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15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0D7594-4FFC-4D5B-BC62-B8ED1619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0729CD-0ABD-4FFB-AD26-B67AE85C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5C4DC6-294B-4F74-B2DD-2DBD1D80F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2C4E0-8456-4E8C-8626-8CC3441C5D31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34BA1B-D219-4D14-B782-45CE0C8EE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4BE84-8436-439B-B04A-2E9A4905C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647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1.mp3"/><Relationship Id="rId7" Type="http://schemas.openxmlformats.org/officeDocument/2006/relationships/image" Target="../media/image2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3.mp3"/><Relationship Id="rId7" Type="http://schemas.openxmlformats.org/officeDocument/2006/relationships/image" Target="../media/image2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3.xml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5.xml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7.png"/><Relationship Id="rId5" Type="http://schemas.microsoft.com/office/2007/relationships/media" Target="../media/media8.mp3"/><Relationship Id="rId10" Type="http://schemas.openxmlformats.org/officeDocument/2006/relationships/image" Target="../media/image16.png"/><Relationship Id="rId4" Type="http://schemas.openxmlformats.org/officeDocument/2006/relationships/audio" Target="../media/media7.mp3"/><Relationship Id="rId9" Type="http://schemas.openxmlformats.org/officeDocument/2006/relationships/image" Target="../media/image15.png"/><Relationship Id="rId14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82353-88DF-4923-9912-6134BADA7F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4AD3F0-B226-4AEF-BC99-838D568278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sz="3600" b="1" dirty="0"/>
          </a:p>
          <a:p>
            <a:endParaRPr lang="es-AR" b="1" dirty="0"/>
          </a:p>
          <a:p>
            <a:endParaRPr lang="es-AR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4024E1F-216E-4413-9636-96557095D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66" y="1846199"/>
            <a:ext cx="9467267" cy="23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43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5FE"/>
            </a:gs>
            <a:gs pos="22000">
              <a:schemeClr val="accent3">
                <a:lumMod val="20000"/>
                <a:lumOff val="80000"/>
              </a:schemeClr>
            </a:gs>
            <a:gs pos="63000">
              <a:schemeClr val="accent4">
                <a:lumMod val="20000"/>
                <a:lumOff val="80000"/>
              </a:schemeClr>
            </a:gs>
            <a:gs pos="8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134A056-873C-4D1E-A26A-24244A539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26231" y="2561100"/>
            <a:ext cx="5239382" cy="24491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67DDE0-6CCB-4C91-A031-0B028A878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0186" y="1970258"/>
            <a:ext cx="6115583" cy="43201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</p:pic>
      <p:pic>
        <p:nvPicPr>
          <p:cNvPr id="6" name="1C_1.40.mp3">
            <a:hlinkClick r:id="" action="ppaction://media"/>
            <a:extLst>
              <a:ext uri="{FF2B5EF4-FFF2-40B4-BE49-F238E27FC236}">
                <a16:creationId xmlns:a16="http://schemas.microsoft.com/office/drawing/2014/main" id="{97173AD7-33F5-40E4-A911-C0C225985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58189" y="752564"/>
            <a:ext cx="609600" cy="609600"/>
          </a:xfrm>
          <a:prstGeom prst="rect">
            <a:avLst/>
          </a:prstGeom>
        </p:spPr>
      </p:pic>
      <p:pic>
        <p:nvPicPr>
          <p:cNvPr id="7" name="1C_1.39.mp3">
            <a:hlinkClick r:id="" action="ppaction://media"/>
            <a:extLst>
              <a:ext uri="{FF2B5EF4-FFF2-40B4-BE49-F238E27FC236}">
                <a16:creationId xmlns:a16="http://schemas.microsoft.com/office/drawing/2014/main" id="{9B9F3031-225E-4D91-AC33-B95FCDD05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14611" y="757637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32F42F7-326E-4D43-B613-B57CAA25799C}"/>
              </a:ext>
            </a:extLst>
          </p:cNvPr>
          <p:cNvSpPr txBox="1"/>
          <p:nvPr/>
        </p:nvSpPr>
        <p:spPr>
          <a:xfrm>
            <a:off x="4004441" y="457200"/>
            <a:ext cx="387831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MEMORIZE THESE QUESTIONS FOR AN ORAL EXCHANGE</a:t>
            </a:r>
          </a:p>
        </p:txBody>
      </p:sp>
    </p:spTree>
    <p:extLst>
      <p:ext uri="{BB962C8B-B14F-4D97-AF65-F5344CB8AC3E}">
        <p14:creationId xmlns:p14="http://schemas.microsoft.com/office/powerpoint/2010/main" val="333168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C_1.41">
            <a:hlinkClick r:id="" action="ppaction://media"/>
            <a:extLst>
              <a:ext uri="{FF2B5EF4-FFF2-40B4-BE49-F238E27FC236}">
                <a16:creationId xmlns:a16="http://schemas.microsoft.com/office/drawing/2014/main" id="{6B38C358-688A-4A39-BDCE-7D5168151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2027" y="805320"/>
            <a:ext cx="864476" cy="8644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A931F1-EDDF-4ADD-905E-298368665FD8}"/>
              </a:ext>
            </a:extLst>
          </p:cNvPr>
          <p:cNvSpPr txBox="1"/>
          <p:nvPr/>
        </p:nvSpPr>
        <p:spPr>
          <a:xfrm>
            <a:off x="8584398" y="1161876"/>
            <a:ext cx="2741886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</a:rPr>
              <a:t>Listen </a:t>
            </a:r>
            <a:r>
              <a:rPr lang="es-AR" sz="1600" dirty="0" err="1">
                <a:solidFill>
                  <a:srgbClr val="FF0000"/>
                </a:solidFill>
              </a:rPr>
              <a:t>to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sentences</a:t>
            </a:r>
            <a:r>
              <a:rPr lang="es-AR" sz="1600" dirty="0">
                <a:solidFill>
                  <a:srgbClr val="FF0000"/>
                </a:solidFill>
              </a:rPr>
              <a:t> and </a:t>
            </a:r>
            <a:r>
              <a:rPr lang="es-AR" sz="1600" dirty="0" err="1">
                <a:solidFill>
                  <a:srgbClr val="FF0000"/>
                </a:solidFill>
              </a:rPr>
              <a:t>repeat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them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several</a:t>
            </a:r>
            <a:r>
              <a:rPr lang="es-AR" sz="1600" dirty="0">
                <a:solidFill>
                  <a:srgbClr val="FF0000"/>
                </a:solidFill>
              </a:rPr>
              <a:t> times.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Memorize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two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of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them</a:t>
            </a:r>
            <a:r>
              <a:rPr lang="es-AR" sz="1600" dirty="0">
                <a:solidFill>
                  <a:srgbClr val="FF0000"/>
                </a:solidFill>
              </a:rPr>
              <a:t> (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most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difficult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ones</a:t>
            </a:r>
            <a:r>
              <a:rPr lang="es-AR" sz="1600" dirty="0">
                <a:solidFill>
                  <a:srgbClr val="FF0000"/>
                </a:solidFill>
              </a:rPr>
              <a:t>!)</a:t>
            </a:r>
          </a:p>
        </p:txBody>
      </p:sp>
      <p:pic>
        <p:nvPicPr>
          <p:cNvPr id="7" name="1C_1.42">
            <a:hlinkClick r:id="" action="ppaction://media"/>
            <a:extLst>
              <a:ext uri="{FF2B5EF4-FFF2-40B4-BE49-F238E27FC236}">
                <a16:creationId xmlns:a16="http://schemas.microsoft.com/office/drawing/2014/main" id="{4B4715C0-62BE-4F2B-BBEA-210C1E5AC2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9008" y="3588756"/>
            <a:ext cx="767495" cy="7674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A9648A-7843-4DCB-92A9-5A2FE1863925}"/>
              </a:ext>
            </a:extLst>
          </p:cNvPr>
          <p:cNvSpPr txBox="1"/>
          <p:nvPr/>
        </p:nvSpPr>
        <p:spPr>
          <a:xfrm>
            <a:off x="8597462" y="3429000"/>
            <a:ext cx="3258207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Listen, </a:t>
            </a:r>
            <a:r>
              <a:rPr lang="es-AR" dirty="0" err="1">
                <a:solidFill>
                  <a:srgbClr val="FF0000"/>
                </a:solidFill>
              </a:rPr>
              <a:t>change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sentences</a:t>
            </a:r>
            <a:r>
              <a:rPr lang="es-AR" dirty="0">
                <a:solidFill>
                  <a:srgbClr val="FF0000"/>
                </a:solidFill>
              </a:rPr>
              <a:t> and </a:t>
            </a:r>
            <a:r>
              <a:rPr lang="es-AR" dirty="0" err="1">
                <a:solidFill>
                  <a:srgbClr val="FF0000"/>
                </a:solidFill>
              </a:rPr>
              <a:t>write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them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down</a:t>
            </a:r>
            <a:r>
              <a:rPr lang="es-AR" dirty="0">
                <a:solidFill>
                  <a:srgbClr val="FF0000"/>
                </a:solidFill>
              </a:rPr>
              <a:t>: </a:t>
            </a:r>
          </a:p>
          <a:p>
            <a:r>
              <a:rPr lang="es-AR" dirty="0" err="1">
                <a:solidFill>
                  <a:srgbClr val="FF0000"/>
                </a:solidFill>
              </a:rPr>
              <a:t>I’m</a:t>
            </a:r>
            <a:r>
              <a:rPr lang="es-AR" dirty="0">
                <a:solidFill>
                  <a:srgbClr val="FF0000"/>
                </a:solidFill>
              </a:rPr>
              <a:t> Richard.   </a:t>
            </a:r>
            <a:r>
              <a:rPr lang="es-AR" dirty="0" err="1">
                <a:solidFill>
                  <a:srgbClr val="FF0000"/>
                </a:solidFill>
              </a:rPr>
              <a:t>My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name´s</a:t>
            </a:r>
            <a:r>
              <a:rPr lang="es-AR" dirty="0">
                <a:solidFill>
                  <a:srgbClr val="FF0000"/>
                </a:solidFill>
              </a:rPr>
              <a:t> Richard.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7A5529-35D7-469D-BABD-9A72E2ABD5D8}"/>
              </a:ext>
            </a:extLst>
          </p:cNvPr>
          <p:cNvSpPr txBox="1"/>
          <p:nvPr/>
        </p:nvSpPr>
        <p:spPr>
          <a:xfrm>
            <a:off x="7522493" y="4356251"/>
            <a:ext cx="10405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1.41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25A1893-B49F-45DB-B874-E5CE1E419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5051" y="4925548"/>
            <a:ext cx="4233490" cy="177655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D16F4E-47E0-44ED-9C89-FEB3E1DC2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68" y="566491"/>
            <a:ext cx="7298185" cy="512486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95E65A4-40AF-4818-BB49-4BE406C84A72}"/>
              </a:ext>
            </a:extLst>
          </p:cNvPr>
          <p:cNvSpPr txBox="1"/>
          <p:nvPr/>
        </p:nvSpPr>
        <p:spPr>
          <a:xfrm>
            <a:off x="7377555" y="390723"/>
            <a:ext cx="3658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Study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possessive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adjectives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Flecha: hacia la izquierda 13">
            <a:extLst>
              <a:ext uri="{FF2B5EF4-FFF2-40B4-BE49-F238E27FC236}">
                <a16:creationId xmlns:a16="http://schemas.microsoft.com/office/drawing/2014/main" id="{D041482D-2012-44E6-B8BF-16AF5F1EB328}"/>
              </a:ext>
            </a:extLst>
          </p:cNvPr>
          <p:cNvSpPr/>
          <p:nvPr/>
        </p:nvSpPr>
        <p:spPr>
          <a:xfrm>
            <a:off x="7495764" y="1918349"/>
            <a:ext cx="864476" cy="3693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83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B921FE2-AE81-4E2A-B93B-BAE261717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695" y="189186"/>
            <a:ext cx="10146853" cy="633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01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D866F15-03CC-4421-AFB6-412C572E1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82" y="1024759"/>
            <a:ext cx="11406570" cy="50131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5A417D-F6EA-4247-8042-6CF471259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462" y="5951221"/>
            <a:ext cx="2934109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23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12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34000">
              <a:schemeClr val="accent3">
                <a:lumMod val="20000"/>
                <a:lumOff val="80000"/>
              </a:schemeClr>
            </a:gs>
            <a:gs pos="55000">
              <a:schemeClr val="accent4">
                <a:lumMod val="20000"/>
                <a:lumOff val="80000"/>
              </a:schemeClr>
            </a:gs>
            <a:gs pos="8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FE8BB4-D2C5-479B-93F9-5A92A714D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693" y="1884900"/>
            <a:ext cx="3524742" cy="4496427"/>
          </a:xfrm>
          <a:prstGeom prst="rect">
            <a:avLst/>
          </a:prstGeom>
        </p:spPr>
      </p:pic>
      <p:pic>
        <p:nvPicPr>
          <p:cNvPr id="5" name="1C_1.31">
            <a:hlinkClick r:id="" action="ppaction://media"/>
            <a:extLst>
              <a:ext uri="{FF2B5EF4-FFF2-40B4-BE49-F238E27FC236}">
                <a16:creationId xmlns:a16="http://schemas.microsoft.com/office/drawing/2014/main" id="{3D607B05-EFE7-4F49-B5E4-E1C126165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0908" y="847473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B8BDF5-49E3-4F69-A29F-961B4CB9FCE8}"/>
              </a:ext>
            </a:extLst>
          </p:cNvPr>
          <p:cNvSpPr txBox="1"/>
          <p:nvPr/>
        </p:nvSpPr>
        <p:spPr>
          <a:xfrm>
            <a:off x="6926306" y="3382987"/>
            <a:ext cx="1493701" cy="1384995"/>
          </a:xfrm>
          <a:prstGeom prst="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/>
              <a:t>Point at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objects</a:t>
            </a:r>
            <a:r>
              <a:rPr lang="es-AR" sz="1400" dirty="0"/>
              <a:t> and </a:t>
            </a:r>
            <a:r>
              <a:rPr lang="es-AR" sz="1400" dirty="0" err="1"/>
              <a:t>say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words</a:t>
            </a:r>
            <a:r>
              <a:rPr lang="es-AR" sz="1400" dirty="0"/>
              <a:t>.</a:t>
            </a:r>
          </a:p>
          <a:p>
            <a:r>
              <a:rPr lang="es-AR" sz="1400" dirty="0"/>
              <a:t>Señale sobre la pantalla y repita las palabras.</a:t>
            </a:r>
          </a:p>
        </p:txBody>
      </p:sp>
      <p:sp>
        <p:nvSpPr>
          <p:cNvPr id="3" name="Flecha: hacia la izquierda 2">
            <a:extLst>
              <a:ext uri="{FF2B5EF4-FFF2-40B4-BE49-F238E27FC236}">
                <a16:creationId xmlns:a16="http://schemas.microsoft.com/office/drawing/2014/main" id="{06C38FC8-4833-4834-A072-A83D6615792B}"/>
              </a:ext>
            </a:extLst>
          </p:cNvPr>
          <p:cNvSpPr/>
          <p:nvPr/>
        </p:nvSpPr>
        <p:spPr>
          <a:xfrm>
            <a:off x="6926306" y="4979773"/>
            <a:ext cx="1336387" cy="36776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8065D57-7E8A-548B-9304-067304179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3" y="1614323"/>
            <a:ext cx="6656652" cy="412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7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34000">
              <a:schemeClr val="accent3">
                <a:lumMod val="20000"/>
                <a:lumOff val="80000"/>
              </a:schemeClr>
            </a:gs>
            <a:gs pos="55000">
              <a:schemeClr val="accent4">
                <a:lumMod val="20000"/>
                <a:lumOff val="80000"/>
              </a:schemeClr>
            </a:gs>
            <a:gs pos="8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AE41FC2-4359-4EC3-933D-C0EF91FD6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36663" y="2527557"/>
            <a:ext cx="6829980" cy="14555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" name="1C_1.31">
            <a:hlinkClick r:id="" action="ppaction://media"/>
            <a:extLst>
              <a:ext uri="{FF2B5EF4-FFF2-40B4-BE49-F238E27FC236}">
                <a16:creationId xmlns:a16="http://schemas.microsoft.com/office/drawing/2014/main" id="{6ECC54E2-8F5D-4FD3-BB82-1E6BDDFE6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0908" y="847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34000">
              <a:schemeClr val="accent3">
                <a:lumMod val="20000"/>
                <a:lumOff val="80000"/>
              </a:schemeClr>
            </a:gs>
            <a:gs pos="55000">
              <a:schemeClr val="accent4">
                <a:lumMod val="20000"/>
                <a:lumOff val="80000"/>
              </a:schemeClr>
            </a:gs>
            <a:gs pos="8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88" y="338137"/>
            <a:ext cx="609600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CBF3C3-4D9E-4E60-BF25-39431CFB9F75}"/>
              </a:ext>
            </a:extLst>
          </p:cNvPr>
          <p:cNvSpPr txBox="1"/>
          <p:nvPr/>
        </p:nvSpPr>
        <p:spPr>
          <a:xfrm>
            <a:off x="10947088" y="815628"/>
            <a:ext cx="631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Page</a:t>
            </a:r>
          </a:p>
          <a:p>
            <a:r>
              <a:rPr lang="es-AR" dirty="0"/>
              <a:t>150</a:t>
            </a:r>
          </a:p>
          <a:p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763B0C-3EAC-437E-9C92-2ED108A46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62" y="647860"/>
            <a:ext cx="3772426" cy="5068007"/>
          </a:xfrm>
          <a:prstGeom prst="rect">
            <a:avLst/>
          </a:prstGeom>
        </p:spPr>
      </p:pic>
      <p:pic>
        <p:nvPicPr>
          <p:cNvPr id="5" name="1C_1.32">
            <a:hlinkClick r:id="" action="ppaction://media"/>
            <a:extLst>
              <a:ext uri="{FF2B5EF4-FFF2-40B4-BE49-F238E27FC236}">
                <a16:creationId xmlns:a16="http://schemas.microsoft.com/office/drawing/2014/main" id="{3C54FA2C-876E-4E97-991A-BC1A788D1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2000" y="2572263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AC82611-41B8-40F6-9C8D-E80F1205B6C4}"/>
              </a:ext>
            </a:extLst>
          </p:cNvPr>
          <p:cNvSpPr txBox="1"/>
          <p:nvPr/>
        </p:nvSpPr>
        <p:spPr>
          <a:xfrm>
            <a:off x="10947088" y="1738958"/>
            <a:ext cx="1130612" cy="3970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Number</a:t>
            </a:r>
            <a:r>
              <a:rPr lang="es-AR" dirty="0"/>
              <a:t>, </a:t>
            </a:r>
            <a:r>
              <a:rPr lang="es-AR" dirty="0" err="1"/>
              <a:t>repeat</a:t>
            </a:r>
            <a:r>
              <a:rPr lang="es-AR" dirty="0"/>
              <a:t>, </a:t>
            </a:r>
            <a:r>
              <a:rPr lang="es-AR" dirty="0" err="1"/>
              <a:t>memorize</a:t>
            </a:r>
            <a:r>
              <a:rPr lang="es-AR" dirty="0"/>
              <a:t> and </a:t>
            </a:r>
            <a:r>
              <a:rPr lang="es-AR" dirty="0" err="1"/>
              <a:t>say</a:t>
            </a:r>
            <a:r>
              <a:rPr lang="es-AR" dirty="0"/>
              <a:t> in a </a:t>
            </a:r>
            <a:r>
              <a:rPr lang="es-AR" dirty="0" err="1"/>
              <a:t>loud</a:t>
            </a:r>
            <a:r>
              <a:rPr lang="es-AR" dirty="0"/>
              <a:t> </a:t>
            </a:r>
            <a:r>
              <a:rPr lang="es-AR" dirty="0" err="1"/>
              <a:t>voice</a:t>
            </a:r>
            <a:r>
              <a:rPr lang="es-AR" dirty="0"/>
              <a:t> (</a:t>
            </a:r>
            <a:r>
              <a:rPr lang="es-AR" dirty="0" err="1"/>
              <a:t>many</a:t>
            </a:r>
            <a:r>
              <a:rPr lang="es-AR" dirty="0"/>
              <a:t> times!)</a:t>
            </a:r>
          </a:p>
          <a:p>
            <a:r>
              <a:rPr lang="es-AR" dirty="0">
                <a:solidFill>
                  <a:srgbClr val="FF0000"/>
                </a:solidFill>
              </a:rPr>
              <a:t>Complete memorice y repita las frases en voz alta.</a:t>
            </a:r>
          </a:p>
        </p:txBody>
      </p:sp>
    </p:spTree>
    <p:extLst>
      <p:ext uri="{BB962C8B-B14F-4D97-AF65-F5344CB8AC3E}">
        <p14:creationId xmlns:p14="http://schemas.microsoft.com/office/powerpoint/2010/main" val="739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34000">
              <a:schemeClr val="accent3">
                <a:lumMod val="20000"/>
                <a:lumOff val="80000"/>
              </a:schemeClr>
            </a:gs>
            <a:gs pos="55000">
              <a:schemeClr val="accent4">
                <a:lumMod val="20000"/>
                <a:lumOff val="80000"/>
              </a:schemeClr>
            </a:gs>
            <a:gs pos="8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41" y="200025"/>
            <a:ext cx="6096000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62401E3-1CA7-47B0-A02F-AD09DC77F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78" y="237201"/>
            <a:ext cx="4315427" cy="6620799"/>
          </a:xfrm>
          <a:prstGeom prst="rect">
            <a:avLst/>
          </a:prstGeom>
        </p:spPr>
      </p:pic>
      <p:pic>
        <p:nvPicPr>
          <p:cNvPr id="3" name="1C_1.33">
            <a:hlinkClick r:id="" action="ppaction://media"/>
            <a:extLst>
              <a:ext uri="{FF2B5EF4-FFF2-40B4-BE49-F238E27FC236}">
                <a16:creationId xmlns:a16="http://schemas.microsoft.com/office/drawing/2014/main" id="{89361626-69D7-40BD-ACE4-9853D846D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6005" y="20002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7CC10B78-37A3-404A-8732-C0C250677E7F}"/>
                  </a:ext>
                </a:extLst>
              </p14:cNvPr>
              <p14:cNvContentPartPr/>
              <p14:nvPr/>
            </p14:nvContentPartPr>
            <p14:xfrm>
              <a:off x="544680" y="4429080"/>
              <a:ext cx="4402800" cy="360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7CC10B78-37A3-404A-8732-C0C250677E7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840" y="4365720"/>
                <a:ext cx="443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5F850332-790B-486E-997B-B4D6879E7101}"/>
                  </a:ext>
                </a:extLst>
              </p14:cNvPr>
              <p14:cNvContentPartPr/>
              <p14:nvPr/>
            </p14:nvContentPartPr>
            <p14:xfrm>
              <a:off x="919800" y="4670280"/>
              <a:ext cx="1563120" cy="450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5F850332-790B-486E-997B-B4D6879E710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3960" y="4606920"/>
                <a:ext cx="1594440" cy="1717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7EC05544-3018-438E-BF0C-087272417DAF}"/>
              </a:ext>
            </a:extLst>
          </p:cNvPr>
          <p:cNvSpPr/>
          <p:nvPr/>
        </p:nvSpPr>
        <p:spPr>
          <a:xfrm>
            <a:off x="2727434" y="4569058"/>
            <a:ext cx="1954925" cy="2052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007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34000">
              <a:schemeClr val="accent3">
                <a:lumMod val="20000"/>
                <a:lumOff val="80000"/>
              </a:schemeClr>
            </a:gs>
            <a:gs pos="55000">
              <a:schemeClr val="accent4">
                <a:lumMod val="20000"/>
                <a:lumOff val="80000"/>
              </a:schemeClr>
            </a:gs>
            <a:gs pos="8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7061D7-B7CF-4521-8D58-3FF5AEDB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Play </a:t>
            </a:r>
            <a:r>
              <a:rPr lang="es-AR" dirty="0" err="1"/>
              <a:t>the</a:t>
            </a:r>
            <a:r>
              <a:rPr lang="es-AR" dirty="0"/>
              <a:t> audio and </a:t>
            </a:r>
            <a:r>
              <a:rPr lang="es-AR" dirty="0" err="1"/>
              <a:t>follow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instructions</a:t>
            </a:r>
            <a:r>
              <a:rPr lang="es-AR" dirty="0"/>
              <a:t>!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A75EAAA-70EE-4CF9-BBC1-83DC9D9D3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02295" y="3799490"/>
            <a:ext cx="5451505" cy="2541361"/>
          </a:xfrm>
          <a:prstGeom prst="rect">
            <a:avLst/>
          </a:prstGeom>
        </p:spPr>
      </p:pic>
      <p:pic>
        <p:nvPicPr>
          <p:cNvPr id="5" name="1C_1.34">
            <a:hlinkClick r:id="" action="ppaction://media"/>
            <a:extLst>
              <a:ext uri="{FF2B5EF4-FFF2-40B4-BE49-F238E27FC236}">
                <a16:creationId xmlns:a16="http://schemas.microsoft.com/office/drawing/2014/main" id="{6AC006B4-0A90-49BB-B2DA-DCC14E23D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5474" y="1690688"/>
            <a:ext cx="1694112" cy="16941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549163E9-48BA-45C4-9322-8F9D30A62446}"/>
                  </a:ext>
                </a:extLst>
              </p14:cNvPr>
              <p14:cNvContentPartPr/>
              <p14:nvPr/>
            </p14:nvContentPartPr>
            <p14:xfrm>
              <a:off x="6643800" y="5330880"/>
              <a:ext cx="169920" cy="3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549163E9-48BA-45C4-9322-8F9D30A624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27960" y="5267520"/>
                <a:ext cx="201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5097951B-1B4B-40A3-AFB5-6AA5F2CD9A22}"/>
                  </a:ext>
                </a:extLst>
              </p14:cNvPr>
              <p14:cNvContentPartPr/>
              <p14:nvPr/>
            </p14:nvContentPartPr>
            <p14:xfrm>
              <a:off x="6840000" y="5527440"/>
              <a:ext cx="12564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5097951B-1B4B-40A3-AFB5-6AA5F2CD9A2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24160" y="5464080"/>
                <a:ext cx="156960" cy="1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86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737" y="311941"/>
            <a:ext cx="8860526" cy="62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BC Songs for children  English Alphabet Songs  3D Animation Nursery Rhy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033" y="2898183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A867A0D-B7BB-422A-904D-000A317A20E2}"/>
              </a:ext>
            </a:extLst>
          </p:cNvPr>
          <p:cNvSpPr txBox="1"/>
          <p:nvPr/>
        </p:nvSpPr>
        <p:spPr>
          <a:xfrm>
            <a:off x="8935355" y="4011258"/>
            <a:ext cx="1878227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Listen and </a:t>
            </a:r>
            <a:r>
              <a:rPr lang="es-AR" dirty="0" err="1"/>
              <a:t>sing</a:t>
            </a:r>
            <a:r>
              <a:rPr lang="es-AR" dirty="0"/>
              <a:t> </a:t>
            </a:r>
            <a:r>
              <a:rPr lang="es-AR" dirty="0" err="1"/>
              <a:t>along</a:t>
            </a:r>
            <a:r>
              <a:rPr lang="es-AR" dirty="0"/>
              <a:t>. Escuche y cante!</a:t>
            </a:r>
          </a:p>
          <a:p>
            <a:endParaRPr lang="es-AR" sz="1400" dirty="0"/>
          </a:p>
          <a:p>
            <a:r>
              <a:rPr lang="es-AR" dirty="0"/>
              <a:t>Diga por qué las letras tienen distintos colores</a:t>
            </a:r>
          </a:p>
        </p:txBody>
      </p:sp>
    </p:spTree>
    <p:extLst>
      <p:ext uri="{BB962C8B-B14F-4D97-AF65-F5344CB8AC3E}">
        <p14:creationId xmlns:p14="http://schemas.microsoft.com/office/powerpoint/2010/main" val="313166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34000">
              <a:schemeClr val="accent3">
                <a:lumMod val="20000"/>
                <a:lumOff val="80000"/>
              </a:schemeClr>
            </a:gs>
            <a:gs pos="55000">
              <a:schemeClr val="accent4">
                <a:lumMod val="20000"/>
                <a:lumOff val="80000"/>
              </a:schemeClr>
            </a:gs>
            <a:gs pos="8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C_1.3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079" y="260648"/>
            <a:ext cx="609600" cy="609600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260648"/>
            <a:ext cx="3194745" cy="150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05" y="226794"/>
            <a:ext cx="5886450" cy="375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C_1.3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2570" y="1946018"/>
            <a:ext cx="609600" cy="609600"/>
          </a:xfrm>
          <a:prstGeom prst="rect">
            <a:avLst/>
          </a:prstGeo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941" y="4021410"/>
            <a:ext cx="41910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C_1.38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00420" y="3865005"/>
            <a:ext cx="609600" cy="609600"/>
          </a:xfrm>
          <a:prstGeom prst="rect">
            <a:avLst/>
          </a:prstGeom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79" y="5094915"/>
            <a:ext cx="58864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75743B1-3628-426E-8BFE-E89E6AA78EDE}"/>
              </a:ext>
            </a:extLst>
          </p:cNvPr>
          <p:cNvSpPr txBox="1"/>
          <p:nvPr/>
        </p:nvSpPr>
        <p:spPr>
          <a:xfrm>
            <a:off x="10914093" y="4246923"/>
            <a:ext cx="1008769" cy="584775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b="1" dirty="0">
                <a:solidFill>
                  <a:srgbClr val="FF0000"/>
                </a:solidFill>
              </a:rPr>
              <a:t>Qué letra escucha?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9CEAEB18-55CE-428E-9A50-2129800EC8B0}"/>
                  </a:ext>
                </a:extLst>
              </p14:cNvPr>
              <p14:cNvContentPartPr/>
              <p14:nvPr/>
            </p14:nvContentPartPr>
            <p14:xfrm>
              <a:off x="2143080" y="5170320"/>
              <a:ext cx="4724280" cy="14328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9CEAEB18-55CE-428E-9A50-2129800EC8B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240" y="5106960"/>
                <a:ext cx="4755600" cy="27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770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25" y="97081"/>
            <a:ext cx="4443635" cy="292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67" y="3996525"/>
            <a:ext cx="2855989" cy="22727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E408CA71-6A77-4F19-83FE-7C4915A7E854}"/>
              </a:ext>
            </a:extLst>
          </p:cNvPr>
          <p:cNvSpPr/>
          <p:nvPr/>
        </p:nvSpPr>
        <p:spPr>
          <a:xfrm>
            <a:off x="8565799" y="3613665"/>
            <a:ext cx="262891" cy="4538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Flecha: curvada hacia la izquierda 5">
            <a:extLst>
              <a:ext uri="{FF2B5EF4-FFF2-40B4-BE49-F238E27FC236}">
                <a16:creationId xmlns:a16="http://schemas.microsoft.com/office/drawing/2014/main" id="{FDE8A88C-A4F6-4C0D-8A51-FC579E649B8C}"/>
              </a:ext>
            </a:extLst>
          </p:cNvPr>
          <p:cNvSpPr/>
          <p:nvPr/>
        </p:nvSpPr>
        <p:spPr>
          <a:xfrm>
            <a:off x="5910091" y="835429"/>
            <a:ext cx="591998" cy="1387509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3A7A5B-169C-CF0E-1894-40D41324F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2"/>
            <a:ext cx="5910091" cy="6204857"/>
          </a:xfrm>
          <a:prstGeom prst="rect">
            <a:avLst/>
          </a:prstGeom>
        </p:spPr>
      </p:pic>
      <p:pic>
        <p:nvPicPr>
          <p:cNvPr id="8" name="EF4e_ElemSB_1.41">
            <a:hlinkClick r:id="" action="ppaction://media"/>
            <a:extLst>
              <a:ext uri="{FF2B5EF4-FFF2-40B4-BE49-F238E27FC236}">
                <a16:creationId xmlns:a16="http://schemas.microsoft.com/office/drawing/2014/main" id="{600DDE32-B090-AAD2-9E17-822C49DEE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8" y="165779"/>
            <a:ext cx="487363" cy="487363"/>
          </a:xfrm>
          <a:prstGeom prst="rect">
            <a:avLst/>
          </a:prstGeom>
        </p:spPr>
      </p:pic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04D880D6-71D5-EFC6-FECC-6DDA33B2E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4114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124</Words>
  <Application>Microsoft Office PowerPoint</Application>
  <PresentationFormat>Panorámica</PresentationFormat>
  <Paragraphs>19</Paragraphs>
  <Slides>14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Play the audio and follow the instructions!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Andrea</cp:lastModifiedBy>
  <cp:revision>32</cp:revision>
  <dcterms:created xsi:type="dcterms:W3CDTF">2020-03-18T20:54:28Z</dcterms:created>
  <dcterms:modified xsi:type="dcterms:W3CDTF">2025-02-21T22:41:19Z</dcterms:modified>
</cp:coreProperties>
</file>