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71" r:id="rId2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4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F6FB8F-7291-42A8-B23D-49A8FCB1F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3B7D173-57EE-4F1D-97B8-0475EAE52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0DBA581-7CD2-4906-A369-21279685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4648-007E-4504-83F9-4561CC6DE480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2C14895-A1AF-4158-9EA3-CC89B02F0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8496569-F6A4-4715-AD85-00AE5A68A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09C6-2ACF-47E9-8C7C-F144E9B0870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4263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C6DAE8-730B-4C4B-A6EC-F17D87D04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8FC44D0-58E4-4995-BF7A-ECCE0394E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D51A74F-48D3-4A1C-937C-C8DAB6C28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4648-007E-4504-83F9-4561CC6DE480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DA0ACA2-A1E1-4E2E-B7DE-F0B01DC75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84FE0AB-A099-44A6-8F6D-3E54B3D22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09C6-2ACF-47E9-8C7C-F144E9B0870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3709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BFC128B-533F-48D4-A932-804F311F8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57A1A8A-FC71-4184-AECE-BFA46F749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3BA1838-48A6-44C9-9079-3C69ABF00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4648-007E-4504-83F9-4561CC6DE480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4D644D5-DB9C-4DAD-A2D7-9623FB0C3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A91915B-C438-41AE-AA7A-E392C2DD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09C6-2ACF-47E9-8C7C-F144E9B0870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8961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50D3D3-826E-4282-8716-F16C24B3A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EB2265F-712B-4D59-A5E8-341EB160C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17A05A9-5D9E-425A-AB32-6938102D6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4648-007E-4504-83F9-4561CC6DE480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F325851-3FDE-4598-83AE-CFABCF3FF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327E564-4D23-4B6E-B428-618E517DF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09C6-2ACF-47E9-8C7C-F144E9B0870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9084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368547E-A737-445E-A54C-D94C7070C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6898541-0170-49A0-A432-057D018F4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AC0B421-CF11-422A-9440-7B8F4370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4648-007E-4504-83F9-4561CC6DE480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69DCC81-5B2F-4D35-9FAA-CBA10748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ED22F3C-C44D-454D-873D-7AD577ED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09C6-2ACF-47E9-8C7C-F144E9B0870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443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115D8D-077C-49E7-BDEC-1679A7723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C81A9F3-0BAA-4A77-B6BA-27137DE80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466AA69-3FE5-4487-8287-995D1FCD5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3286445-AD14-43CA-951C-852990CC5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4648-007E-4504-83F9-4561CC6DE480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49256D6-C969-408C-8E92-5DBA8DF41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0509244-90A3-482E-B086-44394C8D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09C6-2ACF-47E9-8C7C-F144E9B0870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153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58A7A4-0349-4F56-9193-FEE86256E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F0F2DB7-EA15-492F-B2E1-CB5FB6062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7182CB1-4615-44E7-B73F-DD88D3FB3B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486F468-10FD-40EA-B18A-18628B867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70E2C03B-DF5D-4E35-9245-823A02B8B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BDAC08F-E6D5-4EBB-9771-4B0578EDD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4648-007E-4504-83F9-4561CC6DE480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BED2099-25EC-4B19-A50D-691E5BEE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C4482E8F-74CE-4B98-8C16-D12B1CD7D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09C6-2ACF-47E9-8C7C-F144E9B0870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1105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1C51FC-8FD4-4452-BC40-400A1539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BE993157-4DBE-4060-8831-F5F481E6E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4648-007E-4504-83F9-4561CC6DE480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22E1C83-7EC5-4732-9CFB-A100DD475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721149B-C4A3-4219-8F04-F7B390A6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09C6-2ACF-47E9-8C7C-F144E9B0870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182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A57FE54-ACA0-42EB-BC45-76DF3A0A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4648-007E-4504-83F9-4561CC6DE480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82298B60-EF35-423F-BF1B-BFADFFB09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BC0E61C-790E-4D50-802C-4BA48603C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09C6-2ACF-47E9-8C7C-F144E9B0870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170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6D9E5FF-7FA4-4FFB-8F09-94B735DA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780B481-D8EA-4494-9A4A-157EBCFE4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02E1575-74D4-4BBB-9BF6-4F8E7FDF2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2DD43D4-4274-4116-BA88-13E988D6F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4648-007E-4504-83F9-4561CC6DE480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89790D1-FFFD-4860-BAF1-10E6001B4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011BE17-67C4-4F95-8AF9-B5529246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09C6-2ACF-47E9-8C7C-F144E9B0870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990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5B96B3-F0FF-40FE-8FAC-E6D15A792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2356959-04FA-4BC7-AABA-EF7AABADF8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574CD32-F28B-4F14-9222-115A52265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D52B9E7-ABE6-4C95-8198-A9A8E5720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4648-007E-4504-83F9-4561CC6DE480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8A2379A-F931-4450-9BF4-EC8742B52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05067E6-15D6-4B16-9A85-2DEB9DE0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09C6-2ACF-47E9-8C7C-F144E9B0870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0239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F35E3BB-C996-40AE-8CF0-6F05E5925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70767D2-5E39-4C0B-B853-382BD0D2C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C89A8CD-3074-4111-80CC-46722F335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4648-007E-4504-83F9-4561CC6DE480}" type="datetimeFigureOut">
              <a:rPr lang="es-AR" smtClean="0"/>
              <a:t>26/10/2023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AA47A64-E88A-49A2-AECD-BD043B247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851D5E2-BEF7-4B27-9C80-BD04022F24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A09C6-2ACF-47E9-8C7C-F144E9B0870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238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A045C6-EDFD-4FBD-9372-9451D0411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s-A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1BC907E-DC1C-47AF-8963-BB0CECA9C6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s-AR" dirty="0"/>
          </a:p>
          <a:p>
            <a:r>
              <a:rPr lang="es-MX" sz="6600" dirty="0" smtClean="0"/>
              <a:t>REPORTED SPEECH</a:t>
            </a:r>
          </a:p>
          <a:p>
            <a:r>
              <a:rPr lang="es-MX" sz="4400" dirty="0" err="1" smtClean="0"/>
              <a:t>Sentences</a:t>
            </a:r>
            <a:r>
              <a:rPr lang="es-MX" sz="4400" dirty="0" smtClean="0"/>
              <a:t> and </a:t>
            </a:r>
            <a:r>
              <a:rPr lang="es-MX" sz="4400" dirty="0" err="1" smtClean="0"/>
              <a:t>questions</a:t>
            </a:r>
            <a:endParaRPr lang="es-AR" sz="4400" dirty="0"/>
          </a:p>
          <a:p>
            <a:endParaRPr lang="es-AR" dirty="0"/>
          </a:p>
          <a:p>
            <a:endParaRPr lang="es-AR" sz="7200" dirty="0"/>
          </a:p>
        </p:txBody>
      </p:sp>
    </p:spTree>
    <p:extLst>
      <p:ext uri="{BB962C8B-B14F-4D97-AF65-F5344CB8AC3E}">
        <p14:creationId xmlns:p14="http://schemas.microsoft.com/office/powerpoint/2010/main" val="262127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56" y="711200"/>
            <a:ext cx="8735098" cy="533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8A 4.33 Grammar Ban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47400" y="558800"/>
            <a:ext cx="609600" cy="6096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360572"/>
            <a:ext cx="5524500" cy="264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763" y="3360572"/>
            <a:ext cx="2878137" cy="264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79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52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56" y="711200"/>
            <a:ext cx="8735098" cy="533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8A 4.33 Grammar Ban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47400" y="558800"/>
            <a:ext cx="609600" cy="609600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3360572"/>
            <a:ext cx="2878137" cy="264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410200" y="3642359"/>
            <a:ext cx="5334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8737600" y="3947157"/>
            <a:ext cx="15494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7340600" y="3949700"/>
            <a:ext cx="12827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7340600" y="3644900"/>
            <a:ext cx="3810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7378700" y="4615257"/>
            <a:ext cx="13589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5511800" y="4638117"/>
            <a:ext cx="6858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"/>
          <p:cNvSpPr/>
          <p:nvPr/>
        </p:nvSpPr>
        <p:spPr>
          <a:xfrm>
            <a:off x="9055100" y="4292600"/>
            <a:ext cx="4572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Rectángulo"/>
          <p:cNvSpPr/>
          <p:nvPr/>
        </p:nvSpPr>
        <p:spPr>
          <a:xfrm>
            <a:off x="6908800" y="4292600"/>
            <a:ext cx="6858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Rectángulo"/>
          <p:cNvSpPr/>
          <p:nvPr/>
        </p:nvSpPr>
        <p:spPr>
          <a:xfrm>
            <a:off x="7188200" y="5232400"/>
            <a:ext cx="14351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Rectángulo"/>
          <p:cNvSpPr/>
          <p:nvPr/>
        </p:nvSpPr>
        <p:spPr>
          <a:xfrm>
            <a:off x="6845300" y="5549900"/>
            <a:ext cx="106045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Rectángulo"/>
          <p:cNvSpPr/>
          <p:nvPr/>
        </p:nvSpPr>
        <p:spPr>
          <a:xfrm>
            <a:off x="7035800" y="5867400"/>
            <a:ext cx="6858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460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2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291" y="1182688"/>
            <a:ext cx="504825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33400"/>
            <a:ext cx="6985631" cy="547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68300" y="1701800"/>
            <a:ext cx="3886200" cy="812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241299" y="5192713"/>
            <a:ext cx="6870991" cy="47148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7264400" y="1208088"/>
            <a:ext cx="4775200" cy="102711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Rectángulo"/>
          <p:cNvSpPr/>
          <p:nvPr/>
        </p:nvSpPr>
        <p:spPr>
          <a:xfrm>
            <a:off x="2464114" y="5441156"/>
            <a:ext cx="1587185" cy="508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8204200" y="1696244"/>
            <a:ext cx="1117600" cy="508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10807700" y="1447800"/>
            <a:ext cx="1117600" cy="508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674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8" y="584200"/>
            <a:ext cx="7264752" cy="400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4442785"/>
            <a:ext cx="4514850" cy="217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8A 4.34 Grammar Ban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66200" y="533400"/>
            <a:ext cx="609600" cy="60960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5905500" y="2019300"/>
            <a:ext cx="3810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5562600" y="2794000"/>
            <a:ext cx="9779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3886199" y="3901440"/>
            <a:ext cx="3810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3886199" y="3136900"/>
            <a:ext cx="1671637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"/>
          <p:cNvSpPr/>
          <p:nvPr/>
        </p:nvSpPr>
        <p:spPr>
          <a:xfrm>
            <a:off x="6451600" y="2029459"/>
            <a:ext cx="3810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Elipse"/>
          <p:cNvSpPr/>
          <p:nvPr/>
        </p:nvSpPr>
        <p:spPr>
          <a:xfrm>
            <a:off x="5613400" y="1651000"/>
            <a:ext cx="336550" cy="4241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Elipse"/>
          <p:cNvSpPr/>
          <p:nvPr/>
        </p:nvSpPr>
        <p:spPr>
          <a:xfrm>
            <a:off x="5495925" y="2433319"/>
            <a:ext cx="1146174" cy="4241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Elipse"/>
          <p:cNvSpPr/>
          <p:nvPr/>
        </p:nvSpPr>
        <p:spPr>
          <a:xfrm>
            <a:off x="5276850" y="3159759"/>
            <a:ext cx="774700" cy="4241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Elipse"/>
          <p:cNvSpPr/>
          <p:nvPr/>
        </p:nvSpPr>
        <p:spPr>
          <a:xfrm>
            <a:off x="5781674" y="3924299"/>
            <a:ext cx="860425" cy="4241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66" y="1651001"/>
            <a:ext cx="4179474" cy="270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92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8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28" y="331332"/>
            <a:ext cx="6794500" cy="625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834328" y="1796534"/>
            <a:ext cx="447160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She told me (that</a:t>
            </a:r>
            <a:r>
              <a:rPr lang="en-US" dirty="0"/>
              <a:t>) she had booked the </a:t>
            </a:r>
            <a:r>
              <a:rPr lang="en-US" dirty="0" smtClean="0"/>
              <a:t>flights.</a:t>
            </a: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6095999" y="1444704"/>
            <a:ext cx="400103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He said (that</a:t>
            </a:r>
            <a:r>
              <a:rPr lang="en-US" dirty="0"/>
              <a:t>) he was selling all his books</a:t>
            </a:r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7298400" y="2165866"/>
            <a:ext cx="4567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She told me (that</a:t>
            </a:r>
            <a:r>
              <a:rPr lang="en-US" dirty="0"/>
              <a:t>) my new dress didn't suit me</a:t>
            </a:r>
            <a:endParaRPr lang="es-AR" dirty="0"/>
          </a:p>
        </p:txBody>
      </p:sp>
      <p:sp>
        <p:nvSpPr>
          <p:cNvPr id="8" name="7 Rectángulo"/>
          <p:cNvSpPr/>
          <p:nvPr/>
        </p:nvSpPr>
        <p:spPr>
          <a:xfrm>
            <a:off x="6584775" y="2749034"/>
            <a:ext cx="5148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 said (that</a:t>
            </a:r>
            <a:r>
              <a:rPr lang="en-US" dirty="0"/>
              <a:t>) he might not be able to go to the party</a:t>
            </a:r>
            <a:endParaRPr lang="es-AR" dirty="0"/>
          </a:p>
        </p:txBody>
      </p:sp>
      <p:sp>
        <p:nvSpPr>
          <p:cNvPr id="9" name="8 Rectángulo"/>
          <p:cNvSpPr/>
          <p:nvPr/>
        </p:nvSpPr>
        <p:spPr>
          <a:xfrm>
            <a:off x="6156079" y="3483570"/>
            <a:ext cx="510171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She said (that</a:t>
            </a:r>
            <a:r>
              <a:rPr lang="en-US" dirty="0"/>
              <a:t>) she wouldn't wear those shoes </a:t>
            </a:r>
            <a:r>
              <a:rPr lang="en-US" dirty="0" smtClean="0"/>
              <a:t>again.</a:t>
            </a:r>
            <a:endParaRPr lang="es-AR" dirty="0"/>
          </a:p>
        </p:txBody>
      </p:sp>
      <p:sp>
        <p:nvSpPr>
          <p:cNvPr id="10" name="9 Rectángulo"/>
          <p:cNvSpPr/>
          <p:nvPr/>
        </p:nvSpPr>
        <p:spPr>
          <a:xfrm>
            <a:off x="6584775" y="5202198"/>
            <a:ext cx="541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 said (that</a:t>
            </a:r>
            <a:r>
              <a:rPr lang="en-US" dirty="0"/>
              <a:t>) he hadn't been to </a:t>
            </a:r>
            <a:r>
              <a:rPr lang="en-US" dirty="0" smtClean="0"/>
              <a:t>the </a:t>
            </a:r>
            <a:r>
              <a:rPr lang="en-US" dirty="0"/>
              <a:t>gym for a long time</a:t>
            </a:r>
            <a:endParaRPr lang="es-AR" dirty="0"/>
          </a:p>
        </p:txBody>
      </p:sp>
      <p:sp>
        <p:nvSpPr>
          <p:cNvPr id="11" name="10 Rectángulo"/>
          <p:cNvSpPr/>
          <p:nvPr/>
        </p:nvSpPr>
        <p:spPr>
          <a:xfrm>
            <a:off x="6052161" y="5826204"/>
            <a:ext cx="581351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My sister told me (that</a:t>
            </a:r>
            <a:r>
              <a:rPr lang="en-US" dirty="0"/>
              <a:t>) she had found a bargain in </a:t>
            </a:r>
            <a:r>
              <a:rPr lang="en-US" dirty="0" smtClean="0"/>
              <a:t>the sales.</a:t>
            </a:r>
            <a:endParaRPr lang="es-AR" dirty="0"/>
          </a:p>
        </p:txBody>
      </p:sp>
      <p:sp>
        <p:nvSpPr>
          <p:cNvPr id="12" name="11 Rectángulo"/>
          <p:cNvSpPr/>
          <p:nvPr/>
        </p:nvSpPr>
        <p:spPr>
          <a:xfrm>
            <a:off x="6329140" y="6152634"/>
            <a:ext cx="502682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He told me (that</a:t>
            </a:r>
            <a:r>
              <a:rPr lang="en-US" dirty="0"/>
              <a:t>) he couldn't find anywhere to park</a:t>
            </a:r>
            <a:endParaRPr lang="es-AR" dirty="0"/>
          </a:p>
        </p:txBody>
      </p:sp>
      <p:sp>
        <p:nvSpPr>
          <p:cNvPr id="13" name="12 Rectángulo"/>
          <p:cNvSpPr/>
          <p:nvPr/>
        </p:nvSpPr>
        <p:spPr>
          <a:xfrm>
            <a:off x="6875240" y="3852902"/>
            <a:ext cx="492917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She told me (that</a:t>
            </a:r>
            <a:r>
              <a:rPr lang="en-US" dirty="0"/>
              <a:t>) she hadn't bought me a </a:t>
            </a:r>
            <a:r>
              <a:rPr lang="en-US" dirty="0" smtClean="0"/>
              <a:t>present</a:t>
            </a:r>
            <a:endParaRPr lang="es-AR" dirty="0"/>
          </a:p>
        </p:txBody>
      </p:sp>
      <p:sp>
        <p:nvSpPr>
          <p:cNvPr id="14" name="13 Rectángulo"/>
          <p:cNvSpPr/>
          <p:nvPr/>
        </p:nvSpPr>
        <p:spPr>
          <a:xfrm>
            <a:off x="6249438" y="4463534"/>
            <a:ext cx="500835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She said she </a:t>
            </a:r>
            <a:r>
              <a:rPr lang="en-US" dirty="0"/>
              <a:t>had to get a dress for </a:t>
            </a:r>
            <a:r>
              <a:rPr lang="en-US" dirty="0" smtClean="0"/>
              <a:t>the </a:t>
            </a:r>
            <a:r>
              <a:rPr lang="en-US" dirty="0"/>
              <a:t>party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3463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25"/>
            <a:ext cx="7213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959600" y="1363166"/>
            <a:ext cx="52324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when </a:t>
            </a:r>
            <a:r>
              <a:rPr lang="en-US" sz="2200" dirty="0"/>
              <a:t>I was </a:t>
            </a:r>
            <a:r>
              <a:rPr lang="en-US" sz="2200" dirty="0" smtClean="0"/>
              <a:t>leaving</a:t>
            </a:r>
          </a:p>
          <a:p>
            <a:pPr>
              <a:lnSpc>
                <a:spcPts val="900"/>
              </a:lnSpc>
            </a:pPr>
            <a:endParaRPr lang="en-US" sz="2200" dirty="0"/>
          </a:p>
          <a:p>
            <a:r>
              <a:rPr lang="en-US" sz="2200" dirty="0" smtClean="0"/>
              <a:t>if </a:t>
            </a:r>
            <a:r>
              <a:rPr lang="en-US" sz="2200" i="1" dirty="0"/>
              <a:t>I </a:t>
            </a:r>
            <a:r>
              <a:rPr lang="en-US" sz="2200" dirty="0"/>
              <a:t>whether he had ever been </a:t>
            </a:r>
            <a:r>
              <a:rPr lang="en-US" sz="2200" dirty="0" smtClean="0"/>
              <a:t>engaged</a:t>
            </a:r>
          </a:p>
          <a:p>
            <a:pPr>
              <a:lnSpc>
                <a:spcPts val="1000"/>
              </a:lnSpc>
            </a:pPr>
            <a:endParaRPr lang="en-US" sz="2200" dirty="0"/>
          </a:p>
          <a:p>
            <a:r>
              <a:rPr lang="en-US" sz="2200" dirty="0" smtClean="0"/>
              <a:t>if </a:t>
            </a:r>
            <a:r>
              <a:rPr lang="en-US" sz="2200" i="1" dirty="0"/>
              <a:t>I </a:t>
            </a:r>
            <a:r>
              <a:rPr lang="en-US" sz="2200" dirty="0"/>
              <a:t>whether he would be home </a:t>
            </a:r>
            <a:r>
              <a:rPr lang="en-US" sz="2200" dirty="0" smtClean="0"/>
              <a:t>early</a:t>
            </a:r>
          </a:p>
          <a:p>
            <a:pPr>
              <a:lnSpc>
                <a:spcPts val="1000"/>
              </a:lnSpc>
            </a:pPr>
            <a:endParaRPr lang="en-US" sz="2200" dirty="0"/>
          </a:p>
          <a:p>
            <a:r>
              <a:rPr lang="en-US" sz="2200" dirty="0" smtClean="0"/>
              <a:t>where </a:t>
            </a:r>
            <a:r>
              <a:rPr lang="en-US" sz="2200" dirty="0"/>
              <a:t>I usually bought my </a:t>
            </a:r>
            <a:r>
              <a:rPr lang="en-US" sz="2200" dirty="0" smtClean="0"/>
              <a:t>clothes</a:t>
            </a:r>
          </a:p>
          <a:p>
            <a:pPr>
              <a:lnSpc>
                <a:spcPts val="800"/>
              </a:lnSpc>
            </a:pPr>
            <a:endParaRPr lang="en-US" sz="2200" dirty="0" smtClean="0"/>
          </a:p>
          <a:p>
            <a:pPr>
              <a:lnSpc>
                <a:spcPts val="700"/>
              </a:lnSpc>
            </a:pPr>
            <a:endParaRPr lang="en-US" sz="2200" dirty="0"/>
          </a:p>
          <a:p>
            <a:r>
              <a:rPr lang="en-US" sz="2200" dirty="0" smtClean="0"/>
              <a:t>if </a:t>
            </a:r>
            <a:r>
              <a:rPr lang="en-US" sz="2200" i="1" dirty="0"/>
              <a:t>I </a:t>
            </a:r>
            <a:r>
              <a:rPr lang="en-US" sz="2200" dirty="0"/>
              <a:t>whether he had worn a suit to the job interview</a:t>
            </a:r>
          </a:p>
          <a:p>
            <a:r>
              <a:rPr lang="en-US" sz="2200" dirty="0" smtClean="0"/>
              <a:t>if </a:t>
            </a:r>
            <a:r>
              <a:rPr lang="en-US" sz="2200" i="1" dirty="0"/>
              <a:t>I </a:t>
            </a:r>
            <a:r>
              <a:rPr lang="en-US" sz="2200" dirty="0"/>
              <a:t>whether she ever went to </a:t>
            </a:r>
            <a:r>
              <a:rPr lang="en-US" sz="2200" dirty="0" smtClean="0"/>
              <a:t>the theatre</a:t>
            </a:r>
          </a:p>
          <a:p>
            <a:pPr>
              <a:lnSpc>
                <a:spcPts val="800"/>
              </a:lnSpc>
            </a:pPr>
            <a:endParaRPr lang="en-US" sz="2200" dirty="0"/>
          </a:p>
          <a:p>
            <a:r>
              <a:rPr lang="en-US" sz="2200" dirty="0" smtClean="0"/>
              <a:t>what time </a:t>
            </a:r>
            <a:r>
              <a:rPr lang="en-US" sz="2200" dirty="0"/>
              <a:t>we would </a:t>
            </a:r>
            <a:r>
              <a:rPr lang="en-US" sz="2200" dirty="0" smtClean="0"/>
              <a:t>arrive</a:t>
            </a:r>
          </a:p>
          <a:p>
            <a:endParaRPr lang="en-US" sz="2200" dirty="0" smtClean="0"/>
          </a:p>
          <a:p>
            <a:pPr>
              <a:lnSpc>
                <a:spcPts val="500"/>
              </a:lnSpc>
            </a:pPr>
            <a:endParaRPr lang="en-US" sz="2200" dirty="0"/>
          </a:p>
          <a:p>
            <a:r>
              <a:rPr lang="en-US" sz="2200" dirty="0" smtClean="0"/>
              <a:t>how </a:t>
            </a:r>
            <a:r>
              <a:rPr lang="en-US" sz="2200" dirty="0"/>
              <a:t>much money she had spent in the </a:t>
            </a:r>
            <a:r>
              <a:rPr lang="en-US" sz="2200" dirty="0" smtClean="0"/>
              <a:t>sales</a:t>
            </a:r>
          </a:p>
          <a:p>
            <a:pPr>
              <a:lnSpc>
                <a:spcPts val="100"/>
              </a:lnSpc>
            </a:pPr>
            <a:endParaRPr lang="en-US" sz="2200" dirty="0" smtClean="0"/>
          </a:p>
          <a:p>
            <a:pPr>
              <a:lnSpc>
                <a:spcPts val="1000"/>
              </a:lnSpc>
            </a:pPr>
            <a:endParaRPr lang="en-US" sz="2200" dirty="0"/>
          </a:p>
          <a:p>
            <a:r>
              <a:rPr lang="en-US" sz="2200" dirty="0" smtClean="0"/>
              <a:t>if </a:t>
            </a:r>
            <a:r>
              <a:rPr lang="en-US" sz="2200" i="1" dirty="0"/>
              <a:t>I </a:t>
            </a:r>
            <a:r>
              <a:rPr lang="en-US" sz="2200" dirty="0" smtClean="0"/>
              <a:t>whether </a:t>
            </a:r>
            <a:r>
              <a:rPr lang="en-US" sz="2200" dirty="0"/>
              <a:t>he could help </a:t>
            </a:r>
            <a:r>
              <a:rPr lang="en-US" sz="2200" dirty="0" smtClean="0"/>
              <a:t>her</a:t>
            </a:r>
          </a:p>
          <a:p>
            <a:pPr>
              <a:lnSpc>
                <a:spcPts val="400"/>
              </a:lnSpc>
            </a:pPr>
            <a:endParaRPr lang="en-US" sz="2200" dirty="0"/>
          </a:p>
          <a:p>
            <a:r>
              <a:rPr lang="en-US" sz="2200" dirty="0" smtClean="0"/>
              <a:t>what </a:t>
            </a:r>
            <a:r>
              <a:rPr lang="en-US" sz="2200" dirty="0"/>
              <a:t>size I was</a:t>
            </a:r>
            <a:endParaRPr lang="es-AR" sz="2200" dirty="0"/>
          </a:p>
        </p:txBody>
      </p:sp>
    </p:spTree>
    <p:extLst>
      <p:ext uri="{BB962C8B-B14F-4D97-AF65-F5344CB8AC3E}">
        <p14:creationId xmlns:p14="http://schemas.microsoft.com/office/powerpoint/2010/main" val="44876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93700" y="3238500"/>
            <a:ext cx="5715000" cy="290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Do you usually go shopping at the weekend</a:t>
            </a:r>
            <a:r>
              <a:rPr lang="en-US" sz="2400" dirty="0" smtClean="0"/>
              <a:t>?</a:t>
            </a:r>
          </a:p>
          <a:p>
            <a:pPr>
              <a:lnSpc>
                <a:spcPts val="1500"/>
              </a:lnSpc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/>
              <a:t>What kind of things do you buy?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Did you go shopping last Saturday</a:t>
            </a:r>
            <a:r>
              <a:rPr lang="en-US" sz="2400" dirty="0" smtClean="0"/>
              <a:t>?</a:t>
            </a:r>
          </a:p>
          <a:p>
            <a:pPr>
              <a:spcAft>
                <a:spcPts val="1200"/>
              </a:spcAft>
            </a:pP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/>
              <a:t>What's the next thing you're going to buy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7" name="6 Rectángulo"/>
          <p:cNvSpPr/>
          <p:nvPr/>
        </p:nvSpPr>
        <p:spPr>
          <a:xfrm>
            <a:off x="393700" y="2172899"/>
            <a:ext cx="63500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36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WHAT THE WOMAN ASKED YOU</a:t>
            </a:r>
            <a:endParaRPr lang="es-ES" sz="36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934199" y="2172898"/>
            <a:ext cx="49048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>
                  <a:prstDash val="solid"/>
                </a:ln>
                <a:solidFill>
                  <a:srgbClr val="FFC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REPORT THE QUESTIONS</a:t>
            </a:r>
            <a:endParaRPr lang="es-ES" sz="3600" b="1" cap="none" spc="0" dirty="0">
              <a:ln>
                <a:prstDash val="solid"/>
              </a:ln>
              <a:solidFill>
                <a:srgbClr val="FFC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57785"/>
            <a:ext cx="6445250" cy="172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8A 4.35 Grammar Ban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05700" y="854387"/>
            <a:ext cx="609600" cy="609600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6375400" y="3289299"/>
            <a:ext cx="5715000" cy="3080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  <a:spcAft>
                <a:spcPts val="600"/>
              </a:spcAft>
            </a:pPr>
            <a:r>
              <a:rPr lang="en-US" sz="2400" dirty="0" smtClean="0"/>
              <a:t>She asked me if I  usually went shopping </a:t>
            </a:r>
            <a:r>
              <a:rPr lang="en-US" sz="2400" dirty="0"/>
              <a:t>at the </a:t>
            </a:r>
            <a:r>
              <a:rPr lang="en-US" sz="2400" dirty="0" smtClean="0"/>
              <a:t>weekend.</a:t>
            </a:r>
            <a:endParaRPr lang="en-US" sz="2400" dirty="0"/>
          </a:p>
          <a:p>
            <a:pPr>
              <a:lnSpc>
                <a:spcPts val="2880"/>
              </a:lnSpc>
              <a:spcAft>
                <a:spcPts val="1200"/>
              </a:spcAft>
            </a:pPr>
            <a:r>
              <a:rPr lang="en-US" sz="2400" dirty="0" smtClean="0"/>
              <a:t>She asked me what </a:t>
            </a:r>
            <a:r>
              <a:rPr lang="en-US" sz="2400" dirty="0"/>
              <a:t>kind of things </a:t>
            </a:r>
            <a:r>
              <a:rPr lang="en-US" sz="2400" dirty="0" smtClean="0"/>
              <a:t>I bought. </a:t>
            </a:r>
            <a:endParaRPr lang="en-US" sz="2400" dirty="0"/>
          </a:p>
          <a:p>
            <a:pPr>
              <a:lnSpc>
                <a:spcPts val="2880"/>
              </a:lnSpc>
              <a:spcAft>
                <a:spcPts val="1200"/>
              </a:spcAft>
            </a:pPr>
            <a:r>
              <a:rPr lang="en-US" sz="2400" dirty="0" smtClean="0"/>
              <a:t>She asked me if I had gone </a:t>
            </a:r>
            <a:r>
              <a:rPr lang="en-US" sz="2400" dirty="0"/>
              <a:t>shopping last </a:t>
            </a:r>
            <a:r>
              <a:rPr lang="en-US" sz="2400" dirty="0" smtClean="0"/>
              <a:t>Saturday.</a:t>
            </a:r>
            <a:endParaRPr lang="en-US" sz="2400" dirty="0"/>
          </a:p>
          <a:p>
            <a:pPr>
              <a:lnSpc>
                <a:spcPts val="2880"/>
              </a:lnSpc>
              <a:spcAft>
                <a:spcPts val="600"/>
              </a:spcAft>
            </a:pPr>
            <a:r>
              <a:rPr lang="en-US" sz="2400" dirty="0" smtClean="0"/>
              <a:t>She asked me what  </a:t>
            </a:r>
            <a:r>
              <a:rPr lang="en-US" sz="2400" dirty="0"/>
              <a:t>the next thing </a:t>
            </a:r>
            <a:r>
              <a:rPr lang="en-US" sz="2400" dirty="0" smtClean="0"/>
              <a:t>I was  </a:t>
            </a:r>
            <a:r>
              <a:rPr lang="en-US" sz="2400" dirty="0"/>
              <a:t>going to </a:t>
            </a:r>
            <a:r>
              <a:rPr lang="en-US" sz="2400" dirty="0" smtClean="0"/>
              <a:t>buy was.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17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47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0934700" cy="672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96" y="850900"/>
            <a:ext cx="11862204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5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63" y="520698"/>
            <a:ext cx="10888911" cy="44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350000" y="1930400"/>
            <a:ext cx="431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if there was too much violence in </a:t>
            </a:r>
            <a:r>
              <a:rPr lang="en-US" dirty="0" smtClean="0"/>
              <a:t>films.</a:t>
            </a:r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6654800" y="2540000"/>
            <a:ext cx="5257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who the most difficult actor he had ever worked</a:t>
            </a:r>
          </a:p>
          <a:p>
            <a:r>
              <a:rPr lang="en-US" dirty="0"/>
              <a:t>with w</a:t>
            </a:r>
            <a:r>
              <a:rPr lang="en-US" dirty="0" smtClean="0"/>
              <a:t>as </a:t>
            </a:r>
            <a:r>
              <a:rPr lang="en-US" dirty="0"/>
              <a:t>/who was the most difficult actor he had</a:t>
            </a:r>
          </a:p>
          <a:p>
            <a:r>
              <a:rPr lang="es-AR" dirty="0" err="1"/>
              <a:t>ever</a:t>
            </a:r>
            <a:r>
              <a:rPr lang="es-AR" dirty="0"/>
              <a:t> </a:t>
            </a:r>
            <a:r>
              <a:rPr lang="es-AR" dirty="0" err="1"/>
              <a:t>worked</a:t>
            </a:r>
            <a:r>
              <a:rPr lang="es-AR" dirty="0"/>
              <a:t> </a:t>
            </a:r>
            <a:r>
              <a:rPr lang="es-AR" dirty="0" err="1" smtClean="0"/>
              <a:t>with</a:t>
            </a:r>
            <a:r>
              <a:rPr lang="es-AR" dirty="0" smtClean="0"/>
              <a:t>.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6388100" y="3463330"/>
            <a:ext cx="5181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a young person who wanted to go into acting</a:t>
            </a:r>
          </a:p>
          <a:p>
            <a:r>
              <a:rPr lang="es-AR" dirty="0" err="1"/>
              <a:t>should</a:t>
            </a:r>
            <a:r>
              <a:rPr lang="es-AR" dirty="0"/>
              <a:t> </a:t>
            </a:r>
            <a:r>
              <a:rPr lang="es-AR" dirty="0" smtClean="0"/>
              <a:t>do.</a:t>
            </a:r>
            <a:endParaRPr lang="es-AR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350000" y="4145023"/>
            <a:ext cx="44894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when he was going to </a:t>
            </a:r>
            <a:r>
              <a:rPr lang="en-US" dirty="0" smtClean="0"/>
              <a:t>retire.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3537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74" y="178943"/>
            <a:ext cx="31623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74" y="994347"/>
            <a:ext cx="10583926" cy="543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0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1" y="175628"/>
            <a:ext cx="7735888" cy="631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3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233716"/>
            <a:ext cx="9550400" cy="62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5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9" y="1047444"/>
            <a:ext cx="6211887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037" y="365558"/>
            <a:ext cx="6373115" cy="148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037" y="2061704"/>
            <a:ext cx="6268325" cy="219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87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2263" y="360947"/>
            <a:ext cx="10515600" cy="61962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AR" b="1" dirty="0" smtClean="0">
              <a:solidFill>
                <a:srgbClr val="FF66FF"/>
              </a:solidFill>
            </a:endParaRPr>
          </a:p>
          <a:p>
            <a:pPr marL="0" indent="0">
              <a:buNone/>
            </a:pPr>
            <a:endParaRPr lang="es-AR" b="1" dirty="0">
              <a:solidFill>
                <a:srgbClr val="FF66FF"/>
              </a:solidFill>
            </a:endParaRPr>
          </a:p>
          <a:p>
            <a:pPr marL="0" indent="0">
              <a:buNone/>
            </a:pPr>
            <a:r>
              <a:rPr lang="es-AR" b="1" dirty="0" err="1" smtClean="0">
                <a:solidFill>
                  <a:srgbClr val="FF66FF"/>
                </a:solidFill>
              </a:rPr>
              <a:t>Welcome</a:t>
            </a:r>
            <a:r>
              <a:rPr lang="es-AR" b="1" dirty="0" smtClean="0">
                <a:solidFill>
                  <a:srgbClr val="FF66FF"/>
                </a:solidFill>
              </a:rPr>
              <a:t>!</a:t>
            </a:r>
          </a:p>
          <a:p>
            <a:pPr marL="0" indent="0">
              <a:buNone/>
            </a:pPr>
            <a:endParaRPr lang="es-AR" b="1" dirty="0">
              <a:solidFill>
                <a:srgbClr val="FF66FF"/>
              </a:solidFill>
            </a:endParaRPr>
          </a:p>
          <a:p>
            <a:pPr marL="0" indent="0">
              <a:lnSpc>
                <a:spcPts val="3120"/>
              </a:lnSpc>
              <a:spcAft>
                <a:spcPts val="1800"/>
              </a:spcAft>
              <a:buNone/>
            </a:pPr>
            <a:r>
              <a:rPr lang="en-US" b="1" dirty="0"/>
              <a:t>Never Liked It </a:t>
            </a:r>
            <a:r>
              <a:rPr lang="en-US" b="1" dirty="0" smtClean="0"/>
              <a:t>Anyway</a:t>
            </a:r>
            <a:r>
              <a:rPr lang="en-US" dirty="0" smtClean="0"/>
              <a:t> is a place </a:t>
            </a:r>
            <a:r>
              <a:rPr lang="en-US" dirty="0"/>
              <a:t>where </a:t>
            </a:r>
            <a:r>
              <a:rPr lang="en-US" dirty="0" smtClean="0"/>
              <a:t>once loved</a:t>
            </a:r>
            <a:r>
              <a:rPr lang="es-AR" dirty="0" smtClean="0"/>
              <a:t> </a:t>
            </a:r>
            <a:r>
              <a:rPr lang="es-AR" dirty="0" err="1"/>
              <a:t>gifts</a:t>
            </a:r>
            <a:r>
              <a:rPr lang="es-AR" dirty="0"/>
              <a:t> </a:t>
            </a:r>
            <a:r>
              <a:rPr lang="es-AR" dirty="0" err="1"/>
              <a:t>from</a:t>
            </a:r>
            <a:r>
              <a:rPr lang="es-AR" dirty="0"/>
              <a:t> once </a:t>
            </a:r>
            <a:r>
              <a:rPr lang="es-AR" dirty="0" err="1" smtClean="0"/>
              <a:t>loved</a:t>
            </a:r>
            <a:r>
              <a:rPr lang="es-AR" dirty="0" smtClean="0"/>
              <a:t> </a:t>
            </a:r>
            <a:r>
              <a:rPr lang="es-AR" dirty="0" err="1" smtClean="0"/>
              <a:t>lovers</a:t>
            </a:r>
            <a:r>
              <a:rPr lang="es-AR" dirty="0" smtClean="0"/>
              <a:t> </a:t>
            </a:r>
            <a:r>
              <a:rPr lang="es-AR" dirty="0" err="1"/>
              <a:t>get</a:t>
            </a:r>
            <a:r>
              <a:rPr lang="es-AR" dirty="0"/>
              <a:t> a </a:t>
            </a:r>
            <a:r>
              <a:rPr lang="es-AR" dirty="0" err="1" smtClean="0"/>
              <a:t>second</a:t>
            </a:r>
            <a:r>
              <a:rPr lang="es-AR" dirty="0"/>
              <a:t> </a:t>
            </a:r>
            <a:r>
              <a:rPr lang="es-AR" dirty="0" smtClean="0"/>
              <a:t>chance ...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n-US" dirty="0" smtClean="0"/>
              <a:t>We’ve </a:t>
            </a:r>
            <a:r>
              <a:rPr lang="en-US" dirty="0"/>
              <a:t>all </a:t>
            </a:r>
            <a:r>
              <a:rPr lang="en-US" dirty="0" smtClean="0"/>
              <a:t>been </a:t>
            </a:r>
            <a:r>
              <a:rPr lang="en-US" dirty="0"/>
              <a:t>there</a:t>
            </a:r>
            <a:r>
              <a:rPr lang="en-US" dirty="0" smtClean="0"/>
              <a:t>.</a:t>
            </a:r>
          </a:p>
          <a:p>
            <a:pPr marL="0" indent="0">
              <a:lnSpc>
                <a:spcPts val="2300"/>
              </a:lnSpc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We‘ve </a:t>
            </a:r>
            <a:r>
              <a:rPr lang="en-US" dirty="0"/>
              <a:t>all got </a:t>
            </a:r>
            <a:r>
              <a:rPr lang="en-US" dirty="0" smtClean="0"/>
              <a:t>stories to tell </a:t>
            </a:r>
            <a:r>
              <a:rPr lang="en-US" dirty="0"/>
              <a:t>and </a:t>
            </a:r>
            <a:r>
              <a:rPr lang="en-US" dirty="0" smtClean="0"/>
              <a:t>things </a:t>
            </a:r>
            <a:r>
              <a:rPr lang="en-US" dirty="0"/>
              <a:t>to sell</a:t>
            </a:r>
            <a:r>
              <a:rPr lang="en-US" dirty="0" smtClean="0"/>
              <a:t>.</a:t>
            </a:r>
          </a:p>
          <a:p>
            <a:pPr marL="0" indent="0">
              <a:lnSpc>
                <a:spcPts val="2500"/>
              </a:lnSpc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is a</a:t>
            </a:r>
            <a:r>
              <a:rPr lang="en-US" dirty="0" smtClean="0"/>
              <a:t> </a:t>
            </a:r>
            <a:r>
              <a:rPr lang="en-US" dirty="0"/>
              <a:t>place full of </a:t>
            </a:r>
            <a:r>
              <a:rPr lang="en-US" dirty="0" err="1" smtClean="0"/>
              <a:t>marvellous</a:t>
            </a:r>
            <a:r>
              <a:rPr lang="en-US" dirty="0" smtClean="0"/>
              <a:t> deal</a:t>
            </a:r>
            <a:r>
              <a:rPr lang="en-US" dirty="0"/>
              <a:t>s</a:t>
            </a:r>
            <a:r>
              <a:rPr lang="en-US" dirty="0" smtClean="0"/>
              <a:t>.</a:t>
            </a:r>
          </a:p>
          <a:p>
            <a:pPr marL="0" indent="0">
              <a:lnSpc>
                <a:spcPts val="2400"/>
              </a:lnSpc>
              <a:buNone/>
            </a:pPr>
            <a:endParaRPr lang="en-US" dirty="0"/>
          </a:p>
          <a:p>
            <a:pPr marL="0" indent="0">
              <a:buNone/>
            </a:pPr>
            <a:r>
              <a:rPr lang="es-AR" dirty="0" err="1" smtClean="0"/>
              <a:t>Let</a:t>
            </a:r>
            <a:r>
              <a:rPr lang="es-AR" dirty="0" smtClean="0"/>
              <a:t> </a:t>
            </a:r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 smtClean="0"/>
              <a:t>fun</a:t>
            </a:r>
            <a:r>
              <a:rPr lang="es-AR" dirty="0" smtClean="0"/>
              <a:t> </a:t>
            </a:r>
            <a:r>
              <a:rPr lang="es-AR" dirty="0" err="1" smtClean="0"/>
              <a:t>begin</a:t>
            </a:r>
            <a:r>
              <a:rPr lang="es-AR" dirty="0"/>
              <a:t>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083" y="179723"/>
            <a:ext cx="5215686" cy="103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9309100" y="2389096"/>
            <a:ext cx="13589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6362700" y="2411956"/>
            <a:ext cx="20066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762000" y="2792956"/>
            <a:ext cx="10668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605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9704" y="423544"/>
            <a:ext cx="10515600" cy="5574919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4400" b="1" dirty="0" err="1" smtClean="0">
                <a:solidFill>
                  <a:srgbClr val="C00000"/>
                </a:solidFill>
              </a:rPr>
              <a:t>Sweet</a:t>
            </a:r>
            <a:r>
              <a:rPr lang="es-AR" sz="4400" b="1" dirty="0" smtClean="0">
                <a:solidFill>
                  <a:srgbClr val="C00000"/>
                </a:solidFill>
              </a:rPr>
              <a:t> </a:t>
            </a:r>
            <a:r>
              <a:rPr lang="es-AR" sz="4400" b="1" dirty="0">
                <a:solidFill>
                  <a:srgbClr val="C00000"/>
                </a:solidFill>
              </a:rPr>
              <a:t>&amp; </a:t>
            </a:r>
            <a:r>
              <a:rPr lang="es-AR" sz="4400" b="1" dirty="0" smtClean="0">
                <a:solidFill>
                  <a:srgbClr val="C00000"/>
                </a:solidFill>
              </a:rPr>
              <a:t>Simple</a:t>
            </a:r>
          </a:p>
          <a:p>
            <a:pPr marL="0" indent="0">
              <a:buNone/>
            </a:pPr>
            <a:r>
              <a:rPr lang="es-AR" dirty="0" smtClean="0">
                <a:solidFill>
                  <a:srgbClr val="C00000"/>
                </a:solidFill>
              </a:rPr>
              <a:t> </a:t>
            </a:r>
            <a:r>
              <a:rPr lang="es-AR" sz="3200" b="1" i="1" dirty="0" err="1" smtClean="0">
                <a:solidFill>
                  <a:srgbClr val="C00000"/>
                </a:solidFill>
              </a:rPr>
              <a:t>Engagement</a:t>
            </a:r>
            <a:r>
              <a:rPr lang="es-AR" sz="3200" b="1" i="1" dirty="0" smtClean="0">
                <a:solidFill>
                  <a:srgbClr val="C00000"/>
                </a:solidFill>
              </a:rPr>
              <a:t> </a:t>
            </a:r>
            <a:r>
              <a:rPr lang="es-AR" sz="3200" b="1" i="1" dirty="0">
                <a:solidFill>
                  <a:srgbClr val="C00000"/>
                </a:solidFill>
              </a:rPr>
              <a:t>Ring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“Well, when </a:t>
            </a:r>
            <a:r>
              <a:rPr lang="en-US" dirty="0">
                <a:solidFill>
                  <a:srgbClr val="C00000"/>
                </a:solidFill>
              </a:rPr>
              <a:t>l first m</a:t>
            </a:r>
            <a:r>
              <a:rPr lang="en-US" dirty="0" smtClean="0">
                <a:solidFill>
                  <a:srgbClr val="C00000"/>
                </a:solidFill>
              </a:rPr>
              <a:t>et </a:t>
            </a:r>
            <a:r>
              <a:rPr lang="en-US" dirty="0">
                <a:solidFill>
                  <a:srgbClr val="C00000"/>
                </a:solidFill>
              </a:rPr>
              <a:t>him he </a:t>
            </a:r>
            <a:r>
              <a:rPr lang="en-US" dirty="0" smtClean="0">
                <a:solidFill>
                  <a:srgbClr val="C00000"/>
                </a:solidFill>
              </a:rPr>
              <a:t>was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charming ,and sweet </a:t>
            </a:r>
            <a:r>
              <a:rPr lang="en-US" dirty="0">
                <a:solidFill>
                  <a:srgbClr val="C00000"/>
                </a:solidFill>
              </a:rPr>
              <a:t>and funny -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most of you </a:t>
            </a:r>
            <a:r>
              <a:rPr lang="en-US" dirty="0" smtClean="0">
                <a:solidFill>
                  <a:srgbClr val="C00000"/>
                </a:solidFill>
              </a:rPr>
              <a:t>know how </a:t>
            </a:r>
            <a:r>
              <a:rPr lang="en-US" dirty="0">
                <a:solidFill>
                  <a:srgbClr val="C00000"/>
                </a:solidFill>
              </a:rPr>
              <a:t>that goes right?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After a couple of years, things </a:t>
            </a:r>
            <a:r>
              <a:rPr lang="en-US" dirty="0" smtClean="0">
                <a:solidFill>
                  <a:srgbClr val="C00000"/>
                </a:solidFill>
              </a:rPr>
              <a:t>started happening </a:t>
            </a:r>
            <a:r>
              <a:rPr lang="en-US" dirty="0">
                <a:solidFill>
                  <a:srgbClr val="C00000"/>
                </a:solidFill>
              </a:rPr>
              <a:t>. . . I found things that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indicated </a:t>
            </a:r>
            <a:r>
              <a:rPr lang="en-US" dirty="0">
                <a:solidFill>
                  <a:srgbClr val="C00000"/>
                </a:solidFill>
              </a:rPr>
              <a:t>he </a:t>
            </a:r>
            <a:r>
              <a:rPr lang="en-US" dirty="0" smtClean="0">
                <a:solidFill>
                  <a:srgbClr val="C00000"/>
                </a:solidFill>
              </a:rPr>
              <a:t>was cheating </a:t>
            </a:r>
            <a:r>
              <a:rPr lang="en-US" dirty="0">
                <a:solidFill>
                  <a:srgbClr val="C00000"/>
                </a:solidFill>
              </a:rPr>
              <a:t>.. . </a:t>
            </a:r>
            <a:r>
              <a:rPr lang="en-US" dirty="0" smtClean="0">
                <a:solidFill>
                  <a:srgbClr val="C00000"/>
                </a:solidFill>
              </a:rPr>
              <a:t>“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s-AR" dirty="0">
                <a:solidFill>
                  <a:srgbClr val="C00000"/>
                </a:solidFill>
              </a:rPr>
              <a:t>Real </a:t>
            </a:r>
            <a:r>
              <a:rPr lang="es-AR" dirty="0" err="1">
                <a:solidFill>
                  <a:srgbClr val="C00000"/>
                </a:solidFill>
              </a:rPr>
              <a:t>w</a:t>
            </a:r>
            <a:r>
              <a:rPr lang="es-AR" dirty="0" err="1" smtClean="0">
                <a:solidFill>
                  <a:srgbClr val="C00000"/>
                </a:solidFill>
              </a:rPr>
              <a:t>orld</a:t>
            </a:r>
            <a:r>
              <a:rPr lang="es-AR" dirty="0" smtClean="0">
                <a:solidFill>
                  <a:srgbClr val="C00000"/>
                </a:solidFill>
              </a:rPr>
              <a:t> </a:t>
            </a:r>
            <a:r>
              <a:rPr lang="es-AR" dirty="0">
                <a:solidFill>
                  <a:srgbClr val="C00000"/>
                </a:solidFill>
              </a:rPr>
              <a:t>Price: $</a:t>
            </a:r>
            <a:r>
              <a:rPr lang="es-AR" dirty="0" smtClean="0">
                <a:solidFill>
                  <a:srgbClr val="C00000"/>
                </a:solidFill>
              </a:rPr>
              <a:t>2,500.00</a:t>
            </a:r>
          </a:p>
          <a:p>
            <a:pPr marL="0" indent="0">
              <a:buNone/>
            </a:pPr>
            <a:r>
              <a:rPr lang="es-MX" dirty="0" smtClean="0">
                <a:solidFill>
                  <a:srgbClr val="C00000"/>
                </a:solidFill>
              </a:rPr>
              <a:t>Break up </a:t>
            </a:r>
            <a:r>
              <a:rPr lang="es-MX" dirty="0" err="1" smtClean="0">
                <a:solidFill>
                  <a:srgbClr val="C00000"/>
                </a:solidFill>
              </a:rPr>
              <a:t>price</a:t>
            </a:r>
            <a:r>
              <a:rPr lang="es-MX" dirty="0" smtClean="0">
                <a:solidFill>
                  <a:srgbClr val="C00000"/>
                </a:solidFill>
              </a:rPr>
              <a:t>: $900.</a:t>
            </a:r>
            <a:endParaRPr lang="es-AR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812" y="3342481"/>
            <a:ext cx="3102226" cy="250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3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524256"/>
            <a:ext cx="10515600" cy="6035040"/>
          </a:xfr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AR" sz="7000" i="1" dirty="0" err="1">
                <a:solidFill>
                  <a:schemeClr val="accent2">
                    <a:lumMod val="75000"/>
                  </a:schemeClr>
                </a:solidFill>
              </a:rPr>
              <a:t>Wedding</a:t>
            </a:r>
            <a:r>
              <a:rPr lang="es-AR" sz="70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sz="7000" i="1" dirty="0" err="1">
                <a:solidFill>
                  <a:schemeClr val="accent2">
                    <a:lumMod val="75000"/>
                  </a:schemeClr>
                </a:solidFill>
              </a:rPr>
              <a:t>dress</a:t>
            </a:r>
            <a:endParaRPr lang="es-AR" sz="7000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AR" i="1" dirty="0" err="1">
                <a:solidFill>
                  <a:schemeClr val="accent2">
                    <a:lumMod val="75000"/>
                  </a:schemeClr>
                </a:solidFill>
              </a:rPr>
              <a:t>sold</a:t>
            </a:r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i="1" dirty="0" err="1">
                <a:solidFill>
                  <a:schemeClr val="accent2">
                    <a:lumMod val="75000"/>
                  </a:schemeClr>
                </a:solidFill>
              </a:rPr>
              <a:t>by</a:t>
            </a:r>
            <a:r>
              <a:rPr lang="es-AR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i="1" dirty="0" smtClean="0">
                <a:solidFill>
                  <a:schemeClr val="accent2">
                    <a:lumMod val="75000"/>
                  </a:schemeClr>
                </a:solidFill>
              </a:rPr>
              <a:t>Marianne</a:t>
            </a:r>
          </a:p>
          <a:p>
            <a:pPr marL="0" indent="0">
              <a:buNone/>
            </a:pPr>
            <a:endParaRPr lang="es-AR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Real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World Price: $1 .200.00</a:t>
            </a:r>
          </a:p>
          <a:p>
            <a:pPr marL="0" indent="0">
              <a:buNone/>
            </a:pPr>
            <a:r>
              <a:rPr lang="es-AR" dirty="0">
                <a:solidFill>
                  <a:schemeClr val="accent2">
                    <a:lumMod val="75000"/>
                  </a:schemeClr>
                </a:solidFill>
              </a:rPr>
              <a:t>Break-up </a:t>
            </a:r>
            <a:r>
              <a:rPr lang="es-AR" dirty="0" err="1">
                <a:solidFill>
                  <a:schemeClr val="accent2">
                    <a:lumMod val="75000"/>
                  </a:schemeClr>
                </a:solidFill>
              </a:rPr>
              <a:t>price</a:t>
            </a:r>
            <a:r>
              <a:rPr lang="es-AR" dirty="0">
                <a:solidFill>
                  <a:schemeClr val="accent2">
                    <a:lumMod val="75000"/>
                  </a:schemeClr>
                </a:solidFill>
              </a:rPr>
              <a:t>: $</a:t>
            </a:r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500.00</a:t>
            </a:r>
          </a:p>
          <a:p>
            <a:pPr marL="0" indent="0">
              <a:buNone/>
            </a:pPr>
            <a:endParaRPr lang="es-AR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AR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s-A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dirty="0" err="1">
                <a:solidFill>
                  <a:schemeClr val="accent2">
                    <a:lumMod val="75000"/>
                  </a:schemeClr>
                </a:solidFill>
              </a:rPr>
              <a:t>Product</a:t>
            </a:r>
            <a:r>
              <a:rPr lang="es-AR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Never 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orn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, still has price tags.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Selling matching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veil and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other </a:t>
            </a:r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extras.</a:t>
            </a:r>
          </a:p>
          <a:p>
            <a:pPr marL="0" indent="0">
              <a:buNone/>
            </a:pPr>
            <a:endParaRPr lang="es-AR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AR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es-AR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dirty="0" err="1">
                <a:solidFill>
                  <a:schemeClr val="accent2">
                    <a:lumMod val="75000"/>
                  </a:schemeClr>
                </a:solidFill>
              </a:rPr>
              <a:t>Story</a:t>
            </a:r>
            <a:r>
              <a:rPr lang="es-AR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0" indent="0">
              <a:lnSpc>
                <a:spcPts val="264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Two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eeks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before our wedding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was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supposed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to take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place, my fiancé phoned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and told 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that he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was in love with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another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woman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I’m over it now,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but selling the dress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will help m</a:t>
            </a:r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e </a:t>
            </a:r>
            <a:r>
              <a:rPr lang="es-AR" dirty="0">
                <a:solidFill>
                  <a:schemeClr val="accent2">
                    <a:lumMod val="75000"/>
                  </a:schemeClr>
                </a:solidFill>
              </a:rPr>
              <a:t>to </a:t>
            </a:r>
            <a:r>
              <a:rPr lang="es-AR" dirty="0" err="1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s-AR" dirty="0" err="1" smtClean="0">
                <a:solidFill>
                  <a:schemeClr val="accent2">
                    <a:lumMod val="75000"/>
                  </a:schemeClr>
                </a:solidFill>
              </a:rPr>
              <a:t>ove</a:t>
            </a:r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s-AR" dirty="0" err="1">
                <a:solidFill>
                  <a:schemeClr val="accent2">
                    <a:lumMod val="75000"/>
                  </a:schemeClr>
                </a:solidFill>
              </a:rPr>
              <a:t>on</a:t>
            </a:r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s-AR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A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395" y="706501"/>
            <a:ext cx="258127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90800" y="5918200"/>
            <a:ext cx="2070100" cy="508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671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397042"/>
            <a:ext cx="10515600" cy="5779921"/>
          </a:xfrm>
          <a:ln w="57150">
            <a:solidFill>
              <a:srgbClr val="00B0F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AR" sz="4800" dirty="0">
                <a:solidFill>
                  <a:schemeClr val="accent2">
                    <a:lumMod val="75000"/>
                  </a:schemeClr>
                </a:solidFill>
              </a:rPr>
              <a:t>Apple </a:t>
            </a:r>
            <a:r>
              <a:rPr lang="es-AR" sz="4800" dirty="0" err="1">
                <a:solidFill>
                  <a:schemeClr val="accent2">
                    <a:lumMod val="75000"/>
                  </a:schemeClr>
                </a:solidFill>
              </a:rPr>
              <a:t>Macbook</a:t>
            </a:r>
            <a:r>
              <a:rPr lang="es-AR" sz="4800" dirty="0">
                <a:solidFill>
                  <a:schemeClr val="accent2">
                    <a:lumMod val="75000"/>
                  </a:schemeClr>
                </a:solidFill>
              </a:rPr>
              <a:t> pro</a:t>
            </a:r>
          </a:p>
          <a:p>
            <a:pPr marL="0" indent="0">
              <a:buNone/>
            </a:pPr>
            <a:r>
              <a:rPr lang="es-AR" i="1" dirty="0" err="1"/>
              <a:t>sold</a:t>
            </a:r>
            <a:r>
              <a:rPr lang="es-AR" i="1" dirty="0"/>
              <a:t> </a:t>
            </a:r>
            <a:r>
              <a:rPr lang="es-AR" i="1" dirty="0" err="1"/>
              <a:t>by</a:t>
            </a:r>
            <a:r>
              <a:rPr lang="es-AR" i="1" dirty="0"/>
              <a:t> </a:t>
            </a:r>
            <a:r>
              <a:rPr lang="es-AR" i="1" dirty="0" smtClean="0"/>
              <a:t>Carl</a:t>
            </a:r>
          </a:p>
          <a:p>
            <a:pPr marL="0" indent="0">
              <a:buNone/>
            </a:pPr>
            <a:endParaRPr lang="es-MX" i="1" dirty="0"/>
          </a:p>
          <a:p>
            <a:pPr marL="0" indent="0">
              <a:buNone/>
            </a:pPr>
            <a:r>
              <a:rPr lang="es-AR" dirty="0"/>
              <a:t>Real </a:t>
            </a:r>
            <a:r>
              <a:rPr lang="es-AR" dirty="0" err="1"/>
              <a:t>World</a:t>
            </a:r>
            <a:r>
              <a:rPr lang="es-AR" dirty="0"/>
              <a:t> Price: $850</a:t>
            </a:r>
          </a:p>
          <a:p>
            <a:pPr marL="0" indent="0">
              <a:buNone/>
            </a:pPr>
            <a:r>
              <a:rPr lang="es-AR" dirty="0"/>
              <a:t>Break-up </a:t>
            </a:r>
            <a:r>
              <a:rPr lang="es-AR" dirty="0" err="1"/>
              <a:t>price</a:t>
            </a:r>
            <a:r>
              <a:rPr lang="es-AR" dirty="0"/>
              <a:t>: $</a:t>
            </a:r>
            <a:r>
              <a:rPr lang="es-AR" dirty="0" smtClean="0"/>
              <a:t>250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Product</a:t>
            </a:r>
            <a:r>
              <a:rPr lang="es-AR" dirty="0"/>
              <a:t>:</a:t>
            </a:r>
          </a:p>
          <a:p>
            <a:pPr marL="0" indent="0">
              <a:buNone/>
            </a:pPr>
            <a:r>
              <a:rPr lang="en-US" dirty="0"/>
              <a:t>Everything works fine. A </a:t>
            </a:r>
            <a:r>
              <a:rPr lang="en-US" dirty="0" smtClean="0"/>
              <a:t>few </a:t>
            </a:r>
            <a:r>
              <a:rPr lang="es-AR" dirty="0" err="1" smtClean="0"/>
              <a:t>scratches</a:t>
            </a:r>
            <a:r>
              <a:rPr lang="es-AR" dirty="0" smtClean="0"/>
              <a:t> </a:t>
            </a:r>
            <a:r>
              <a:rPr lang="es-AR" dirty="0"/>
              <a:t>.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 err="1" smtClean="0"/>
              <a:t>The</a:t>
            </a:r>
            <a:r>
              <a:rPr lang="es-AR" dirty="0" smtClean="0"/>
              <a:t> </a:t>
            </a:r>
            <a:r>
              <a:rPr lang="es-AR" dirty="0" err="1"/>
              <a:t>Story</a:t>
            </a:r>
            <a:r>
              <a:rPr lang="es-AR" dirty="0"/>
              <a:t>:</a:t>
            </a:r>
          </a:p>
          <a:p>
            <a:pPr marL="0" indent="0">
              <a:lnSpc>
                <a:spcPts val="3120"/>
              </a:lnSpc>
              <a:spcAft>
                <a:spcPts val="1200"/>
              </a:spcAft>
              <a:buNone/>
            </a:pPr>
            <a:r>
              <a:rPr lang="en-US" dirty="0"/>
              <a:t>My ex-girl friend left it here </a:t>
            </a:r>
            <a:r>
              <a:rPr lang="en-US" dirty="0" smtClean="0"/>
              <a:t>when</a:t>
            </a:r>
            <a:r>
              <a:rPr lang="en-US" dirty="0"/>
              <a:t> </a:t>
            </a:r>
            <a:r>
              <a:rPr lang="en-US" dirty="0" smtClean="0"/>
              <a:t>she walked </a:t>
            </a:r>
            <a:r>
              <a:rPr lang="en-US" dirty="0"/>
              <a:t>out. She said that </a:t>
            </a:r>
            <a:r>
              <a:rPr lang="en-US" dirty="0" smtClean="0"/>
              <a:t>she'd come </a:t>
            </a:r>
            <a:r>
              <a:rPr lang="en-US" dirty="0"/>
              <a:t>and pick it </a:t>
            </a:r>
            <a:r>
              <a:rPr lang="en-US" dirty="0" smtClean="0"/>
              <a:t>up, </a:t>
            </a:r>
            <a:r>
              <a:rPr lang="en-US" dirty="0"/>
              <a:t>but she </a:t>
            </a:r>
            <a:r>
              <a:rPr lang="en-US" dirty="0" smtClean="0"/>
              <a:t>never did</a:t>
            </a:r>
            <a:r>
              <a:rPr lang="en-US" dirty="0"/>
              <a:t>. Her new guy m</a:t>
            </a:r>
            <a:r>
              <a:rPr lang="en-US" dirty="0" smtClean="0"/>
              <a:t>ust </a:t>
            </a:r>
            <a:r>
              <a:rPr lang="en-US" dirty="0"/>
              <a:t>have a lot </a:t>
            </a:r>
            <a:r>
              <a:rPr lang="en-US" dirty="0" smtClean="0"/>
              <a:t>of </a:t>
            </a:r>
            <a:r>
              <a:rPr lang="es-AR" dirty="0" err="1" smtClean="0"/>
              <a:t>money</a:t>
            </a:r>
            <a:r>
              <a:rPr lang="es-AR" dirty="0"/>
              <a:t>!</a:t>
            </a:r>
            <a:endParaRPr lang="es-AR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959" y="675273"/>
            <a:ext cx="3181684" cy="418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159750" y="5448300"/>
            <a:ext cx="2851149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62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445168"/>
            <a:ext cx="10515600" cy="5731795"/>
          </a:xfrm>
          <a:ln w="57150">
            <a:solidFill>
              <a:srgbClr val="00CC99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AR" sz="4400" b="1" dirty="0" err="1">
                <a:solidFill>
                  <a:srgbClr val="7030A0"/>
                </a:solidFill>
              </a:rPr>
              <a:t>Tiffany</a:t>
            </a:r>
            <a:r>
              <a:rPr lang="es-AR" sz="4400" b="1" dirty="0">
                <a:solidFill>
                  <a:srgbClr val="7030A0"/>
                </a:solidFill>
              </a:rPr>
              <a:t> </a:t>
            </a:r>
            <a:r>
              <a:rPr lang="es-AR" sz="4400" b="1" dirty="0" err="1">
                <a:solidFill>
                  <a:srgbClr val="7030A0"/>
                </a:solidFill>
              </a:rPr>
              <a:t>heart</a:t>
            </a:r>
            <a:r>
              <a:rPr lang="es-AR" sz="4400" b="1" dirty="0">
                <a:solidFill>
                  <a:srgbClr val="7030A0"/>
                </a:solidFill>
              </a:rPr>
              <a:t> </a:t>
            </a:r>
            <a:r>
              <a:rPr lang="es-AR" sz="4400" b="1" dirty="0" err="1">
                <a:solidFill>
                  <a:srgbClr val="7030A0"/>
                </a:solidFill>
              </a:rPr>
              <a:t>necklace</a:t>
            </a:r>
            <a:endParaRPr lang="es-AR" sz="4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i="1" dirty="0" smtClean="0"/>
              <a:t>sold </a:t>
            </a:r>
            <a:r>
              <a:rPr lang="en-US" i="1" dirty="0"/>
              <a:t>by </a:t>
            </a:r>
            <a:r>
              <a:rPr lang="en-US" i="1" dirty="0" err="1" smtClean="0"/>
              <a:t>EIIie</a:t>
            </a:r>
            <a:endParaRPr lang="en-US" i="1" dirty="0" smtClean="0"/>
          </a:p>
          <a:p>
            <a:pPr marL="0" indent="0">
              <a:buNone/>
            </a:pPr>
            <a:r>
              <a:rPr lang="es-AR" dirty="0"/>
              <a:t>Real </a:t>
            </a:r>
            <a:r>
              <a:rPr lang="es-AR" dirty="0" err="1"/>
              <a:t>World</a:t>
            </a:r>
            <a:r>
              <a:rPr lang="es-AR" dirty="0"/>
              <a:t> Price: </a:t>
            </a:r>
            <a:r>
              <a:rPr lang="es-AR" dirty="0" smtClean="0"/>
              <a:t>$ l.400.00</a:t>
            </a:r>
            <a:endParaRPr lang="es-AR" dirty="0"/>
          </a:p>
          <a:p>
            <a:pPr marL="0" indent="0">
              <a:buNone/>
            </a:pPr>
            <a:r>
              <a:rPr lang="es-AR" dirty="0"/>
              <a:t>Break-up </a:t>
            </a:r>
            <a:r>
              <a:rPr lang="es-AR" dirty="0" err="1"/>
              <a:t>price</a:t>
            </a:r>
            <a:r>
              <a:rPr lang="es-AR" dirty="0"/>
              <a:t>: $</a:t>
            </a:r>
            <a:r>
              <a:rPr lang="es-AR" dirty="0" smtClean="0"/>
              <a:t>650.00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Story</a:t>
            </a:r>
            <a:r>
              <a:rPr lang="es-AR" dirty="0" smtClean="0"/>
              <a:t>: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lnSpc>
                <a:spcPts val="3360"/>
              </a:lnSpc>
              <a:spcAft>
                <a:spcPts val="1200"/>
              </a:spcAft>
              <a:buNone/>
            </a:pPr>
            <a:r>
              <a:rPr lang="en-US" dirty="0"/>
              <a:t>I got this truly lovely </a:t>
            </a:r>
            <a:r>
              <a:rPr lang="en-US" dirty="0" smtClean="0"/>
              <a:t>necklace as </a:t>
            </a:r>
            <a:r>
              <a:rPr lang="en-US" dirty="0"/>
              <a:t>a </a:t>
            </a:r>
            <a:r>
              <a:rPr lang="en-US" dirty="0" smtClean="0"/>
              <a:t>Christmas </a:t>
            </a:r>
            <a:r>
              <a:rPr lang="en-US" dirty="0"/>
              <a:t>present </a:t>
            </a:r>
            <a:r>
              <a:rPr lang="en-US" dirty="0" smtClean="0"/>
              <a:t>from my</a:t>
            </a:r>
            <a:r>
              <a:rPr lang="en-US" dirty="0"/>
              <a:t> </a:t>
            </a:r>
            <a:r>
              <a:rPr lang="en-US" dirty="0" smtClean="0"/>
              <a:t>boyfriend </a:t>
            </a:r>
            <a:r>
              <a:rPr lang="en-US" dirty="0"/>
              <a:t>Andy. A year later </a:t>
            </a:r>
            <a:r>
              <a:rPr lang="en-US" dirty="0" smtClean="0"/>
              <a:t>l went </a:t>
            </a:r>
            <a:r>
              <a:rPr lang="en-US" dirty="0"/>
              <a:t>to a party at his office and </a:t>
            </a:r>
            <a:r>
              <a:rPr lang="en-US" dirty="0" smtClean="0"/>
              <a:t>I</a:t>
            </a:r>
            <a:r>
              <a:rPr lang="en-US" dirty="0"/>
              <a:t> </a:t>
            </a:r>
            <a:r>
              <a:rPr lang="en-US" dirty="0" smtClean="0"/>
              <a:t>saw </a:t>
            </a:r>
            <a:r>
              <a:rPr lang="en-US" dirty="0"/>
              <a:t>a girl wearing the exact </a:t>
            </a:r>
            <a:r>
              <a:rPr lang="en-US" dirty="0" smtClean="0"/>
              <a:t>same</a:t>
            </a:r>
            <a:r>
              <a:rPr lang="en-US" dirty="0"/>
              <a:t> </a:t>
            </a:r>
            <a:r>
              <a:rPr lang="en-US" dirty="0" smtClean="0"/>
              <a:t>necklace</a:t>
            </a:r>
            <a:r>
              <a:rPr lang="en-US" dirty="0"/>
              <a:t>. I asked if it w</a:t>
            </a:r>
            <a:r>
              <a:rPr lang="en-US" dirty="0" smtClean="0"/>
              <a:t>as new, and</a:t>
            </a:r>
            <a:r>
              <a:rPr lang="en-US" dirty="0"/>
              <a:t> </a:t>
            </a:r>
            <a:r>
              <a:rPr lang="en-US" dirty="0" smtClean="0"/>
              <a:t>she said yes,  </a:t>
            </a:r>
            <a:r>
              <a:rPr lang="en-US" dirty="0"/>
              <a:t>it was a </a:t>
            </a:r>
            <a:r>
              <a:rPr lang="en-US" dirty="0" smtClean="0"/>
              <a:t>present,  </a:t>
            </a:r>
            <a:r>
              <a:rPr lang="en-US" dirty="0"/>
              <a:t>so l </a:t>
            </a:r>
            <a:r>
              <a:rPr lang="en-US" dirty="0" smtClean="0"/>
              <a:t>asked her </a:t>
            </a:r>
            <a:r>
              <a:rPr lang="en-US" dirty="0"/>
              <a:t>who had given it to </a:t>
            </a:r>
            <a:r>
              <a:rPr lang="en-US" dirty="0" smtClean="0"/>
              <a:t>her,  </a:t>
            </a:r>
            <a:r>
              <a:rPr lang="en-US" dirty="0"/>
              <a:t>and </a:t>
            </a:r>
            <a:r>
              <a:rPr lang="en-US" dirty="0" smtClean="0"/>
              <a:t>she said </a:t>
            </a:r>
            <a:r>
              <a:rPr lang="en-US" dirty="0"/>
              <a:t>Andy. I </a:t>
            </a:r>
            <a:r>
              <a:rPr lang="en-US" dirty="0" smtClean="0"/>
              <a:t>dumped him </a:t>
            </a:r>
            <a:r>
              <a:rPr lang="en-US" dirty="0"/>
              <a:t>the </a:t>
            </a:r>
            <a:r>
              <a:rPr lang="en-US" dirty="0" smtClean="0"/>
              <a:t>next </a:t>
            </a:r>
            <a:r>
              <a:rPr lang="es-AR" dirty="0" err="1" smtClean="0"/>
              <a:t>day</a:t>
            </a:r>
            <a:r>
              <a:rPr lang="es-AR" dirty="0"/>
              <a:t>.</a:t>
            </a:r>
            <a:endParaRPr lang="es-AR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068" y="596008"/>
            <a:ext cx="2535321" cy="338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756150" y="5638800"/>
            <a:ext cx="2070100" cy="508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6540500" y="5194300"/>
            <a:ext cx="2070100" cy="508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14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57" y="361005"/>
            <a:ext cx="5888943" cy="241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8A 4.32 Gramma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21600" y="228600"/>
            <a:ext cx="609600" cy="6096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467100"/>
            <a:ext cx="9530640" cy="24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88" y="384175"/>
            <a:ext cx="309562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68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454024"/>
            <a:ext cx="9170833" cy="268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92200" y="3335635"/>
            <a:ext cx="9817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1 ‘I’m in love with another woman’</a:t>
            </a:r>
          </a:p>
          <a:p>
            <a:r>
              <a:rPr lang="en-US" sz="3600" dirty="0" smtClean="0"/>
              <a:t>2 ‘I'll </a:t>
            </a:r>
            <a:r>
              <a:rPr lang="en-US" sz="3600" dirty="0"/>
              <a:t>come and pick it up</a:t>
            </a:r>
            <a:r>
              <a:rPr lang="en-US" sz="3600" dirty="0" smtClean="0"/>
              <a:t>.’</a:t>
            </a:r>
            <a:endParaRPr lang="en-US" sz="3600" dirty="0"/>
          </a:p>
          <a:p>
            <a:r>
              <a:rPr lang="es-AR" sz="3600" dirty="0" smtClean="0"/>
              <a:t>3 ‘</a:t>
            </a:r>
            <a:r>
              <a:rPr lang="es-AR" sz="3600" dirty="0" err="1" smtClean="0"/>
              <a:t>Is</a:t>
            </a:r>
            <a:r>
              <a:rPr lang="es-AR" sz="3600" dirty="0" smtClean="0"/>
              <a:t> </a:t>
            </a:r>
            <a:r>
              <a:rPr lang="es-AR" sz="3600" dirty="0" err="1"/>
              <a:t>it</a:t>
            </a:r>
            <a:r>
              <a:rPr lang="es-AR" sz="3600" dirty="0"/>
              <a:t> new</a:t>
            </a:r>
            <a:r>
              <a:rPr lang="es-AR" sz="3600" dirty="0" smtClean="0"/>
              <a:t>?’</a:t>
            </a:r>
            <a:endParaRPr lang="es-AR" sz="3600" dirty="0"/>
          </a:p>
          <a:p>
            <a:r>
              <a:rPr lang="en-US" sz="3600" dirty="0"/>
              <a:t>4 </a:t>
            </a:r>
            <a:r>
              <a:rPr lang="en-US" sz="3600" dirty="0" smtClean="0"/>
              <a:t>‘Who </a:t>
            </a:r>
            <a:r>
              <a:rPr lang="en-US" sz="3600" dirty="0"/>
              <a:t>gave it to you</a:t>
            </a:r>
            <a:r>
              <a:rPr lang="en-US" sz="3600" dirty="0" smtClean="0"/>
              <a:t>?’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93344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745</Words>
  <Application>Microsoft Office PowerPoint</Application>
  <PresentationFormat>Personalizado</PresentationFormat>
  <Paragraphs>111</Paragraphs>
  <Slides>22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8A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</dc:creator>
  <cp:lastModifiedBy>gladysmaba@outlook.com</cp:lastModifiedBy>
  <cp:revision>67</cp:revision>
  <dcterms:created xsi:type="dcterms:W3CDTF">2020-05-04T22:10:34Z</dcterms:created>
  <dcterms:modified xsi:type="dcterms:W3CDTF">2023-10-26T16:44:15Z</dcterms:modified>
</cp:coreProperties>
</file>