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emf" ContentType="image/x-emf"/>
  <Default Extension="m4a" ContentType="audio/unknown"/>
  <Default Extension="rels" ContentType="application/vnd.openxmlformats-package.relationships+xml"/>
  <Default Extension="xml" ContentType="application/xml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7"/>
  </p:notesMasterIdLst>
  <p:sldIdLst>
    <p:sldId id="256" r:id="rId3"/>
    <p:sldId id="327" r:id="rId4"/>
    <p:sldId id="673" r:id="rId5"/>
    <p:sldId id="675" r:id="rId6"/>
    <p:sldId id="674" r:id="rId7"/>
    <p:sldId id="330" r:id="rId8"/>
    <p:sldId id="331" r:id="rId9"/>
    <p:sldId id="679" r:id="rId10"/>
    <p:sldId id="332" r:id="rId11"/>
    <p:sldId id="333" r:id="rId12"/>
    <p:sldId id="678" r:id="rId13"/>
    <p:sldId id="335" r:id="rId14"/>
    <p:sldId id="680" r:id="rId15"/>
    <p:sldId id="337" r:id="rId16"/>
    <p:sldId id="338" r:id="rId17"/>
    <p:sldId id="339" r:id="rId18"/>
    <p:sldId id="342" r:id="rId19"/>
    <p:sldId id="343" r:id="rId20"/>
    <p:sldId id="344" r:id="rId21"/>
    <p:sldId id="345" r:id="rId22"/>
    <p:sldId id="346" r:id="rId23"/>
    <p:sldId id="347" r:id="rId24"/>
    <p:sldId id="676" r:id="rId25"/>
    <p:sldId id="329" r:id="rId26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-96" y="-2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920" max="1366" units="cm"/>
          <inkml:channel name="Y" type="integer" max="1080" units="cm"/>
        </inkml:traceFormat>
        <inkml:channelProperties>
          <inkml:channelProperty channel="X" name="resolution" value="106.34304" units="1/cm"/>
          <inkml:channelProperty channel="Y" name="resolution" value="62.42775" units="1/cm"/>
        </inkml:channelProperties>
      </inkml:inkSource>
      <inkml:timestamp xml:id="ts0" timeString="2021-11-08T20:39:10.93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5184 5680,'25'0,"0"0,0 0,-1 0,26 0,0 0,-26 0,26 0,0 0,24 0,-24 0,-1 0,1 0,-1 0,-24 0,50 0,-50 0,-1 0,1 0,25 0,-25 0,-1 0,26 0,-25 0,0 0,-1 0,51 0,-50 0,-1 0,1 0,25 0,-25 0,-1 0,1 0,25 0,-25 0,-1 0,26 0,-25 0,0 0,-1 0,1 0,0 0,0 0,0 0,-1 0,26 0,-25 0,0 0,0 0,-1 25,1-25,0 0,0 0,0 0,-1 0,1 25,0-25,25 0,24 0,0 0,-24 25,24-25,-24 0,0 0,24 0,-49 0,24 0,1 0,-25 0,0 0,-1 0,26 0,-25 0,0 0,-1 0,1 0,25 0,-25 0,24 0,-24 0,0 0,0 0,0 0,-1 0,26 0,-25 0,24 0,-24 0,25 0,-1 0,1 0,0 0,-26 0,26 0,24 0,-49 0,0 0,0 0,24 0,-24 0,0 0,25 0,-26 0,26 0,-25 0,0 0,0 0,24 0,-24 0,25 0,-1 0,1 0,-1 0,1 0,0 0,-1 0,1 0,-1 0,1 0,-25 0,0 0,24 0,-24 0,0 0,0 0,-1 0,1 0,0 0,0 0,0 0,24 0,-24 0,25 0,-25 0,24 0,26 0,-26-25,-24 25,25 0,-1 0,1 0,-1-25,-24 25,0 0,0-25,0 25,-1 0,1 0,0 0,0 0,24 0,-24 0,0 0,0 0,0 0,-1 0,1 0,0 0,0 0,0 0,-1 0,1 0,0 0,25 0,-26 0,1 0,0 0,0 0,0 0,0 0,-1 0,1 0,0 0,0 0,0 0,-1 0,1 0,0 0,0 0,0 0,-25-25,0 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920" max="1366" units="cm"/>
          <inkml:channel name="Y" type="integer" max="1080" units="cm"/>
        </inkml:traceFormat>
        <inkml:channelProperties>
          <inkml:channelProperty channel="X" name="resolution" value="106.34304" units="1/cm"/>
          <inkml:channelProperty channel="Y" name="resolution" value="62.42775" units="1/cm"/>
        </inkml:channelProperties>
      </inkml:inkSource>
      <inkml:timestamp xml:id="ts0" timeString="2021-11-08T20:44:16.21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4911 4390,'25'0,"0"0,0 0,0 0,-1 0,1 0,0 0,0 0,24 0,-24 0,25 0,-25 0,24 0,-24 0,25 0,-26 0,1 0,0 0,25 0,-26 0,1 0,0 0,25 0,-1 0,-24 0,0 0,24 0,1 0,-25 0,0 0,24 0,-24 25,0-25,25 0,-26 0,1 0,25 25,-25-25,-1 0,1 0,25 0,-25 0,-1 0,1 0,0 0,0 0,24 0,-24 0,0 0,0 0,24 0,-24 0,0 0,0 25,0-25,-1 0,1 0,0 0,0 0,24 0,1 0,-25 0,0 0,0 0,-1 0,1 0,0 0,0 0,0 0,-1 0,1 0,0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920" max="1366" units="cm"/>
          <inkml:channel name="Y" type="integer" max="1080" units="cm"/>
        </inkml:traceFormat>
        <inkml:channelProperties>
          <inkml:channelProperty channel="X" name="resolution" value="106.34304" units="1/cm"/>
          <inkml:channelProperty channel="Y" name="resolution" value="62.42775" units="1/cm"/>
        </inkml:channelProperties>
      </inkml:inkSource>
      <inkml:timestamp xml:id="ts0" timeString="2021-11-08T20:44:18.64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7119 4465,'50'0,"-26"0,51 0,-26 0,1 0,0 0,-1 0,1 0,-1 0,1 0,24 0,-49 0,25 0,-1 0,1 25,-25-25,0 0,-1 0,26 0,-25 0,0 0,0 0,-1 0,1 0,0 0,0 0,0 0,-1 0,1 0,0 0,0 0,0 0,-1 0,1 0,0 0,-50 0,0 0,-49 0,24 0,26 0,-26 0,0 0,26 0,-51 0,50 0,0 0,1 0,-1 0,0 0,0 0,0 0,1 0,-1 0,0 0,0 0,0 0,1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920" max="1366" units="cm"/>
          <inkml:channel name="Y" type="integer" max="1080" units="cm"/>
        </inkml:traceFormat>
        <inkml:channelProperties>
          <inkml:channelProperty channel="X" name="resolution" value="106.34304" units="1/cm"/>
          <inkml:channelProperty channel="Y" name="resolution" value="62.42775" units="1/cm"/>
        </inkml:channelProperties>
      </inkml:inkSource>
      <inkml:timestamp xml:id="ts0" timeString="2021-11-08T20:44:27.31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1463 5358,'50'0,"0"0,-26 0,51 25,-50-25,0 0,-1 0,26 24,-25-24,0 0,-1 0,1 0,25 0,-25 0,24 25,-24-25,0 0,24 0,1 0,-25 0,0 0,24 0,1 0,-25 0,24 0,-24 0,0 0,0 0,-1 0,1 0,0 0,0 0,0 0,-1 0,1 0,0 0,0 0,0 0,0 0,-1 0,1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920" max="1366" units="cm"/>
          <inkml:channel name="Y" type="integer" max="1080" units="cm"/>
        </inkml:traceFormat>
        <inkml:channelProperties>
          <inkml:channelProperty channel="X" name="resolution" value="106.34304" units="1/cm"/>
          <inkml:channelProperty channel="Y" name="resolution" value="62.42775" units="1/cm"/>
        </inkml:channelProperties>
      </inkml:inkSource>
      <inkml:timestamp xml:id="ts0" timeString="2021-11-08T20:44:29.68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8806 4465,'24'0,"1"0,0 0,25 0,24 0,1 0,-26 25,26-25,-26 24,26-24,-26 25,1-25,-1 0,1 0,-25 0,24 0,1 0,-25 25,24-25,-24 0,25 0,24 0,-24 0,-1 0,26 0,-1 0,1 0,24 0,0 0,0 0,1 0,48 0,-48 0,-1 0,-25 0,1-25,-1 25,-24 0,-1 0,26 0,-26 0,-24 0,0 0,25 0,-1 0,-24 0,0 0,0 0,-1 0,1 0,0 0,0 0,0 0,-1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920" max="1366" units="cm"/>
          <inkml:channel name="Y" type="integer" max="1080" units="cm"/>
        </inkml:traceFormat>
        <inkml:channelProperties>
          <inkml:channelProperty channel="X" name="resolution" value="106.34304" units="1/cm"/>
          <inkml:channelProperty channel="Y" name="resolution" value="62.42775" units="1/cm"/>
        </inkml:channelProperties>
      </inkml:inkSource>
      <inkml:timestamp xml:id="ts0" timeString="2021-11-08T20:44:31.70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2877 5358,'25'0,"0"0,0 0,24 0,1 0,-25 25,49-25,-24 0,-1 0,26 24,-1-24,1 0,-26 0,26 0,-26 0,1 0,0 0,-1 25,1-25,-1 0,-24 0,0 0,25 0,-26 0,1 0,0 0,25 0,-26 0,1 0,25 0,-25 0,-1 0,1 0,0 0,0 0,0 0,-1 0,1 0,0 0,0 0,0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920" max="1366" units="cm"/>
          <inkml:channel name="Y" type="integer" max="1080" units="cm"/>
        </inkml:traceFormat>
        <inkml:channelProperties>
          <inkml:channelProperty channel="X" name="resolution" value="106.34304" units="1/cm"/>
          <inkml:channelProperty channel="Y" name="resolution" value="62.42775" units="1/cm"/>
        </inkml:channelProperties>
      </inkml:inkSource>
      <inkml:timestamp xml:id="ts0" timeString="2021-11-08T20:44:33.64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6028 5358,'24'0,"1"0,0 0,25 0,-1 0,26 0,-26 0,-24 0,25 0,-26 0,26 0,-25 0,0 0,-1 0,1 0,0 0,0 0,0 0,-1 0,1 0,0 0,0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920" max="1366" units="cm"/>
          <inkml:channel name="Y" type="integer" max="1080" units="cm"/>
        </inkml:traceFormat>
        <inkml:channelProperties>
          <inkml:channelProperty channel="X" name="resolution" value="106.34304" units="1/cm"/>
          <inkml:channelProperty channel="Y" name="resolution" value="62.42775" units="1/cm"/>
        </inkml:channelProperties>
      </inkml:inkSource>
      <inkml:timestamp xml:id="ts0" timeString="2021-11-08T20:44:42.64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5011 7689,'24'0,"1"0,25 0,-1 0,26-24,24 24,25 0,25 0,-25-25,25 25,-25 0,-25 0,-25 0,1 0,-26 0,26 0,-50 0,49 0,-24 0,-26 0,26 0,0 0,-1 0,1 0,-25 0,24 0,1 0,0 0,-1 0,-24 0,25 0,-26 0,26 0,0 0,-26 0,1 0,25 0,-25 0,-1 0,26 0,0 0,-26 0,26 0,-25 0,24 0,-24 0,25 0,-25 0,24 0,1 0,-25 0,-1 0,26 0,0 0,-26 0,26 0,-25 0,25 0,-26 0,1 0,25 0,-1 0,-24 0,0 0,25 0,-1 0,1 0,-1 0,-24 0,25 0,-1 0,-24 0,0 0,25 0,-26 0,26 0,-25 0,24 0,-24 0,0 0,0 0,0 0,-1 0,1 0,0 0,0 0,0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920" max="1366" units="cm"/>
          <inkml:channel name="Y" type="integer" max="1080" units="cm"/>
        </inkml:traceFormat>
        <inkml:channelProperties>
          <inkml:channelProperty channel="X" name="resolution" value="106.34304" units="1/cm"/>
          <inkml:channelProperty channel="Y" name="resolution" value="62.42775" units="1/cm"/>
        </inkml:channelProperties>
      </inkml:inkSource>
      <inkml:timestamp xml:id="ts0" timeString="2021-11-08T20:44:52.41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1513 9475,'0'-24,"0"-1,25 25,24 0,1 0,25 0,-26 0,1 0,-1 0,-24 0,25 0,-1 0,-24 0,0 0,0 0,0 0,-1 0,26 0,-25 0,24 0,1 25,-25-25,0 0,-1 0,1 0,0 0,0 0,0 0,-1 24,1-24,0 0,0 0,0 0,-1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920" max="1366" units="cm"/>
          <inkml:channel name="Y" type="integer" max="1080" units="cm"/>
        </inkml:traceFormat>
        <inkml:channelProperties>
          <inkml:channelProperty channel="X" name="resolution" value="106.34304" units="1/cm"/>
          <inkml:channelProperty channel="Y" name="resolution" value="62.42775" units="1/cm"/>
        </inkml:channelProperties>
      </inkml:inkSource>
      <inkml:timestamp xml:id="ts0" timeString="2021-11-08T20:44:57.96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11708 9500,'25'0,"-1"0,1 0,0 0,0 0,0 0,-1 0,26 0,-25 0,0 0,-1 0,1 0,0 0,0 0,0 0,-1 0,1 0,25 0,0 0,-26 0,1 0,0 0,49-25,-24 25,-25 0,24 0,-24 0,25 0,-25 0,-1 0,26 0,-25 0,24 0,-24 0,0 0,0 0,0 0,-1 0,1 0,0 0,0 0,0 0,-1 0,1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920" max="1366" units="cm"/>
          <inkml:channel name="Y" type="integer" max="1080" units="cm"/>
        </inkml:traceFormat>
        <inkml:channelProperties>
          <inkml:channelProperty channel="X" name="resolution" value="106.34304" units="1/cm"/>
          <inkml:channelProperty channel="Y" name="resolution" value="62.42775" units="1/cm"/>
        </inkml:channelProperties>
      </inkml:inkSource>
      <inkml:timestamp xml:id="ts0" timeString="2021-11-08T20:45:01.97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2729 10368,'24'0,"1"0,0 0,25 0,-1 0,50 0,50 0,-25 0,50 0,-50 0,25 0,-25 0,-25 0,25 0,-25 0,0 0,-24 0,-1 0,1 0,-1 0,0 0,1 0,-1 0,1 0,-1 0,1 0,-26 0,1 0,24 0,-49 0,49 0,-24 0,0 0,-1 0,1 0,-25 0,24 0,-24 0,0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920" max="1366" units="cm"/>
          <inkml:channel name="Y" type="integer" max="1080" units="cm"/>
        </inkml:traceFormat>
        <inkml:channelProperties>
          <inkml:channelProperty channel="X" name="resolution" value="106.34304" units="1/cm"/>
          <inkml:channelProperty channel="Y" name="resolution" value="62.42775" units="1/cm"/>
        </inkml:channelProperties>
      </inkml:inkSource>
      <inkml:timestamp xml:id="ts0" timeString="2021-11-08T20:39:14.24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12278 5705,'50'0,"-25"0,24 0,-24 0,0 0,25 0,-26 0,1 0,0 0,25 0,-26 0,1 0,0 0,0 0,0 0,-1 0,1 0,0 0,0 0,0 0,-1 0,1 0,0 0,0 0,0 0,-1 0,1 0,0 0,0 0,0 0,-1 0,1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920" max="1366" units="cm"/>
          <inkml:channel name="Y" type="integer" max="1080" units="cm"/>
        </inkml:traceFormat>
        <inkml:channelProperties>
          <inkml:channelProperty channel="X" name="resolution" value="106.34304" units="1/cm"/>
          <inkml:channelProperty channel="Y" name="resolution" value="62.42775" units="1/cm"/>
        </inkml:channelProperties>
      </inkml:inkSource>
      <inkml:timestamp xml:id="ts0" timeString="2021-11-08T20:45:07.90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5110 11733,'25'-25,"-1"25,1 0,50 0,-51 0,51 0,-1 0,25 0,25 0,25 0,-25 0,0 0,25 0,-50 0,-24 0,-1 0,1 0,-26 0,1 0,-1 0,26 0,-26 0,1 0,0 0,-1 0,1 0,0 0,-1 0,26 0,-1-25,0 25,1 0,24 0,0-25,0 25,1-25,24 25,-50 0,1 0,-1 0,0 0,-24 0,24 0,-24 0,0 0,-26 0,26 0,0 0,-1 0,-24 0,0 0,0 0,24 0,-24 0,0 0,24 0,-24 25,0-25,25 0,-26 0,1 0,25 0,0 0,-26 0,1 25,25-25,-25 0,24 0,-24 0,25 0,-1 0,1 0,-25 0,-1 0,26 0,-25 0,0 0,-1 0,1 0,25 0,-25 0,24 0,1 0,-25 0,-1 0,26 0,0 0,-26 0,26 0,-25 0,25 0,-26 0,1 25,25-25,-25 0,-1 0,76 0,73 0,1 0,-1 0,-49 0,25 0,-25-25,-49 25,-1-25,-24 25,24 0,-24 0,-1-25,-24 25,25 0,-25 0,-1 0,1 0,0 0,0 0,0 0,-1 0,1 0,0 0,0 0,0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920" max="1366" units="cm"/>
          <inkml:channel name="Y" type="integer" max="1080" units="cm"/>
        </inkml:traceFormat>
        <inkml:channelProperties>
          <inkml:channelProperty channel="X" name="resolution" value="106.34304" units="1/cm"/>
          <inkml:channelProperty channel="Y" name="resolution" value="62.42775" units="1/cm"/>
        </inkml:channelProperties>
      </inkml:inkSource>
      <inkml:timestamp xml:id="ts0" timeString="2021-11-08T20:45:12.48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13221 11757,'273'-49,"99"-26,74 26,-74-1,-74 1,-25 24,-75 0,-24 25,-50-25,-25 25,0 0,-24 0,-1 0,-24 0,-25 0,24 0,-24 0,25 0,-26 0,1 0,0 0,25 0,-25 0,-1 0,1 0,0 0,0 0,0 0,-1 0,1 0,0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920" max="1366" units="cm"/>
          <inkml:channel name="Y" type="integer" max="1080" units="cm"/>
        </inkml:traceFormat>
        <inkml:channelProperties>
          <inkml:channelProperty channel="X" name="resolution" value="106.34304" units="1/cm"/>
          <inkml:channelProperty channel="Y" name="resolution" value="62.42775" units="1/cm"/>
        </inkml:channelProperties>
      </inkml:inkSource>
      <inkml:timestamp xml:id="ts0" timeString="2021-11-08T20:45:16.67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14982 12774,'25'0,"0"0,-1 0,26 0,-25 0,49 0,-49 0,25 0,-26 0,26 0,25 0,-26 0,1 0,-25 0,24 0,1 0,24 0,-24 0,-25 0,24 0,1 0,-1 0,1 0,-25 0,0 0,-1 0,1 0,0 0,0 0,24 0,-24 0,0 0,0 0,0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920" max="1366" units="cm"/>
          <inkml:channel name="Y" type="integer" max="1080" units="cm"/>
        </inkml:traceFormat>
        <inkml:channelProperties>
          <inkml:channelProperty channel="X" name="resolution" value="106.34304" units="1/cm"/>
          <inkml:channelProperty channel="Y" name="resolution" value="62.42775" units="1/cm"/>
        </inkml:channelProperties>
      </inkml:inkSource>
      <inkml:timestamp xml:id="ts0" timeString="2021-11-08T20:46:07.25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6548 6821,'25'0,"0"0,0 0,0 0,-1 0,26 0,-25 0,0 0,-1 0,1 0,0 0,25 0,-25 0,-1 0,1 0,0 0,0 0,0 0,-1 0,26 0,0 0,-26 0,1 0,0 0,0 0,0 0,-1 0,1 0,0 0,0 0,0 0,-1 0,1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920" max="1366" units="cm"/>
          <inkml:channel name="Y" type="integer" max="1080" units="cm"/>
        </inkml:traceFormat>
        <inkml:channelProperties>
          <inkml:channelProperty channel="X" name="resolution" value="106.34304" units="1/cm"/>
          <inkml:channelProperty channel="Y" name="resolution" value="62.42775" units="1/cm"/>
        </inkml:channelProperties>
      </inkml:inkSource>
      <inkml:timestamp xml:id="ts0" timeString="2021-11-08T20:46:12.65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4192 7739,'25'0,"0"0,-1 0,1 0,0 0,0 0,0 0,24 0,-24 0,25 0,-26 0,1 0,25 0,-1 0,-24 0,25 0,-1 0,1 0,0 0,24 0,-24 0,-1 0,1 0,-25 0,24 0,26 0,-26 0,-24 0,25 0,-25 0,-1 0,1 0,0 0,25 0,-1 0,-24 0,0 0,0 0,-1 0,1 0,25 0,-25 0,-1 0,1 0,0 0,0 0,0 0,0 0,-1 0,-24 25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920" max="1366" units="cm"/>
          <inkml:channel name="Y" type="integer" max="1080" units="cm"/>
        </inkml:traceFormat>
        <inkml:channelProperties>
          <inkml:channelProperty channel="X" name="resolution" value="106.34304" units="1/cm"/>
          <inkml:channelProperty channel="Y" name="resolution" value="62.42775" units="1/cm"/>
        </inkml:channelProperties>
      </inkml:inkSource>
      <inkml:timestamp xml:id="ts0" timeString="2021-11-08T20:46:22.16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17239 7813,'50'0,"-25"0,24 0,26 25,24-25,25 25,-25-25,-24 0,-1 25,-24-25,-1 0,1 0,-1 0,1 0,0 0,-26 0,1 0,0 0,0 0,0 0,-1 0,1 0,0 0,0 0,0 0,-1 0,1 0,0 0,0 0,0 0,24 0,-24 0,0-25,0 25,24 0,-24 0,0 0,0 0,0 0,-1 0,1 0,-25-25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920" max="1366" units="cm"/>
          <inkml:channel name="Y" type="integer" max="1080" units="cm"/>
        </inkml:traceFormat>
        <inkml:channelProperties>
          <inkml:channelProperty channel="X" name="resolution" value="106.34304" units="1/cm"/>
          <inkml:channelProperty channel="Y" name="resolution" value="62.42775" units="1/cm"/>
        </inkml:channelProperties>
      </inkml:inkSource>
      <inkml:timestamp xml:id="ts0" timeString="2021-11-08T20:46:31.94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6945 12328,'25'0,"0"0,0 0,0 0,-1 0,26 0,0 0,-26 0,26 0,0 0,-26 0,1 0,0 0,25 0,-26 0,1 0,0 0,0 0,0 0,24 0,-24 0,25 0,-26 0,1 0,0 0,0 0,0 0,-1 0,1 0,0 0,0 0,0 0,-1 0,1 0,0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920" max="1366" units="cm"/>
          <inkml:channel name="Y" type="integer" max="1080" units="cm"/>
        </inkml:traceFormat>
        <inkml:channelProperties>
          <inkml:channelProperty channel="X" name="resolution" value="106.34304" units="1/cm"/>
          <inkml:channelProperty channel="Y" name="resolution" value="62.42775" units="1/cm"/>
        </inkml:channelProperties>
      </inkml:inkSource>
      <inkml:timestamp xml:id="ts0" timeString="2021-11-08T20:46:36.64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3299 13246,'25'0,"0"0,-1 0,1 0,0 0,0 0,0 0,-1 0,26 0,-25 0,24 0,-24 0,0 0,25 0,-25 0,24 0,-24 0,25 0,-26 0,26 0,-25 0,0 0,-1 0,1 0,0 0,0 0,0 0,-1 0,1 0,0 0,0 0,0 0,-1 0,1 0,0 0,0 0,0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920" max="1366" units="cm"/>
          <inkml:channel name="Y" type="integer" max="1080" units="cm"/>
        </inkml:traceFormat>
        <inkml:channelProperties>
          <inkml:channelProperty channel="X" name="resolution" value="106.34304" units="1/cm"/>
          <inkml:channelProperty channel="Y" name="resolution" value="62.42775" units="1/cm"/>
        </inkml:channelProperties>
      </inkml:inkSource>
      <inkml:timestamp xml:id="ts0" timeString="2021-11-08T20:46:45.16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8880 14089,'0'-25,"25"25,0 0,24 0,-24 0,25 0,-1 0,1 0,0 0,-1 25,1-25,-1 0,1 25,-25-25,0 0,24 0,26 0,-26 0,26 0,-51 0,26 0,0 0,-1 25,26-25,-26 0,26 0,-26 0,1 24,24-24,-24 0,0 0,24 0,-24 0,24 0,0 0,-24 0,0 0,24 0,-24 0,-1 0,1 25,-1-25,1 0,0 0,-26 0,26 0,0 0,-1 0,-24 0,0 0,25 0,-1 0,-24 25,0-25,24 0,-24 0,0 0,0 0,24 0,-24 0,0 0,0 0,0 0,-1 0,1 0,0 0,0 0,0 0,-1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920" max="1366" units="cm"/>
          <inkml:channel name="Y" type="integer" max="1080" units="cm"/>
        </inkml:traceFormat>
        <inkml:channelProperties>
          <inkml:channelProperty channel="X" name="resolution" value="106.34304" units="1/cm"/>
          <inkml:channelProperty channel="Y" name="resolution" value="62.42775" units="1/cm"/>
        </inkml:channelProperties>
      </inkml:inkSource>
      <inkml:timestamp xml:id="ts0" timeString="2021-11-08T20:46:51.16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5035 15106,'25'0,"0"0,0 0,24 0,-24 0,0 0,0-25,0 25,-1 0,1 0,0 0,25 0,-26 0,26 0,0 0,-26 0,26 0,0 0,-1 0,1 0,24 0,-24 0,0 0,-1 0,1 0,-25 0,24 0,-24 0,0 0,0 0,-1 0,1 0,0 0,25 0,-26 0,1 0,0 0,0 0,0 0,24 0,-24 0,0 0,0 0,-1 0,1 0,0 0,0 0,0 0,-1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920" max="1366" units="cm"/>
          <inkml:channel name="Y" type="integer" max="1080" units="cm"/>
        </inkml:traceFormat>
        <inkml:channelProperties>
          <inkml:channelProperty channel="X" name="resolution" value="106.34304" units="1/cm"/>
          <inkml:channelProperty channel="Y" name="resolution" value="62.42775" units="1/cm"/>
        </inkml:channelProperties>
      </inkml:inkSource>
      <inkml:timestamp xml:id="ts0" timeString="2021-11-08T20:39:19.60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3423 6548,'25'0,"0"0,24 0,1 25,49-25,25 25,25 0,25-25,-26 25,-24-25,-24 0,-26 0,0 0,26 0,-26 24,1-24,-1 0,0 0,-24 0,0 0,-1 0,1 0,-25 0,24 0,1 0,-25 0,24 0,1 0,-1 0,1 0,-25 0,24 0,-24 0,50 0,-51 0,26 0,-25 0,25 0,-1 0,-24 0,0 0,24 0,1 0,-25 0,0 0,24 0,-24 0,0 0,0 0,-1 0,26 0,-25 0,0 0,-1 0,1 0,25 0,-25 0,-1 0,1 0,0 0,0 0,0 0,-1 0,26 0,-50-24,25 24,0 0,-1 0,1 0,0 0,25 0,-25 0,-1-25,1 25,0 0,0 0,24 0,-24 0,0 0,0 0,0 0,-1 0,1 0,0 0,0 0,0 0,-1 0,1 0,0 0,0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920" max="1366" units="cm"/>
          <inkml:channel name="Y" type="integer" max="1080" units="cm"/>
        </inkml:traceFormat>
        <inkml:channelProperties>
          <inkml:channelProperty channel="X" name="resolution" value="106.34304" units="1/cm"/>
          <inkml:channelProperty channel="Y" name="resolution" value="62.42775" units="1/cm"/>
        </inkml:channelProperties>
      </inkml:inkSource>
      <inkml:timestamp xml:id="ts0" timeString="2021-11-08T20:47:57.52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15106 11361,'0'-25,"25"25,0 0,-1 0,1 0,0 0,0 0,0 0,-1 0,1 0,0 0,0 0,0 0,0 0,-1 0,1 0,0 0,0 0,0 0,-1 0,1 0,0 0,0 0,0 0,-1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920" max="1366" units="cm"/>
          <inkml:channel name="Y" type="integer" max="1080" units="cm"/>
        </inkml:traceFormat>
        <inkml:channelProperties>
          <inkml:channelProperty channel="X" name="resolution" value="106.34304" units="1/cm"/>
          <inkml:channelProperty channel="Y" name="resolution" value="62.42775" units="1/cm"/>
        </inkml:channelProperties>
      </inkml:inkSource>
      <inkml:timestamp xml:id="ts0" timeString="2021-11-08T20:48:28.81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10964 14238,'24'0,"1"0,0 0,0 0,0 0,-1 0,1 0,0 0,0 0,0 0,0 0,-1 0,1 0,25 0,-25 0,-1 0,1 0,0 0,0 0,0 0,-1 0,1 0,0 0,0 0,0 0,-1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920" max="1366" units="cm"/>
          <inkml:channel name="Y" type="integer" max="1080" units="cm"/>
        </inkml:traceFormat>
        <inkml:channelProperties>
          <inkml:channelProperty channel="X" name="resolution" value="106.34304" units="1/cm"/>
          <inkml:channelProperty channel="Y" name="resolution" value="62.42775" units="1/cm"/>
        </inkml:channelProperties>
      </inkml:inkSource>
      <inkml:timestamp xml:id="ts0" timeString="2021-11-08T20:48:33.35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10889 16123,'25'0,"0"0,0 0,-1 0,1 0,0 0,25 0,-26 0,26 0,-25 0,0 0,24 0,-24 0,0 0,0 0,0 0,-1 0,1 0,0 0,0 0,0 0,-1 0,26 0,-25 0,0 0,-1 0,1 0,0 0,0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920" max="1366" units="cm"/>
          <inkml:channel name="Y" type="integer" max="1080" units="cm"/>
        </inkml:traceFormat>
        <inkml:channelProperties>
          <inkml:channelProperty channel="X" name="resolution" value="106.34304" units="1/cm"/>
          <inkml:channelProperty channel="Y" name="resolution" value="62.42775" units="1/cm"/>
        </inkml:channelProperties>
      </inkml:inkSource>
      <inkml:timestamp xml:id="ts0" timeString="2021-11-08T20:48:40.40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10815 18157,'25'0,"-1"0,1 0,0 0,0 0,0 0,-1 0,1 0,0 0,0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920" max="1366" units="cm"/>
          <inkml:channel name="Y" type="integer" max="1080" units="cm"/>
        </inkml:traceFormat>
        <inkml:channelProperties>
          <inkml:channelProperty channel="X" name="resolution" value="106.34304" units="1/cm"/>
          <inkml:channelProperty channel="Y" name="resolution" value="62.42775" units="1/cm"/>
        </inkml:channelProperties>
      </inkml:inkSource>
      <inkml:timestamp xml:id="ts0" timeString="2021-11-08T20:48:42.52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7417 18058,'0'-25,"24"25,1 0,0 0,0 0,24 0,-24 0,0 0,25 0,-1 0,-24 25,0-25,0 0,-1 0,1 0,25 0,-25 0,-1 0,1 0,0 0,0 0,0 0,0 0,24 0,-24 0,0 0,0 0,-1 0,1 0,25 0,-25 0,-1 0,1 0,0 0,0 0,0 0,-1 0,1 0,0 0,0 0,0 0,-1 0,1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920" max="1366" units="cm"/>
          <inkml:channel name="Y" type="integer" max="1080" units="cm"/>
        </inkml:traceFormat>
        <inkml:channelProperties>
          <inkml:channelProperty channel="X" name="resolution" value="106.34304" units="1/cm"/>
          <inkml:channelProperty channel="Y" name="resolution" value="62.42775" units="1/cm"/>
        </inkml:channelProperties>
      </inkml:inkSource>
      <inkml:timestamp xml:id="ts0" timeString="2021-11-08T20:48:45.14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7466 16098,'25'0,"0"0,0 0,-1 0,1 0,0 0,0 0,0 0,-1 0,-24 25,50-25,-25 0,24 0,-24 0,25 0,-25 0,24 0,-24 0,0 0,0 0,0 25,-1-25,26 0,-25 0,0 0,-1 0,1 0,0 0,0 0,0 0,-1 0,1 0,0 0,0 0,0 0,-1 0,1 0,0 0,0 0,0 0,-1 0,1 0,0 0,0 0,0 0,-1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920" max="1366" units="cm"/>
          <inkml:channel name="Y" type="integer" max="1080" units="cm"/>
        </inkml:traceFormat>
        <inkml:channelProperties>
          <inkml:channelProperty channel="X" name="resolution" value="106.34304" units="1/cm"/>
          <inkml:channelProperty channel="Y" name="resolution" value="62.42775" units="1/cm"/>
        </inkml:channelProperties>
      </inkml:inkSource>
      <inkml:timestamp xml:id="ts0" timeString="2021-11-08T20:48:49.33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7491 14188,'25'0,"0"0,24 0,-24 0,25 0,-1 0,1 0,-1 0,1 0,-25 25,24-25,1 0,-25 0,25 0,-26 0,1 0,0 0,25 0,-26 0,26 0,0 0,24 0,-24 0,-26 0,26 0,-25 0,49 0,-49 0,0 0,0 0,-1 0,1 0,25 0,-25 0,-1 0,26 0,-25 0,24 0,-24 0,0 0,0 0,0 0,0 0,-1 0,1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920" max="1366" units="cm"/>
          <inkml:channel name="Y" type="integer" max="1080" units="cm"/>
        </inkml:traceFormat>
        <inkml:channelProperties>
          <inkml:channelProperty channel="X" name="resolution" value="106.34304" units="1/cm"/>
          <inkml:channelProperty channel="Y" name="resolution" value="62.42775" units="1/cm"/>
        </inkml:channelProperties>
      </inkml:inkSource>
      <inkml:timestamp xml:id="ts0" timeString="2021-11-08T20:39:21.95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10542 6573,'25'0,"0"0,-1 0,1 0,25 0,24 0,-24 0,24 0,1 0,24 0,0 0,-24 0,-1 0,-24 0,-1 0,1 0,24 0,-24 0,-1 0,-24 0,25 0,-1 0,1 0,0 0,-26 0,26 0,0 0,-1 0,-24 0,0 0,24 0,1 0,-25 0,0 0,0 0,-1 0,1 0,25 0,-25 0,-1 0,1 0,0 0,0 0,0 0,-1 0,1 0,0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920" max="1366" units="cm"/>
          <inkml:channel name="Y" type="integer" max="1080" units="cm"/>
        </inkml:traceFormat>
        <inkml:channelProperties>
          <inkml:channelProperty channel="X" name="resolution" value="106.34304" units="1/cm"/>
          <inkml:channelProperty channel="Y" name="resolution" value="62.42775" units="1/cm"/>
        </inkml:channelProperties>
      </inkml:inkSource>
      <inkml:timestamp xml:id="ts0" timeString="2021-11-08T20:39:27.42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8409 7441,'25'0,"-1"0,1 0,50 0,-26 0,26 0,24 25,0-25,25 0,-25 0,25 0,0 0,-24 0,-1 0,50 0,-50 25,0-25,0 0,1 0,-1 0,0 25,0-25,-24 0,24 0,-25 0,1 0,-1 0,0 25,-24-25,24 0,-24 0,0 0,24 0,-49 0,49 0,-24 24,-25-24,0 0,24 0,-24 25,0-25,24 0,-24 0,0 0,0 0,0 0,-1 0,1 0,0 0,0 0,0 0,-1 0,1 0,0 0,0 0,0 0,-1 0,1 0,0 0,0 0,0 0,-1 0,1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920" max="1366" units="cm"/>
          <inkml:channel name="Y" type="integer" max="1080" units="cm"/>
        </inkml:traceFormat>
        <inkml:channelProperties>
          <inkml:channelProperty channel="X" name="resolution" value="106.34304" units="1/cm"/>
          <inkml:channelProperty channel="Y" name="resolution" value="62.42775" units="1/cm"/>
        </inkml:channelProperties>
      </inkml:inkSource>
      <inkml:timestamp xml:id="ts0" timeString="2021-11-08T20:40:27.50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14833 10790,'25'-25,"49"25,1 0,24 0,-25 0,1 0,-1 0,-24 0,0 0,-1 0,-24 0,0 0,0 0,-1 0,1 0,0 0,25 0,-26 0,26 0,-25 0,0 0,24 0,-24 0,25 0,-26 0,1 0,0 0,25 0,-26 0,1 0,25 0,-25-25,-1 25,1 0,25 0,-25 0,-1 0,26 0,0 0,-25 0,-1 0,1 0,0 0,0 0,0 0,-1 0,1 0,0 0,0 0,0 0,24 0,-24 0,0 0,24 0,1 0,0 0,-1 0,-24 0,25-24,-1 24,1 0,-1 0,-24 0,25 0,-25 0,-1 0,1 0,0 0,0 0,0 0,-1 0,1 0,0 0,0 0,0 0,0 0,-1 0,1 0,0 0,0 0,0 0,-1 0,1 0,0 0,0 0,0 0,-1 0,1 0,0 0,0 0,0 0,-1 0,1 0,0 0,0 0,0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920" max="1366" units="cm"/>
          <inkml:channel name="Y" type="integer" max="1080" units="cm"/>
        </inkml:traceFormat>
        <inkml:channelProperties>
          <inkml:channelProperty channel="X" name="resolution" value="106.34304" units="1/cm"/>
          <inkml:channelProperty channel="Y" name="resolution" value="62.42775" units="1/cm"/>
        </inkml:channelProperties>
      </inkml:inkSource>
      <inkml:timestamp xml:id="ts0" timeString="2021-11-08T20:40:51.11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17462 13022,'25'0,"0"0,0 0,0 0,0 0,-1 0,1 0,0 0,0 0,24 0,-24 0,0 0,25 0,-1 0,-24 0,25 0,-1 0,-24 0,25 0,-1 0,1 0,-25 0,-1 0,51 0,-50 0,24 0,-24 0,25 0,-1 0,-24 0,0 0,25 0,-26 0,26 0,-25 0,0 0,24 0,-24 0,0 0,0 0,24 0,-24 0,25 0,-26 0,1 25,25-25,-25 0,24 0,-24 0,0 0,0 0,-1 0,1 0,0 0,0 0,0 0,-1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920" max="1366" units="cm"/>
          <inkml:channel name="Y" type="integer" max="1080" units="cm"/>
        </inkml:traceFormat>
        <inkml:channelProperties>
          <inkml:channelProperty channel="X" name="resolution" value="106.34304" units="1/cm"/>
          <inkml:channelProperty channel="Y" name="resolution" value="62.42775" units="1/cm"/>
        </inkml:channelProperties>
      </inkml:inkSource>
      <inkml:timestamp xml:id="ts0" timeString="2021-11-08T20:40:59.04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17611 13940,'75'0,"49"0,0 0,-25 0,0 0,-24 0,-1 0,0 0,1 0,-26 0,1 0,25 0,-1 0,-24 0,-1 0,26 0,-26 0,26 0,-26 0,1 0,24 0,-24 0,24 0,1 0,-26 0,1 0,24 0,-49 0,25 0,-1 0,1 0,-25 0,0 0,-1 0,26 0,0 0,-26 0,1 0,0 0,0 0,0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920" max="1366" units="cm"/>
          <inkml:channel name="Y" type="integer" max="1080" units="cm"/>
        </inkml:traceFormat>
        <inkml:channelProperties>
          <inkml:channelProperty channel="X" name="resolution" value="106.34304" units="1/cm"/>
          <inkml:channelProperty channel="Y" name="resolution" value="62.42775" units="1/cm"/>
        </inkml:channelProperties>
      </inkml:inkSource>
      <inkml:timestamp xml:id="ts0" timeString="2021-11-08T20:41:02.80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9947 14784,'0'-25,"24"25,1 0,0 0,25 0,-1 0,1 0,-25 0,49 0,-24 0,-1 0,1 0,0 0,-1 0,-24 0,25 0,-1 0,-24 0,0 0,0 0,-1 25,1-25,0 0,0 0,0 0,-1 0,1 0,0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52C45F-95E8-47B4-B7EB-530334D629CD}" type="datetimeFigureOut">
              <a:rPr lang="es-AR" smtClean="0"/>
              <a:t>8/11/2021</a:t>
            </a:fld>
            <a:endParaRPr lang="es-A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DDB8E1-340F-4524-94A1-4E69F3E2AA4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3483763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DB710A-FE1D-47CC-9ACD-6567B0659D11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49389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8B4724D-42EE-4A0C-8E9C-D88E480153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07CB4137-0D00-4531-8212-DDBACBCDFD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238A81F3-DCC6-4335-988D-F783350B47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509E5-9BE9-4C88-9D75-CB7E4D0E3B58}" type="datetimeFigureOut">
              <a:rPr lang="es-AR" smtClean="0"/>
              <a:t>8/11/2021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8B63442B-4950-4BE7-AC56-FC341B85D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38C79910-2D5B-45A7-BC7D-0C51CD406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1211D-41F2-423D-85F2-68C9ED862DA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94864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86474B7-86D2-4C65-9F8B-F329ECBDC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990EAC31-B78D-4F72-A234-97C8CD563A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0E7403E7-D0D9-49E7-BC76-58E89591EE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509E5-9BE9-4C88-9D75-CB7E4D0E3B58}" type="datetimeFigureOut">
              <a:rPr lang="es-AR" smtClean="0"/>
              <a:t>8/11/2021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61532D8B-E649-4C67-AA8E-36624E0410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9BBDCFBF-38DE-45C5-88A6-23AAF95E4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1211D-41F2-423D-85F2-68C9ED862DA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91566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B6043D36-ACE1-4C9A-A206-445377A855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2FA39D86-B503-4766-AC95-153C0B6EFC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7AFA304D-36F5-40FF-8520-67FCC8FCE0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509E5-9BE9-4C88-9D75-CB7E4D0E3B58}" type="datetimeFigureOut">
              <a:rPr lang="es-AR" smtClean="0"/>
              <a:t>8/11/2021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3ECD968B-C63D-4274-A02B-13A537B5E2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F1B4498F-9C6A-4BB9-8C41-6941DF320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1211D-41F2-423D-85F2-68C9ED862DA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758193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/>
              <a:t>8/11/2021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237522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/>
              <a:t>8/11/2021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334608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/>
              <a:t>8/11/2021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5391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/>
              <a:t>8/11/2021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684035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/>
              <a:t>8/11/2021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868713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/>
              <a:t>8/11/2021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540705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/>
              <a:t>8/11/2021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082775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/>
              <a:t>8/11/2021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16331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EFE2A37-C21E-4AA7-94F0-36E6DB38D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E972563A-1AF5-4485-85A5-B1A9FF5BDC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1CEB29E8-520D-4DCD-867C-557026ACBB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509E5-9BE9-4C88-9D75-CB7E4D0E3B58}" type="datetimeFigureOut">
              <a:rPr lang="es-AR" smtClean="0"/>
              <a:t>8/11/2021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A7B9C019-B026-43B7-927E-F8EAE404E0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070E28C1-7C91-4146-B605-F2E2D730E1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1211D-41F2-423D-85F2-68C9ED862DA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792252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/>
              <a:t>8/11/2021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3985726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/>
              <a:t>8/11/2021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125588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/>
              <a:t>8/11/2021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37324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BBD75DF-F209-48F4-AC7C-F608CD63A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5F2A0906-F874-4BD2-B932-7AC5A40299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AF4EB383-1F20-4CA0-8636-434353432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509E5-9BE9-4C88-9D75-CB7E4D0E3B58}" type="datetimeFigureOut">
              <a:rPr lang="es-AR" smtClean="0"/>
              <a:t>8/11/2021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3203E097-BDC3-43C1-99D0-47A191A02F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C068BD2C-F39B-4C59-A730-EA52C0066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1211D-41F2-423D-85F2-68C9ED862DA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60360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DDF86AA-9828-432A-843A-A4926C907A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DAAE6424-73FE-4CA8-A9A5-4E63DE7FE8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5D6DEB6C-D25A-4057-81DD-5919D0BB05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5538C666-C7C0-4E43-AD67-1E6EA40A88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509E5-9BE9-4C88-9D75-CB7E4D0E3B58}" type="datetimeFigureOut">
              <a:rPr lang="es-AR" smtClean="0"/>
              <a:t>8/11/2021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0069D78B-88C9-48BE-966F-C651CDD24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46E3B88C-0EAC-473F-8285-152C54782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1211D-41F2-423D-85F2-68C9ED862DA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09810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98CF41F-7BF5-4BC0-9042-1EF6ADBC9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3A943D74-4AA1-45B4-BE36-A8AB0C8940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101E195F-C542-4074-9C14-C7378ED17D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1552997A-BDFC-431C-90C1-D39FC6EA38A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898B1B9A-BA66-41CF-8E62-F460762034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2129ADB2-219C-4494-A57F-5653BCD961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509E5-9BE9-4C88-9D75-CB7E4D0E3B58}" type="datetimeFigureOut">
              <a:rPr lang="es-AR" smtClean="0"/>
              <a:t>8/11/2021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9ECA1F72-23BE-4E96-BB2D-D198B4F51F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ABC28B42-4B4C-4E2B-9404-3ECBA8301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1211D-41F2-423D-85F2-68C9ED862DA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71629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45818A7-6C18-4B96-BF96-F0D3632AE3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2CB100FD-9C02-4F01-A156-0B3BEE56E8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509E5-9BE9-4C88-9D75-CB7E4D0E3B58}" type="datetimeFigureOut">
              <a:rPr lang="es-AR" smtClean="0"/>
              <a:t>8/11/2021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645C724A-E3E0-46DE-A867-140DB4E9A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C9849F86-0904-4E3C-A07C-4389DEADD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1211D-41F2-423D-85F2-68C9ED862DA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074447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29189056-09CB-4934-B2B1-7DC90CABA2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509E5-9BE9-4C88-9D75-CB7E4D0E3B58}" type="datetimeFigureOut">
              <a:rPr lang="es-AR" smtClean="0"/>
              <a:t>8/11/2021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1103005B-63DD-4DCF-AF84-214FB233B3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98A50128-B323-4AE0-B848-BAE2D6F93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1211D-41F2-423D-85F2-68C9ED862DA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995820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4EC3D4C-6417-4688-968E-89F962CD6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6CA9FA1B-1B5B-4E13-999C-59437D8F2D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5658EE2D-72C6-4872-8037-0AD7E56111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E631914F-3263-4C09-B7DE-254EA01E19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509E5-9BE9-4C88-9D75-CB7E4D0E3B58}" type="datetimeFigureOut">
              <a:rPr lang="es-AR" smtClean="0"/>
              <a:t>8/11/2021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20BEE161-55F7-4345-8E1F-430CF02D24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D039052E-48B4-4810-8254-B2A57D422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1211D-41F2-423D-85F2-68C9ED862DA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9164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6FAD786-BF47-4795-9277-C0BA318A0C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2B3EE358-7FB6-43F5-9487-02F542BAB75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FFD1CC7D-7C5C-4E8E-9A91-DD92CF70B1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6785B59D-B608-44FC-BD1B-095223B3CC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509E5-9BE9-4C88-9D75-CB7E4D0E3B58}" type="datetimeFigureOut">
              <a:rPr lang="es-AR" smtClean="0"/>
              <a:t>8/11/2021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C8EB3D41-7AF7-4AC0-BB5C-0A349F9AF8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F2166B17-C034-445C-891A-379426002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1211D-41F2-423D-85F2-68C9ED862DA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1134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B64FF5A8-2587-429B-8217-3EB4B8D833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43D19C86-778B-48EF-97AA-87D8696034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B0BA3593-562A-4D78-9641-5A419CD32B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9509E5-9BE9-4C88-9D75-CB7E4D0E3B58}" type="datetimeFigureOut">
              <a:rPr lang="es-AR" smtClean="0"/>
              <a:t>8/11/2021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F83FDFA9-183A-4ACA-83DF-D796CF9B07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346E1BC7-FDC3-4C26-BA77-9BBD8DD85B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71211D-41F2-423D-85F2-68C9ED862DA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26156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B4C985-7B1E-4CBE-81EF-5475A6F03807}" type="datetimeFigureOut">
              <a:rPr lang="es-AR" smtClean="0"/>
              <a:t>8/11/2021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69157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6.emf"/><Relationship Id="rId18" Type="http://schemas.openxmlformats.org/officeDocument/2006/relationships/customXml" Target="../ink/ink14.xml"/><Relationship Id="rId26" Type="http://schemas.openxmlformats.org/officeDocument/2006/relationships/customXml" Target="../ink/ink18.xml"/><Relationship Id="rId3" Type="http://schemas.openxmlformats.org/officeDocument/2006/relationships/slideLayout" Target="../slideLayouts/slideLayout13.xml"/><Relationship Id="rId21" Type="http://schemas.openxmlformats.org/officeDocument/2006/relationships/image" Target="../media/image40.emf"/><Relationship Id="rId34" Type="http://schemas.openxmlformats.org/officeDocument/2006/relationships/customXml" Target="../ink/ink22.xml"/><Relationship Id="rId7" Type="http://schemas.openxmlformats.org/officeDocument/2006/relationships/image" Target="../media/image32.png"/><Relationship Id="rId12" Type="http://schemas.openxmlformats.org/officeDocument/2006/relationships/customXml" Target="../ink/ink11.xml"/><Relationship Id="rId17" Type="http://schemas.openxmlformats.org/officeDocument/2006/relationships/image" Target="../media/image38.emf"/><Relationship Id="rId25" Type="http://schemas.openxmlformats.org/officeDocument/2006/relationships/image" Target="../media/image42.emf"/><Relationship Id="rId33" Type="http://schemas.openxmlformats.org/officeDocument/2006/relationships/image" Target="../media/image46.emf"/><Relationship Id="rId2" Type="http://schemas.openxmlformats.org/officeDocument/2006/relationships/audio" Target="../media/media2.mp3"/><Relationship Id="rId16" Type="http://schemas.openxmlformats.org/officeDocument/2006/relationships/customXml" Target="../ink/ink13.xml"/><Relationship Id="rId20" Type="http://schemas.openxmlformats.org/officeDocument/2006/relationships/customXml" Target="../ink/ink15.xml"/><Relationship Id="rId29" Type="http://schemas.openxmlformats.org/officeDocument/2006/relationships/image" Target="../media/image44.emf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11" Type="http://schemas.openxmlformats.org/officeDocument/2006/relationships/image" Target="../media/image35.emf"/><Relationship Id="rId24" Type="http://schemas.openxmlformats.org/officeDocument/2006/relationships/customXml" Target="../ink/ink17.xml"/><Relationship Id="rId32" Type="http://schemas.openxmlformats.org/officeDocument/2006/relationships/customXml" Target="../ink/ink21.xml"/><Relationship Id="rId5" Type="http://schemas.openxmlformats.org/officeDocument/2006/relationships/image" Target="../media/image31.png"/><Relationship Id="rId15" Type="http://schemas.openxmlformats.org/officeDocument/2006/relationships/image" Target="../media/image37.emf"/><Relationship Id="rId23" Type="http://schemas.openxmlformats.org/officeDocument/2006/relationships/image" Target="../media/image41.emf"/><Relationship Id="rId28" Type="http://schemas.openxmlformats.org/officeDocument/2006/relationships/customXml" Target="../ink/ink19.xml"/><Relationship Id="rId10" Type="http://schemas.openxmlformats.org/officeDocument/2006/relationships/customXml" Target="../ink/ink10.xml"/><Relationship Id="rId19" Type="http://schemas.openxmlformats.org/officeDocument/2006/relationships/image" Target="../media/image39.emf"/><Relationship Id="rId31" Type="http://schemas.openxmlformats.org/officeDocument/2006/relationships/image" Target="../media/image45.emf"/><Relationship Id="rId4" Type="http://schemas.openxmlformats.org/officeDocument/2006/relationships/image" Target="../media/image30.png"/><Relationship Id="rId9" Type="http://schemas.openxmlformats.org/officeDocument/2006/relationships/image" Target="../media/image34.png"/><Relationship Id="rId14" Type="http://schemas.openxmlformats.org/officeDocument/2006/relationships/customXml" Target="../ink/ink12.xml"/><Relationship Id="rId22" Type="http://schemas.openxmlformats.org/officeDocument/2006/relationships/customXml" Target="../ink/ink16.xml"/><Relationship Id="rId27" Type="http://schemas.openxmlformats.org/officeDocument/2006/relationships/image" Target="../media/image43.emf"/><Relationship Id="rId30" Type="http://schemas.openxmlformats.org/officeDocument/2006/relationships/customXml" Target="../ink/ink20.xml"/><Relationship Id="rId35" Type="http://schemas.openxmlformats.org/officeDocument/2006/relationships/image" Target="../media/image47.emf"/><Relationship Id="rId8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56.emf"/><Relationship Id="rId18" Type="http://schemas.openxmlformats.org/officeDocument/2006/relationships/customXml" Target="../ink/ink27.xml"/><Relationship Id="rId3" Type="http://schemas.openxmlformats.org/officeDocument/2006/relationships/slideLayout" Target="../slideLayouts/slideLayout13.xml"/><Relationship Id="rId21" Type="http://schemas.openxmlformats.org/officeDocument/2006/relationships/image" Target="../media/image60.emf"/><Relationship Id="rId7" Type="http://schemas.openxmlformats.org/officeDocument/2006/relationships/image" Target="../media/image52.jpeg"/><Relationship Id="rId12" Type="http://schemas.openxmlformats.org/officeDocument/2006/relationships/customXml" Target="../ink/ink24.xml"/><Relationship Id="rId17" Type="http://schemas.openxmlformats.org/officeDocument/2006/relationships/image" Target="../media/image58.emf"/><Relationship Id="rId2" Type="http://schemas.openxmlformats.org/officeDocument/2006/relationships/audio" Target="../media/media2.mp3"/><Relationship Id="rId16" Type="http://schemas.openxmlformats.org/officeDocument/2006/relationships/customXml" Target="../ink/ink26.xml"/><Relationship Id="rId20" Type="http://schemas.openxmlformats.org/officeDocument/2006/relationships/customXml" Target="../ink/ink28.xml"/><Relationship Id="rId1" Type="http://schemas.microsoft.com/office/2007/relationships/media" Target="../media/media2.mp3"/><Relationship Id="rId6" Type="http://schemas.openxmlformats.org/officeDocument/2006/relationships/image" Target="../media/image51.jpeg"/><Relationship Id="rId11" Type="http://schemas.openxmlformats.org/officeDocument/2006/relationships/image" Target="../media/image55.emf"/><Relationship Id="rId5" Type="http://schemas.openxmlformats.org/officeDocument/2006/relationships/image" Target="../media/image3.png"/><Relationship Id="rId15" Type="http://schemas.openxmlformats.org/officeDocument/2006/relationships/image" Target="../media/image57.emf"/><Relationship Id="rId23" Type="http://schemas.openxmlformats.org/officeDocument/2006/relationships/image" Target="../media/image61.emf"/><Relationship Id="rId10" Type="http://schemas.openxmlformats.org/officeDocument/2006/relationships/customXml" Target="../ink/ink23.xml"/><Relationship Id="rId19" Type="http://schemas.openxmlformats.org/officeDocument/2006/relationships/image" Target="../media/image59.emf"/><Relationship Id="rId4" Type="http://schemas.openxmlformats.org/officeDocument/2006/relationships/image" Target="../media/image50.png"/><Relationship Id="rId9" Type="http://schemas.openxmlformats.org/officeDocument/2006/relationships/image" Target="../media/image54.jpeg"/><Relationship Id="rId14" Type="http://schemas.openxmlformats.org/officeDocument/2006/relationships/customXml" Target="../ink/ink25.xml"/><Relationship Id="rId22" Type="http://schemas.openxmlformats.org/officeDocument/2006/relationships/customXml" Target="../ink/ink2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ustomXml" Target="../ink/ink30.xml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7.e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13" Type="http://schemas.openxmlformats.org/officeDocument/2006/relationships/customXml" Target="../ink/ink33.xml"/><Relationship Id="rId18" Type="http://schemas.openxmlformats.org/officeDocument/2006/relationships/image" Target="../media/image76.emf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3.png"/><Relationship Id="rId12" Type="http://schemas.openxmlformats.org/officeDocument/2006/relationships/image" Target="../media/image73.emf"/><Relationship Id="rId17" Type="http://schemas.openxmlformats.org/officeDocument/2006/relationships/customXml" Target="../ink/ink35.xml"/><Relationship Id="rId2" Type="http://schemas.openxmlformats.org/officeDocument/2006/relationships/audio" Target="../media/media3.mp3"/><Relationship Id="rId16" Type="http://schemas.openxmlformats.org/officeDocument/2006/relationships/image" Target="../media/image75.emf"/><Relationship Id="rId20" Type="http://schemas.openxmlformats.org/officeDocument/2006/relationships/image" Target="../media/image77.emf"/><Relationship Id="rId1" Type="http://schemas.microsoft.com/office/2007/relationships/media" Target="../media/media3.mp3"/><Relationship Id="rId6" Type="http://schemas.openxmlformats.org/officeDocument/2006/relationships/image" Target="../media/image70.png"/><Relationship Id="rId11" Type="http://schemas.openxmlformats.org/officeDocument/2006/relationships/customXml" Target="../ink/ink32.xml"/><Relationship Id="rId5" Type="http://schemas.openxmlformats.org/officeDocument/2006/relationships/image" Target="../media/image69.png"/><Relationship Id="rId15" Type="http://schemas.openxmlformats.org/officeDocument/2006/relationships/customXml" Target="../ink/ink34.xml"/><Relationship Id="rId10" Type="http://schemas.openxmlformats.org/officeDocument/2006/relationships/image" Target="../media/image72.emf"/><Relationship Id="rId19" Type="http://schemas.openxmlformats.org/officeDocument/2006/relationships/customXml" Target="../ink/ink36.xml"/><Relationship Id="rId4" Type="http://schemas.openxmlformats.org/officeDocument/2006/relationships/image" Target="../media/image68.png"/><Relationship Id="rId9" Type="http://schemas.openxmlformats.org/officeDocument/2006/relationships/customXml" Target="../ink/ink31.xml"/><Relationship Id="rId14" Type="http://schemas.openxmlformats.org/officeDocument/2006/relationships/image" Target="../media/image74.e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3.png"/><Relationship Id="rId4" Type="http://schemas.openxmlformats.org/officeDocument/2006/relationships/image" Target="../media/image79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3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81.jpeg"/><Relationship Id="rId5" Type="http://schemas.openxmlformats.org/officeDocument/2006/relationships/image" Target="../media/image80.emf"/><Relationship Id="rId4" Type="http://schemas.openxmlformats.org/officeDocument/2006/relationships/notesSlide" Target="../notesSlides/notesSlide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3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4" Type="http://schemas.openxmlformats.org/officeDocument/2006/relationships/image" Target="../media/image8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1.jpeg"/><Relationship Id="rId5" Type="http://schemas.openxmlformats.org/officeDocument/2006/relationships/image" Target="../media/image90.jpeg"/><Relationship Id="rId4" Type="http://schemas.openxmlformats.org/officeDocument/2006/relationships/image" Target="../media/image8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13" Type="http://schemas.openxmlformats.org/officeDocument/2006/relationships/image" Target="../media/image22.emf"/><Relationship Id="rId18" Type="http://schemas.openxmlformats.org/officeDocument/2006/relationships/customXml" Target="../ink/ink5.xml"/><Relationship Id="rId26" Type="http://schemas.openxmlformats.org/officeDocument/2006/relationships/customXml" Target="../ink/ink9.xml"/><Relationship Id="rId3" Type="http://schemas.openxmlformats.org/officeDocument/2006/relationships/slideLayout" Target="../slideLayouts/slideLayout13.xml"/><Relationship Id="rId21" Type="http://schemas.openxmlformats.org/officeDocument/2006/relationships/image" Target="../media/image26.emf"/><Relationship Id="rId7" Type="http://schemas.openxmlformats.org/officeDocument/2006/relationships/image" Target="../media/image18.jpeg"/><Relationship Id="rId12" Type="http://schemas.openxmlformats.org/officeDocument/2006/relationships/customXml" Target="../ink/ink2.xml"/><Relationship Id="rId17" Type="http://schemas.openxmlformats.org/officeDocument/2006/relationships/image" Target="../media/image24.emf"/><Relationship Id="rId25" Type="http://schemas.openxmlformats.org/officeDocument/2006/relationships/image" Target="../media/image28.emf"/><Relationship Id="rId2" Type="http://schemas.openxmlformats.org/officeDocument/2006/relationships/audio" Target="../media/media2.mp3"/><Relationship Id="rId16" Type="http://schemas.openxmlformats.org/officeDocument/2006/relationships/customXml" Target="../ink/ink4.xml"/><Relationship Id="rId20" Type="http://schemas.openxmlformats.org/officeDocument/2006/relationships/customXml" Target="../ink/ink6.xml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11" Type="http://schemas.openxmlformats.org/officeDocument/2006/relationships/image" Target="../media/image21.emf"/><Relationship Id="rId24" Type="http://schemas.openxmlformats.org/officeDocument/2006/relationships/customXml" Target="../ink/ink8.xml"/><Relationship Id="rId5" Type="http://schemas.openxmlformats.org/officeDocument/2006/relationships/image" Target="../media/image17.png"/><Relationship Id="rId15" Type="http://schemas.openxmlformats.org/officeDocument/2006/relationships/image" Target="../media/image23.emf"/><Relationship Id="rId23" Type="http://schemas.openxmlformats.org/officeDocument/2006/relationships/image" Target="../media/image27.emf"/><Relationship Id="rId10" Type="http://schemas.openxmlformats.org/officeDocument/2006/relationships/customXml" Target="../ink/ink1.xml"/><Relationship Id="rId19" Type="http://schemas.openxmlformats.org/officeDocument/2006/relationships/image" Target="../media/image25.emf"/><Relationship Id="rId4" Type="http://schemas.openxmlformats.org/officeDocument/2006/relationships/image" Target="../media/image16.png"/><Relationship Id="rId9" Type="http://schemas.openxmlformats.org/officeDocument/2006/relationships/image" Target="../media/image20.jpeg"/><Relationship Id="rId14" Type="http://schemas.openxmlformats.org/officeDocument/2006/relationships/customXml" Target="../ink/ink3.xml"/><Relationship Id="rId22" Type="http://schemas.openxmlformats.org/officeDocument/2006/relationships/customXml" Target="../ink/ink7.xml"/><Relationship Id="rId27" Type="http://schemas.openxmlformats.org/officeDocument/2006/relationships/image" Target="../media/image2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AC5867E-BD6B-4F59-AB12-E6B8DB6D041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 A</a:t>
            </a:r>
            <a:endParaRPr lang="es-A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86108DF6-AAA4-448D-8FD4-09B39054E0E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MX" dirty="0"/>
          </a:p>
          <a:p>
            <a:r>
              <a:rPr lang="es-AR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I ATE YESTERDAY</a:t>
            </a:r>
          </a:p>
        </p:txBody>
      </p:sp>
    </p:spTree>
    <p:extLst>
      <p:ext uri="{BB962C8B-B14F-4D97-AF65-F5344CB8AC3E}">
        <p14:creationId xmlns:p14="http://schemas.microsoft.com/office/powerpoint/2010/main" val="2332555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8918" y="894231"/>
            <a:ext cx="8692036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47677" y="5643578"/>
            <a:ext cx="4929222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9A Reading">
            <a:hlinkClick r:id="" action="ppaction://media"/>
            <a:extLst>
              <a:ext uri="{FF2B5EF4-FFF2-40B4-BE49-F238E27FC236}">
                <a16:creationId xmlns:a16="http://schemas.microsoft.com/office/drawing/2014/main" xmlns="" id="{7A1D1EEE-F134-464A-984B-7637A2FE13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44730" y="147124"/>
            <a:ext cx="609600" cy="609600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xmlns="" id="{EE81C4CF-D8D6-4006-8364-61A62ACB0A76}"/>
              </a:ext>
            </a:extLst>
          </p:cNvPr>
          <p:cNvSpPr/>
          <p:nvPr/>
        </p:nvSpPr>
        <p:spPr>
          <a:xfrm>
            <a:off x="8850953" y="451924"/>
            <a:ext cx="3085673" cy="3785652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s-MX" sz="1600" dirty="0">
                <a:solidFill>
                  <a:srgbClr val="FF0000"/>
                </a:solidFill>
              </a:rPr>
              <a:t>QUESTIONS ABOUT JAMES</a:t>
            </a:r>
          </a:p>
          <a:p>
            <a:r>
              <a:rPr lang="es-MX" sz="1600" dirty="0">
                <a:solidFill>
                  <a:srgbClr val="FF0000"/>
                </a:solidFill>
              </a:rPr>
              <a:t>1. </a:t>
            </a:r>
            <a:r>
              <a:rPr lang="es-MX" sz="1600" dirty="0" err="1">
                <a:solidFill>
                  <a:srgbClr val="FF0000"/>
                </a:solidFill>
              </a:rPr>
              <a:t>What</a:t>
            </a:r>
            <a:r>
              <a:rPr lang="es-MX" sz="1600" dirty="0">
                <a:solidFill>
                  <a:srgbClr val="FF0000"/>
                </a:solidFill>
              </a:rPr>
              <a:t> </a:t>
            </a:r>
            <a:r>
              <a:rPr lang="es-MX" sz="1600" dirty="0" err="1">
                <a:solidFill>
                  <a:srgbClr val="FF0000"/>
                </a:solidFill>
              </a:rPr>
              <a:t>did</a:t>
            </a:r>
            <a:r>
              <a:rPr lang="es-MX" sz="1600" dirty="0">
                <a:solidFill>
                  <a:srgbClr val="FF0000"/>
                </a:solidFill>
              </a:rPr>
              <a:t> he </a:t>
            </a:r>
            <a:r>
              <a:rPr lang="es-MX" sz="1600" dirty="0" err="1">
                <a:solidFill>
                  <a:srgbClr val="FF0000"/>
                </a:solidFill>
              </a:rPr>
              <a:t>have</a:t>
            </a:r>
            <a:r>
              <a:rPr lang="es-MX" sz="1600" dirty="0">
                <a:solidFill>
                  <a:srgbClr val="FF0000"/>
                </a:solidFill>
              </a:rPr>
              <a:t> </a:t>
            </a:r>
            <a:r>
              <a:rPr lang="es-MX" sz="1600" dirty="0" err="1">
                <a:solidFill>
                  <a:srgbClr val="FF0000"/>
                </a:solidFill>
              </a:rPr>
              <a:t>for</a:t>
            </a:r>
            <a:r>
              <a:rPr lang="es-MX" sz="1600" dirty="0">
                <a:solidFill>
                  <a:srgbClr val="FF0000"/>
                </a:solidFill>
              </a:rPr>
              <a:t> </a:t>
            </a:r>
            <a:r>
              <a:rPr lang="es-MX" sz="1600" dirty="0" err="1">
                <a:solidFill>
                  <a:srgbClr val="FF0000"/>
                </a:solidFill>
              </a:rPr>
              <a:t>breakfast</a:t>
            </a:r>
            <a:r>
              <a:rPr lang="es-MX" sz="1600" dirty="0">
                <a:solidFill>
                  <a:srgbClr val="FF0000"/>
                </a:solidFill>
              </a:rPr>
              <a:t> </a:t>
            </a:r>
            <a:r>
              <a:rPr lang="es-MX" sz="1600" dirty="0" err="1">
                <a:solidFill>
                  <a:srgbClr val="FF0000"/>
                </a:solidFill>
              </a:rPr>
              <a:t>yesterday</a:t>
            </a:r>
            <a:r>
              <a:rPr lang="es-MX" sz="1600" dirty="0">
                <a:solidFill>
                  <a:srgbClr val="FF0000"/>
                </a:solidFill>
              </a:rPr>
              <a:t>? </a:t>
            </a:r>
          </a:p>
          <a:p>
            <a:r>
              <a:rPr lang="es-MX" sz="1600" dirty="0">
                <a:solidFill>
                  <a:srgbClr val="FF0000"/>
                </a:solidFill>
              </a:rPr>
              <a:t>2. </a:t>
            </a:r>
            <a:r>
              <a:rPr lang="es-MX" sz="1600" dirty="0" err="1">
                <a:solidFill>
                  <a:srgbClr val="FF0000"/>
                </a:solidFill>
              </a:rPr>
              <a:t>What</a:t>
            </a:r>
            <a:r>
              <a:rPr lang="es-MX" sz="1600" dirty="0">
                <a:solidFill>
                  <a:srgbClr val="FF0000"/>
                </a:solidFill>
              </a:rPr>
              <a:t> </a:t>
            </a:r>
            <a:r>
              <a:rPr lang="es-MX" sz="1600" dirty="0" err="1">
                <a:solidFill>
                  <a:srgbClr val="FF0000"/>
                </a:solidFill>
              </a:rPr>
              <a:t>is</a:t>
            </a:r>
            <a:r>
              <a:rPr lang="es-MX" sz="1600" dirty="0">
                <a:solidFill>
                  <a:srgbClr val="FF0000"/>
                </a:solidFill>
              </a:rPr>
              <a:t> “</a:t>
            </a:r>
            <a:r>
              <a:rPr lang="es-MX" sz="1600" dirty="0" err="1">
                <a:solidFill>
                  <a:srgbClr val="FF0000"/>
                </a:solidFill>
              </a:rPr>
              <a:t>porridge</a:t>
            </a:r>
            <a:r>
              <a:rPr lang="es-MX" sz="1600" dirty="0">
                <a:solidFill>
                  <a:srgbClr val="FF0000"/>
                </a:solidFill>
              </a:rPr>
              <a:t>”? </a:t>
            </a:r>
            <a:r>
              <a:rPr lang="es-MX" sz="1600" dirty="0" err="1">
                <a:solidFill>
                  <a:srgbClr val="FF0000"/>
                </a:solidFill>
              </a:rPr>
              <a:t>It</a:t>
            </a:r>
            <a:r>
              <a:rPr lang="es-MX" sz="1600" dirty="0">
                <a:solidFill>
                  <a:srgbClr val="FF0000"/>
                </a:solidFill>
              </a:rPr>
              <a:t> </a:t>
            </a:r>
            <a:r>
              <a:rPr lang="es-MX" sz="1600" dirty="0" err="1">
                <a:solidFill>
                  <a:srgbClr val="FF0000"/>
                </a:solidFill>
              </a:rPr>
              <a:t>is</a:t>
            </a:r>
            <a:r>
              <a:rPr lang="es-MX" sz="1600" dirty="0">
                <a:solidFill>
                  <a:srgbClr val="FF0000"/>
                </a:solidFill>
              </a:rPr>
              <a:t> </a:t>
            </a:r>
            <a:r>
              <a:rPr lang="es-MX" sz="1600" dirty="0" err="1">
                <a:solidFill>
                  <a:srgbClr val="FF0000"/>
                </a:solidFill>
              </a:rPr>
              <a:t>hot</a:t>
            </a:r>
            <a:r>
              <a:rPr lang="es-MX" sz="1600" dirty="0">
                <a:solidFill>
                  <a:srgbClr val="FF0000"/>
                </a:solidFill>
              </a:rPr>
              <a:t> </a:t>
            </a:r>
            <a:r>
              <a:rPr lang="es-MX" sz="1600" dirty="0" err="1">
                <a:solidFill>
                  <a:srgbClr val="FF0000"/>
                </a:solidFill>
              </a:rPr>
              <a:t>cooked</a:t>
            </a:r>
            <a:r>
              <a:rPr lang="es-MX" sz="1600" dirty="0">
                <a:solidFill>
                  <a:srgbClr val="FF0000"/>
                </a:solidFill>
              </a:rPr>
              <a:t> cereal.  Avena con leche.</a:t>
            </a:r>
          </a:p>
          <a:p>
            <a:r>
              <a:rPr lang="es-MX" sz="1600" dirty="0">
                <a:solidFill>
                  <a:srgbClr val="FF0000"/>
                </a:solidFill>
              </a:rPr>
              <a:t>3. </a:t>
            </a:r>
            <a:r>
              <a:rPr lang="es-MX" sz="1600" dirty="0" err="1">
                <a:solidFill>
                  <a:srgbClr val="FF0000"/>
                </a:solidFill>
              </a:rPr>
              <a:t>What</a:t>
            </a:r>
            <a:r>
              <a:rPr lang="es-MX" sz="1600" dirty="0">
                <a:solidFill>
                  <a:srgbClr val="FF0000"/>
                </a:solidFill>
              </a:rPr>
              <a:t> </a:t>
            </a:r>
            <a:r>
              <a:rPr lang="es-MX" sz="1600" dirty="0" err="1">
                <a:solidFill>
                  <a:srgbClr val="FF0000"/>
                </a:solidFill>
              </a:rPr>
              <a:t>did</a:t>
            </a:r>
            <a:r>
              <a:rPr lang="es-MX" sz="1600" dirty="0">
                <a:solidFill>
                  <a:srgbClr val="FF0000"/>
                </a:solidFill>
              </a:rPr>
              <a:t> he do after </a:t>
            </a:r>
            <a:r>
              <a:rPr lang="es-MX" sz="1600" dirty="0" err="1">
                <a:solidFill>
                  <a:srgbClr val="FF0000"/>
                </a:solidFill>
              </a:rPr>
              <a:t>breakfast</a:t>
            </a:r>
            <a:r>
              <a:rPr lang="es-MX" sz="1600" dirty="0">
                <a:solidFill>
                  <a:srgbClr val="FF0000"/>
                </a:solidFill>
              </a:rPr>
              <a:t>?</a:t>
            </a:r>
          </a:p>
          <a:p>
            <a:r>
              <a:rPr lang="es-MX" sz="1600" dirty="0">
                <a:solidFill>
                  <a:srgbClr val="FF0000"/>
                </a:solidFill>
              </a:rPr>
              <a:t>4. </a:t>
            </a:r>
            <a:r>
              <a:rPr lang="es-MX" sz="1600" dirty="0" err="1">
                <a:solidFill>
                  <a:srgbClr val="FF0000"/>
                </a:solidFill>
              </a:rPr>
              <a:t>What</a:t>
            </a:r>
            <a:r>
              <a:rPr lang="es-MX" sz="1600" dirty="0">
                <a:solidFill>
                  <a:srgbClr val="FF0000"/>
                </a:solidFill>
              </a:rPr>
              <a:t> </a:t>
            </a:r>
            <a:r>
              <a:rPr lang="es-MX" sz="1600" dirty="0" err="1">
                <a:solidFill>
                  <a:srgbClr val="FF0000"/>
                </a:solidFill>
              </a:rPr>
              <a:t>did</a:t>
            </a:r>
            <a:r>
              <a:rPr lang="es-MX" sz="1600" dirty="0">
                <a:solidFill>
                  <a:srgbClr val="FF0000"/>
                </a:solidFill>
              </a:rPr>
              <a:t> he </a:t>
            </a:r>
            <a:r>
              <a:rPr lang="es-MX" sz="1600" dirty="0" err="1">
                <a:solidFill>
                  <a:srgbClr val="FF0000"/>
                </a:solidFill>
              </a:rPr>
              <a:t>have</a:t>
            </a:r>
            <a:r>
              <a:rPr lang="es-MX" sz="1600" dirty="0">
                <a:solidFill>
                  <a:srgbClr val="FF0000"/>
                </a:solidFill>
              </a:rPr>
              <a:t> </a:t>
            </a:r>
            <a:r>
              <a:rPr lang="es-MX" sz="1600" dirty="0" err="1">
                <a:solidFill>
                  <a:srgbClr val="FF0000"/>
                </a:solidFill>
              </a:rPr>
              <a:t>for</a:t>
            </a:r>
            <a:r>
              <a:rPr lang="es-MX" sz="1600" dirty="0">
                <a:solidFill>
                  <a:srgbClr val="FF0000"/>
                </a:solidFill>
              </a:rPr>
              <a:t> lunch?</a:t>
            </a:r>
          </a:p>
          <a:p>
            <a:r>
              <a:rPr lang="es-MX" sz="1600" dirty="0">
                <a:solidFill>
                  <a:srgbClr val="FF0000"/>
                </a:solidFill>
              </a:rPr>
              <a:t>5. </a:t>
            </a:r>
            <a:r>
              <a:rPr lang="es-MX" sz="1600" dirty="0" err="1">
                <a:solidFill>
                  <a:srgbClr val="FF0000"/>
                </a:solidFill>
              </a:rPr>
              <a:t>What</a:t>
            </a:r>
            <a:r>
              <a:rPr lang="es-MX" sz="1600" dirty="0">
                <a:solidFill>
                  <a:srgbClr val="FF0000"/>
                </a:solidFill>
              </a:rPr>
              <a:t> </a:t>
            </a:r>
            <a:r>
              <a:rPr lang="es-MX" sz="1600" dirty="0" err="1">
                <a:solidFill>
                  <a:srgbClr val="FF0000"/>
                </a:solidFill>
              </a:rPr>
              <a:t>did</a:t>
            </a:r>
            <a:r>
              <a:rPr lang="es-MX" sz="1600" dirty="0">
                <a:solidFill>
                  <a:srgbClr val="FF0000"/>
                </a:solidFill>
              </a:rPr>
              <a:t> he </a:t>
            </a:r>
            <a:r>
              <a:rPr lang="es-MX" sz="1600" dirty="0" err="1">
                <a:solidFill>
                  <a:srgbClr val="FF0000"/>
                </a:solidFill>
              </a:rPr>
              <a:t>have</a:t>
            </a:r>
            <a:r>
              <a:rPr lang="es-MX" sz="1600" dirty="0">
                <a:solidFill>
                  <a:srgbClr val="FF0000"/>
                </a:solidFill>
              </a:rPr>
              <a:t> </a:t>
            </a:r>
            <a:r>
              <a:rPr lang="es-MX" sz="1600" dirty="0" err="1">
                <a:solidFill>
                  <a:srgbClr val="FF0000"/>
                </a:solidFill>
              </a:rPr>
              <a:t>for</a:t>
            </a:r>
            <a:r>
              <a:rPr lang="es-MX" sz="1600" dirty="0">
                <a:solidFill>
                  <a:srgbClr val="FF0000"/>
                </a:solidFill>
              </a:rPr>
              <a:t> </a:t>
            </a:r>
            <a:r>
              <a:rPr lang="es-MX" sz="1600" dirty="0" err="1">
                <a:solidFill>
                  <a:srgbClr val="FF0000"/>
                </a:solidFill>
              </a:rPr>
              <a:t>dessert</a:t>
            </a:r>
            <a:r>
              <a:rPr lang="es-MX" sz="1600" dirty="0">
                <a:solidFill>
                  <a:srgbClr val="FF0000"/>
                </a:solidFill>
              </a:rPr>
              <a:t>?</a:t>
            </a:r>
          </a:p>
          <a:p>
            <a:r>
              <a:rPr lang="es-MX" sz="1600" dirty="0">
                <a:solidFill>
                  <a:srgbClr val="FF0000"/>
                </a:solidFill>
              </a:rPr>
              <a:t>6. </a:t>
            </a:r>
            <a:r>
              <a:rPr lang="es-MX" sz="1600" dirty="0" err="1">
                <a:solidFill>
                  <a:srgbClr val="FF0000"/>
                </a:solidFill>
              </a:rPr>
              <a:t>Is</a:t>
            </a:r>
            <a:r>
              <a:rPr lang="es-MX" sz="1600" dirty="0">
                <a:solidFill>
                  <a:srgbClr val="FF0000"/>
                </a:solidFill>
              </a:rPr>
              <a:t> </a:t>
            </a:r>
            <a:r>
              <a:rPr lang="es-MX" sz="1600" dirty="0" err="1">
                <a:solidFill>
                  <a:srgbClr val="FF0000"/>
                </a:solidFill>
              </a:rPr>
              <a:t>his</a:t>
            </a:r>
            <a:r>
              <a:rPr lang="es-MX" sz="1600" dirty="0">
                <a:solidFill>
                  <a:srgbClr val="FF0000"/>
                </a:solidFill>
              </a:rPr>
              <a:t> </a:t>
            </a:r>
            <a:r>
              <a:rPr lang="es-MX" sz="1600" dirty="0" err="1">
                <a:solidFill>
                  <a:srgbClr val="FF0000"/>
                </a:solidFill>
              </a:rPr>
              <a:t>diet</a:t>
            </a:r>
            <a:r>
              <a:rPr lang="es-MX" sz="1600" dirty="0">
                <a:solidFill>
                  <a:srgbClr val="FF0000"/>
                </a:solidFill>
              </a:rPr>
              <a:t> </a:t>
            </a:r>
            <a:r>
              <a:rPr lang="es-MX" sz="1600" dirty="0" err="1">
                <a:solidFill>
                  <a:srgbClr val="FF0000"/>
                </a:solidFill>
              </a:rPr>
              <a:t>strict</a:t>
            </a:r>
            <a:r>
              <a:rPr lang="es-MX" sz="1600" dirty="0">
                <a:solidFill>
                  <a:srgbClr val="FF0000"/>
                </a:solidFill>
              </a:rPr>
              <a:t>?</a:t>
            </a:r>
          </a:p>
          <a:p>
            <a:r>
              <a:rPr lang="es-MX" sz="1600" dirty="0">
                <a:solidFill>
                  <a:srgbClr val="FF0000"/>
                </a:solidFill>
              </a:rPr>
              <a:t>7. </a:t>
            </a:r>
            <a:r>
              <a:rPr lang="es-MX" sz="1600" dirty="0" err="1">
                <a:solidFill>
                  <a:srgbClr val="FF0000"/>
                </a:solidFill>
              </a:rPr>
              <a:t>Why</a:t>
            </a:r>
            <a:r>
              <a:rPr lang="es-MX" sz="1600" dirty="0">
                <a:solidFill>
                  <a:srgbClr val="FF0000"/>
                </a:solidFill>
              </a:rPr>
              <a:t> ?</a:t>
            </a:r>
          </a:p>
          <a:p>
            <a:r>
              <a:rPr lang="es-MX" sz="1600" dirty="0">
                <a:solidFill>
                  <a:srgbClr val="FF0000"/>
                </a:solidFill>
              </a:rPr>
              <a:t>8. </a:t>
            </a:r>
            <a:r>
              <a:rPr lang="es-MX" sz="1600" dirty="0" err="1">
                <a:solidFill>
                  <a:srgbClr val="FF0000"/>
                </a:solidFill>
              </a:rPr>
              <a:t>Did</a:t>
            </a:r>
            <a:r>
              <a:rPr lang="es-MX" sz="1600" dirty="0">
                <a:solidFill>
                  <a:srgbClr val="FF0000"/>
                </a:solidFill>
              </a:rPr>
              <a:t> he </a:t>
            </a:r>
            <a:r>
              <a:rPr lang="es-MX" sz="1600" dirty="0" err="1">
                <a:solidFill>
                  <a:srgbClr val="FF0000"/>
                </a:solidFill>
              </a:rPr>
              <a:t>have</a:t>
            </a:r>
            <a:r>
              <a:rPr lang="es-MX" sz="1600" dirty="0">
                <a:solidFill>
                  <a:srgbClr val="FF0000"/>
                </a:solidFill>
              </a:rPr>
              <a:t> a snack?</a:t>
            </a:r>
          </a:p>
          <a:p>
            <a:r>
              <a:rPr lang="es-MX" sz="1600" dirty="0">
                <a:solidFill>
                  <a:srgbClr val="FF0000"/>
                </a:solidFill>
              </a:rPr>
              <a:t>9. </a:t>
            </a:r>
            <a:r>
              <a:rPr lang="es-MX" sz="1600" dirty="0" err="1">
                <a:solidFill>
                  <a:srgbClr val="FF0000"/>
                </a:solidFill>
              </a:rPr>
              <a:t>How</a:t>
            </a:r>
            <a:r>
              <a:rPr lang="es-MX" sz="1600" dirty="0">
                <a:solidFill>
                  <a:srgbClr val="FF0000"/>
                </a:solidFill>
              </a:rPr>
              <a:t> </a:t>
            </a:r>
            <a:r>
              <a:rPr lang="es-MX" sz="1600" dirty="0" err="1">
                <a:solidFill>
                  <a:srgbClr val="FF0000"/>
                </a:solidFill>
              </a:rPr>
              <a:t>many</a:t>
            </a:r>
            <a:r>
              <a:rPr lang="es-MX" sz="1600" dirty="0">
                <a:solidFill>
                  <a:srgbClr val="FF0000"/>
                </a:solidFill>
              </a:rPr>
              <a:t> </a:t>
            </a:r>
            <a:r>
              <a:rPr lang="es-MX" sz="1600" dirty="0" err="1">
                <a:solidFill>
                  <a:srgbClr val="FF0000"/>
                </a:solidFill>
              </a:rPr>
              <a:t>meals</a:t>
            </a:r>
            <a:r>
              <a:rPr lang="es-MX" sz="1600" dirty="0">
                <a:solidFill>
                  <a:srgbClr val="FF0000"/>
                </a:solidFill>
              </a:rPr>
              <a:t> </a:t>
            </a:r>
            <a:r>
              <a:rPr lang="es-MX" sz="1600" dirty="0" err="1">
                <a:solidFill>
                  <a:srgbClr val="FF0000"/>
                </a:solidFill>
              </a:rPr>
              <a:t>does</a:t>
            </a:r>
            <a:r>
              <a:rPr lang="es-MX" sz="1600" dirty="0">
                <a:solidFill>
                  <a:srgbClr val="FF0000"/>
                </a:solidFill>
              </a:rPr>
              <a:t> he </a:t>
            </a:r>
            <a:r>
              <a:rPr lang="es-MX" sz="1600" dirty="0" err="1">
                <a:solidFill>
                  <a:srgbClr val="FF0000"/>
                </a:solidFill>
              </a:rPr>
              <a:t>have</a:t>
            </a:r>
            <a:r>
              <a:rPr lang="es-MX" sz="1600" dirty="0">
                <a:solidFill>
                  <a:srgbClr val="FF0000"/>
                </a:solidFill>
              </a:rPr>
              <a:t> a </a:t>
            </a:r>
            <a:r>
              <a:rPr lang="es-MX" sz="1600" dirty="0" err="1">
                <a:solidFill>
                  <a:srgbClr val="FF0000"/>
                </a:solidFill>
              </a:rPr>
              <a:t>day</a:t>
            </a:r>
            <a:r>
              <a:rPr lang="es-MX" sz="1600" dirty="0">
                <a:solidFill>
                  <a:srgbClr val="FF0000"/>
                </a:solidFill>
              </a:rPr>
              <a:t>?</a:t>
            </a:r>
          </a:p>
          <a:p>
            <a:r>
              <a:rPr lang="es-MX" sz="1600" dirty="0">
                <a:solidFill>
                  <a:srgbClr val="FF0000"/>
                </a:solidFill>
              </a:rPr>
              <a:t>10. </a:t>
            </a:r>
            <a:r>
              <a:rPr lang="es-MX" sz="1600" dirty="0" err="1">
                <a:solidFill>
                  <a:srgbClr val="FF0000"/>
                </a:solidFill>
              </a:rPr>
              <a:t>What</a:t>
            </a:r>
            <a:r>
              <a:rPr lang="es-MX" sz="1600" dirty="0">
                <a:solidFill>
                  <a:srgbClr val="FF0000"/>
                </a:solidFill>
              </a:rPr>
              <a:t> </a:t>
            </a:r>
            <a:r>
              <a:rPr lang="es-MX" sz="1600" dirty="0" err="1">
                <a:solidFill>
                  <a:srgbClr val="FF0000"/>
                </a:solidFill>
              </a:rPr>
              <a:t>did</a:t>
            </a:r>
            <a:r>
              <a:rPr lang="es-MX" sz="1600" dirty="0">
                <a:solidFill>
                  <a:srgbClr val="FF0000"/>
                </a:solidFill>
              </a:rPr>
              <a:t> he </a:t>
            </a:r>
            <a:r>
              <a:rPr lang="es-MX" sz="1600" dirty="0" err="1">
                <a:solidFill>
                  <a:srgbClr val="FF0000"/>
                </a:solidFill>
              </a:rPr>
              <a:t>have</a:t>
            </a:r>
            <a:r>
              <a:rPr lang="es-MX" sz="1600" dirty="0">
                <a:solidFill>
                  <a:srgbClr val="FF0000"/>
                </a:solidFill>
              </a:rPr>
              <a:t> </a:t>
            </a:r>
            <a:r>
              <a:rPr lang="es-MX" sz="1600" dirty="0" err="1">
                <a:solidFill>
                  <a:srgbClr val="FF0000"/>
                </a:solidFill>
              </a:rPr>
              <a:t>for</a:t>
            </a:r>
            <a:r>
              <a:rPr lang="es-MX" sz="1600" dirty="0">
                <a:solidFill>
                  <a:srgbClr val="FF0000"/>
                </a:solidFill>
              </a:rPr>
              <a:t> </a:t>
            </a:r>
            <a:r>
              <a:rPr lang="es-MX" sz="1600" dirty="0" err="1">
                <a:solidFill>
                  <a:srgbClr val="FF0000"/>
                </a:solidFill>
              </a:rPr>
              <a:t>dinner</a:t>
            </a:r>
            <a:r>
              <a:rPr lang="es-MX" sz="1600" dirty="0">
                <a:solidFill>
                  <a:srgbClr val="FF0000"/>
                </a:solidFill>
              </a:rPr>
              <a:t>?</a:t>
            </a:r>
          </a:p>
          <a:p>
            <a:r>
              <a:rPr lang="es-MX" sz="1600" dirty="0">
                <a:solidFill>
                  <a:srgbClr val="FF0000"/>
                </a:solidFill>
              </a:rPr>
              <a:t>11. Who </a:t>
            </a:r>
            <a:r>
              <a:rPr lang="es-MX" sz="1600" dirty="0" err="1">
                <a:solidFill>
                  <a:srgbClr val="FF0000"/>
                </a:solidFill>
              </a:rPr>
              <a:t>made</a:t>
            </a:r>
            <a:r>
              <a:rPr lang="es-MX" sz="1600" dirty="0">
                <a:solidFill>
                  <a:srgbClr val="FF0000"/>
                </a:solidFill>
              </a:rPr>
              <a:t> </a:t>
            </a:r>
            <a:r>
              <a:rPr lang="es-MX" sz="1600" dirty="0" err="1">
                <a:solidFill>
                  <a:srgbClr val="FF0000"/>
                </a:solidFill>
              </a:rPr>
              <a:t>dinner</a:t>
            </a:r>
            <a:r>
              <a:rPr lang="es-MX" sz="1600" dirty="0">
                <a:solidFill>
                  <a:srgbClr val="FF0000"/>
                </a:solidFill>
              </a:rPr>
              <a:t> </a:t>
            </a:r>
            <a:r>
              <a:rPr lang="es-MX" sz="1600" dirty="0" err="1">
                <a:solidFill>
                  <a:srgbClr val="FF0000"/>
                </a:solidFill>
              </a:rPr>
              <a:t>for</a:t>
            </a:r>
            <a:r>
              <a:rPr lang="es-MX" sz="1600" dirty="0">
                <a:solidFill>
                  <a:srgbClr val="FF0000"/>
                </a:solidFill>
              </a:rPr>
              <a:t> </a:t>
            </a:r>
            <a:r>
              <a:rPr lang="es-MX" sz="1600" dirty="0" err="1">
                <a:solidFill>
                  <a:srgbClr val="FF0000"/>
                </a:solidFill>
              </a:rPr>
              <a:t>him</a:t>
            </a:r>
            <a:r>
              <a:rPr lang="es-MX" sz="1600" dirty="0">
                <a:solidFill>
                  <a:srgbClr val="FF0000"/>
                </a:solidFill>
              </a:rPr>
              <a:t>?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FD5291EF-4CBA-4450-A067-B0F58E5F1AB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1511" y="5194214"/>
            <a:ext cx="1990498" cy="1306620"/>
          </a:xfrm>
          <a:prstGeom prst="rect">
            <a:avLst/>
          </a:prstGeom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xmlns="" id="{B69CE481-8621-4DC4-AE7F-0176549FA5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698364" y="5321132"/>
            <a:ext cx="2305178" cy="1285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AEB92A0C-69DB-40FC-BFCE-1A385F28146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381219" y="4604886"/>
            <a:ext cx="1519270" cy="1895948"/>
          </a:xfrm>
          <a:prstGeom prst="rect">
            <a:avLst/>
          </a:prstGeom>
        </p:spPr>
      </p:pic>
      <p:cxnSp>
        <p:nvCxnSpPr>
          <p:cNvPr id="9" name="Conector recto de flecha 8">
            <a:extLst>
              <a:ext uri="{FF2B5EF4-FFF2-40B4-BE49-F238E27FC236}">
                <a16:creationId xmlns:a16="http://schemas.microsoft.com/office/drawing/2014/main" xmlns="" id="{CBCB4840-C722-4969-A3DF-C23E6F0B4E0F}"/>
              </a:ext>
            </a:extLst>
          </p:cNvPr>
          <p:cNvCxnSpPr/>
          <p:nvPr/>
        </p:nvCxnSpPr>
        <p:spPr>
          <a:xfrm>
            <a:off x="5301049" y="1977081"/>
            <a:ext cx="3023104" cy="33440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de flecha 10">
            <a:extLst>
              <a:ext uri="{FF2B5EF4-FFF2-40B4-BE49-F238E27FC236}">
                <a16:creationId xmlns:a16="http://schemas.microsoft.com/office/drawing/2014/main" xmlns="" id="{6A11C121-1D2E-4F2C-AC89-420E64DC3312}"/>
              </a:ext>
            </a:extLst>
          </p:cNvPr>
          <p:cNvCxnSpPr/>
          <p:nvPr/>
        </p:nvCxnSpPr>
        <p:spPr>
          <a:xfrm flipH="1">
            <a:off x="1445741" y="2780270"/>
            <a:ext cx="1301936" cy="24663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xmlns="" id="{ACAB3260-2629-4E38-8B9E-093C6C67FE7A}"/>
              </a:ext>
            </a:extLst>
          </p:cNvPr>
          <p:cNvCxnSpPr/>
          <p:nvPr/>
        </p:nvCxnSpPr>
        <p:spPr>
          <a:xfrm>
            <a:off x="3621548" y="4237576"/>
            <a:ext cx="6918766" cy="9566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5" name="4 Entrada de lápiz"/>
              <p14:cNvContentPartPr/>
              <p14:nvPr/>
            </p14:nvContentPartPr>
            <p14:xfrm>
              <a:off x="1767960" y="1580400"/>
              <a:ext cx="795240" cy="27360"/>
            </p14:xfrm>
          </p:contentPart>
        </mc:Choice>
        <mc:Fallback>
          <p:pic>
            <p:nvPicPr>
              <p:cNvPr id="5" name="4 Entrada de lápiz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752120" y="1517040"/>
                <a:ext cx="826920" cy="154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8" name="7 Entrada de lápiz"/>
              <p14:cNvContentPartPr/>
              <p14:nvPr/>
            </p14:nvContentPartPr>
            <p14:xfrm>
              <a:off x="2562840" y="1607400"/>
              <a:ext cx="455760" cy="9360"/>
            </p14:xfrm>
          </p:contentPart>
        </mc:Choice>
        <mc:Fallback>
          <p:pic>
            <p:nvPicPr>
              <p:cNvPr id="8" name="7 Entrada de lápiz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2547000" y="1543680"/>
                <a:ext cx="487440" cy="136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">
            <p14:nvContentPartPr>
              <p14:cNvPr id="10" name="9 Entrada de lápiz"/>
              <p14:cNvContentPartPr/>
              <p14:nvPr/>
            </p14:nvContentPartPr>
            <p14:xfrm>
              <a:off x="526680" y="1928880"/>
              <a:ext cx="473760" cy="27000"/>
            </p14:xfrm>
          </p:contentPart>
        </mc:Choice>
        <mc:Fallback>
          <p:pic>
            <p:nvPicPr>
              <p:cNvPr id="10" name="9 Entrada de lápiz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510840" y="1865160"/>
                <a:ext cx="505440" cy="154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6">
            <p14:nvContentPartPr>
              <p14:cNvPr id="12" name="11 Entrada de lápiz"/>
              <p14:cNvContentPartPr/>
              <p14:nvPr/>
            </p14:nvContentPartPr>
            <p14:xfrm>
              <a:off x="3170160" y="1607400"/>
              <a:ext cx="1062720" cy="36000"/>
            </p14:xfrm>
          </p:contentPart>
        </mc:Choice>
        <mc:Fallback>
          <p:pic>
            <p:nvPicPr>
              <p:cNvPr id="12" name="11 Entrada de lápiz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3154320" y="1543680"/>
                <a:ext cx="1094760" cy="163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8">
            <p14:nvContentPartPr>
              <p14:cNvPr id="14" name="13 Entrada de lápiz"/>
              <p14:cNvContentPartPr/>
              <p14:nvPr/>
            </p14:nvContentPartPr>
            <p14:xfrm>
              <a:off x="1035720" y="1928880"/>
              <a:ext cx="581040" cy="27000"/>
            </p14:xfrm>
          </p:contentPart>
        </mc:Choice>
        <mc:Fallback>
          <p:pic>
            <p:nvPicPr>
              <p:cNvPr id="14" name="13 Entrada de lápiz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1019880" y="1865160"/>
                <a:ext cx="612720" cy="154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0">
            <p14:nvContentPartPr>
              <p14:cNvPr id="15" name="14 Entrada de lápiz"/>
              <p14:cNvContentPartPr/>
              <p14:nvPr/>
            </p14:nvContentPartPr>
            <p14:xfrm>
              <a:off x="2170080" y="1928880"/>
              <a:ext cx="259200" cy="360"/>
            </p14:xfrm>
          </p:contentPart>
        </mc:Choice>
        <mc:Fallback>
          <p:pic>
            <p:nvPicPr>
              <p:cNvPr id="15" name="14 Entrada de lápiz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2153880" y="1865160"/>
                <a:ext cx="291240" cy="12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2">
            <p14:nvContentPartPr>
              <p14:cNvPr id="16" name="15 Entrada de lápiz"/>
              <p14:cNvContentPartPr/>
              <p14:nvPr/>
            </p14:nvContentPartPr>
            <p14:xfrm>
              <a:off x="1803960" y="2750400"/>
              <a:ext cx="1455840" cy="18000"/>
            </p14:xfrm>
          </p:contentPart>
        </mc:Choice>
        <mc:Fallback>
          <p:pic>
            <p:nvPicPr>
              <p:cNvPr id="16" name="15 Entrada de lápiz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1787760" y="2686680"/>
                <a:ext cx="1487880" cy="145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4">
            <p14:nvContentPartPr>
              <p14:cNvPr id="17" name="16 Entrada de lápiz"/>
              <p14:cNvContentPartPr/>
              <p14:nvPr/>
            </p14:nvContentPartPr>
            <p14:xfrm>
              <a:off x="544680" y="3393360"/>
              <a:ext cx="393120" cy="18000"/>
            </p14:xfrm>
          </p:contentPart>
        </mc:Choice>
        <mc:Fallback>
          <p:pic>
            <p:nvPicPr>
              <p:cNvPr id="17" name="16 Entrada de lápiz"/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528840" y="3329640"/>
                <a:ext cx="425160" cy="145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6">
            <p14:nvContentPartPr>
              <p14:cNvPr id="18" name="17 Entrada de lápiz"/>
              <p14:cNvContentPartPr/>
              <p14:nvPr/>
            </p14:nvContentPartPr>
            <p14:xfrm>
              <a:off x="4214880" y="3411000"/>
              <a:ext cx="482400" cy="9360"/>
            </p14:xfrm>
          </p:contentPart>
        </mc:Choice>
        <mc:Fallback>
          <p:pic>
            <p:nvPicPr>
              <p:cNvPr id="18" name="17 Entrada de lápiz"/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4199040" y="3347640"/>
                <a:ext cx="514080" cy="136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8">
            <p14:nvContentPartPr>
              <p14:cNvPr id="19" name="18 Entrada de lápiz"/>
              <p14:cNvContentPartPr/>
              <p14:nvPr/>
            </p14:nvContentPartPr>
            <p14:xfrm>
              <a:off x="982440" y="3732480"/>
              <a:ext cx="1036080" cy="360"/>
            </p14:xfrm>
          </p:contentPart>
        </mc:Choice>
        <mc:Fallback>
          <p:pic>
            <p:nvPicPr>
              <p:cNvPr id="19" name="18 Entrada de lápiz"/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966240" y="3669120"/>
                <a:ext cx="1068120" cy="12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0">
            <p14:nvContentPartPr>
              <p14:cNvPr id="20" name="19 Entrada de lápiz"/>
              <p14:cNvContentPartPr/>
              <p14:nvPr/>
            </p14:nvContentPartPr>
            <p14:xfrm>
              <a:off x="1839600" y="4187880"/>
              <a:ext cx="2473920" cy="36360"/>
            </p14:xfrm>
          </p:contentPart>
        </mc:Choice>
        <mc:Fallback>
          <p:pic>
            <p:nvPicPr>
              <p:cNvPr id="20" name="19 Entrada de lápiz"/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1823760" y="4124520"/>
                <a:ext cx="2505600" cy="163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2">
            <p14:nvContentPartPr>
              <p14:cNvPr id="21" name="20 Entrada de lápiz"/>
              <p14:cNvContentPartPr/>
              <p14:nvPr/>
            </p14:nvContentPartPr>
            <p14:xfrm>
              <a:off x="4759560" y="4107600"/>
              <a:ext cx="1232640" cy="125280"/>
            </p14:xfrm>
          </p:contentPart>
        </mc:Choice>
        <mc:Fallback>
          <p:pic>
            <p:nvPicPr>
              <p:cNvPr id="21" name="20 Entrada de lápiz"/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4743720" y="4044240"/>
                <a:ext cx="1264320" cy="252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4">
            <p14:nvContentPartPr>
              <p14:cNvPr id="22" name="21 Entrada de lápiz"/>
              <p14:cNvContentPartPr/>
              <p14:nvPr/>
            </p14:nvContentPartPr>
            <p14:xfrm>
              <a:off x="5393520" y="4598640"/>
              <a:ext cx="473760" cy="360"/>
            </p14:xfrm>
          </p:contentPart>
        </mc:Choice>
        <mc:Fallback>
          <p:pic>
            <p:nvPicPr>
              <p:cNvPr id="22" name="21 Entrada de lápiz"/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5377680" y="4535280"/>
                <a:ext cx="505440" cy="127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46416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205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James DeGale (@jamesdegale1) | Twitter">
            <a:extLst>
              <a:ext uri="{FF2B5EF4-FFF2-40B4-BE49-F238E27FC236}">
                <a16:creationId xmlns:a16="http://schemas.microsoft.com/office/drawing/2014/main" xmlns="" id="{83168F12-1EA6-420A-ACDF-F426B2735BB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546" y="274638"/>
            <a:ext cx="381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E2804DDC-9326-4BC2-A3B6-DD155AC88D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662" y="968999"/>
            <a:ext cx="6001588" cy="5191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303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2977" y="1757903"/>
            <a:ext cx="8735396" cy="43013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9A Reading">
            <a:hlinkClick r:id="" action="ppaction://media"/>
            <a:extLst>
              <a:ext uri="{FF2B5EF4-FFF2-40B4-BE49-F238E27FC236}">
                <a16:creationId xmlns:a16="http://schemas.microsoft.com/office/drawing/2014/main" xmlns="" id="{8CB1AEC2-1F79-4C6C-9867-AB20F0CE77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148229" y="866711"/>
            <a:ext cx="609600" cy="609600"/>
          </a:xfrm>
          <a:prstGeom prst="rect">
            <a:avLst/>
          </a:prstGeom>
        </p:spPr>
      </p:pic>
      <p:pic>
        <p:nvPicPr>
          <p:cNvPr id="2050" name="Picture 2" descr="Espresso Coffee With White Cream Stock Image - Image of tasty ...">
            <a:extLst>
              <a:ext uri="{FF2B5EF4-FFF2-40B4-BE49-F238E27FC236}">
                <a16:creationId xmlns:a16="http://schemas.microsoft.com/office/drawing/2014/main" xmlns="" id="{1CC7609B-DA0C-4D1E-80B7-5972200466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485" y="280511"/>
            <a:ext cx="2053907" cy="1505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Q&amp;A: What wine pairs best with popcorn at a Winnipeg movie theatre ...">
            <a:extLst>
              <a:ext uri="{FF2B5EF4-FFF2-40B4-BE49-F238E27FC236}">
                <a16:creationId xmlns:a16="http://schemas.microsoft.com/office/drawing/2014/main" xmlns="" id="{E1CC6261-9416-4736-B462-617DB8070C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4680" y="312036"/>
            <a:ext cx="1826025" cy="1219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99D63678-0EEB-4C39-B389-A2D02D8EB4E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8207" y="5780209"/>
            <a:ext cx="1118679" cy="947000"/>
          </a:xfrm>
          <a:prstGeom prst="rect">
            <a:avLst/>
          </a:prstGeom>
        </p:spPr>
      </p:pic>
      <p:cxnSp>
        <p:nvCxnSpPr>
          <p:cNvPr id="5" name="Conector recto de flecha 4">
            <a:extLst>
              <a:ext uri="{FF2B5EF4-FFF2-40B4-BE49-F238E27FC236}">
                <a16:creationId xmlns:a16="http://schemas.microsoft.com/office/drawing/2014/main" xmlns="" id="{7297AA57-7F77-4C08-9482-A08ECA21E657}"/>
              </a:ext>
            </a:extLst>
          </p:cNvPr>
          <p:cNvCxnSpPr/>
          <p:nvPr/>
        </p:nvCxnSpPr>
        <p:spPr>
          <a:xfrm flipH="1">
            <a:off x="1223319" y="5041557"/>
            <a:ext cx="3991232" cy="10068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cto de flecha 6">
            <a:extLst>
              <a:ext uri="{FF2B5EF4-FFF2-40B4-BE49-F238E27FC236}">
                <a16:creationId xmlns:a16="http://schemas.microsoft.com/office/drawing/2014/main" xmlns="" id="{BD30C5B4-2545-4284-AB0D-0E70817D4D4C}"/>
              </a:ext>
            </a:extLst>
          </p:cNvPr>
          <p:cNvCxnSpPr/>
          <p:nvPr/>
        </p:nvCxnSpPr>
        <p:spPr>
          <a:xfrm>
            <a:off x="2335427" y="4670854"/>
            <a:ext cx="2286000" cy="13775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de flecha 8">
            <a:extLst>
              <a:ext uri="{FF2B5EF4-FFF2-40B4-BE49-F238E27FC236}">
                <a16:creationId xmlns:a16="http://schemas.microsoft.com/office/drawing/2014/main" xmlns="" id="{8E508CF0-5D29-4ED3-BFC4-575C23AAFEB1}"/>
              </a:ext>
            </a:extLst>
          </p:cNvPr>
          <p:cNvCxnSpPr/>
          <p:nvPr/>
        </p:nvCxnSpPr>
        <p:spPr>
          <a:xfrm flipV="1">
            <a:off x="3113903" y="1543431"/>
            <a:ext cx="1959633" cy="28185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de flecha 10">
            <a:extLst>
              <a:ext uri="{FF2B5EF4-FFF2-40B4-BE49-F238E27FC236}">
                <a16:creationId xmlns:a16="http://schemas.microsoft.com/office/drawing/2014/main" xmlns="" id="{DC5F812A-CFCF-48D2-A6DD-0F6A67EB4A8F}"/>
              </a:ext>
            </a:extLst>
          </p:cNvPr>
          <p:cNvCxnSpPr>
            <a:cxnSpLocks/>
          </p:cNvCxnSpPr>
          <p:nvPr/>
        </p:nvCxnSpPr>
        <p:spPr>
          <a:xfrm flipH="1" flipV="1">
            <a:off x="2995777" y="1562985"/>
            <a:ext cx="2124898" cy="9108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ángulo 12">
            <a:extLst>
              <a:ext uri="{FF2B5EF4-FFF2-40B4-BE49-F238E27FC236}">
                <a16:creationId xmlns:a16="http://schemas.microsoft.com/office/drawing/2014/main" xmlns="" id="{6EEDABBF-F502-4F77-9CAC-45E4502E6880}"/>
              </a:ext>
            </a:extLst>
          </p:cNvPr>
          <p:cNvSpPr/>
          <p:nvPr/>
        </p:nvSpPr>
        <p:spPr>
          <a:xfrm>
            <a:off x="9427390" y="187154"/>
            <a:ext cx="2605917" cy="3108543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s-MX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QUESTIONS ABOUT LIONEL</a:t>
            </a:r>
          </a:p>
          <a:p>
            <a:r>
              <a:rPr lang="es-MX" sz="1600" dirty="0">
                <a:solidFill>
                  <a:srgbClr val="FF0000"/>
                </a:solidFill>
              </a:rPr>
              <a:t>1. </a:t>
            </a:r>
            <a:r>
              <a:rPr lang="es-MX" sz="1600" dirty="0" err="1">
                <a:solidFill>
                  <a:srgbClr val="FF0000"/>
                </a:solidFill>
              </a:rPr>
              <a:t>What</a:t>
            </a:r>
            <a:r>
              <a:rPr lang="es-MX" sz="1600" dirty="0">
                <a:solidFill>
                  <a:srgbClr val="FF0000"/>
                </a:solidFill>
              </a:rPr>
              <a:t> </a:t>
            </a:r>
            <a:r>
              <a:rPr lang="es-MX" sz="1600" dirty="0" err="1">
                <a:solidFill>
                  <a:srgbClr val="FF0000"/>
                </a:solidFill>
              </a:rPr>
              <a:t>did</a:t>
            </a:r>
            <a:r>
              <a:rPr lang="es-MX" sz="1600" dirty="0">
                <a:solidFill>
                  <a:srgbClr val="FF0000"/>
                </a:solidFill>
              </a:rPr>
              <a:t> </a:t>
            </a:r>
            <a:r>
              <a:rPr lang="es-MX" sz="1600" dirty="0" err="1">
                <a:solidFill>
                  <a:srgbClr val="FF0000"/>
                </a:solidFill>
              </a:rPr>
              <a:t>she</a:t>
            </a:r>
            <a:r>
              <a:rPr lang="es-MX" sz="1600" dirty="0">
                <a:solidFill>
                  <a:srgbClr val="FF0000"/>
                </a:solidFill>
              </a:rPr>
              <a:t> </a:t>
            </a:r>
            <a:r>
              <a:rPr lang="es-MX" sz="1600" dirty="0" err="1">
                <a:solidFill>
                  <a:srgbClr val="FF0000"/>
                </a:solidFill>
              </a:rPr>
              <a:t>have</a:t>
            </a:r>
            <a:r>
              <a:rPr lang="es-MX" sz="1600" dirty="0">
                <a:solidFill>
                  <a:srgbClr val="FF0000"/>
                </a:solidFill>
              </a:rPr>
              <a:t> </a:t>
            </a:r>
            <a:r>
              <a:rPr lang="es-MX" sz="1600" dirty="0" err="1">
                <a:solidFill>
                  <a:srgbClr val="FF0000"/>
                </a:solidFill>
              </a:rPr>
              <a:t>for</a:t>
            </a:r>
            <a:r>
              <a:rPr lang="es-MX" sz="1600" dirty="0">
                <a:solidFill>
                  <a:srgbClr val="FF0000"/>
                </a:solidFill>
              </a:rPr>
              <a:t> </a:t>
            </a:r>
            <a:r>
              <a:rPr lang="es-MX" sz="1600" dirty="0" err="1">
                <a:solidFill>
                  <a:srgbClr val="FF0000"/>
                </a:solidFill>
              </a:rPr>
              <a:t>breakfast</a:t>
            </a:r>
            <a:r>
              <a:rPr lang="es-MX" sz="1600" dirty="0">
                <a:solidFill>
                  <a:srgbClr val="FF0000"/>
                </a:solidFill>
              </a:rPr>
              <a:t> </a:t>
            </a:r>
            <a:r>
              <a:rPr lang="es-MX" sz="1600" dirty="0" err="1">
                <a:solidFill>
                  <a:srgbClr val="FF0000"/>
                </a:solidFill>
              </a:rPr>
              <a:t>yesterday</a:t>
            </a:r>
            <a:r>
              <a:rPr lang="es-MX" sz="1600" dirty="0">
                <a:solidFill>
                  <a:srgbClr val="FF0000"/>
                </a:solidFill>
              </a:rPr>
              <a:t> ?</a:t>
            </a:r>
          </a:p>
          <a:p>
            <a:r>
              <a:rPr lang="es-AR" sz="1600" dirty="0">
                <a:solidFill>
                  <a:srgbClr val="FF0000"/>
                </a:solidFill>
              </a:rPr>
              <a:t>2. </a:t>
            </a:r>
            <a:r>
              <a:rPr lang="es-AR" sz="1600" dirty="0" err="1">
                <a:solidFill>
                  <a:srgbClr val="FF0000"/>
                </a:solidFill>
              </a:rPr>
              <a:t>Did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she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have</a:t>
            </a:r>
            <a:r>
              <a:rPr lang="es-AR" sz="1600" dirty="0">
                <a:solidFill>
                  <a:srgbClr val="FF0000"/>
                </a:solidFill>
              </a:rPr>
              <a:t> lunch?</a:t>
            </a:r>
          </a:p>
          <a:p>
            <a:r>
              <a:rPr lang="es-AR" sz="1600" dirty="0">
                <a:solidFill>
                  <a:srgbClr val="FF0000"/>
                </a:solidFill>
              </a:rPr>
              <a:t>3. </a:t>
            </a:r>
            <a:r>
              <a:rPr lang="es-AR" sz="1600" dirty="0" err="1">
                <a:solidFill>
                  <a:srgbClr val="FF0000"/>
                </a:solidFill>
              </a:rPr>
              <a:t>Did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she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have</a:t>
            </a:r>
            <a:r>
              <a:rPr lang="es-AR" sz="1600" dirty="0">
                <a:solidFill>
                  <a:srgbClr val="FF0000"/>
                </a:solidFill>
              </a:rPr>
              <a:t> a snack in </a:t>
            </a:r>
            <a:r>
              <a:rPr lang="es-AR" sz="1600" dirty="0" err="1">
                <a:solidFill>
                  <a:srgbClr val="FF0000"/>
                </a:solidFill>
              </a:rPr>
              <a:t>the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evening</a:t>
            </a:r>
            <a:r>
              <a:rPr lang="es-AR" sz="1600" dirty="0">
                <a:solidFill>
                  <a:srgbClr val="FF0000"/>
                </a:solidFill>
              </a:rPr>
              <a:t>? </a:t>
            </a:r>
            <a:r>
              <a:rPr lang="es-AR" sz="1600" dirty="0" err="1">
                <a:solidFill>
                  <a:srgbClr val="FF0000"/>
                </a:solidFill>
              </a:rPr>
              <a:t>What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did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she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have</a:t>
            </a:r>
            <a:r>
              <a:rPr lang="es-AR" sz="1600" dirty="0">
                <a:solidFill>
                  <a:srgbClr val="FF0000"/>
                </a:solidFill>
              </a:rPr>
              <a:t>?</a:t>
            </a:r>
          </a:p>
          <a:p>
            <a:r>
              <a:rPr lang="es-AR" sz="1600" dirty="0">
                <a:solidFill>
                  <a:srgbClr val="FF0000"/>
                </a:solidFill>
              </a:rPr>
              <a:t>4. </a:t>
            </a:r>
            <a:r>
              <a:rPr lang="es-AR" sz="1600" dirty="0" err="1">
                <a:solidFill>
                  <a:srgbClr val="FF0000"/>
                </a:solidFill>
              </a:rPr>
              <a:t>What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did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she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have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for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dinner</a:t>
            </a:r>
            <a:r>
              <a:rPr lang="es-AR" sz="1600" dirty="0">
                <a:solidFill>
                  <a:srgbClr val="FF0000"/>
                </a:solidFill>
              </a:rPr>
              <a:t>?</a:t>
            </a:r>
          </a:p>
          <a:p>
            <a:r>
              <a:rPr lang="es-AR" sz="1600" dirty="0">
                <a:solidFill>
                  <a:srgbClr val="FF0000"/>
                </a:solidFill>
              </a:rPr>
              <a:t>5. </a:t>
            </a:r>
            <a:r>
              <a:rPr lang="es-AR" sz="1600" dirty="0" err="1">
                <a:solidFill>
                  <a:srgbClr val="FF0000"/>
                </a:solidFill>
              </a:rPr>
              <a:t>What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did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she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have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for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dessert</a:t>
            </a:r>
            <a:r>
              <a:rPr lang="es-AR" sz="1600" dirty="0">
                <a:solidFill>
                  <a:srgbClr val="FF0000"/>
                </a:solidFill>
              </a:rPr>
              <a:t>?</a:t>
            </a:r>
          </a:p>
          <a:p>
            <a:r>
              <a:rPr lang="es-AR" sz="1600" dirty="0">
                <a:solidFill>
                  <a:srgbClr val="FF0000"/>
                </a:solidFill>
              </a:rPr>
              <a:t>6. </a:t>
            </a:r>
            <a:r>
              <a:rPr lang="es-AR" sz="1600" dirty="0" err="1">
                <a:solidFill>
                  <a:srgbClr val="FF0000"/>
                </a:solidFill>
              </a:rPr>
              <a:t>Did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she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drink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wine</a:t>
            </a:r>
            <a:r>
              <a:rPr lang="es-AR" sz="1600" dirty="0">
                <a:solidFill>
                  <a:srgbClr val="FF0000"/>
                </a:solidFill>
              </a:rPr>
              <a:t>?</a:t>
            </a:r>
          </a:p>
        </p:txBody>
      </p:sp>
      <p:pic>
        <p:nvPicPr>
          <p:cNvPr id="2056" name="Picture 8" descr="Grilled fish w/brown rice and veggies - Picture of Fish's Wild ...">
            <a:extLst>
              <a:ext uri="{FF2B5EF4-FFF2-40B4-BE49-F238E27FC236}">
                <a16:creationId xmlns:a16="http://schemas.microsoft.com/office/drawing/2014/main" xmlns="" id="{7571E4C9-46BB-4C79-883A-44C369ACAD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7705" y="5461686"/>
            <a:ext cx="1575835" cy="1146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xmlns="" id="{35F64404-A6A6-448E-B090-F37399D37652}"/>
              </a:ext>
            </a:extLst>
          </p:cNvPr>
          <p:cNvSpPr txBox="1"/>
          <p:nvPr/>
        </p:nvSpPr>
        <p:spPr>
          <a:xfrm>
            <a:off x="9488373" y="3610396"/>
            <a:ext cx="2512042" cy="233910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QUESTIONS ABOUT YOU</a:t>
            </a:r>
            <a:endParaRPr lang="es-AR" dirty="0">
              <a:solidFill>
                <a:srgbClr val="FF0000"/>
              </a:solidFill>
            </a:endParaRPr>
          </a:p>
          <a:p>
            <a:r>
              <a:rPr lang="es-AR" sz="1600" dirty="0">
                <a:solidFill>
                  <a:srgbClr val="FF0000"/>
                </a:solidFill>
              </a:rPr>
              <a:t>1.What </a:t>
            </a:r>
            <a:r>
              <a:rPr lang="es-AR" sz="1600" dirty="0" err="1">
                <a:solidFill>
                  <a:srgbClr val="FF0000"/>
                </a:solidFill>
              </a:rPr>
              <a:t>did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you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have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for</a:t>
            </a:r>
            <a:r>
              <a:rPr lang="es-AR" sz="1600" dirty="0">
                <a:solidFill>
                  <a:srgbClr val="FF0000"/>
                </a:solidFill>
              </a:rPr>
              <a:t> lunch </a:t>
            </a:r>
            <a:r>
              <a:rPr lang="es-AR" sz="1600" dirty="0" err="1">
                <a:solidFill>
                  <a:srgbClr val="FF0000"/>
                </a:solidFill>
              </a:rPr>
              <a:t>yesterday</a:t>
            </a:r>
            <a:r>
              <a:rPr lang="es-AR" sz="1600" dirty="0">
                <a:solidFill>
                  <a:srgbClr val="FF0000"/>
                </a:solidFill>
              </a:rPr>
              <a:t>?</a:t>
            </a:r>
          </a:p>
          <a:p>
            <a:r>
              <a:rPr lang="es-AR" sz="1600" dirty="0">
                <a:solidFill>
                  <a:srgbClr val="FF0000"/>
                </a:solidFill>
              </a:rPr>
              <a:t>2. </a:t>
            </a:r>
            <a:r>
              <a:rPr lang="es-AR" sz="1600" dirty="0" err="1">
                <a:solidFill>
                  <a:srgbClr val="FF0000"/>
                </a:solidFill>
              </a:rPr>
              <a:t>Did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you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have</a:t>
            </a:r>
            <a:r>
              <a:rPr lang="es-AR" sz="1600" dirty="0">
                <a:solidFill>
                  <a:srgbClr val="FF0000"/>
                </a:solidFill>
              </a:rPr>
              <a:t> a snack?</a:t>
            </a:r>
          </a:p>
          <a:p>
            <a:r>
              <a:rPr lang="es-AR" sz="1600" dirty="0">
                <a:solidFill>
                  <a:srgbClr val="FF0000"/>
                </a:solidFill>
              </a:rPr>
              <a:t>3. </a:t>
            </a:r>
            <a:r>
              <a:rPr lang="es-AR" sz="1600" dirty="0" err="1">
                <a:solidFill>
                  <a:srgbClr val="FF0000"/>
                </a:solidFill>
              </a:rPr>
              <a:t>What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did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you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have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for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dinner</a:t>
            </a:r>
            <a:r>
              <a:rPr lang="es-AR" sz="1600" dirty="0">
                <a:solidFill>
                  <a:srgbClr val="FF0000"/>
                </a:solidFill>
              </a:rPr>
              <a:t> ?.</a:t>
            </a:r>
          </a:p>
          <a:p>
            <a:r>
              <a:rPr lang="es-AR" sz="1600" dirty="0">
                <a:solidFill>
                  <a:srgbClr val="FF0000"/>
                </a:solidFill>
              </a:rPr>
              <a:t>4. </a:t>
            </a:r>
            <a:r>
              <a:rPr lang="es-AR" sz="1600" dirty="0" err="1">
                <a:solidFill>
                  <a:srgbClr val="FF0000"/>
                </a:solidFill>
              </a:rPr>
              <a:t>Did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you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have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breakfast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this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morning</a:t>
            </a:r>
            <a:r>
              <a:rPr lang="es-AR" sz="1600" dirty="0">
                <a:solidFill>
                  <a:srgbClr val="FF0000"/>
                </a:solidFill>
              </a:rPr>
              <a:t>?</a:t>
            </a:r>
          </a:p>
          <a:p>
            <a:r>
              <a:rPr lang="es-AR" sz="1600" dirty="0">
                <a:solidFill>
                  <a:srgbClr val="FF0000"/>
                </a:solidFill>
              </a:rPr>
              <a:t>5. </a:t>
            </a:r>
            <a:r>
              <a:rPr lang="es-AR" sz="1600" dirty="0" err="1">
                <a:solidFill>
                  <a:srgbClr val="FF0000"/>
                </a:solidFill>
              </a:rPr>
              <a:t>What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did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you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have</a:t>
            </a:r>
            <a:r>
              <a:rPr lang="es-AR" sz="1600" dirty="0">
                <a:solidFill>
                  <a:srgbClr val="FF0000"/>
                </a:solidFill>
              </a:rPr>
              <a:t>?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4" name="3 Entrada de lápiz"/>
              <p14:cNvContentPartPr/>
              <p14:nvPr/>
            </p14:nvContentPartPr>
            <p14:xfrm>
              <a:off x="2357280" y="2455560"/>
              <a:ext cx="330840" cy="360"/>
            </p14:xfrm>
          </p:contentPart>
        </mc:Choice>
        <mc:Fallback>
          <p:pic>
            <p:nvPicPr>
              <p:cNvPr id="4" name="3 Entrada de lápiz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341440" y="2392200"/>
                <a:ext cx="362520" cy="12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6" name="5 Entrada de lápiz"/>
              <p14:cNvContentPartPr/>
              <p14:nvPr/>
            </p14:nvContentPartPr>
            <p14:xfrm>
              <a:off x="1509120" y="2786040"/>
              <a:ext cx="625320" cy="9360"/>
            </p14:xfrm>
          </p:contentPart>
        </mc:Choice>
        <mc:Fallback>
          <p:pic>
            <p:nvPicPr>
              <p:cNvPr id="6" name="5 Entrada de lápiz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493280" y="2722680"/>
                <a:ext cx="657000" cy="13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">
            <p14:nvContentPartPr>
              <p14:cNvPr id="8" name="7 Entrada de lápiz"/>
              <p14:cNvContentPartPr/>
              <p14:nvPr/>
            </p14:nvContentPartPr>
            <p14:xfrm>
              <a:off x="6206040" y="2812680"/>
              <a:ext cx="598680" cy="27360"/>
            </p14:xfrm>
          </p:contentPart>
        </mc:Choice>
        <mc:Fallback>
          <p:pic>
            <p:nvPicPr>
              <p:cNvPr id="8" name="7 Entrada de lápiz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6190200" y="2749320"/>
                <a:ext cx="630360" cy="154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6">
            <p14:nvContentPartPr>
              <p14:cNvPr id="10" name="9 Entrada de lápiz"/>
              <p14:cNvContentPartPr/>
              <p14:nvPr/>
            </p14:nvContentPartPr>
            <p14:xfrm>
              <a:off x="2500200" y="4438080"/>
              <a:ext cx="375480" cy="360"/>
            </p14:xfrm>
          </p:contentPart>
        </mc:Choice>
        <mc:Fallback>
          <p:pic>
            <p:nvPicPr>
              <p:cNvPr id="10" name="9 Entrada de lápiz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2484360" y="4374720"/>
                <a:ext cx="40716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8">
            <p14:nvContentPartPr>
              <p14:cNvPr id="12" name="11 Entrada de lápiz"/>
              <p14:cNvContentPartPr/>
              <p14:nvPr/>
            </p14:nvContentPartPr>
            <p14:xfrm>
              <a:off x="1187640" y="4768560"/>
              <a:ext cx="384480" cy="360"/>
            </p14:xfrm>
          </p:contentPart>
        </mc:Choice>
        <mc:Fallback>
          <p:pic>
            <p:nvPicPr>
              <p:cNvPr id="12" name="11 Entrada de lápiz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1171800" y="4704840"/>
                <a:ext cx="416160" cy="12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0">
            <p14:nvContentPartPr>
              <p14:cNvPr id="15" name="14 Entrada de lápiz"/>
              <p14:cNvContentPartPr/>
              <p14:nvPr/>
            </p14:nvContentPartPr>
            <p14:xfrm>
              <a:off x="3196800" y="5063040"/>
              <a:ext cx="1080720" cy="54000"/>
            </p14:xfrm>
          </p:contentPart>
        </mc:Choice>
        <mc:Fallback>
          <p:pic>
            <p:nvPicPr>
              <p:cNvPr id="15" name="14 Entrada de lápiz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3180960" y="4999680"/>
                <a:ext cx="1112760" cy="180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2">
            <p14:nvContentPartPr>
              <p14:cNvPr id="16" name="15 Entrada de lápiz"/>
              <p14:cNvContentPartPr/>
              <p14:nvPr/>
            </p14:nvContentPartPr>
            <p14:xfrm>
              <a:off x="1812600" y="5429160"/>
              <a:ext cx="589680" cy="9360"/>
            </p14:xfrm>
          </p:contentPart>
        </mc:Choice>
        <mc:Fallback>
          <p:pic>
            <p:nvPicPr>
              <p:cNvPr id="16" name="15 Entrada de lápiz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1796760" y="5365800"/>
                <a:ext cx="621720" cy="136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8778353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xmlns="" id="{EBF7931A-FEBA-485C-AB96-992F0C274D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15194" y="3630283"/>
            <a:ext cx="4474587" cy="3042409"/>
          </a:xfr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37320F81-0697-454A-B19D-5C4830FC57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0451" y="556353"/>
            <a:ext cx="3029373" cy="4686954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821EE375-77B1-4951-BC7E-0FE3333AE7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73697" y="2604949"/>
            <a:ext cx="2819794" cy="4067743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xmlns="" id="{984EFC16-C6DA-4AC0-84B9-1C23B5509F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10577" y="238750"/>
            <a:ext cx="3772413" cy="319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335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8315" y="164863"/>
            <a:ext cx="8215370" cy="628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983C3712-1BA5-43B1-A80D-1F5C4CE14E99}"/>
              </a:ext>
            </a:extLst>
          </p:cNvPr>
          <p:cNvSpPr txBox="1"/>
          <p:nvPr/>
        </p:nvSpPr>
        <p:spPr>
          <a:xfrm>
            <a:off x="3274541" y="2533135"/>
            <a:ext cx="7166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78021500-5FE0-400C-BDE1-97956F3302F5}"/>
              </a:ext>
            </a:extLst>
          </p:cNvPr>
          <p:cNvSpPr txBox="1"/>
          <p:nvPr/>
        </p:nvSpPr>
        <p:spPr>
          <a:xfrm>
            <a:off x="3274541" y="2933245"/>
            <a:ext cx="926756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dirty="0">
                <a:solidFill>
                  <a:srgbClr val="FF0000"/>
                </a:solidFill>
              </a:rPr>
              <a:t>A</a:t>
            </a:r>
          </a:p>
          <a:p>
            <a:r>
              <a:rPr lang="es-AR" sz="2000" dirty="0" err="1">
                <a:solidFill>
                  <a:srgbClr val="FF0000"/>
                </a:solidFill>
              </a:rPr>
              <a:t>Some</a:t>
            </a:r>
            <a:endParaRPr lang="es-AR" sz="2000" dirty="0">
              <a:solidFill>
                <a:srgbClr val="FF0000"/>
              </a:solidFill>
            </a:endParaRPr>
          </a:p>
          <a:p>
            <a:endParaRPr lang="es-AR" sz="2000" dirty="0">
              <a:solidFill>
                <a:srgbClr val="FF0000"/>
              </a:solidFill>
            </a:endParaRPr>
          </a:p>
          <a:p>
            <a:r>
              <a:rPr lang="es-AR" sz="2000" dirty="0" err="1">
                <a:solidFill>
                  <a:srgbClr val="FF0000"/>
                </a:solidFill>
              </a:rPr>
              <a:t>Some</a:t>
            </a:r>
            <a:endParaRPr lang="es-AR" sz="2000" dirty="0">
              <a:solidFill>
                <a:srgbClr val="FF0000"/>
              </a:solidFill>
            </a:endParaRPr>
          </a:p>
          <a:p>
            <a:endParaRPr lang="es-AR" sz="1000" dirty="0">
              <a:solidFill>
                <a:srgbClr val="FF0000"/>
              </a:solidFill>
            </a:endParaRPr>
          </a:p>
          <a:p>
            <a:r>
              <a:rPr lang="es-AR" sz="2000" dirty="0" err="1">
                <a:solidFill>
                  <a:srgbClr val="FF0000"/>
                </a:solidFill>
              </a:rPr>
              <a:t>an</a:t>
            </a:r>
            <a:endParaRPr lang="es-AR" sz="2000" dirty="0">
              <a:solidFill>
                <a:srgbClr val="FF0000"/>
              </a:solidFill>
            </a:endParaRPr>
          </a:p>
          <a:p>
            <a:endParaRPr lang="es-AR" sz="2000" dirty="0">
              <a:solidFill>
                <a:srgbClr val="FF0000"/>
              </a:solidFill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xmlns="" id="{A8BA38E0-7B06-4BE8-922C-0EFC644BBA29}"/>
              </a:ext>
            </a:extLst>
          </p:cNvPr>
          <p:cNvSpPr txBox="1"/>
          <p:nvPr/>
        </p:nvSpPr>
        <p:spPr>
          <a:xfrm>
            <a:off x="6944497" y="1048954"/>
            <a:ext cx="12603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rgbClr val="FF0000"/>
                </a:solidFill>
              </a:rPr>
              <a:t>Page 69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1 Entrada de lápiz"/>
              <p14:cNvContentPartPr/>
              <p14:nvPr/>
            </p14:nvContentPartPr>
            <p14:xfrm>
              <a:off x="5438160" y="4080960"/>
              <a:ext cx="214560" cy="9360"/>
            </p14:xfrm>
          </p:contentPart>
        </mc:Choice>
        <mc:Fallback>
          <p:pic>
            <p:nvPicPr>
              <p:cNvPr id="2" name="1 Entrada de lápiz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422320" y="4017240"/>
                <a:ext cx="246240" cy="136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82119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3967"/>
    </mc:Choice>
    <mc:Fallback xmlns="">
      <p:transition spd="slow" advTm="103967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248" y="259433"/>
            <a:ext cx="5643602" cy="19495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8886" y="3643314"/>
            <a:ext cx="7000925" cy="3214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8886" y="2208955"/>
            <a:ext cx="3857652" cy="1375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5941E2F8-5C02-42BD-B052-F60B4A0A1761}"/>
              </a:ext>
            </a:extLst>
          </p:cNvPr>
          <p:cNvSpPr txBox="1"/>
          <p:nvPr/>
        </p:nvSpPr>
        <p:spPr>
          <a:xfrm>
            <a:off x="6352360" y="301191"/>
            <a:ext cx="5646050" cy="33855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sz="1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Page </a:t>
            </a:r>
            <a:r>
              <a:rPr lang="es-AR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140</a:t>
            </a:r>
            <a:endParaRPr lang="es-AR" sz="1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9A_4.30">
            <a:hlinkClick r:id="" action="ppaction://media"/>
            <a:extLst>
              <a:ext uri="{FF2B5EF4-FFF2-40B4-BE49-F238E27FC236}">
                <a16:creationId xmlns:a16="http://schemas.microsoft.com/office/drawing/2014/main" xmlns="" id="{BF4FD942-25B0-43F6-8893-C08ED392F9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710616" y="4414505"/>
            <a:ext cx="609600" cy="6096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6FDCF469-19D8-4ED0-B0F9-7CE640E014F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55565" y="1655319"/>
            <a:ext cx="5839640" cy="2314898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4" name="3 Entrada de lápiz"/>
              <p14:cNvContentPartPr/>
              <p14:nvPr/>
            </p14:nvContentPartPr>
            <p14:xfrm>
              <a:off x="3947040" y="5125680"/>
              <a:ext cx="241200" cy="360"/>
            </p14:xfrm>
          </p:contentPart>
        </mc:Choice>
        <mc:Fallback>
          <p:pic>
            <p:nvPicPr>
              <p:cNvPr id="4" name="3 Entrada de lápiz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931200" y="5062320"/>
                <a:ext cx="27288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5" name="4 Entrada de lápiz"/>
              <p14:cNvContentPartPr/>
              <p14:nvPr/>
            </p14:nvContentPartPr>
            <p14:xfrm>
              <a:off x="3920040" y="5804280"/>
              <a:ext cx="295200" cy="360"/>
            </p14:xfrm>
          </p:contentPart>
        </mc:Choice>
        <mc:Fallback>
          <p:pic>
            <p:nvPicPr>
              <p:cNvPr id="5" name="4 Entrada de lápiz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3904200" y="5740920"/>
                <a:ext cx="32688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7" name="6 Entrada de lápiz"/>
              <p14:cNvContentPartPr/>
              <p14:nvPr/>
            </p14:nvContentPartPr>
            <p14:xfrm>
              <a:off x="3893400" y="6536520"/>
              <a:ext cx="89640" cy="360"/>
            </p14:xfrm>
          </p:contentPart>
        </mc:Choice>
        <mc:Fallback>
          <p:pic>
            <p:nvPicPr>
              <p:cNvPr id="7" name="6 Entrada de lápiz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3877560" y="6473160"/>
                <a:ext cx="12132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">
            <p14:nvContentPartPr>
              <p14:cNvPr id="8" name="7 Entrada de lápiz"/>
              <p14:cNvContentPartPr/>
              <p14:nvPr/>
            </p14:nvContentPartPr>
            <p14:xfrm>
              <a:off x="2670120" y="6491880"/>
              <a:ext cx="428760" cy="9360"/>
            </p14:xfrm>
          </p:contentPart>
        </mc:Choice>
        <mc:Fallback>
          <p:pic>
            <p:nvPicPr>
              <p:cNvPr id="8" name="7 Entrada de lápiz"/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2654280" y="6428520"/>
                <a:ext cx="460440" cy="13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">
            <p14:nvContentPartPr>
              <p14:cNvPr id="9" name="8 Entrada de lápiz"/>
              <p14:cNvContentPartPr/>
              <p14:nvPr/>
            </p14:nvContentPartPr>
            <p14:xfrm>
              <a:off x="2687760" y="5795280"/>
              <a:ext cx="446760" cy="18360"/>
            </p14:xfrm>
          </p:contentPart>
        </mc:Choice>
        <mc:Fallback>
          <p:pic>
            <p:nvPicPr>
              <p:cNvPr id="9" name="8 Entrada de lápiz"/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2671920" y="5731920"/>
                <a:ext cx="478800" cy="14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">
            <p14:nvContentPartPr>
              <p14:cNvPr id="10" name="9 Entrada de lápiz"/>
              <p14:cNvContentPartPr/>
              <p14:nvPr/>
            </p14:nvContentPartPr>
            <p14:xfrm>
              <a:off x="2696760" y="5107680"/>
              <a:ext cx="589680" cy="9360"/>
            </p14:xfrm>
          </p:contentPart>
        </mc:Choice>
        <mc:Fallback>
          <p:pic>
            <p:nvPicPr>
              <p:cNvPr id="10" name="9 Entrada de lápiz"/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2680920" y="5044320"/>
                <a:ext cx="621360" cy="136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42981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9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s-AR" sz="2000" dirty="0"/>
              <a:t>Page 141</a:t>
            </a:r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57692" y="0"/>
            <a:ext cx="5643602" cy="6274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CuadroTexto"/>
          <p:cNvSpPr txBox="1"/>
          <p:nvPr/>
        </p:nvSpPr>
        <p:spPr>
          <a:xfrm>
            <a:off x="4411849" y="4635904"/>
            <a:ext cx="138941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A </a:t>
            </a:r>
            <a:r>
              <a:rPr lang="es-MX" b="1" dirty="0" err="1" smtClean="0">
                <a:solidFill>
                  <a:srgbClr val="FF0000"/>
                </a:solidFill>
              </a:rPr>
              <a:t>sandwich</a:t>
            </a:r>
            <a:endParaRPr lang="es-A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4411848" y="5040907"/>
            <a:ext cx="138941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some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milk</a:t>
            </a:r>
            <a:endParaRPr lang="es-A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4411849" y="5410239"/>
            <a:ext cx="202870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some</a:t>
            </a:r>
            <a:r>
              <a:rPr lang="es-MX" b="1" dirty="0" smtClean="0">
                <a:solidFill>
                  <a:srgbClr val="FF0000"/>
                </a:solidFill>
              </a:rPr>
              <a:t> chips/</a:t>
            </a:r>
            <a:r>
              <a:rPr lang="es-MX" b="1" dirty="0" err="1" smtClean="0">
                <a:solidFill>
                  <a:srgbClr val="FF0000"/>
                </a:solidFill>
              </a:rPr>
              <a:t>fries</a:t>
            </a:r>
            <a:endParaRPr lang="es-A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4504613" y="5779571"/>
            <a:ext cx="1591387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some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lettuce</a:t>
            </a:r>
            <a:r>
              <a:rPr lang="es-MX" b="1" dirty="0" smtClean="0">
                <a:solidFill>
                  <a:srgbClr val="FF0000"/>
                </a:solidFill>
              </a:rPr>
              <a:t>/ a </a:t>
            </a:r>
            <a:r>
              <a:rPr lang="es-MX" b="1" dirty="0" err="1" smtClean="0">
                <a:solidFill>
                  <a:srgbClr val="FF0000"/>
                </a:solidFill>
              </a:rPr>
              <a:t>lettuce</a:t>
            </a:r>
            <a:endParaRPr lang="es-A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7393586" y="4488638"/>
            <a:ext cx="138941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>
                <a:solidFill>
                  <a:srgbClr val="FF0000"/>
                </a:solidFill>
              </a:rPr>
              <a:t>a</a:t>
            </a:r>
            <a:r>
              <a:rPr lang="es-MX" b="1" dirty="0" err="1" smtClean="0">
                <a:solidFill>
                  <a:srgbClr val="FF0000"/>
                </a:solidFill>
              </a:rPr>
              <a:t>n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egg</a:t>
            </a:r>
            <a:endParaRPr lang="es-A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7393586" y="4996200"/>
            <a:ext cx="171065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some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carrots</a:t>
            </a:r>
            <a:endParaRPr lang="es-A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7393586" y="5319422"/>
            <a:ext cx="220098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some</a:t>
            </a:r>
            <a:r>
              <a:rPr lang="es-MX" b="1" dirty="0" smtClean="0">
                <a:solidFill>
                  <a:srgbClr val="FF0000"/>
                </a:solidFill>
              </a:rPr>
              <a:t> chocolates</a:t>
            </a:r>
            <a:endParaRPr lang="es-A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7393585" y="5767942"/>
            <a:ext cx="182992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some</a:t>
            </a:r>
            <a:r>
              <a:rPr lang="es-MX" b="1" dirty="0" smtClean="0">
                <a:solidFill>
                  <a:srgbClr val="FF0000"/>
                </a:solidFill>
              </a:rPr>
              <a:t> ice </a:t>
            </a:r>
            <a:r>
              <a:rPr lang="es-MX" b="1" dirty="0" err="1" smtClean="0">
                <a:solidFill>
                  <a:srgbClr val="FF0000"/>
                </a:solidFill>
              </a:rPr>
              <a:t>cream</a:t>
            </a:r>
            <a:endParaRPr lang="es-A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81715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uhaus 93" pitchFamily="82" charset="0"/>
              </a:rPr>
              <a:t>STARTERS</a:t>
            </a: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xmlns="" id="{60ADDF4B-C55A-4883-92B9-48782B3CBA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775520" y="2852937"/>
            <a:ext cx="8475938" cy="2647979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6C502B8D-CE74-4D6D-ACE8-D3C194C74246}"/>
              </a:ext>
            </a:extLst>
          </p:cNvPr>
          <p:cNvSpPr txBox="1"/>
          <p:nvPr/>
        </p:nvSpPr>
        <p:spPr>
          <a:xfrm>
            <a:off x="8093676" y="556054"/>
            <a:ext cx="2891481" cy="9233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Memorize</a:t>
            </a:r>
            <a:r>
              <a:rPr lang="es-AR" dirty="0"/>
              <a:t> </a:t>
            </a:r>
            <a:r>
              <a:rPr lang="es-AR" dirty="0" err="1"/>
              <a:t>the</a:t>
            </a:r>
            <a:r>
              <a:rPr lang="es-AR" dirty="0"/>
              <a:t> </a:t>
            </a:r>
            <a:r>
              <a:rPr lang="es-AR" dirty="0" err="1"/>
              <a:t>dishes</a:t>
            </a:r>
            <a:r>
              <a:rPr lang="es-AR" dirty="0"/>
              <a:t>!</a:t>
            </a:r>
          </a:p>
          <a:p>
            <a:r>
              <a:rPr lang="es-AR" dirty="0" err="1"/>
              <a:t>Which</a:t>
            </a:r>
            <a:r>
              <a:rPr lang="es-AR" dirty="0"/>
              <a:t> </a:t>
            </a:r>
            <a:r>
              <a:rPr lang="es-AR" dirty="0" err="1"/>
              <a:t>one</a:t>
            </a:r>
            <a:r>
              <a:rPr lang="es-AR" dirty="0"/>
              <a:t> do </a:t>
            </a:r>
            <a:r>
              <a:rPr lang="es-AR" dirty="0" err="1"/>
              <a:t>you</a:t>
            </a:r>
            <a:r>
              <a:rPr lang="es-AR" dirty="0"/>
              <a:t> </a:t>
            </a:r>
            <a:r>
              <a:rPr lang="es-AR" dirty="0" err="1"/>
              <a:t>prefer</a:t>
            </a:r>
            <a:r>
              <a:rPr lang="es-AR" dirty="0"/>
              <a:t> </a:t>
            </a:r>
            <a:r>
              <a:rPr lang="es-AR" dirty="0" err="1"/>
              <a:t>for</a:t>
            </a:r>
            <a:r>
              <a:rPr lang="es-AR" dirty="0"/>
              <a:t> a starter?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11D82820-7AB2-4073-91EA-47B09775453F}"/>
              </a:ext>
            </a:extLst>
          </p:cNvPr>
          <p:cNvSpPr txBox="1"/>
          <p:nvPr/>
        </p:nvSpPr>
        <p:spPr>
          <a:xfrm>
            <a:off x="1775520" y="5708822"/>
            <a:ext cx="33525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>
                <a:solidFill>
                  <a:srgbClr val="FF0000"/>
                </a:solidFill>
              </a:rPr>
              <a:t>Sopa de zanahoria y naranja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29620B34-5339-4C1C-BAE2-2034C81012C3}"/>
              </a:ext>
            </a:extLst>
          </p:cNvPr>
          <p:cNvSpPr txBox="1"/>
          <p:nvPr/>
        </p:nvSpPr>
        <p:spPr>
          <a:xfrm>
            <a:off x="6685005" y="5708822"/>
            <a:ext cx="26319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>
                <a:solidFill>
                  <a:srgbClr val="FF0000"/>
                </a:solidFill>
              </a:rPr>
              <a:t>Ensalada de zanahoria y cebolla</a:t>
            </a: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xmlns="" id="{235436CE-B15B-479F-87EB-AEF93C712C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680357" y="186136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446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733"/>
    </mc:Choice>
    <mc:Fallback xmlns="">
      <p:transition spd="slow" advTm="97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4" grpId="0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25211"/>
            <a:ext cx="10972800" cy="1143000"/>
          </a:xfrm>
        </p:spPr>
        <p:txBody>
          <a:bodyPr/>
          <a:lstStyle/>
          <a:p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MAIN COURSES</a:t>
            </a: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xmlns="" id="{D40BFB8A-357E-44F0-8F23-1C349880BD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1981200" y="1402081"/>
            <a:ext cx="8296885" cy="2565471"/>
          </a:xfrm>
          <a:prstGeom prst="rect">
            <a:avLst/>
          </a:prstGeom>
        </p:spPr>
      </p:pic>
      <p:pic>
        <p:nvPicPr>
          <p:cNvPr id="9" name="Picture 6" descr="Resultado de imagen para BREADED STEAK">
            <a:extLst>
              <a:ext uri="{FF2B5EF4-FFF2-40B4-BE49-F238E27FC236}">
                <a16:creationId xmlns:a16="http://schemas.microsoft.com/office/drawing/2014/main" xmlns="" id="{3267660E-5C6A-44BC-9FB5-D19B94E793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70004" y="4149080"/>
            <a:ext cx="3319274" cy="2214578"/>
          </a:xfrm>
          <a:prstGeom prst="rect">
            <a:avLst/>
          </a:prstGeom>
          <a:noFill/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BABFCF65-5C1A-479F-8FB2-0F3232A5C3FD}"/>
              </a:ext>
            </a:extLst>
          </p:cNvPr>
          <p:cNvSpPr txBox="1"/>
          <p:nvPr/>
        </p:nvSpPr>
        <p:spPr>
          <a:xfrm>
            <a:off x="10278085" y="395416"/>
            <a:ext cx="1448477" cy="12003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 err="1"/>
              <a:t>Which</a:t>
            </a:r>
            <a:r>
              <a:rPr lang="es-AR" dirty="0"/>
              <a:t> </a:t>
            </a:r>
            <a:r>
              <a:rPr lang="es-AR" dirty="0" err="1"/>
              <a:t>one</a:t>
            </a:r>
            <a:r>
              <a:rPr lang="es-AR" dirty="0"/>
              <a:t> do </a:t>
            </a:r>
            <a:r>
              <a:rPr lang="es-AR" dirty="0" err="1"/>
              <a:t>you</a:t>
            </a:r>
            <a:r>
              <a:rPr lang="es-AR" dirty="0"/>
              <a:t> </a:t>
            </a:r>
            <a:r>
              <a:rPr lang="es-AR" dirty="0" err="1"/>
              <a:t>prefer</a:t>
            </a:r>
            <a:r>
              <a:rPr lang="es-AR" dirty="0"/>
              <a:t> </a:t>
            </a:r>
            <a:r>
              <a:rPr lang="es-AR" dirty="0" err="1"/>
              <a:t>for</a:t>
            </a:r>
            <a:r>
              <a:rPr lang="es-AR" dirty="0"/>
              <a:t> </a:t>
            </a:r>
            <a:r>
              <a:rPr lang="es-AR" dirty="0" err="1"/>
              <a:t>the</a:t>
            </a:r>
            <a:r>
              <a:rPr lang="es-AR" dirty="0"/>
              <a:t> </a:t>
            </a:r>
            <a:r>
              <a:rPr lang="es-AR" dirty="0" err="1"/>
              <a:t>main</a:t>
            </a:r>
            <a:r>
              <a:rPr lang="es-AR" dirty="0"/>
              <a:t> </a:t>
            </a:r>
            <a:r>
              <a:rPr lang="es-AR" dirty="0" err="1"/>
              <a:t>course</a:t>
            </a:r>
            <a:r>
              <a:rPr lang="es-AR" dirty="0"/>
              <a:t>?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E18E3BF1-BF69-4D64-A012-61E754E8CD93}"/>
              </a:ext>
            </a:extLst>
          </p:cNvPr>
          <p:cNvSpPr txBox="1"/>
          <p:nvPr/>
        </p:nvSpPr>
        <p:spPr>
          <a:xfrm>
            <a:off x="7789278" y="5455919"/>
            <a:ext cx="39372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b="1" dirty="0" err="1"/>
              <a:t>Breaded</a:t>
            </a:r>
            <a:r>
              <a:rPr lang="es-AR" sz="1600" b="1" dirty="0"/>
              <a:t> </a:t>
            </a:r>
            <a:r>
              <a:rPr lang="es-AR" sz="1600" b="1" dirty="0" err="1"/>
              <a:t>steak</a:t>
            </a:r>
            <a:r>
              <a:rPr lang="es-AR" sz="1600" b="1" dirty="0"/>
              <a:t> </a:t>
            </a:r>
            <a:r>
              <a:rPr lang="es-AR" sz="1600" b="1" dirty="0" err="1"/>
              <a:t>with</a:t>
            </a:r>
            <a:r>
              <a:rPr lang="es-AR" sz="1600" b="1" dirty="0"/>
              <a:t> pasta and </a:t>
            </a:r>
            <a:r>
              <a:rPr lang="es-AR" sz="1600" b="1" dirty="0" err="1"/>
              <a:t>tomato</a:t>
            </a:r>
            <a:r>
              <a:rPr lang="es-AR" sz="1600" b="1" dirty="0"/>
              <a:t>, broccoli and </a:t>
            </a:r>
            <a:r>
              <a:rPr lang="es-AR" sz="1600" b="1" dirty="0" err="1"/>
              <a:t>onion</a:t>
            </a:r>
            <a:r>
              <a:rPr lang="es-AR" sz="1600" b="1" dirty="0"/>
              <a:t> salad. </a:t>
            </a:r>
            <a:endParaRPr lang="es-AR" sz="1600" b="1" dirty="0">
              <a:solidFill>
                <a:srgbClr val="FF0000"/>
              </a:solidFill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BE63461B-07FE-4F8A-A27E-F52444442606}"/>
              </a:ext>
            </a:extLst>
          </p:cNvPr>
          <p:cNvSpPr txBox="1"/>
          <p:nvPr/>
        </p:nvSpPr>
        <p:spPr>
          <a:xfrm>
            <a:off x="532721" y="4149080"/>
            <a:ext cx="38045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rgbClr val="FF0000"/>
                </a:solidFill>
              </a:rPr>
              <a:t>Pechugas de pollo rellenas con queso crema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xmlns="" id="{C2AF8ABB-26C6-4845-B332-0B6E47F37BFE}"/>
              </a:ext>
            </a:extLst>
          </p:cNvPr>
          <p:cNvSpPr txBox="1"/>
          <p:nvPr/>
        </p:nvSpPr>
        <p:spPr>
          <a:xfrm>
            <a:off x="7698259" y="4149080"/>
            <a:ext cx="38841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rgbClr val="FF0000"/>
                </a:solidFill>
              </a:rPr>
              <a:t>Pasta con salsa de pollo cremosa.</a:t>
            </a:r>
          </a:p>
        </p:txBody>
      </p:sp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xmlns="" id="{C07217AD-D219-4682-A752-6A51C8061F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  <p:sp>
        <p:nvSpPr>
          <p:cNvPr id="10" name="9 CuadroTexto"/>
          <p:cNvSpPr txBox="1"/>
          <p:nvPr/>
        </p:nvSpPr>
        <p:spPr>
          <a:xfrm>
            <a:off x="7023652" y="6064791"/>
            <a:ext cx="34190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rgbClr val="FF0000"/>
                </a:solidFill>
              </a:rPr>
              <a:t>Milanesa con pastas y ensalada de tomate, brócoli y cebolla</a:t>
            </a:r>
            <a:r>
              <a:rPr lang="es-AR" dirty="0" smtClean="0">
                <a:solidFill>
                  <a:srgbClr val="FF0000"/>
                </a:solidFill>
              </a:rPr>
              <a:t>.</a:t>
            </a:r>
            <a:endParaRPr lang="es-A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3149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166"/>
    </mc:Choice>
    <mc:Fallback xmlns="">
      <p:transition spd="slow" advTm="151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6" grpId="0"/>
      <p:bldP spid="7" grpId="0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981200" y="255182"/>
            <a:ext cx="8229600" cy="1143000"/>
          </a:xfrm>
        </p:spPr>
        <p:txBody>
          <a:bodyPr/>
          <a:lstStyle/>
          <a:p>
            <a:r>
              <a:rPr lang="es-A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desserts</a:t>
            </a:r>
            <a:endParaRPr lang="es-A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66741" y="1988840"/>
            <a:ext cx="8458519" cy="3496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6CCCB66E-0036-4010-A4B6-C060C3067DFD}"/>
              </a:ext>
            </a:extLst>
          </p:cNvPr>
          <p:cNvSpPr txBox="1"/>
          <p:nvPr/>
        </p:nvSpPr>
        <p:spPr>
          <a:xfrm>
            <a:off x="1866741" y="5770605"/>
            <a:ext cx="43882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b="1" dirty="0">
                <a:solidFill>
                  <a:srgbClr val="FF0000"/>
                </a:solidFill>
              </a:rPr>
              <a:t>Panqueques con salsa de chocolate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5CBDAE25-89D1-407E-ADF4-D7E601A77911}"/>
              </a:ext>
            </a:extLst>
          </p:cNvPr>
          <p:cNvSpPr txBox="1"/>
          <p:nvPr/>
        </p:nvSpPr>
        <p:spPr>
          <a:xfrm>
            <a:off x="6474940" y="5770605"/>
            <a:ext cx="43123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b="1" dirty="0">
                <a:solidFill>
                  <a:srgbClr val="FF0000"/>
                </a:solidFill>
              </a:rPr>
              <a:t>Mousse de chocolate y naranja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6EBA42BD-DD9D-4ED4-931C-A1656822E4B3}"/>
              </a:ext>
            </a:extLst>
          </p:cNvPr>
          <p:cNvSpPr txBox="1"/>
          <p:nvPr/>
        </p:nvSpPr>
        <p:spPr>
          <a:xfrm>
            <a:off x="7957751" y="506627"/>
            <a:ext cx="2367509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 err="1"/>
              <a:t>Which</a:t>
            </a:r>
            <a:r>
              <a:rPr lang="es-AR" dirty="0"/>
              <a:t> </a:t>
            </a:r>
            <a:r>
              <a:rPr lang="es-AR" dirty="0" err="1"/>
              <a:t>one</a:t>
            </a:r>
            <a:r>
              <a:rPr lang="es-AR" dirty="0"/>
              <a:t> do </a:t>
            </a:r>
            <a:r>
              <a:rPr lang="es-AR" dirty="0" err="1"/>
              <a:t>you</a:t>
            </a:r>
            <a:r>
              <a:rPr lang="es-AR" dirty="0"/>
              <a:t> </a:t>
            </a:r>
            <a:r>
              <a:rPr lang="es-AR" dirty="0" err="1"/>
              <a:t>prefer</a:t>
            </a:r>
            <a:r>
              <a:rPr lang="es-AR" dirty="0"/>
              <a:t> </a:t>
            </a:r>
            <a:r>
              <a:rPr lang="es-AR" dirty="0" err="1"/>
              <a:t>for</a:t>
            </a:r>
            <a:r>
              <a:rPr lang="es-AR" dirty="0"/>
              <a:t> </a:t>
            </a:r>
            <a:r>
              <a:rPr lang="es-AR" dirty="0" err="1"/>
              <a:t>dessert</a:t>
            </a:r>
            <a:r>
              <a:rPr lang="es-AR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152106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117"/>
    </mc:Choice>
    <mc:Fallback xmlns="">
      <p:transition spd="slow" advTm="91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38283" y="2714621"/>
            <a:ext cx="8372475" cy="103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327140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rgbClr val="FFFF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9691" y="313845"/>
            <a:ext cx="219075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rgbClr val="FFFF66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6275" y="313846"/>
            <a:ext cx="3591979" cy="968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7769" y="1228245"/>
            <a:ext cx="3914775" cy="558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A8AA9BF0-CAE3-4692-AE2B-6DEB40ADDC6F}"/>
              </a:ext>
            </a:extLst>
          </p:cNvPr>
          <p:cNvSpPr txBox="1"/>
          <p:nvPr/>
        </p:nvSpPr>
        <p:spPr>
          <a:xfrm>
            <a:off x="741404" y="2273643"/>
            <a:ext cx="2137719" cy="286232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PAGE 74</a:t>
            </a:r>
          </a:p>
          <a:p>
            <a:r>
              <a:rPr lang="es-AR" dirty="0"/>
              <a:t>Complete </a:t>
            </a:r>
            <a:r>
              <a:rPr lang="es-AR" dirty="0" err="1"/>
              <a:t>the</a:t>
            </a:r>
            <a:r>
              <a:rPr lang="es-AR" dirty="0"/>
              <a:t> menú.</a:t>
            </a:r>
          </a:p>
          <a:p>
            <a:r>
              <a:rPr lang="es-AR" dirty="0" err="1"/>
              <a:t>Memorize</a:t>
            </a:r>
            <a:r>
              <a:rPr lang="es-AR" dirty="0"/>
              <a:t> </a:t>
            </a:r>
            <a:r>
              <a:rPr lang="es-AR" dirty="0" err="1"/>
              <a:t>the</a:t>
            </a:r>
            <a:r>
              <a:rPr lang="es-AR" dirty="0"/>
              <a:t>  </a:t>
            </a:r>
            <a:r>
              <a:rPr lang="es-AR" dirty="0" err="1"/>
              <a:t>names</a:t>
            </a:r>
            <a:r>
              <a:rPr lang="es-AR" dirty="0"/>
              <a:t> </a:t>
            </a:r>
            <a:r>
              <a:rPr lang="es-AR" dirty="0" err="1"/>
              <a:t>of</a:t>
            </a:r>
            <a:r>
              <a:rPr lang="es-AR" dirty="0"/>
              <a:t> </a:t>
            </a:r>
            <a:r>
              <a:rPr lang="es-AR" dirty="0" err="1"/>
              <a:t>the</a:t>
            </a:r>
            <a:r>
              <a:rPr lang="es-AR" dirty="0"/>
              <a:t> </a:t>
            </a:r>
            <a:r>
              <a:rPr lang="es-AR" dirty="0" err="1"/>
              <a:t>dishes</a:t>
            </a:r>
            <a:r>
              <a:rPr lang="es-AR" dirty="0"/>
              <a:t> and </a:t>
            </a:r>
            <a:r>
              <a:rPr lang="es-AR" dirty="0" err="1"/>
              <a:t>answer</a:t>
            </a:r>
            <a:r>
              <a:rPr lang="es-AR" dirty="0"/>
              <a:t> </a:t>
            </a:r>
            <a:r>
              <a:rPr lang="es-AR" dirty="0" err="1"/>
              <a:t>the</a:t>
            </a:r>
            <a:r>
              <a:rPr lang="es-AR" dirty="0"/>
              <a:t> </a:t>
            </a:r>
            <a:r>
              <a:rPr lang="es-AR" dirty="0" err="1"/>
              <a:t>question</a:t>
            </a:r>
            <a:r>
              <a:rPr lang="es-AR" dirty="0"/>
              <a:t>.</a:t>
            </a:r>
          </a:p>
          <a:p>
            <a:endParaRPr lang="es-AR" dirty="0"/>
          </a:p>
          <a:p>
            <a:r>
              <a:rPr lang="es-AR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What’s</a:t>
            </a:r>
            <a:r>
              <a:rPr lang="es-A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</a:t>
            </a:r>
            <a:r>
              <a:rPr lang="es-A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es-A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menú?</a:t>
            </a:r>
          </a:p>
          <a:p>
            <a:endParaRPr lang="es-AR" dirty="0"/>
          </a:p>
        </p:txBody>
      </p:sp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xmlns="" id="{73B56725-6DAD-4555-9865-EB8D5B18B1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830622" y="248611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990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197"/>
    </mc:Choice>
    <mc:Fallback xmlns="">
      <p:transition spd="slow" advTm="37197"/>
    </mc:Fallback>
  </mc:AlternateContent>
  <p:timing>
    <p:tnLst>
      <p:par>
        <p:cTn id="1" dur="indefinite" restart="never" nodeType="tmRoot">
          <p:childTnLst>
            <p:audio isNarration="1"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E9 video 2">
            <a:hlinkClick r:id="" action="ppaction://media"/>
            <a:extLst>
              <a:ext uri="{FF2B5EF4-FFF2-40B4-BE49-F238E27FC236}">
                <a16:creationId xmlns:a16="http://schemas.microsoft.com/office/drawing/2014/main" xmlns="" id="{099B2E40-13EC-4106-BA3E-07A67353E70E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81200" y="1600201"/>
            <a:ext cx="8229600" cy="4525963"/>
          </a:xfrm>
        </p:spPr>
      </p:pic>
    </p:spTree>
    <p:extLst>
      <p:ext uri="{BB962C8B-B14F-4D97-AF65-F5344CB8AC3E}">
        <p14:creationId xmlns:p14="http://schemas.microsoft.com/office/powerpoint/2010/main" val="2866068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76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xmlns="" id="{928F64C6-FE22-4FC1-A763-DFCC514811B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ltGray">
          <a:xfrm>
            <a:off x="4719919" y="4577976"/>
            <a:ext cx="5654511" cy="1899827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976601" y="4741949"/>
            <a:ext cx="5122140" cy="86203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sz="27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is there in your </a:t>
            </a:r>
            <a:r>
              <a:rPr lang="en-US" sz="27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favourite</a:t>
            </a:r>
            <a:r>
              <a:rPr lang="en-US" sz="27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sandwich?</a:t>
            </a:r>
          </a:p>
        </p:txBody>
      </p:sp>
      <p:pic>
        <p:nvPicPr>
          <p:cNvPr id="8" name="7 Imagen" descr="http://d701vexhkz032.cloudfront.net/media/images/submenu/menu/AR/sandwiches-de-carne-ar_new_ar.png"/>
          <p:cNvPicPr/>
          <p:nvPr/>
        </p:nvPicPr>
        <p:blipFill rotWithShape="1">
          <a:blip r:embed="rId2" cstate="print"/>
          <a:srcRect l="15815" r="14982" b="-3"/>
          <a:stretch/>
        </p:blipFill>
        <p:spPr bwMode="auto">
          <a:xfrm>
            <a:off x="1754880" y="321733"/>
            <a:ext cx="2845104" cy="4111323"/>
          </a:xfrm>
          <a:prstGeom prst="rect">
            <a:avLst/>
          </a:prstGeom>
          <a:noFill/>
        </p:spPr>
      </p:pic>
      <p:pic>
        <p:nvPicPr>
          <p:cNvPr id="19458" name="Picture 2" descr="Resultado de imagen para my favourite sandwich"/>
          <p:cNvPicPr>
            <a:picLocks noChangeAspect="1" noChangeArrowheads="1"/>
          </p:cNvPicPr>
          <p:nvPr/>
        </p:nvPicPr>
        <p:blipFill rotWithShape="1">
          <a:blip r:embed="rId3" cstate="print"/>
          <a:srcRect t="5564" r="-6" b="-6"/>
          <a:stretch/>
        </p:blipFill>
        <p:spPr bwMode="auto">
          <a:xfrm>
            <a:off x="4670220" y="321735"/>
            <a:ext cx="2848177" cy="2010551"/>
          </a:xfrm>
          <a:prstGeom prst="rect">
            <a:avLst/>
          </a:prstGeom>
          <a:noFill/>
        </p:spPr>
      </p:pic>
      <p:pic>
        <p:nvPicPr>
          <p:cNvPr id="6" name="5 Imagen" descr="https://goulashtoguiso.files.wordpress.com/2011/09/a.jpg?w=700"/>
          <p:cNvPicPr/>
          <p:nvPr/>
        </p:nvPicPr>
        <p:blipFill rotWithShape="1">
          <a:blip r:embed="rId4" cstate="print"/>
          <a:srcRect r="-2" b="5655"/>
          <a:stretch/>
        </p:blipFill>
        <p:spPr bwMode="auto">
          <a:xfrm>
            <a:off x="4666635" y="2422097"/>
            <a:ext cx="2846070" cy="2013804"/>
          </a:xfrm>
          <a:prstGeom prst="rect">
            <a:avLst/>
          </a:prstGeom>
          <a:noFill/>
        </p:spPr>
      </p:pic>
      <p:pic>
        <p:nvPicPr>
          <p:cNvPr id="7" name="6 Imagen" descr="Resultado de imagen para my favourite sandwich"/>
          <p:cNvPicPr/>
          <p:nvPr/>
        </p:nvPicPr>
        <p:blipFill rotWithShape="1">
          <a:blip r:embed="rId5" cstate="print"/>
          <a:srcRect l="33016" r="20737" b="-1"/>
          <a:stretch/>
        </p:blipFill>
        <p:spPr bwMode="auto">
          <a:xfrm>
            <a:off x="7588632" y="321734"/>
            <a:ext cx="2848488" cy="4111321"/>
          </a:xfrm>
          <a:prstGeom prst="rect">
            <a:avLst/>
          </a:prstGeom>
          <a:noFill/>
        </p:spPr>
      </p:pic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xmlns="" id="{5C34627B-48E6-4F4D-B843-97717A86B49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5063950" y="5694097"/>
            <a:ext cx="4114800" cy="0"/>
          </a:xfrm>
          <a:prstGeom prst="line">
            <a:avLst/>
          </a:prstGeom>
          <a:ln w="1587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3 Marcador de contenido" descr="Resultado de imagen para my favourite sandwich"/>
          <p:cNvPicPr>
            <a:picLocks noGrp="1"/>
          </p:cNvPicPr>
          <p:nvPr>
            <p:ph idx="1"/>
          </p:nvPr>
        </p:nvPicPr>
        <p:blipFill rotWithShape="1">
          <a:blip r:embed="rId6" cstate="print"/>
          <a:srcRect l="2151" r="4779" b="4"/>
          <a:stretch/>
        </p:blipFill>
        <p:spPr bwMode="auto">
          <a:xfrm>
            <a:off x="1754880" y="4525716"/>
            <a:ext cx="2846070" cy="2010551"/>
          </a:xfrm>
          <a:prstGeom prst="rect">
            <a:avLst/>
          </a:prstGeom>
          <a:noFill/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D4B890EB-5A72-4C33-8886-5B70B0E25CEB}"/>
              </a:ext>
            </a:extLst>
          </p:cNvPr>
          <p:cNvSpPr txBox="1"/>
          <p:nvPr/>
        </p:nvSpPr>
        <p:spPr>
          <a:xfrm>
            <a:off x="10602097" y="605481"/>
            <a:ext cx="1408671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err="1"/>
              <a:t>There</a:t>
            </a:r>
            <a:r>
              <a:rPr lang="es-AR" dirty="0"/>
              <a:t> </a:t>
            </a:r>
            <a:r>
              <a:rPr lang="es-AR" dirty="0" err="1"/>
              <a:t>is</a:t>
            </a:r>
            <a:r>
              <a:rPr lang="es-AR" dirty="0"/>
              <a:t> </a:t>
            </a:r>
            <a:r>
              <a:rPr lang="es-AR" dirty="0" err="1"/>
              <a:t>some</a:t>
            </a:r>
            <a:r>
              <a:rPr lang="es-AR" dirty="0"/>
              <a:t> bread, </a:t>
            </a:r>
            <a:r>
              <a:rPr lang="es-AR" dirty="0" err="1"/>
              <a:t>some</a:t>
            </a:r>
            <a:r>
              <a:rPr lang="es-AR" dirty="0"/>
              <a:t> </a:t>
            </a:r>
            <a:r>
              <a:rPr lang="es-AR" dirty="0" err="1"/>
              <a:t>ham</a:t>
            </a:r>
            <a:r>
              <a:rPr lang="es-AR" dirty="0"/>
              <a:t>, </a:t>
            </a:r>
            <a:r>
              <a:rPr lang="es-AR" dirty="0" err="1"/>
              <a:t>some</a:t>
            </a:r>
            <a:r>
              <a:rPr lang="es-AR" dirty="0"/>
              <a:t> cheddar </a:t>
            </a:r>
            <a:r>
              <a:rPr lang="es-AR" dirty="0" err="1"/>
              <a:t>cheese</a:t>
            </a:r>
            <a:r>
              <a:rPr lang="es-AR" dirty="0"/>
              <a:t>,  </a:t>
            </a:r>
            <a:r>
              <a:rPr lang="es-AR" dirty="0" err="1"/>
              <a:t>two</a:t>
            </a:r>
            <a:r>
              <a:rPr lang="es-AR" dirty="0"/>
              <a:t> </a:t>
            </a:r>
            <a:r>
              <a:rPr lang="es-AR" dirty="0" err="1"/>
              <a:t>patties</a:t>
            </a:r>
            <a:r>
              <a:rPr lang="es-AR" dirty="0"/>
              <a:t>, </a:t>
            </a:r>
          </a:p>
          <a:p>
            <a:r>
              <a:rPr lang="es-AR" dirty="0" err="1"/>
              <a:t>some</a:t>
            </a:r>
            <a:r>
              <a:rPr lang="es-AR" dirty="0"/>
              <a:t> </a:t>
            </a:r>
            <a:r>
              <a:rPr lang="es-AR" dirty="0" err="1"/>
              <a:t>lettuce</a:t>
            </a:r>
            <a:r>
              <a:rPr lang="es-AR" dirty="0"/>
              <a:t>, </a:t>
            </a:r>
            <a:r>
              <a:rPr lang="es-AR" dirty="0" err="1"/>
              <a:t>some</a:t>
            </a:r>
            <a:r>
              <a:rPr lang="es-AR" dirty="0"/>
              <a:t> </a:t>
            </a:r>
            <a:r>
              <a:rPr lang="es-AR" dirty="0" err="1"/>
              <a:t>mayonnaise,some</a:t>
            </a:r>
            <a:r>
              <a:rPr lang="es-AR" dirty="0"/>
              <a:t> </a:t>
            </a:r>
            <a:r>
              <a:rPr lang="es-AR" dirty="0" err="1"/>
              <a:t>ketchup</a:t>
            </a:r>
            <a:r>
              <a:rPr lang="es-AR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461403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981200" y="260648"/>
            <a:ext cx="8229600" cy="202034"/>
          </a:xfrm>
        </p:spPr>
        <p:txBody>
          <a:bodyPr>
            <a:normAutofit fontScale="90000"/>
          </a:bodyPr>
          <a:lstStyle/>
          <a:p>
            <a:r>
              <a:rPr lang="es-AR" dirty="0" err="1"/>
              <a:t>What</a:t>
            </a:r>
            <a:r>
              <a:rPr lang="es-AR" dirty="0"/>
              <a:t> </a:t>
            </a:r>
            <a:r>
              <a:rPr lang="es-AR" dirty="0" err="1"/>
              <a:t>is</a:t>
            </a:r>
            <a:r>
              <a:rPr lang="es-AR" dirty="0"/>
              <a:t> </a:t>
            </a:r>
            <a:r>
              <a:rPr lang="es-AR" dirty="0" err="1"/>
              <a:t>there</a:t>
            </a:r>
            <a:r>
              <a:rPr lang="es-AR" dirty="0"/>
              <a:t> </a:t>
            </a:r>
            <a:r>
              <a:rPr lang="es-AR" dirty="0" err="1"/>
              <a:t>on</a:t>
            </a:r>
            <a:r>
              <a:rPr lang="es-AR" dirty="0"/>
              <a:t> </a:t>
            </a:r>
            <a:r>
              <a:rPr lang="es-AR" dirty="0" err="1"/>
              <a:t>the</a:t>
            </a:r>
            <a:r>
              <a:rPr lang="es-AR" dirty="0"/>
              <a:t> table?</a:t>
            </a:r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02872" y="620100"/>
            <a:ext cx="4329082" cy="623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60046" y="620101"/>
            <a:ext cx="4329082" cy="6481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2F2FA97B-2F6C-4B83-BDE5-532A01E1D20E}"/>
              </a:ext>
            </a:extLst>
          </p:cNvPr>
          <p:cNvSpPr txBox="1"/>
          <p:nvPr/>
        </p:nvSpPr>
        <p:spPr>
          <a:xfrm>
            <a:off x="10911016" y="462682"/>
            <a:ext cx="1050325" cy="286232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s-AR" dirty="0"/>
          </a:p>
          <a:p>
            <a:r>
              <a:rPr lang="es-AR" dirty="0" err="1"/>
              <a:t>There</a:t>
            </a:r>
            <a:r>
              <a:rPr lang="es-AR" dirty="0"/>
              <a:t> </a:t>
            </a:r>
            <a:r>
              <a:rPr lang="es-AR" dirty="0" err="1"/>
              <a:t>is</a:t>
            </a:r>
            <a:r>
              <a:rPr lang="es-AR" dirty="0"/>
              <a:t> </a:t>
            </a:r>
            <a:r>
              <a:rPr lang="es-AR" dirty="0" err="1"/>
              <a:t>some</a:t>
            </a:r>
            <a:r>
              <a:rPr lang="es-AR" dirty="0"/>
              <a:t> </a:t>
            </a:r>
            <a:r>
              <a:rPr lang="es-AR" dirty="0" err="1"/>
              <a:t>cheese</a:t>
            </a:r>
            <a:r>
              <a:rPr lang="es-AR" dirty="0"/>
              <a:t>,</a:t>
            </a:r>
          </a:p>
          <a:p>
            <a:r>
              <a:rPr lang="es-AR" dirty="0" err="1"/>
              <a:t>There</a:t>
            </a:r>
            <a:r>
              <a:rPr lang="es-AR" dirty="0"/>
              <a:t> are </a:t>
            </a:r>
            <a:r>
              <a:rPr lang="es-AR" dirty="0" err="1"/>
              <a:t>some</a:t>
            </a:r>
            <a:r>
              <a:rPr lang="es-AR" dirty="0"/>
              <a:t> </a:t>
            </a:r>
            <a:r>
              <a:rPr lang="es-AR" dirty="0" err="1"/>
              <a:t>eggs</a:t>
            </a:r>
            <a:r>
              <a:rPr lang="es-AR" dirty="0"/>
              <a:t>, </a:t>
            </a:r>
          </a:p>
          <a:p>
            <a:r>
              <a:rPr lang="es-AR" dirty="0" err="1">
                <a:solidFill>
                  <a:srgbClr val="FF0000"/>
                </a:solidFill>
              </a:rPr>
              <a:t>You</a:t>
            </a:r>
            <a:r>
              <a:rPr lang="es-AR" dirty="0">
                <a:solidFill>
                  <a:srgbClr val="FF0000"/>
                </a:solidFill>
              </a:rPr>
              <a:t> </a:t>
            </a:r>
            <a:r>
              <a:rPr lang="es-AR" dirty="0" err="1">
                <a:solidFill>
                  <a:srgbClr val="FF0000"/>
                </a:solidFill>
              </a:rPr>
              <a:t>continue</a:t>
            </a:r>
            <a:r>
              <a:rPr lang="es-AR" dirty="0">
                <a:solidFill>
                  <a:srgbClr val="FF0000"/>
                </a:solidFill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05142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09918" y="110348"/>
            <a:ext cx="4929222" cy="6747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090ADA92-5E40-488E-B24E-C21F2F1B69C3}"/>
              </a:ext>
            </a:extLst>
          </p:cNvPr>
          <p:cNvSpPr txBox="1"/>
          <p:nvPr/>
        </p:nvSpPr>
        <p:spPr>
          <a:xfrm>
            <a:off x="8575589" y="432486"/>
            <a:ext cx="3225114" cy="12003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/>
              <a:t>WHAT IS THERE ON THE TABLE?</a:t>
            </a:r>
          </a:p>
          <a:p>
            <a:r>
              <a:rPr lang="es-AR" dirty="0" err="1"/>
              <a:t>There</a:t>
            </a:r>
            <a:r>
              <a:rPr lang="es-AR" dirty="0"/>
              <a:t> are </a:t>
            </a:r>
            <a:r>
              <a:rPr lang="es-AR" dirty="0" err="1"/>
              <a:t>some</a:t>
            </a:r>
            <a:r>
              <a:rPr lang="es-AR" dirty="0"/>
              <a:t> </a:t>
            </a:r>
            <a:r>
              <a:rPr lang="es-AR" dirty="0" err="1"/>
              <a:t>sandwiches</a:t>
            </a:r>
            <a:r>
              <a:rPr lang="es-AR" dirty="0"/>
              <a:t>,.</a:t>
            </a:r>
          </a:p>
          <a:p>
            <a:r>
              <a:rPr lang="es-AR" dirty="0" err="1"/>
              <a:t>There</a:t>
            </a:r>
            <a:r>
              <a:rPr lang="es-AR" dirty="0"/>
              <a:t> </a:t>
            </a:r>
            <a:r>
              <a:rPr lang="es-AR" dirty="0" err="1"/>
              <a:t>is</a:t>
            </a:r>
            <a:r>
              <a:rPr lang="es-AR" dirty="0"/>
              <a:t> a </a:t>
            </a:r>
            <a:r>
              <a:rPr lang="es-AR" dirty="0" err="1"/>
              <a:t>pineapple</a:t>
            </a:r>
            <a:endParaRPr lang="es-AR" dirty="0"/>
          </a:p>
          <a:p>
            <a:r>
              <a:rPr lang="es-AR" dirty="0" err="1">
                <a:solidFill>
                  <a:srgbClr val="FF0000"/>
                </a:solidFill>
              </a:rPr>
              <a:t>You</a:t>
            </a:r>
            <a:r>
              <a:rPr lang="es-AR" dirty="0">
                <a:solidFill>
                  <a:srgbClr val="FF0000"/>
                </a:solidFill>
              </a:rPr>
              <a:t> </a:t>
            </a:r>
            <a:r>
              <a:rPr lang="es-AR" dirty="0" err="1">
                <a:solidFill>
                  <a:srgbClr val="FF0000"/>
                </a:solidFill>
              </a:rPr>
              <a:t>continue</a:t>
            </a:r>
            <a:r>
              <a:rPr lang="es-AR" dirty="0">
                <a:solidFill>
                  <a:srgbClr val="FF0000"/>
                </a:solidFill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852480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9163" y="159510"/>
            <a:ext cx="4500562" cy="6738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9A_4.29">
            <a:hlinkClick r:id="" action="ppaction://media"/>
            <a:extLst>
              <a:ext uri="{FF2B5EF4-FFF2-40B4-BE49-F238E27FC236}">
                <a16:creationId xmlns:a16="http://schemas.microsoft.com/office/drawing/2014/main" xmlns="" id="{1815831E-7615-4346-8AF6-1F9E2D0E73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08375" y="370265"/>
            <a:ext cx="609600" cy="609600"/>
          </a:xfrm>
          <a:prstGeom prst="rect">
            <a:avLst/>
          </a:prstGeom>
        </p:spPr>
      </p:pic>
      <p:sp>
        <p:nvSpPr>
          <p:cNvPr id="2" name="1 CuadroTexto"/>
          <p:cNvSpPr txBox="1"/>
          <p:nvPr/>
        </p:nvSpPr>
        <p:spPr>
          <a:xfrm>
            <a:off x="2529444" y="132323"/>
            <a:ext cx="138941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>
                <a:solidFill>
                  <a:srgbClr val="FF0000"/>
                </a:solidFill>
              </a:rPr>
              <a:t>s</a:t>
            </a:r>
            <a:r>
              <a:rPr lang="es-MX" b="1" dirty="0" err="1" smtClean="0">
                <a:solidFill>
                  <a:srgbClr val="FF0000"/>
                </a:solidFill>
              </a:rPr>
              <a:t>ome</a:t>
            </a:r>
            <a:r>
              <a:rPr lang="es-MX" b="1" dirty="0" smtClean="0">
                <a:solidFill>
                  <a:srgbClr val="FF0000"/>
                </a:solidFill>
              </a:rPr>
              <a:t> tea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2780799" y="1217342"/>
            <a:ext cx="138941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some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jam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309205" y="1266417"/>
            <a:ext cx="196887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>
                <a:solidFill>
                  <a:srgbClr val="FF0000"/>
                </a:solidFill>
              </a:rPr>
              <a:t>s</a:t>
            </a:r>
            <a:r>
              <a:rPr lang="es-MX" b="1" dirty="0" err="1" smtClean="0">
                <a:solidFill>
                  <a:srgbClr val="FF0000"/>
                </a:solidFill>
              </a:rPr>
              <a:t>ome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cheese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374520" y="3125829"/>
            <a:ext cx="138941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>
                <a:solidFill>
                  <a:srgbClr val="FF0000"/>
                </a:solidFill>
              </a:rPr>
              <a:t>s</a:t>
            </a:r>
            <a:r>
              <a:rPr lang="es-MX" b="1" dirty="0" err="1" smtClean="0">
                <a:solidFill>
                  <a:srgbClr val="FF0000"/>
                </a:solidFill>
              </a:rPr>
              <a:t>ome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coffee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2278082" y="2319362"/>
            <a:ext cx="138941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>
                <a:solidFill>
                  <a:srgbClr val="FF0000"/>
                </a:solidFill>
              </a:rPr>
              <a:t>s</a:t>
            </a:r>
            <a:r>
              <a:rPr lang="es-MX" b="1" dirty="0" err="1" smtClean="0">
                <a:solidFill>
                  <a:srgbClr val="FF0000"/>
                </a:solidFill>
              </a:rPr>
              <a:t>ome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toast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3596244" y="1863996"/>
            <a:ext cx="215141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>
                <a:solidFill>
                  <a:srgbClr val="FF0000"/>
                </a:solidFill>
              </a:rPr>
              <a:t>s</a:t>
            </a:r>
            <a:r>
              <a:rPr lang="es-MX" b="1" dirty="0" err="1" smtClean="0">
                <a:solidFill>
                  <a:srgbClr val="FF0000"/>
                </a:solidFill>
              </a:rPr>
              <a:t>ome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orange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juice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3720749" y="2885419"/>
            <a:ext cx="138941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>
                <a:solidFill>
                  <a:srgbClr val="FF0000"/>
                </a:solidFill>
              </a:rPr>
              <a:t>s</a:t>
            </a:r>
            <a:r>
              <a:rPr lang="es-MX" b="1" dirty="0" err="1" smtClean="0">
                <a:solidFill>
                  <a:srgbClr val="FF0000"/>
                </a:solidFill>
              </a:rPr>
              <a:t>ome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milk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3406238" y="3785965"/>
            <a:ext cx="138941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>
                <a:solidFill>
                  <a:srgbClr val="FF0000"/>
                </a:solidFill>
              </a:rPr>
              <a:t>s</a:t>
            </a:r>
            <a:r>
              <a:rPr lang="es-MX" b="1" dirty="0" err="1" smtClean="0">
                <a:solidFill>
                  <a:srgbClr val="FF0000"/>
                </a:solidFill>
              </a:rPr>
              <a:t>ome</a:t>
            </a:r>
            <a:r>
              <a:rPr lang="es-MX" b="1" dirty="0" smtClean="0">
                <a:solidFill>
                  <a:srgbClr val="FF0000"/>
                </a:solidFill>
              </a:rPr>
              <a:t> cereal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3596242" y="4778085"/>
            <a:ext cx="138941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>
                <a:solidFill>
                  <a:srgbClr val="FF0000"/>
                </a:solidFill>
              </a:rPr>
              <a:t>s</a:t>
            </a:r>
            <a:r>
              <a:rPr lang="es-MX" b="1" dirty="0" err="1" smtClean="0">
                <a:solidFill>
                  <a:srgbClr val="FF0000"/>
                </a:solidFill>
              </a:rPr>
              <a:t>ome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sugar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158338" y="4778085"/>
            <a:ext cx="138941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>
                <a:solidFill>
                  <a:srgbClr val="FF0000"/>
                </a:solidFill>
              </a:rPr>
              <a:t>s</a:t>
            </a:r>
            <a:r>
              <a:rPr lang="es-MX" b="1" dirty="0" err="1" smtClean="0">
                <a:solidFill>
                  <a:srgbClr val="FF0000"/>
                </a:solidFill>
              </a:rPr>
              <a:t>ome</a:t>
            </a:r>
            <a:r>
              <a:rPr lang="es-MX" b="1" dirty="0" smtClean="0">
                <a:solidFill>
                  <a:srgbClr val="FF0000"/>
                </a:solidFill>
              </a:rPr>
              <a:t> bread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1140031" y="5973318"/>
            <a:ext cx="138941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>
                <a:solidFill>
                  <a:srgbClr val="FF0000"/>
                </a:solidFill>
              </a:rPr>
              <a:t>s</a:t>
            </a:r>
            <a:r>
              <a:rPr lang="es-MX" b="1" dirty="0" err="1" smtClean="0">
                <a:solidFill>
                  <a:srgbClr val="FF0000"/>
                </a:solidFill>
              </a:rPr>
              <a:t>ome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egg</a:t>
            </a:r>
            <a:r>
              <a:rPr lang="es-MX" b="1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es-MX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s-A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3596244" y="5784978"/>
            <a:ext cx="138941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>
                <a:solidFill>
                  <a:srgbClr val="FF0000"/>
                </a:solidFill>
              </a:rPr>
              <a:t>s</a:t>
            </a:r>
            <a:r>
              <a:rPr lang="es-MX" b="1" dirty="0" err="1" smtClean="0">
                <a:solidFill>
                  <a:srgbClr val="FF0000"/>
                </a:solidFill>
              </a:rPr>
              <a:t>ome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butter</a:t>
            </a:r>
            <a:endParaRPr lang="es-AR" b="1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2516" y="3445396"/>
            <a:ext cx="1292328" cy="2643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6 CuadroTexto"/>
          <p:cNvSpPr txBox="1"/>
          <p:nvPr/>
        </p:nvSpPr>
        <p:spPr>
          <a:xfrm>
            <a:off x="5747656" y="1635749"/>
            <a:ext cx="4275118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6000" b="1" dirty="0" smtClean="0">
                <a:solidFill>
                  <a:srgbClr val="FF0000"/>
                </a:solidFill>
              </a:rPr>
              <a:t>BREAKFAST</a:t>
            </a:r>
            <a:endParaRPr lang="es-AR" sz="6000" b="1" dirty="0">
              <a:solidFill>
                <a:srgbClr val="FF0000"/>
              </a:solidFill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5747656" y="3254751"/>
            <a:ext cx="16981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COUNTABLE NOUNS</a:t>
            </a:r>
            <a:endParaRPr lang="es-AR" dirty="0"/>
          </a:p>
        </p:txBody>
      </p:sp>
      <p:sp>
        <p:nvSpPr>
          <p:cNvPr id="23" name="22 CuadroTexto"/>
          <p:cNvSpPr txBox="1"/>
          <p:nvPr/>
        </p:nvSpPr>
        <p:spPr>
          <a:xfrm>
            <a:off x="7768888" y="3254751"/>
            <a:ext cx="16981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UNCOUNTABLE NOUNS</a:t>
            </a:r>
            <a:endParaRPr lang="es-AR" dirty="0"/>
          </a:p>
        </p:txBody>
      </p:sp>
      <p:sp>
        <p:nvSpPr>
          <p:cNvPr id="21" name="20 Flecha abajo"/>
          <p:cNvSpPr/>
          <p:nvPr/>
        </p:nvSpPr>
        <p:spPr>
          <a:xfrm>
            <a:off x="6163294" y="4155296"/>
            <a:ext cx="237506" cy="62278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2" name="21 CuadroTexto"/>
          <p:cNvSpPr txBox="1"/>
          <p:nvPr/>
        </p:nvSpPr>
        <p:spPr>
          <a:xfrm>
            <a:off x="5563589" y="4962751"/>
            <a:ext cx="20009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A/AN</a:t>
            </a:r>
          </a:p>
          <a:p>
            <a:r>
              <a:rPr lang="es-MX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SOME/</a:t>
            </a:r>
            <a:r>
              <a:rPr lang="es-MX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ANY+plural</a:t>
            </a:r>
            <a:endParaRPr lang="es-MX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s-MX" dirty="0" smtClean="0"/>
              <a:t>ONE/TWO</a:t>
            </a:r>
          </a:p>
          <a:p>
            <a:r>
              <a:rPr lang="es-MX" dirty="0" smtClean="0"/>
              <a:t>A LOT OF</a:t>
            </a:r>
            <a:endParaRPr lang="es-AR" dirty="0"/>
          </a:p>
        </p:txBody>
      </p:sp>
      <p:sp>
        <p:nvSpPr>
          <p:cNvPr id="26" name="25 Flecha abajo"/>
          <p:cNvSpPr/>
          <p:nvPr/>
        </p:nvSpPr>
        <p:spPr>
          <a:xfrm>
            <a:off x="8310205" y="4155295"/>
            <a:ext cx="237506" cy="62278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7" name="26 CuadroTexto"/>
          <p:cNvSpPr txBox="1"/>
          <p:nvPr/>
        </p:nvSpPr>
        <p:spPr>
          <a:xfrm>
            <a:off x="7768886" y="4962740"/>
            <a:ext cx="21707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MX" dirty="0" smtClean="0"/>
          </a:p>
          <a:p>
            <a:r>
              <a:rPr lang="es-MX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SOME/</a:t>
            </a:r>
            <a:r>
              <a:rPr lang="es-MX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ANY+singular</a:t>
            </a:r>
            <a:endParaRPr lang="es-MX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s-MX" dirty="0" smtClean="0"/>
              <a:t>A LOT OF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441339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59955" y="252457"/>
            <a:ext cx="4357718" cy="67256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7 CuadroTexto"/>
          <p:cNvSpPr txBox="1"/>
          <p:nvPr/>
        </p:nvSpPr>
        <p:spPr>
          <a:xfrm>
            <a:off x="7146514" y="273676"/>
            <a:ext cx="4275118" cy="286232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s-MX" sz="6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LUNCH OR DINNER   </a:t>
            </a:r>
          </a:p>
          <a:p>
            <a:r>
              <a:rPr lang="es-MX" sz="6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Vegetables</a:t>
            </a:r>
            <a:endParaRPr lang="es-AR" sz="6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5367" y="3824318"/>
            <a:ext cx="1497411" cy="1207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5367" y="5251084"/>
            <a:ext cx="1143000" cy="1038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17 CuadroTexto"/>
          <p:cNvSpPr txBox="1"/>
          <p:nvPr/>
        </p:nvSpPr>
        <p:spPr>
          <a:xfrm>
            <a:off x="5159823" y="736107"/>
            <a:ext cx="138941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some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>
                <a:solidFill>
                  <a:srgbClr val="FF0000"/>
                </a:solidFill>
              </a:rPr>
              <a:t>h</a:t>
            </a:r>
            <a:r>
              <a:rPr lang="es-MX" b="1" dirty="0" err="1" smtClean="0">
                <a:solidFill>
                  <a:srgbClr val="FF0000"/>
                </a:solidFill>
              </a:rPr>
              <a:t>am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4749627" y="147273"/>
            <a:ext cx="241465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some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meat</a:t>
            </a:r>
            <a:r>
              <a:rPr lang="es-MX" b="1" dirty="0" smtClean="0">
                <a:solidFill>
                  <a:srgbClr val="FF0000"/>
                </a:solidFill>
              </a:rPr>
              <a:t>/</a:t>
            </a:r>
            <a:r>
              <a:rPr lang="es-MX" b="1" dirty="0" err="1" smtClean="0">
                <a:solidFill>
                  <a:srgbClr val="FF0000"/>
                </a:solidFill>
              </a:rPr>
              <a:t>some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steak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1484210" y="2727270"/>
            <a:ext cx="138941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some</a:t>
            </a:r>
            <a:r>
              <a:rPr lang="es-MX" b="1" dirty="0" smtClean="0">
                <a:solidFill>
                  <a:srgbClr val="FF0000"/>
                </a:solidFill>
              </a:rPr>
              <a:t> chip</a:t>
            </a:r>
            <a:r>
              <a:rPr lang="es-MX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endParaRPr lang="es-A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3457692" y="2515556"/>
            <a:ext cx="138941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some</a:t>
            </a:r>
            <a:r>
              <a:rPr lang="es-MX" b="1" dirty="0" smtClean="0">
                <a:solidFill>
                  <a:srgbClr val="FF0000"/>
                </a:solidFill>
              </a:rPr>
              <a:t> pea</a:t>
            </a:r>
            <a:r>
              <a:rPr lang="es-MX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endParaRPr lang="es-A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21 CuadroTexto"/>
          <p:cNvSpPr txBox="1"/>
          <p:nvPr/>
        </p:nvSpPr>
        <p:spPr>
          <a:xfrm>
            <a:off x="5159823" y="2053891"/>
            <a:ext cx="158633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>
                <a:solidFill>
                  <a:srgbClr val="FF0000"/>
                </a:solidFill>
              </a:rPr>
              <a:t>s</a:t>
            </a:r>
            <a:r>
              <a:rPr lang="es-MX" b="1" dirty="0" err="1" smtClean="0">
                <a:solidFill>
                  <a:srgbClr val="FF0000"/>
                </a:solidFill>
              </a:rPr>
              <a:t>ome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lettuce</a:t>
            </a:r>
            <a:r>
              <a:rPr lang="es-MX" b="1" dirty="0" smtClean="0">
                <a:solidFill>
                  <a:srgbClr val="FF0000"/>
                </a:solidFill>
              </a:rPr>
              <a:t>/ a </a:t>
            </a:r>
            <a:r>
              <a:rPr lang="es-MX" b="1" dirty="0" err="1" smtClean="0">
                <a:solidFill>
                  <a:srgbClr val="FF0000"/>
                </a:solidFill>
              </a:rPr>
              <a:t>lettuce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23" name="22 CuadroTexto"/>
          <p:cNvSpPr txBox="1"/>
          <p:nvPr/>
        </p:nvSpPr>
        <p:spPr>
          <a:xfrm>
            <a:off x="5403273" y="3153533"/>
            <a:ext cx="1828801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some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tomato</a:t>
            </a:r>
            <a:r>
              <a:rPr lang="es-MX" b="1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</a:t>
            </a:r>
            <a:r>
              <a:rPr lang="es-MX" b="1" dirty="0" smtClean="0">
                <a:solidFill>
                  <a:srgbClr val="FF0000"/>
                </a:solidFill>
              </a:rPr>
              <a:t>/ 2 </a:t>
            </a:r>
            <a:r>
              <a:rPr lang="es-MX" b="1" dirty="0" err="1" smtClean="0">
                <a:solidFill>
                  <a:srgbClr val="FF0000"/>
                </a:solidFill>
              </a:rPr>
              <a:t>tomato</a:t>
            </a:r>
            <a:r>
              <a:rPr lang="es-MX" b="1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</a:t>
            </a:r>
            <a:endParaRPr lang="es-AR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23 CuadroTexto"/>
          <p:cNvSpPr txBox="1"/>
          <p:nvPr/>
        </p:nvSpPr>
        <p:spPr>
          <a:xfrm>
            <a:off x="5320146" y="4028822"/>
            <a:ext cx="191192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some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potato</a:t>
            </a:r>
            <a:r>
              <a:rPr lang="es-MX" b="1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</a:t>
            </a:r>
            <a:r>
              <a:rPr lang="es-MX" b="1" dirty="0" smtClean="0">
                <a:solidFill>
                  <a:srgbClr val="FF0000"/>
                </a:solidFill>
              </a:rPr>
              <a:t>/3 </a:t>
            </a:r>
            <a:r>
              <a:rPr lang="es-MX" b="1" dirty="0" err="1" smtClean="0">
                <a:solidFill>
                  <a:srgbClr val="FF0000"/>
                </a:solidFill>
              </a:rPr>
              <a:t>potato</a:t>
            </a:r>
            <a:r>
              <a:rPr lang="es-MX" b="1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</a:t>
            </a:r>
            <a:endParaRPr lang="es-AR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24 CuadroTexto"/>
          <p:cNvSpPr txBox="1"/>
          <p:nvPr/>
        </p:nvSpPr>
        <p:spPr>
          <a:xfrm>
            <a:off x="2248381" y="3653431"/>
            <a:ext cx="138941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some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fish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26" name="25 CuadroTexto"/>
          <p:cNvSpPr txBox="1"/>
          <p:nvPr/>
        </p:nvSpPr>
        <p:spPr>
          <a:xfrm>
            <a:off x="1696186" y="5031533"/>
            <a:ext cx="138941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some</a:t>
            </a:r>
            <a:r>
              <a:rPr lang="es-MX" b="1" dirty="0" smtClean="0">
                <a:solidFill>
                  <a:srgbClr val="FF0000"/>
                </a:solidFill>
              </a:rPr>
              <a:t> rice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27" name="26 CuadroTexto"/>
          <p:cNvSpPr txBox="1"/>
          <p:nvPr/>
        </p:nvSpPr>
        <p:spPr>
          <a:xfrm>
            <a:off x="4575946" y="5400865"/>
            <a:ext cx="217021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some</a:t>
            </a:r>
            <a:r>
              <a:rPr lang="es-MX" b="1" dirty="0" smtClean="0">
                <a:solidFill>
                  <a:srgbClr val="FF0000"/>
                </a:solidFill>
              </a:rPr>
              <a:t> salad/a salad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28" name="27 CuadroTexto"/>
          <p:cNvSpPr txBox="1"/>
          <p:nvPr/>
        </p:nvSpPr>
        <p:spPr>
          <a:xfrm>
            <a:off x="341210" y="6173297"/>
            <a:ext cx="259198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some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carrot</a:t>
            </a:r>
            <a:r>
              <a:rPr lang="es-MX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es-MX" b="1" dirty="0" err="1" smtClean="0">
                <a:solidFill>
                  <a:srgbClr val="FF0000"/>
                </a:solidFill>
              </a:rPr>
              <a:t>-two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carrot</a:t>
            </a:r>
            <a:r>
              <a:rPr lang="es-MX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endParaRPr lang="es-A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28 CuadroTexto"/>
          <p:cNvSpPr txBox="1"/>
          <p:nvPr/>
        </p:nvSpPr>
        <p:spPr>
          <a:xfrm>
            <a:off x="5541812" y="6185696"/>
            <a:ext cx="1389413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some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mushroom</a:t>
            </a:r>
            <a:r>
              <a:rPr lang="es-MX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endParaRPr lang="es-A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" name="29 CuadroTexto"/>
          <p:cNvSpPr txBox="1"/>
          <p:nvPr/>
        </p:nvSpPr>
        <p:spPr>
          <a:xfrm>
            <a:off x="5159823" y="1128244"/>
            <a:ext cx="159426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some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chicken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31" name="30 CuadroTexto"/>
          <p:cNvSpPr txBox="1"/>
          <p:nvPr/>
        </p:nvSpPr>
        <p:spPr>
          <a:xfrm>
            <a:off x="5168221" y="1497576"/>
            <a:ext cx="138941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some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pork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32" name="31 CuadroTexto"/>
          <p:cNvSpPr txBox="1"/>
          <p:nvPr/>
        </p:nvSpPr>
        <p:spPr>
          <a:xfrm>
            <a:off x="3085599" y="132323"/>
            <a:ext cx="166402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some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sausage</a:t>
            </a:r>
            <a:r>
              <a:rPr lang="es-MX" b="1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endParaRPr lang="es-AR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32 CuadroTexto"/>
          <p:cNvSpPr txBox="1"/>
          <p:nvPr/>
        </p:nvSpPr>
        <p:spPr>
          <a:xfrm>
            <a:off x="2029176" y="768645"/>
            <a:ext cx="138941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some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oil</a:t>
            </a:r>
            <a:endParaRPr lang="es-A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551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133" y="110347"/>
            <a:ext cx="4929222" cy="6747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5 CuadroTexto"/>
          <p:cNvSpPr txBox="1"/>
          <p:nvPr/>
        </p:nvSpPr>
        <p:spPr>
          <a:xfrm>
            <a:off x="7588333" y="1494474"/>
            <a:ext cx="4334493" cy="286232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s-MX" sz="6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FRUIT, DESSERTS, AND SNACKS </a:t>
            </a:r>
          </a:p>
        </p:txBody>
      </p:sp>
      <p:sp>
        <p:nvSpPr>
          <p:cNvPr id="8" name="7 CuadroTexto"/>
          <p:cNvSpPr txBox="1"/>
          <p:nvPr/>
        </p:nvSpPr>
        <p:spPr>
          <a:xfrm>
            <a:off x="764427" y="4532382"/>
            <a:ext cx="241815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some</a:t>
            </a:r>
            <a:r>
              <a:rPr lang="es-MX" b="1" dirty="0" smtClean="0">
                <a:solidFill>
                  <a:srgbClr val="FF0000"/>
                </a:solidFill>
              </a:rPr>
              <a:t> banana</a:t>
            </a:r>
            <a:r>
              <a:rPr lang="es-MX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endParaRPr lang="es-A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5601188" y="3339477"/>
            <a:ext cx="178921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some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fruit</a:t>
            </a:r>
            <a:r>
              <a:rPr lang="es-MX" b="1" dirty="0" smtClean="0">
                <a:solidFill>
                  <a:srgbClr val="FF0000"/>
                </a:solidFill>
              </a:rPr>
              <a:t> salad</a:t>
            </a:r>
            <a:endParaRPr lang="es-A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5541812" y="1417089"/>
            <a:ext cx="1714012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some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orange</a:t>
            </a:r>
            <a:r>
              <a:rPr lang="es-MX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es-MX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 </a:t>
            </a:r>
            <a:r>
              <a:rPr lang="es-MX" b="1" dirty="0" smtClean="0">
                <a:solidFill>
                  <a:srgbClr val="FF0000"/>
                </a:solidFill>
              </a:rPr>
              <a:t>2 </a:t>
            </a:r>
            <a:r>
              <a:rPr lang="es-MX" b="1" dirty="0" err="1" smtClean="0">
                <a:solidFill>
                  <a:srgbClr val="FF0000"/>
                </a:solidFill>
              </a:rPr>
              <a:t>oranges</a:t>
            </a:r>
            <a:endParaRPr lang="es-A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629392" y="3309822"/>
            <a:ext cx="197723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some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strawberri</a:t>
            </a:r>
            <a:r>
              <a:rPr lang="es-MX" b="1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</a:t>
            </a:r>
            <a:endParaRPr lang="es-AR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3914891" y="3494488"/>
            <a:ext cx="138941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some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bicuits</a:t>
            </a:r>
            <a:endParaRPr lang="es-A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4152398" y="2132336"/>
            <a:ext cx="174963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some</a:t>
            </a:r>
            <a:r>
              <a:rPr lang="es-MX" b="1" dirty="0" smtClean="0">
                <a:solidFill>
                  <a:srgbClr val="FF0000"/>
                </a:solidFill>
              </a:rPr>
              <a:t> ice </a:t>
            </a:r>
            <a:r>
              <a:rPr lang="es-MX" b="1" dirty="0" err="1" smtClean="0">
                <a:solidFill>
                  <a:srgbClr val="FF0000"/>
                </a:solidFill>
              </a:rPr>
              <a:t>cream</a:t>
            </a:r>
            <a:endParaRPr lang="es-A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1304747" y="2146224"/>
            <a:ext cx="138941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a </a:t>
            </a:r>
            <a:r>
              <a:rPr lang="es-MX" b="1" dirty="0" err="1" smtClean="0">
                <a:solidFill>
                  <a:srgbClr val="FF0000"/>
                </a:solidFill>
              </a:rPr>
              <a:t>pineapple</a:t>
            </a:r>
            <a:endParaRPr lang="es-A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6683822" y="735952"/>
            <a:ext cx="138941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some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crisp</a:t>
            </a:r>
            <a:r>
              <a:rPr lang="es-MX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endParaRPr lang="es-A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5456705" y="136248"/>
            <a:ext cx="203662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some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sandwich</a:t>
            </a:r>
            <a:r>
              <a:rPr lang="es-MX" b="1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</a:t>
            </a:r>
            <a:endParaRPr lang="es-AR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4761998" y="4356796"/>
            <a:ext cx="238451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some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apples</a:t>
            </a:r>
            <a:r>
              <a:rPr lang="es-MX" b="1" dirty="0" smtClean="0">
                <a:solidFill>
                  <a:srgbClr val="FF0000"/>
                </a:solidFill>
              </a:rPr>
              <a:t>/3 </a:t>
            </a:r>
            <a:r>
              <a:rPr lang="es-MX" b="1" dirty="0" err="1" smtClean="0">
                <a:solidFill>
                  <a:srgbClr val="FF0000"/>
                </a:solidFill>
              </a:rPr>
              <a:t>apples</a:t>
            </a:r>
            <a:endParaRPr lang="es-A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5601189" y="5387405"/>
            <a:ext cx="198714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some</a:t>
            </a:r>
            <a:r>
              <a:rPr lang="es-MX" b="1" dirty="0" smtClean="0">
                <a:solidFill>
                  <a:srgbClr val="FF0000"/>
                </a:solidFill>
              </a:rPr>
              <a:t> chocolate</a:t>
            </a:r>
            <a:endParaRPr lang="es-A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6695700" y="6126069"/>
            <a:ext cx="300644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some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sweet</a:t>
            </a:r>
            <a:r>
              <a:rPr lang="es-MX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es-MX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  <a:r>
              <a:rPr lang="es-MX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some</a:t>
            </a:r>
            <a:r>
              <a:rPr lang="es-MX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candies</a:t>
            </a:r>
            <a:endParaRPr lang="es-A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296882" y="5756737"/>
            <a:ext cx="288569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some</a:t>
            </a:r>
            <a:r>
              <a:rPr lang="es-MX" b="1" dirty="0" smtClean="0">
                <a:solidFill>
                  <a:srgbClr val="FF0000"/>
                </a:solidFill>
              </a:rPr>
              <a:t> cake/a </a:t>
            </a:r>
            <a:r>
              <a:rPr lang="es-MX" b="1" dirty="0" err="1" smtClean="0">
                <a:solidFill>
                  <a:srgbClr val="FF0000"/>
                </a:solidFill>
              </a:rPr>
              <a:t>piece</a:t>
            </a:r>
            <a:r>
              <a:rPr lang="es-MX" b="1" dirty="0" smtClean="0">
                <a:solidFill>
                  <a:srgbClr val="FF0000"/>
                </a:solidFill>
              </a:rPr>
              <a:t> of cake</a:t>
            </a:r>
            <a:endParaRPr lang="es-A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60901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36980" y="515492"/>
            <a:ext cx="8963544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xmlns="" id="{124C03F6-6DDC-4D67-936B-8549485BB7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292" y="3666992"/>
            <a:ext cx="2265270" cy="2675516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215564E9-F1E0-42FF-A7CA-2B16D9006602}"/>
              </a:ext>
            </a:extLst>
          </p:cNvPr>
          <p:cNvSpPr txBox="1"/>
          <p:nvPr/>
        </p:nvSpPr>
        <p:spPr>
          <a:xfrm>
            <a:off x="481914" y="284205"/>
            <a:ext cx="2100648" cy="12003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MX" dirty="0"/>
              <a:t>Do </a:t>
            </a:r>
            <a:r>
              <a:rPr lang="es-MX" dirty="0" err="1"/>
              <a:t>this</a:t>
            </a:r>
            <a:r>
              <a:rPr lang="es-MX" dirty="0"/>
              <a:t> </a:t>
            </a:r>
            <a:r>
              <a:rPr lang="es-MX" dirty="0" err="1"/>
              <a:t>exercise</a:t>
            </a:r>
            <a:r>
              <a:rPr lang="es-MX" dirty="0"/>
              <a:t> at page 163 </a:t>
            </a:r>
            <a:r>
              <a:rPr lang="es-MX" dirty="0" err="1"/>
              <a:t>Vocabulary</a:t>
            </a:r>
            <a:r>
              <a:rPr lang="es-MX" dirty="0"/>
              <a:t> Bank: </a:t>
            </a:r>
            <a:r>
              <a:rPr lang="es-MX" dirty="0" err="1"/>
              <a:t>Food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792472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66925" y="1571612"/>
            <a:ext cx="8058150" cy="445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52794" y="285728"/>
            <a:ext cx="4429156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57090836-D541-45AB-8975-5F34D5D832F8}"/>
              </a:ext>
            </a:extLst>
          </p:cNvPr>
          <p:cNvSpPr txBox="1"/>
          <p:nvPr/>
        </p:nvSpPr>
        <p:spPr>
          <a:xfrm>
            <a:off x="333632" y="285728"/>
            <a:ext cx="988541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MX" dirty="0">
                <a:solidFill>
                  <a:srgbClr val="FF0000"/>
                </a:solidFill>
              </a:rPr>
              <a:t>Page 68</a:t>
            </a:r>
            <a:endParaRPr lang="es-AR" dirty="0">
              <a:solidFill>
                <a:srgbClr val="FF0000"/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477078" y="2922287"/>
            <a:ext cx="2441836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some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chicken</a:t>
            </a:r>
            <a:r>
              <a:rPr lang="es-MX" b="1" dirty="0" smtClean="0">
                <a:solidFill>
                  <a:srgbClr val="FF0000"/>
                </a:solidFill>
              </a:rPr>
              <a:t> / a </a:t>
            </a:r>
            <a:r>
              <a:rPr lang="es-MX" b="1" dirty="0" err="1" smtClean="0">
                <a:solidFill>
                  <a:srgbClr val="FF0000"/>
                </a:solidFill>
              </a:rPr>
              <a:t>chicken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breast</a:t>
            </a:r>
            <a:endParaRPr lang="es-MX" b="1" dirty="0" smtClean="0">
              <a:solidFill>
                <a:srgbClr val="FF0000"/>
              </a:solidFill>
            </a:endParaRPr>
          </a:p>
          <a:p>
            <a:r>
              <a:rPr lang="es-MX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</a:t>
            </a:r>
            <a:r>
              <a:rPr lang="es-MX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grilled</a:t>
            </a:r>
            <a:r>
              <a:rPr lang="es-MX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chicken</a:t>
            </a:r>
            <a:r>
              <a:rPr lang="es-MX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breast</a:t>
            </a:r>
            <a:endParaRPr lang="es-A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5667372" y="2183623"/>
            <a:ext cx="2085150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some</a:t>
            </a:r>
            <a:r>
              <a:rPr lang="es-MX" b="1" dirty="0" smtClean="0">
                <a:solidFill>
                  <a:srgbClr val="FF0000"/>
                </a:solidFill>
              </a:rPr>
              <a:t> cake</a:t>
            </a:r>
          </a:p>
          <a:p>
            <a:r>
              <a:rPr lang="es-MX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</a:t>
            </a:r>
            <a:r>
              <a:rPr lang="es-MX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piece</a:t>
            </a:r>
            <a:r>
              <a:rPr lang="es-MX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of chocolate cake</a:t>
            </a:r>
            <a:endParaRPr lang="es-A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9513936" y="2146224"/>
            <a:ext cx="138941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 sushi</a:t>
            </a:r>
            <a:endParaRPr lang="es-A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3748809" y="4135726"/>
            <a:ext cx="138941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mushrooms</a:t>
            </a:r>
            <a:endParaRPr lang="es-A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1529501" y="4297974"/>
            <a:ext cx="138941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sweetcorn</a:t>
            </a:r>
            <a:endParaRPr lang="es-A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3823854" y="2150872"/>
            <a:ext cx="138941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tomatoes</a:t>
            </a:r>
            <a:endParaRPr lang="es-A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50284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xmlns="" id="{CA59F998-A620-47CF-BBDD-5AAD71EFE5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1451" y="334856"/>
            <a:ext cx="4083149" cy="4083149"/>
          </a:xfr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6BFDA05F-CF05-45CD-92A5-F5F5A3B977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0379" y="1681408"/>
            <a:ext cx="3955053" cy="4704896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9CBE98BC-51F1-475B-8F2F-6516B48149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01622" y="498120"/>
            <a:ext cx="3746726" cy="4840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836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485" y="1063654"/>
            <a:ext cx="8676491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06101" y="6048940"/>
            <a:ext cx="5206293" cy="352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9A Reading">
            <a:hlinkClick r:id="" action="ppaction://media"/>
            <a:extLst>
              <a:ext uri="{FF2B5EF4-FFF2-40B4-BE49-F238E27FC236}">
                <a16:creationId xmlns:a16="http://schemas.microsoft.com/office/drawing/2014/main" xmlns="" id="{F4FA8247-1453-411D-B23F-AD8AE826E1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71727" y="109113"/>
            <a:ext cx="609600" cy="6096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E66E307B-7BB9-4F33-88F1-A5480F6D4D09}"/>
              </a:ext>
            </a:extLst>
          </p:cNvPr>
          <p:cNvSpPr txBox="1"/>
          <p:nvPr/>
        </p:nvSpPr>
        <p:spPr>
          <a:xfrm>
            <a:off x="8984483" y="718713"/>
            <a:ext cx="2964501" cy="575542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MX" sz="1600" dirty="0">
                <a:solidFill>
                  <a:srgbClr val="FF0000"/>
                </a:solidFill>
              </a:rPr>
              <a:t>QUESTIONS ABOUT LAURA</a:t>
            </a:r>
          </a:p>
          <a:p>
            <a:r>
              <a:rPr lang="es-MX" sz="1600" dirty="0">
                <a:solidFill>
                  <a:srgbClr val="FF0000"/>
                </a:solidFill>
              </a:rPr>
              <a:t>1. </a:t>
            </a:r>
            <a:r>
              <a:rPr lang="es-MX" sz="1600" dirty="0" err="1">
                <a:solidFill>
                  <a:srgbClr val="FF0000"/>
                </a:solidFill>
              </a:rPr>
              <a:t>What</a:t>
            </a:r>
            <a:r>
              <a:rPr lang="es-MX" sz="1600" dirty="0">
                <a:solidFill>
                  <a:srgbClr val="FF0000"/>
                </a:solidFill>
              </a:rPr>
              <a:t> </a:t>
            </a:r>
            <a:r>
              <a:rPr lang="es-MX" sz="1600" dirty="0" err="1">
                <a:solidFill>
                  <a:srgbClr val="FF0000"/>
                </a:solidFill>
              </a:rPr>
              <a:t>did</a:t>
            </a:r>
            <a:r>
              <a:rPr lang="es-MX" sz="1600" dirty="0">
                <a:solidFill>
                  <a:srgbClr val="FF0000"/>
                </a:solidFill>
              </a:rPr>
              <a:t> </a:t>
            </a:r>
            <a:r>
              <a:rPr lang="es-MX" sz="1600" dirty="0" err="1">
                <a:solidFill>
                  <a:srgbClr val="FF0000"/>
                </a:solidFill>
              </a:rPr>
              <a:t>she</a:t>
            </a:r>
            <a:r>
              <a:rPr lang="es-MX" sz="1600" dirty="0">
                <a:solidFill>
                  <a:srgbClr val="FF0000"/>
                </a:solidFill>
              </a:rPr>
              <a:t> </a:t>
            </a:r>
            <a:r>
              <a:rPr lang="es-MX" sz="1600" dirty="0" err="1">
                <a:solidFill>
                  <a:srgbClr val="FF0000"/>
                </a:solidFill>
              </a:rPr>
              <a:t>have</a:t>
            </a:r>
            <a:r>
              <a:rPr lang="es-MX" sz="1600" dirty="0">
                <a:solidFill>
                  <a:srgbClr val="FF0000"/>
                </a:solidFill>
              </a:rPr>
              <a:t> </a:t>
            </a:r>
            <a:r>
              <a:rPr lang="es-MX" sz="1600" dirty="0" err="1">
                <a:solidFill>
                  <a:srgbClr val="FF0000"/>
                </a:solidFill>
              </a:rPr>
              <a:t>for</a:t>
            </a:r>
            <a:r>
              <a:rPr lang="es-MX" sz="1600" dirty="0">
                <a:solidFill>
                  <a:srgbClr val="FF0000"/>
                </a:solidFill>
              </a:rPr>
              <a:t> </a:t>
            </a:r>
            <a:r>
              <a:rPr lang="es-MX" sz="1600" dirty="0" err="1">
                <a:solidFill>
                  <a:srgbClr val="FF0000"/>
                </a:solidFill>
              </a:rPr>
              <a:t>breakfast</a:t>
            </a:r>
            <a:r>
              <a:rPr lang="es-MX" sz="1600" dirty="0">
                <a:solidFill>
                  <a:srgbClr val="FF0000"/>
                </a:solidFill>
              </a:rPr>
              <a:t> </a:t>
            </a:r>
            <a:r>
              <a:rPr lang="es-MX" sz="1600" dirty="0" err="1">
                <a:solidFill>
                  <a:srgbClr val="FF0000"/>
                </a:solidFill>
              </a:rPr>
              <a:t>yesterday</a:t>
            </a:r>
            <a:r>
              <a:rPr lang="es-MX" sz="1600" dirty="0">
                <a:solidFill>
                  <a:srgbClr val="FF0000"/>
                </a:solidFill>
              </a:rPr>
              <a:t>? </a:t>
            </a:r>
          </a:p>
          <a:p>
            <a:r>
              <a:rPr lang="es-MX" sz="1600" dirty="0" err="1">
                <a:solidFill>
                  <a:srgbClr val="FF0000"/>
                </a:solidFill>
              </a:rPr>
              <a:t>She</a:t>
            </a:r>
            <a:r>
              <a:rPr lang="es-MX" sz="1600" dirty="0">
                <a:solidFill>
                  <a:srgbClr val="FF0000"/>
                </a:solidFill>
              </a:rPr>
              <a:t> </a:t>
            </a:r>
            <a:r>
              <a:rPr lang="es-MX" sz="1600" dirty="0" err="1">
                <a:solidFill>
                  <a:srgbClr val="FF0000"/>
                </a:solidFill>
              </a:rPr>
              <a:t>had</a:t>
            </a:r>
            <a:r>
              <a:rPr lang="es-MX" sz="1600" dirty="0">
                <a:solidFill>
                  <a:srgbClr val="FF0000"/>
                </a:solidFill>
              </a:rPr>
              <a:t> </a:t>
            </a:r>
            <a:r>
              <a:rPr lang="es-MX" sz="1600" dirty="0" err="1">
                <a:solidFill>
                  <a:srgbClr val="FF0000"/>
                </a:solidFill>
              </a:rPr>
              <a:t>some</a:t>
            </a:r>
            <a:r>
              <a:rPr lang="es-MX" sz="1600" dirty="0">
                <a:solidFill>
                  <a:srgbClr val="FF0000"/>
                </a:solidFill>
              </a:rPr>
              <a:t> cereal, </a:t>
            </a:r>
            <a:r>
              <a:rPr lang="es-MX" sz="1600" dirty="0" err="1">
                <a:solidFill>
                  <a:srgbClr val="FF0000"/>
                </a:solidFill>
              </a:rPr>
              <a:t>some</a:t>
            </a:r>
            <a:r>
              <a:rPr lang="es-MX" sz="1600" dirty="0">
                <a:solidFill>
                  <a:srgbClr val="FF0000"/>
                </a:solidFill>
              </a:rPr>
              <a:t> </a:t>
            </a:r>
            <a:r>
              <a:rPr lang="es-MX" sz="1600" dirty="0" err="1">
                <a:solidFill>
                  <a:srgbClr val="FF0000"/>
                </a:solidFill>
              </a:rPr>
              <a:t>fruit</a:t>
            </a:r>
            <a:r>
              <a:rPr lang="es-MX" sz="1600" dirty="0">
                <a:solidFill>
                  <a:srgbClr val="FF0000"/>
                </a:solidFill>
              </a:rPr>
              <a:t>, a </a:t>
            </a:r>
            <a:r>
              <a:rPr lang="es-MX" sz="1600" dirty="0" err="1">
                <a:solidFill>
                  <a:srgbClr val="FF0000"/>
                </a:solidFill>
              </a:rPr>
              <a:t>piece</a:t>
            </a:r>
            <a:r>
              <a:rPr lang="es-MX" sz="1600" dirty="0">
                <a:solidFill>
                  <a:srgbClr val="FF0000"/>
                </a:solidFill>
              </a:rPr>
              <a:t> </a:t>
            </a:r>
            <a:r>
              <a:rPr lang="es-MX" sz="1600" dirty="0" err="1">
                <a:solidFill>
                  <a:srgbClr val="FF0000"/>
                </a:solidFill>
              </a:rPr>
              <a:t>of</a:t>
            </a:r>
            <a:r>
              <a:rPr lang="es-MX" sz="1600" dirty="0">
                <a:solidFill>
                  <a:srgbClr val="FF0000"/>
                </a:solidFill>
              </a:rPr>
              <a:t> </a:t>
            </a:r>
            <a:r>
              <a:rPr lang="es-MX" sz="1600" dirty="0" err="1">
                <a:solidFill>
                  <a:srgbClr val="FF0000"/>
                </a:solidFill>
              </a:rPr>
              <a:t>toast</a:t>
            </a:r>
            <a:r>
              <a:rPr lang="es-MX" sz="1600" dirty="0">
                <a:solidFill>
                  <a:srgbClr val="FF0000"/>
                </a:solidFill>
              </a:rPr>
              <a:t> and tea and </a:t>
            </a:r>
            <a:r>
              <a:rPr lang="es-MX" sz="1600" dirty="0" err="1">
                <a:solidFill>
                  <a:srgbClr val="FF0000"/>
                </a:solidFill>
              </a:rPr>
              <a:t>coffee</a:t>
            </a:r>
            <a:r>
              <a:rPr lang="es-MX" sz="1600" dirty="0">
                <a:solidFill>
                  <a:srgbClr val="FF0000"/>
                </a:solidFill>
              </a:rPr>
              <a:t> </a:t>
            </a:r>
            <a:r>
              <a:rPr lang="es-MX" sz="1600" dirty="0" err="1">
                <a:solidFill>
                  <a:srgbClr val="FF0000"/>
                </a:solidFill>
              </a:rPr>
              <a:t>for</a:t>
            </a:r>
            <a:r>
              <a:rPr lang="es-MX" sz="1600" dirty="0">
                <a:solidFill>
                  <a:srgbClr val="FF0000"/>
                </a:solidFill>
              </a:rPr>
              <a:t> </a:t>
            </a:r>
            <a:r>
              <a:rPr lang="es-MX" sz="1600" dirty="0" err="1">
                <a:solidFill>
                  <a:srgbClr val="FF0000"/>
                </a:solidFill>
              </a:rPr>
              <a:t>breakfast</a:t>
            </a:r>
            <a:r>
              <a:rPr lang="es-MX" sz="1600" dirty="0">
                <a:solidFill>
                  <a:srgbClr val="FF0000"/>
                </a:solidFill>
              </a:rPr>
              <a:t>.</a:t>
            </a:r>
          </a:p>
          <a:p>
            <a:r>
              <a:rPr lang="es-MX" sz="1600" dirty="0">
                <a:solidFill>
                  <a:srgbClr val="FF0000"/>
                </a:solidFill>
              </a:rPr>
              <a:t>2. </a:t>
            </a:r>
            <a:r>
              <a:rPr lang="es-MX" sz="1600" dirty="0" err="1">
                <a:solidFill>
                  <a:srgbClr val="FF0000"/>
                </a:solidFill>
              </a:rPr>
              <a:t>Why</a:t>
            </a:r>
            <a:r>
              <a:rPr lang="es-MX" sz="1600" dirty="0">
                <a:solidFill>
                  <a:srgbClr val="FF0000"/>
                </a:solidFill>
              </a:rPr>
              <a:t> </a:t>
            </a:r>
            <a:r>
              <a:rPr lang="es-MX" sz="1600" dirty="0" err="1">
                <a:solidFill>
                  <a:srgbClr val="FF0000"/>
                </a:solidFill>
              </a:rPr>
              <a:t>does</a:t>
            </a:r>
            <a:r>
              <a:rPr lang="es-MX" sz="1600" dirty="0">
                <a:solidFill>
                  <a:srgbClr val="FF0000"/>
                </a:solidFill>
              </a:rPr>
              <a:t> </a:t>
            </a:r>
            <a:r>
              <a:rPr lang="es-MX" sz="1600" dirty="0" err="1">
                <a:solidFill>
                  <a:srgbClr val="FF0000"/>
                </a:solidFill>
              </a:rPr>
              <a:t>she</a:t>
            </a:r>
            <a:r>
              <a:rPr lang="es-MX" sz="1600" dirty="0">
                <a:solidFill>
                  <a:srgbClr val="FF0000"/>
                </a:solidFill>
              </a:rPr>
              <a:t> </a:t>
            </a:r>
            <a:r>
              <a:rPr lang="es-MX" sz="1600" dirty="0" err="1">
                <a:solidFill>
                  <a:srgbClr val="FF0000"/>
                </a:solidFill>
              </a:rPr>
              <a:t>say</a:t>
            </a:r>
            <a:r>
              <a:rPr lang="es-MX" sz="1600" dirty="0">
                <a:solidFill>
                  <a:srgbClr val="FF0000"/>
                </a:solidFill>
              </a:rPr>
              <a:t> </a:t>
            </a:r>
            <a:r>
              <a:rPr lang="es-MX" sz="1600" dirty="0" err="1">
                <a:solidFill>
                  <a:srgbClr val="FF0000"/>
                </a:solidFill>
              </a:rPr>
              <a:t>that</a:t>
            </a:r>
            <a:r>
              <a:rPr lang="es-MX" sz="1600" dirty="0">
                <a:solidFill>
                  <a:srgbClr val="FF0000"/>
                </a:solidFill>
              </a:rPr>
              <a:t> </a:t>
            </a:r>
            <a:r>
              <a:rPr lang="es-MX" sz="1600" dirty="0" err="1">
                <a:solidFill>
                  <a:srgbClr val="FF0000"/>
                </a:solidFill>
              </a:rPr>
              <a:t>she</a:t>
            </a:r>
            <a:r>
              <a:rPr lang="es-MX" sz="1600" dirty="0">
                <a:solidFill>
                  <a:srgbClr val="FF0000"/>
                </a:solidFill>
              </a:rPr>
              <a:t> </a:t>
            </a:r>
            <a:r>
              <a:rPr lang="es-MX" sz="1600" dirty="0" err="1">
                <a:solidFill>
                  <a:srgbClr val="FF0000"/>
                </a:solidFill>
              </a:rPr>
              <a:t>is</a:t>
            </a:r>
            <a:r>
              <a:rPr lang="es-MX" sz="1600" dirty="0">
                <a:solidFill>
                  <a:srgbClr val="FF0000"/>
                </a:solidFill>
              </a:rPr>
              <a:t> a bit </a:t>
            </a:r>
            <a:r>
              <a:rPr lang="es-MX" sz="1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unusual</a:t>
            </a:r>
            <a:r>
              <a:rPr lang="es-MX" sz="1600" dirty="0">
                <a:solidFill>
                  <a:srgbClr val="FF0000"/>
                </a:solidFill>
              </a:rPr>
              <a:t>?</a:t>
            </a:r>
          </a:p>
          <a:p>
            <a:r>
              <a:rPr lang="es-MX" sz="1600" dirty="0" err="1">
                <a:solidFill>
                  <a:srgbClr val="FF0000"/>
                </a:solidFill>
              </a:rPr>
              <a:t>Because</a:t>
            </a:r>
            <a:r>
              <a:rPr lang="es-MX" sz="1600" dirty="0">
                <a:solidFill>
                  <a:srgbClr val="FF0000"/>
                </a:solidFill>
              </a:rPr>
              <a:t> </a:t>
            </a:r>
            <a:r>
              <a:rPr lang="es-MX" sz="1600" dirty="0" err="1">
                <a:solidFill>
                  <a:srgbClr val="FF0000"/>
                </a:solidFill>
              </a:rPr>
              <a:t>she</a:t>
            </a:r>
            <a:r>
              <a:rPr lang="es-MX" sz="1600" dirty="0">
                <a:solidFill>
                  <a:srgbClr val="FF0000"/>
                </a:solidFill>
              </a:rPr>
              <a:t> </a:t>
            </a:r>
            <a:r>
              <a:rPr lang="es-MX" sz="1600" dirty="0" err="1">
                <a:solidFill>
                  <a:srgbClr val="FF0000"/>
                </a:solidFill>
              </a:rPr>
              <a:t>always</a:t>
            </a:r>
            <a:r>
              <a:rPr lang="es-MX" sz="1600" dirty="0">
                <a:solidFill>
                  <a:srgbClr val="FF0000"/>
                </a:solidFill>
              </a:rPr>
              <a:t> has tea and </a:t>
            </a:r>
            <a:r>
              <a:rPr lang="es-MX" sz="1600" dirty="0" err="1">
                <a:solidFill>
                  <a:srgbClr val="FF0000"/>
                </a:solidFill>
              </a:rPr>
              <a:t>coffee</a:t>
            </a:r>
            <a:r>
              <a:rPr lang="es-MX" sz="1600" dirty="0">
                <a:solidFill>
                  <a:srgbClr val="FF0000"/>
                </a:solidFill>
              </a:rPr>
              <a:t> in </a:t>
            </a:r>
            <a:r>
              <a:rPr lang="es-MX" sz="1600" dirty="0" err="1">
                <a:solidFill>
                  <a:srgbClr val="FF0000"/>
                </a:solidFill>
              </a:rPr>
              <a:t>the</a:t>
            </a:r>
            <a:r>
              <a:rPr lang="es-MX" sz="1600" dirty="0">
                <a:solidFill>
                  <a:srgbClr val="FF0000"/>
                </a:solidFill>
              </a:rPr>
              <a:t> </a:t>
            </a:r>
            <a:r>
              <a:rPr lang="es-MX" sz="1600" dirty="0" err="1">
                <a:solidFill>
                  <a:srgbClr val="FF0000"/>
                </a:solidFill>
              </a:rPr>
              <a:t>morning</a:t>
            </a:r>
            <a:r>
              <a:rPr lang="es-MX" sz="1600" dirty="0">
                <a:solidFill>
                  <a:srgbClr val="FF0000"/>
                </a:solidFill>
              </a:rPr>
              <a:t> (</a:t>
            </a:r>
            <a:r>
              <a:rPr lang="es-MX" sz="1600" dirty="0" err="1">
                <a:solidFill>
                  <a:srgbClr val="FF0000"/>
                </a:solidFill>
              </a:rPr>
              <a:t>She</a:t>
            </a:r>
            <a:r>
              <a:rPr lang="es-MX" sz="1600" dirty="0">
                <a:solidFill>
                  <a:srgbClr val="FF0000"/>
                </a:solidFill>
              </a:rPr>
              <a:t> </a:t>
            </a:r>
            <a:r>
              <a:rPr lang="es-MX" sz="1600" dirty="0" err="1">
                <a:solidFill>
                  <a:srgbClr val="FF0000"/>
                </a:solidFill>
              </a:rPr>
              <a:t>doesn´t</a:t>
            </a:r>
            <a:r>
              <a:rPr lang="es-MX" sz="1600" dirty="0">
                <a:solidFill>
                  <a:srgbClr val="FF0000"/>
                </a:solidFill>
              </a:rPr>
              <a:t> </a:t>
            </a:r>
            <a:r>
              <a:rPr lang="es-MX" sz="1600" dirty="0" err="1">
                <a:solidFill>
                  <a:srgbClr val="FF0000"/>
                </a:solidFill>
              </a:rPr>
              <a:t>mind</a:t>
            </a:r>
            <a:r>
              <a:rPr lang="es-MX" sz="1600" dirty="0">
                <a:solidFill>
                  <a:srgbClr val="FF0000"/>
                </a:solidFill>
              </a:rPr>
              <a:t> in </a:t>
            </a:r>
            <a:r>
              <a:rPr lang="es-MX" sz="1600" dirty="0" err="1">
                <a:solidFill>
                  <a:srgbClr val="FF0000"/>
                </a:solidFill>
              </a:rPr>
              <a:t>which</a:t>
            </a:r>
            <a:r>
              <a:rPr lang="es-MX" sz="1600" dirty="0">
                <a:solidFill>
                  <a:srgbClr val="FF0000"/>
                </a:solidFill>
              </a:rPr>
              <a:t> </a:t>
            </a:r>
            <a:r>
              <a:rPr lang="es-MX" sz="1600" dirty="0" err="1">
                <a:solidFill>
                  <a:srgbClr val="FF0000"/>
                </a:solidFill>
              </a:rPr>
              <a:t>order</a:t>
            </a:r>
            <a:r>
              <a:rPr lang="es-MX" sz="1600" dirty="0">
                <a:solidFill>
                  <a:srgbClr val="FF0000"/>
                </a:solidFill>
              </a:rPr>
              <a:t>)</a:t>
            </a:r>
          </a:p>
          <a:p>
            <a:r>
              <a:rPr lang="es-MX" sz="1600" dirty="0">
                <a:solidFill>
                  <a:srgbClr val="FF0000"/>
                </a:solidFill>
              </a:rPr>
              <a:t>3. </a:t>
            </a:r>
            <a:r>
              <a:rPr lang="es-MX" sz="1600" dirty="0" err="1">
                <a:solidFill>
                  <a:srgbClr val="FF0000"/>
                </a:solidFill>
              </a:rPr>
              <a:t>What</a:t>
            </a:r>
            <a:r>
              <a:rPr lang="es-MX" sz="1600" dirty="0">
                <a:solidFill>
                  <a:srgbClr val="FF0000"/>
                </a:solidFill>
              </a:rPr>
              <a:t> </a:t>
            </a:r>
            <a:r>
              <a:rPr lang="es-MX" sz="1600" dirty="0" err="1">
                <a:solidFill>
                  <a:srgbClr val="FF0000"/>
                </a:solidFill>
              </a:rPr>
              <a:t>did</a:t>
            </a:r>
            <a:r>
              <a:rPr lang="es-MX" sz="1600" dirty="0">
                <a:solidFill>
                  <a:srgbClr val="FF0000"/>
                </a:solidFill>
              </a:rPr>
              <a:t> </a:t>
            </a:r>
            <a:r>
              <a:rPr lang="es-MX" sz="1600" dirty="0" err="1">
                <a:solidFill>
                  <a:srgbClr val="FF0000"/>
                </a:solidFill>
              </a:rPr>
              <a:t>she</a:t>
            </a:r>
            <a:r>
              <a:rPr lang="es-MX" sz="1600" dirty="0">
                <a:solidFill>
                  <a:srgbClr val="FF0000"/>
                </a:solidFill>
              </a:rPr>
              <a:t> </a:t>
            </a:r>
            <a:r>
              <a:rPr lang="es-MX" sz="1600" dirty="0" err="1">
                <a:solidFill>
                  <a:srgbClr val="FF0000"/>
                </a:solidFill>
              </a:rPr>
              <a:t>have</a:t>
            </a:r>
            <a:r>
              <a:rPr lang="es-MX" sz="1600" dirty="0">
                <a:solidFill>
                  <a:srgbClr val="FF0000"/>
                </a:solidFill>
              </a:rPr>
              <a:t> </a:t>
            </a:r>
            <a:r>
              <a:rPr lang="es-MX" sz="1600" dirty="0" err="1">
                <a:solidFill>
                  <a:srgbClr val="FF0000"/>
                </a:solidFill>
              </a:rPr>
              <a:t>for</a:t>
            </a:r>
            <a:r>
              <a:rPr lang="es-MX" sz="1600" dirty="0">
                <a:solidFill>
                  <a:srgbClr val="FF0000"/>
                </a:solidFill>
              </a:rPr>
              <a:t> lunch?</a:t>
            </a:r>
          </a:p>
          <a:p>
            <a:r>
              <a:rPr lang="es-MX" sz="1600" dirty="0">
                <a:solidFill>
                  <a:srgbClr val="FF0000"/>
                </a:solidFill>
              </a:rPr>
              <a:t>4. </a:t>
            </a:r>
            <a:r>
              <a:rPr lang="es-MX" sz="1600" dirty="0" err="1">
                <a:solidFill>
                  <a:srgbClr val="FF0000"/>
                </a:solidFill>
              </a:rPr>
              <a:t>What</a:t>
            </a:r>
            <a:r>
              <a:rPr lang="es-MX" sz="1600" dirty="0">
                <a:solidFill>
                  <a:srgbClr val="FF0000"/>
                </a:solidFill>
              </a:rPr>
              <a:t> </a:t>
            </a:r>
            <a:r>
              <a:rPr lang="es-MX" sz="1600" dirty="0" err="1">
                <a:solidFill>
                  <a:srgbClr val="FF0000"/>
                </a:solidFill>
              </a:rPr>
              <a:t>is</a:t>
            </a:r>
            <a:r>
              <a:rPr lang="es-MX" sz="1600" dirty="0">
                <a:solidFill>
                  <a:srgbClr val="FF0000"/>
                </a:solidFill>
              </a:rPr>
              <a:t> sushi?</a:t>
            </a:r>
          </a:p>
          <a:p>
            <a:r>
              <a:rPr lang="es-MX" sz="1600" dirty="0">
                <a:solidFill>
                  <a:srgbClr val="FF0000"/>
                </a:solidFill>
              </a:rPr>
              <a:t>5. </a:t>
            </a:r>
            <a:r>
              <a:rPr lang="es-MX" sz="1600" dirty="0" err="1">
                <a:solidFill>
                  <a:srgbClr val="FF0000"/>
                </a:solidFill>
              </a:rPr>
              <a:t>Is</a:t>
            </a:r>
            <a:r>
              <a:rPr lang="es-MX" sz="1600" dirty="0">
                <a:solidFill>
                  <a:srgbClr val="FF0000"/>
                </a:solidFill>
              </a:rPr>
              <a:t> </a:t>
            </a:r>
            <a:r>
              <a:rPr lang="es-MX" sz="1600" dirty="0" err="1">
                <a:solidFill>
                  <a:srgbClr val="FF0000"/>
                </a:solidFill>
              </a:rPr>
              <a:t>she</a:t>
            </a:r>
            <a:r>
              <a:rPr lang="es-MX" sz="1600" dirty="0">
                <a:solidFill>
                  <a:srgbClr val="FF0000"/>
                </a:solidFill>
              </a:rPr>
              <a:t> a </a:t>
            </a:r>
            <a:r>
              <a:rPr lang="es-MX" sz="1600" dirty="0" err="1">
                <a:solidFill>
                  <a:srgbClr val="FF0000"/>
                </a:solidFill>
              </a:rPr>
              <a:t>vegetarian</a:t>
            </a:r>
            <a:r>
              <a:rPr lang="es-MX" sz="1600" dirty="0">
                <a:solidFill>
                  <a:srgbClr val="FF0000"/>
                </a:solidFill>
              </a:rPr>
              <a:t>?</a:t>
            </a:r>
            <a:endParaRPr lang="es-AR" sz="1600" dirty="0">
              <a:solidFill>
                <a:srgbClr val="FF0000"/>
              </a:solidFill>
            </a:endParaRPr>
          </a:p>
          <a:p>
            <a:r>
              <a:rPr lang="es-AR" sz="1600" dirty="0">
                <a:solidFill>
                  <a:srgbClr val="FF0000"/>
                </a:solidFill>
              </a:rPr>
              <a:t>6. </a:t>
            </a:r>
            <a:r>
              <a:rPr lang="es-AR" sz="1600" dirty="0" err="1">
                <a:solidFill>
                  <a:srgbClr val="FF0000"/>
                </a:solidFill>
              </a:rPr>
              <a:t>When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did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she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become</a:t>
            </a:r>
            <a:r>
              <a:rPr lang="es-AR" sz="1600" dirty="0">
                <a:solidFill>
                  <a:srgbClr val="FF0000"/>
                </a:solidFill>
              </a:rPr>
              <a:t> a </a:t>
            </a:r>
            <a:r>
              <a:rPr lang="es-AR" sz="1600" dirty="0" err="1">
                <a:solidFill>
                  <a:srgbClr val="FF0000"/>
                </a:solidFill>
              </a:rPr>
              <a:t>vegetarian</a:t>
            </a:r>
            <a:r>
              <a:rPr lang="es-AR" sz="1600" dirty="0">
                <a:solidFill>
                  <a:srgbClr val="FF0000"/>
                </a:solidFill>
              </a:rPr>
              <a:t>?</a:t>
            </a:r>
          </a:p>
          <a:p>
            <a:r>
              <a:rPr lang="es-AR" sz="1600" dirty="0">
                <a:solidFill>
                  <a:srgbClr val="FF0000"/>
                </a:solidFill>
              </a:rPr>
              <a:t>7. </a:t>
            </a:r>
            <a:r>
              <a:rPr lang="es-AR" sz="1600" dirty="0" err="1">
                <a:solidFill>
                  <a:srgbClr val="FF0000"/>
                </a:solidFill>
              </a:rPr>
              <a:t>Did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she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have</a:t>
            </a:r>
            <a:r>
              <a:rPr lang="es-AR" sz="1600" dirty="0">
                <a:solidFill>
                  <a:srgbClr val="FF0000"/>
                </a:solidFill>
              </a:rPr>
              <a:t> lunch at home?</a:t>
            </a:r>
          </a:p>
          <a:p>
            <a:r>
              <a:rPr lang="es-AR" sz="1600" dirty="0">
                <a:solidFill>
                  <a:srgbClr val="FF0000"/>
                </a:solidFill>
              </a:rPr>
              <a:t>8. </a:t>
            </a:r>
            <a:r>
              <a:rPr lang="es-AR" sz="1600" dirty="0" err="1">
                <a:solidFill>
                  <a:srgbClr val="FF0000"/>
                </a:solidFill>
              </a:rPr>
              <a:t>Did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she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have</a:t>
            </a:r>
            <a:r>
              <a:rPr lang="es-AR" sz="1600" dirty="0">
                <a:solidFill>
                  <a:srgbClr val="FF0000"/>
                </a:solidFill>
              </a:rPr>
              <a:t> a snack in </a:t>
            </a:r>
            <a:r>
              <a:rPr lang="es-AR" sz="1600" dirty="0" err="1">
                <a:solidFill>
                  <a:srgbClr val="FF0000"/>
                </a:solidFill>
              </a:rPr>
              <a:t>the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afternoon</a:t>
            </a:r>
            <a:r>
              <a:rPr lang="es-AR" sz="1600" dirty="0">
                <a:solidFill>
                  <a:srgbClr val="FF0000"/>
                </a:solidFill>
              </a:rPr>
              <a:t>?</a:t>
            </a:r>
          </a:p>
          <a:p>
            <a:r>
              <a:rPr lang="es-AR" sz="1600" dirty="0">
                <a:solidFill>
                  <a:srgbClr val="FF0000"/>
                </a:solidFill>
              </a:rPr>
              <a:t>9. </a:t>
            </a:r>
            <a:r>
              <a:rPr lang="es-AR" sz="1600" dirty="0" err="1">
                <a:solidFill>
                  <a:srgbClr val="FF0000"/>
                </a:solidFill>
              </a:rPr>
              <a:t>What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did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she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have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for</a:t>
            </a:r>
            <a:r>
              <a:rPr lang="es-AR" sz="1600" dirty="0">
                <a:solidFill>
                  <a:srgbClr val="FF0000"/>
                </a:solidFill>
              </a:rPr>
              <a:t> a snack?</a:t>
            </a:r>
          </a:p>
          <a:p>
            <a:r>
              <a:rPr lang="es-AR" sz="1600" dirty="0">
                <a:solidFill>
                  <a:srgbClr val="FF0000"/>
                </a:solidFill>
              </a:rPr>
              <a:t>10.What </a:t>
            </a:r>
            <a:r>
              <a:rPr lang="es-AR" sz="1600" dirty="0" err="1">
                <a:solidFill>
                  <a:srgbClr val="FF0000"/>
                </a:solidFill>
              </a:rPr>
              <a:t>did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she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have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for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dinner</a:t>
            </a:r>
            <a:r>
              <a:rPr lang="es-AR" sz="1600" dirty="0">
                <a:solidFill>
                  <a:srgbClr val="FF0000"/>
                </a:solidFill>
              </a:rPr>
              <a:t>?</a:t>
            </a:r>
          </a:p>
          <a:p>
            <a:r>
              <a:rPr lang="es-AR" sz="1600" dirty="0">
                <a:solidFill>
                  <a:srgbClr val="FF0000"/>
                </a:solidFill>
              </a:rPr>
              <a:t>11. </a:t>
            </a:r>
            <a:r>
              <a:rPr lang="es-AR" sz="1600" dirty="0" err="1">
                <a:solidFill>
                  <a:srgbClr val="FF0000"/>
                </a:solidFill>
              </a:rPr>
              <a:t>Did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she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have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dinner</a:t>
            </a:r>
            <a:r>
              <a:rPr lang="es-AR" sz="1600" dirty="0">
                <a:solidFill>
                  <a:srgbClr val="FF0000"/>
                </a:solidFill>
              </a:rPr>
              <a:t> at home?</a:t>
            </a:r>
          </a:p>
          <a:p>
            <a:r>
              <a:rPr lang="es-AR" sz="1600" dirty="0">
                <a:solidFill>
                  <a:srgbClr val="FF0000"/>
                </a:solidFill>
              </a:rPr>
              <a:t>12. </a:t>
            </a:r>
            <a:r>
              <a:rPr lang="es-AR" sz="1600" dirty="0" err="1">
                <a:solidFill>
                  <a:srgbClr val="FF0000"/>
                </a:solidFill>
              </a:rPr>
              <a:t>Did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she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drink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wine</a:t>
            </a:r>
            <a:r>
              <a:rPr lang="es-AR" sz="1600" dirty="0">
                <a:solidFill>
                  <a:srgbClr val="FF0000"/>
                </a:solidFill>
              </a:rPr>
              <a:t>?</a:t>
            </a:r>
            <a:endParaRPr lang="es-MX" sz="1600" dirty="0">
              <a:solidFill>
                <a:srgbClr val="FF0000"/>
              </a:solidFill>
            </a:endParaRPr>
          </a:p>
        </p:txBody>
      </p:sp>
      <p:pic>
        <p:nvPicPr>
          <p:cNvPr id="1026" name="Picture 2" descr="Open lasagne sheets topped with peas and leeks, on a plate">
            <a:extLst>
              <a:ext uri="{FF2B5EF4-FFF2-40B4-BE49-F238E27FC236}">
                <a16:creationId xmlns:a16="http://schemas.microsoft.com/office/drawing/2014/main" xmlns="" id="{D29F55B0-4BFF-4C05-A684-07D861E878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347" y="5672931"/>
            <a:ext cx="1062074" cy="964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ollos de sushi bajos en carbohidratos - Diet Doctor">
            <a:extLst>
              <a:ext uri="{FF2B5EF4-FFF2-40B4-BE49-F238E27FC236}">
                <a16:creationId xmlns:a16="http://schemas.microsoft.com/office/drawing/2014/main" xmlns="" id="{C340DACB-3ACE-4B60-850B-513C855B0C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9742" y="5645156"/>
            <a:ext cx="1490919" cy="992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Conector recto de flecha 4">
            <a:extLst>
              <a:ext uri="{FF2B5EF4-FFF2-40B4-BE49-F238E27FC236}">
                <a16:creationId xmlns:a16="http://schemas.microsoft.com/office/drawing/2014/main" xmlns="" id="{40277E0D-D956-40AF-B60E-ABA795DE460A}"/>
              </a:ext>
            </a:extLst>
          </p:cNvPr>
          <p:cNvCxnSpPr/>
          <p:nvPr/>
        </p:nvCxnSpPr>
        <p:spPr>
          <a:xfrm flipH="1">
            <a:off x="1144952" y="5380750"/>
            <a:ext cx="1025610" cy="3459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0" name="Picture 6" descr="Wedge Of Traditional Manchego Cheese And Biscuits On A Wooden ...">
            <a:extLst>
              <a:ext uri="{FF2B5EF4-FFF2-40B4-BE49-F238E27FC236}">
                <a16:creationId xmlns:a16="http://schemas.microsoft.com/office/drawing/2014/main" xmlns="" id="{AA333732-7433-4234-BA4E-71BC5108BB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341" y="77351"/>
            <a:ext cx="1912134" cy="1329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Conector recto de flecha 8">
            <a:extLst>
              <a:ext uri="{FF2B5EF4-FFF2-40B4-BE49-F238E27FC236}">
                <a16:creationId xmlns:a16="http://schemas.microsoft.com/office/drawing/2014/main" xmlns="" id="{2F4B706B-A1C1-4904-93E2-C23B8FE7F26E}"/>
              </a:ext>
            </a:extLst>
          </p:cNvPr>
          <p:cNvCxnSpPr/>
          <p:nvPr/>
        </p:nvCxnSpPr>
        <p:spPr>
          <a:xfrm flipH="1" flipV="1">
            <a:off x="1495168" y="1297459"/>
            <a:ext cx="447925" cy="35958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4" name="3 Entrada de lápiz"/>
              <p14:cNvContentPartPr/>
              <p14:nvPr/>
            </p14:nvContentPartPr>
            <p14:xfrm>
              <a:off x="1866240" y="2027160"/>
              <a:ext cx="2268720" cy="45000"/>
            </p14:xfrm>
          </p:contentPart>
        </mc:Choice>
        <mc:Fallback>
          <p:pic>
            <p:nvPicPr>
              <p:cNvPr id="4" name="3 Entrada de lápiz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850400" y="1963440"/>
                <a:ext cx="2300400" cy="172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6" name="5 Entrada de lápiz"/>
              <p14:cNvContentPartPr/>
              <p14:nvPr/>
            </p14:nvContentPartPr>
            <p14:xfrm>
              <a:off x="4420080" y="2053800"/>
              <a:ext cx="321840" cy="360"/>
            </p14:xfrm>
          </p:contentPart>
        </mc:Choice>
        <mc:Fallback>
          <p:pic>
            <p:nvPicPr>
              <p:cNvPr id="6" name="5 Entrada de lápiz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4404240" y="1990440"/>
                <a:ext cx="35352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">
            <p14:nvContentPartPr>
              <p14:cNvPr id="7" name="6 Entrada de lápiz"/>
              <p14:cNvContentPartPr/>
              <p14:nvPr/>
            </p14:nvContentPartPr>
            <p14:xfrm>
              <a:off x="1232280" y="2357280"/>
              <a:ext cx="1429200" cy="45000"/>
            </p14:xfrm>
          </p:contentPart>
        </mc:Choice>
        <mc:Fallback>
          <p:pic>
            <p:nvPicPr>
              <p:cNvPr id="7" name="6 Entrada de lápiz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216440" y="2293920"/>
                <a:ext cx="1460880" cy="172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6">
            <p14:nvContentPartPr>
              <p14:cNvPr id="8" name="7 Entrada de lápiz"/>
              <p14:cNvContentPartPr/>
              <p14:nvPr/>
            </p14:nvContentPartPr>
            <p14:xfrm>
              <a:off x="3795120" y="2366280"/>
              <a:ext cx="732600" cy="360"/>
            </p14:xfrm>
          </p:contentPart>
        </mc:Choice>
        <mc:Fallback>
          <p:pic>
            <p:nvPicPr>
              <p:cNvPr id="8" name="7 Entrada de lápiz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3779280" y="2302920"/>
                <a:ext cx="764280" cy="12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8">
            <p14:nvContentPartPr>
              <p14:cNvPr id="10" name="9 Entrada de lápiz"/>
              <p14:cNvContentPartPr/>
              <p14:nvPr/>
            </p14:nvContentPartPr>
            <p14:xfrm>
              <a:off x="3027240" y="2678760"/>
              <a:ext cx="1303920" cy="54000"/>
            </p14:xfrm>
          </p:contentPart>
        </mc:Choice>
        <mc:Fallback>
          <p:pic>
            <p:nvPicPr>
              <p:cNvPr id="10" name="9 Entrada de lápiz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3011400" y="2615400"/>
                <a:ext cx="1335600" cy="181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0">
            <p14:nvContentPartPr>
              <p14:cNvPr id="11" name="10 Entrada de lápiz"/>
              <p14:cNvContentPartPr/>
              <p14:nvPr/>
            </p14:nvContentPartPr>
            <p14:xfrm>
              <a:off x="5339880" y="3857760"/>
              <a:ext cx="1170360" cy="27000"/>
            </p14:xfrm>
          </p:contentPart>
        </mc:Choice>
        <mc:Fallback>
          <p:pic>
            <p:nvPicPr>
              <p:cNvPr id="11" name="10 Entrada de lápiz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5324040" y="3794040"/>
                <a:ext cx="1202040" cy="154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2">
            <p14:nvContentPartPr>
              <p14:cNvPr id="12" name="11 Entrada de lápiz"/>
              <p14:cNvContentPartPr/>
              <p14:nvPr/>
            </p14:nvContentPartPr>
            <p14:xfrm>
              <a:off x="6286320" y="4687920"/>
              <a:ext cx="687960" cy="9360"/>
            </p14:xfrm>
          </p:contentPart>
        </mc:Choice>
        <mc:Fallback>
          <p:pic>
            <p:nvPicPr>
              <p:cNvPr id="12" name="11 Entrada de lápiz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6270480" y="4624560"/>
                <a:ext cx="720000" cy="136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4">
            <p14:nvContentPartPr>
              <p14:cNvPr id="13" name="12 Entrada de lápiz"/>
              <p14:cNvContentPartPr/>
              <p14:nvPr/>
            </p14:nvContentPartPr>
            <p14:xfrm>
              <a:off x="6339960" y="5018400"/>
              <a:ext cx="857880" cy="360"/>
            </p14:xfrm>
          </p:contentPart>
        </mc:Choice>
        <mc:Fallback>
          <p:pic>
            <p:nvPicPr>
              <p:cNvPr id="13" name="12 Entrada de lápiz"/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6324120" y="4955040"/>
                <a:ext cx="889560" cy="12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6">
            <p14:nvContentPartPr>
              <p14:cNvPr id="14" name="13 Entrada de lápiz"/>
              <p14:cNvContentPartPr/>
              <p14:nvPr/>
            </p14:nvContentPartPr>
            <p14:xfrm>
              <a:off x="3580920" y="5313240"/>
              <a:ext cx="348480" cy="9360"/>
            </p14:xfrm>
          </p:contentPart>
        </mc:Choice>
        <mc:Fallback>
          <p:pic>
            <p:nvPicPr>
              <p:cNvPr id="14" name="13 Entrada de lápiz"/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3565080" y="5249520"/>
                <a:ext cx="380160" cy="136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25392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854</TotalTime>
  <Words>740</Words>
  <Application>Microsoft Office PowerPoint</Application>
  <PresentationFormat>Personalizado</PresentationFormat>
  <Paragraphs>158</Paragraphs>
  <Slides>24</Slides>
  <Notes>1</Notes>
  <HiddenSlides>0</HiddenSlides>
  <MMClips>9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24</vt:i4>
      </vt:variant>
    </vt:vector>
  </HeadingPairs>
  <TitlesOfParts>
    <vt:vector size="26" baseType="lpstr">
      <vt:lpstr>Tema de Office</vt:lpstr>
      <vt:lpstr>1_Tema de Office</vt:lpstr>
      <vt:lpstr>9 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Page 141</vt:lpstr>
      <vt:lpstr>STARTERS</vt:lpstr>
      <vt:lpstr>MAIN COURSES</vt:lpstr>
      <vt:lpstr>desserts</vt:lpstr>
      <vt:lpstr>Presentación de PowerPoint</vt:lpstr>
      <vt:lpstr>Presentación de PowerPoint</vt:lpstr>
      <vt:lpstr>What is there in your favourite sandwich?</vt:lpstr>
      <vt:lpstr>What is there on the table?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Gladys</dc:creator>
  <cp:lastModifiedBy>gladysmaba@outlook.com</cp:lastModifiedBy>
  <cp:revision>64</cp:revision>
  <dcterms:created xsi:type="dcterms:W3CDTF">2020-03-27T15:02:52Z</dcterms:created>
  <dcterms:modified xsi:type="dcterms:W3CDTF">2021-11-08T21:07:25Z</dcterms:modified>
</cp:coreProperties>
</file>