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478" r:id="rId2"/>
    <p:sldId id="504" r:id="rId3"/>
    <p:sldId id="479" r:id="rId4"/>
    <p:sldId id="481" r:id="rId5"/>
    <p:sldId id="482" r:id="rId6"/>
    <p:sldId id="483" r:id="rId7"/>
    <p:sldId id="486" r:id="rId8"/>
    <p:sldId id="487" r:id="rId9"/>
    <p:sldId id="485" r:id="rId10"/>
    <p:sldId id="490" r:id="rId11"/>
    <p:sldId id="507" r:id="rId12"/>
    <p:sldId id="491" r:id="rId13"/>
    <p:sldId id="492" r:id="rId14"/>
    <p:sldId id="493" r:id="rId15"/>
    <p:sldId id="480" r:id="rId16"/>
    <p:sldId id="484" r:id="rId17"/>
    <p:sldId id="488" r:id="rId18"/>
    <p:sldId id="505" r:id="rId19"/>
    <p:sldId id="494" r:id="rId20"/>
    <p:sldId id="495" r:id="rId21"/>
    <p:sldId id="506" r:id="rId22"/>
    <p:sldId id="496" r:id="rId23"/>
    <p:sldId id="497" r:id="rId24"/>
    <p:sldId id="498" r:id="rId25"/>
    <p:sldId id="499" r:id="rId26"/>
    <p:sldId id="500" r:id="rId27"/>
    <p:sldId id="501" r:id="rId28"/>
    <p:sldId id="502" r:id="rId29"/>
    <p:sldId id="503"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DB1"/>
    <a:srgbClr val="FBFDA1"/>
    <a:srgbClr val="35EB4B"/>
    <a:srgbClr val="88A9D2"/>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375AB670-A3E2-4159-9DFE-4BB201E859FB}"/>
    <pc:docChg chg="custSel modSld">
      <pc:chgData name="Lilia Dieguez" userId="fe6e7e7479d2ae01" providerId="LiveId" clId="{375AB670-A3E2-4159-9DFE-4BB201E859FB}" dt="2025-04-07T02:56:06.249" v="36" actId="478"/>
      <pc:docMkLst>
        <pc:docMk/>
      </pc:docMkLst>
      <pc:sldChg chg="delSp modSp mod delAnim">
        <pc:chgData name="Lilia Dieguez" userId="fe6e7e7479d2ae01" providerId="LiveId" clId="{375AB670-A3E2-4159-9DFE-4BB201E859FB}" dt="2025-04-07T02:47:59.791" v="2" actId="1076"/>
        <pc:sldMkLst>
          <pc:docMk/>
          <pc:sldMk cId="1850181746" sldId="479"/>
        </pc:sldMkLst>
      </pc:sldChg>
      <pc:sldChg chg="modSp mod">
        <pc:chgData name="Lilia Dieguez" userId="fe6e7e7479d2ae01" providerId="LiveId" clId="{375AB670-A3E2-4159-9DFE-4BB201E859FB}" dt="2025-04-07T02:48:16.203" v="5" actId="14100"/>
        <pc:sldMkLst>
          <pc:docMk/>
          <pc:sldMk cId="2501803969" sldId="480"/>
        </pc:sldMkLst>
      </pc:sldChg>
      <pc:sldChg chg="delSp mod delAnim">
        <pc:chgData name="Lilia Dieguez" userId="fe6e7e7479d2ae01" providerId="LiveId" clId="{375AB670-A3E2-4159-9DFE-4BB201E859FB}" dt="2025-04-07T02:48:28.878" v="6" actId="478"/>
        <pc:sldMkLst>
          <pc:docMk/>
          <pc:sldMk cId="4281419993" sldId="481"/>
        </pc:sldMkLst>
      </pc:sldChg>
      <pc:sldChg chg="delSp mod delAnim">
        <pc:chgData name="Lilia Dieguez" userId="fe6e7e7479d2ae01" providerId="LiveId" clId="{375AB670-A3E2-4159-9DFE-4BB201E859FB}" dt="2025-04-07T02:48:40.353" v="7" actId="478"/>
        <pc:sldMkLst>
          <pc:docMk/>
          <pc:sldMk cId="4029273517" sldId="482"/>
        </pc:sldMkLst>
      </pc:sldChg>
      <pc:sldChg chg="delSp mod delAnim">
        <pc:chgData name="Lilia Dieguez" userId="fe6e7e7479d2ae01" providerId="LiveId" clId="{375AB670-A3E2-4159-9DFE-4BB201E859FB}" dt="2025-04-07T02:48:46.441" v="8" actId="478"/>
        <pc:sldMkLst>
          <pc:docMk/>
          <pc:sldMk cId="3369708916" sldId="483"/>
        </pc:sldMkLst>
      </pc:sldChg>
      <pc:sldChg chg="delSp mod delAnim">
        <pc:chgData name="Lilia Dieguez" userId="fe6e7e7479d2ae01" providerId="LiveId" clId="{375AB670-A3E2-4159-9DFE-4BB201E859FB}" dt="2025-04-07T02:49:27.789" v="9" actId="478"/>
        <pc:sldMkLst>
          <pc:docMk/>
          <pc:sldMk cId="173642051" sldId="484"/>
        </pc:sldMkLst>
      </pc:sldChg>
      <pc:sldChg chg="delSp mod delAnim">
        <pc:chgData name="Lilia Dieguez" userId="fe6e7e7479d2ae01" providerId="LiveId" clId="{375AB670-A3E2-4159-9DFE-4BB201E859FB}" dt="2025-04-07T02:49:32.133" v="10" actId="478"/>
        <pc:sldMkLst>
          <pc:docMk/>
          <pc:sldMk cId="2013458502" sldId="485"/>
        </pc:sldMkLst>
      </pc:sldChg>
      <pc:sldChg chg="delSp mod delAnim">
        <pc:chgData name="Lilia Dieguez" userId="fe6e7e7479d2ae01" providerId="LiveId" clId="{375AB670-A3E2-4159-9DFE-4BB201E859FB}" dt="2025-04-07T02:49:45.941" v="11" actId="478"/>
        <pc:sldMkLst>
          <pc:docMk/>
          <pc:sldMk cId="1516497786" sldId="486"/>
        </pc:sldMkLst>
      </pc:sldChg>
      <pc:sldChg chg="delSp mod delAnim">
        <pc:chgData name="Lilia Dieguez" userId="fe6e7e7479d2ae01" providerId="LiveId" clId="{375AB670-A3E2-4159-9DFE-4BB201E859FB}" dt="2025-04-07T02:50:09.221" v="12" actId="478"/>
        <pc:sldMkLst>
          <pc:docMk/>
          <pc:sldMk cId="3234669685" sldId="487"/>
        </pc:sldMkLst>
      </pc:sldChg>
      <pc:sldChg chg="delSp mod delAnim">
        <pc:chgData name="Lilia Dieguez" userId="fe6e7e7479d2ae01" providerId="LiveId" clId="{375AB670-A3E2-4159-9DFE-4BB201E859FB}" dt="2025-04-07T02:50:16.521" v="13" actId="478"/>
        <pc:sldMkLst>
          <pc:docMk/>
          <pc:sldMk cId="2335930686" sldId="488"/>
        </pc:sldMkLst>
      </pc:sldChg>
      <pc:sldChg chg="delSp mod delAnim">
        <pc:chgData name="Lilia Dieguez" userId="fe6e7e7479d2ae01" providerId="LiveId" clId="{375AB670-A3E2-4159-9DFE-4BB201E859FB}" dt="2025-04-07T02:51:25.290" v="14" actId="478"/>
        <pc:sldMkLst>
          <pc:docMk/>
          <pc:sldMk cId="3861301285" sldId="490"/>
        </pc:sldMkLst>
      </pc:sldChg>
      <pc:sldChg chg="delSp mod delAnim">
        <pc:chgData name="Lilia Dieguez" userId="fe6e7e7479d2ae01" providerId="LiveId" clId="{375AB670-A3E2-4159-9DFE-4BB201E859FB}" dt="2025-04-07T02:52:04.589" v="16" actId="478"/>
        <pc:sldMkLst>
          <pc:docMk/>
          <pc:sldMk cId="2900147750" sldId="491"/>
        </pc:sldMkLst>
      </pc:sldChg>
      <pc:sldChg chg="delSp mod delAnim">
        <pc:chgData name="Lilia Dieguez" userId="fe6e7e7479d2ae01" providerId="LiveId" clId="{375AB670-A3E2-4159-9DFE-4BB201E859FB}" dt="2025-04-07T02:52:13.888" v="17" actId="478"/>
        <pc:sldMkLst>
          <pc:docMk/>
          <pc:sldMk cId="4210927295" sldId="492"/>
        </pc:sldMkLst>
      </pc:sldChg>
      <pc:sldChg chg="delSp mod delAnim">
        <pc:chgData name="Lilia Dieguez" userId="fe6e7e7479d2ae01" providerId="LiveId" clId="{375AB670-A3E2-4159-9DFE-4BB201E859FB}" dt="2025-04-07T02:52:20.988" v="18" actId="478"/>
        <pc:sldMkLst>
          <pc:docMk/>
          <pc:sldMk cId="26842436" sldId="493"/>
        </pc:sldMkLst>
      </pc:sldChg>
      <pc:sldChg chg="delSp mod delAnim">
        <pc:chgData name="Lilia Dieguez" userId="fe6e7e7479d2ae01" providerId="LiveId" clId="{375AB670-A3E2-4159-9DFE-4BB201E859FB}" dt="2025-04-07T02:52:31.145" v="19" actId="478"/>
        <pc:sldMkLst>
          <pc:docMk/>
          <pc:sldMk cId="2078247469" sldId="494"/>
        </pc:sldMkLst>
      </pc:sldChg>
      <pc:sldChg chg="delSp mod delAnim">
        <pc:chgData name="Lilia Dieguez" userId="fe6e7e7479d2ae01" providerId="LiveId" clId="{375AB670-A3E2-4159-9DFE-4BB201E859FB}" dt="2025-04-07T02:52:38.653" v="20" actId="478"/>
        <pc:sldMkLst>
          <pc:docMk/>
          <pc:sldMk cId="3286755733" sldId="495"/>
        </pc:sldMkLst>
      </pc:sldChg>
      <pc:sldChg chg="delSp mod delAnim">
        <pc:chgData name="Lilia Dieguez" userId="fe6e7e7479d2ae01" providerId="LiveId" clId="{375AB670-A3E2-4159-9DFE-4BB201E859FB}" dt="2025-04-07T02:53:35.130" v="21" actId="478"/>
        <pc:sldMkLst>
          <pc:docMk/>
          <pc:sldMk cId="2534882092" sldId="496"/>
        </pc:sldMkLst>
      </pc:sldChg>
      <pc:sldChg chg="delSp mod delAnim">
        <pc:chgData name="Lilia Dieguez" userId="fe6e7e7479d2ae01" providerId="LiveId" clId="{375AB670-A3E2-4159-9DFE-4BB201E859FB}" dt="2025-04-07T02:53:52.151" v="22" actId="478"/>
        <pc:sldMkLst>
          <pc:docMk/>
          <pc:sldMk cId="3814048602" sldId="497"/>
        </pc:sldMkLst>
      </pc:sldChg>
      <pc:sldChg chg="delSp mod delAnim">
        <pc:chgData name="Lilia Dieguez" userId="fe6e7e7479d2ae01" providerId="LiveId" clId="{375AB670-A3E2-4159-9DFE-4BB201E859FB}" dt="2025-04-07T02:54:19.282" v="23" actId="478"/>
        <pc:sldMkLst>
          <pc:docMk/>
          <pc:sldMk cId="2995032218" sldId="498"/>
        </pc:sldMkLst>
      </pc:sldChg>
      <pc:sldChg chg="delSp modSp mod delAnim">
        <pc:chgData name="Lilia Dieguez" userId="fe6e7e7479d2ae01" providerId="LiveId" clId="{375AB670-A3E2-4159-9DFE-4BB201E859FB}" dt="2025-04-07T02:55:37.047" v="34" actId="20577"/>
        <pc:sldMkLst>
          <pc:docMk/>
          <pc:sldMk cId="1573477976" sldId="499"/>
        </pc:sldMkLst>
      </pc:sldChg>
      <pc:sldChg chg="delSp mod delAnim">
        <pc:chgData name="Lilia Dieguez" userId="fe6e7e7479d2ae01" providerId="LiveId" clId="{375AB670-A3E2-4159-9DFE-4BB201E859FB}" dt="2025-04-07T02:55:57.248" v="35" actId="478"/>
        <pc:sldMkLst>
          <pc:docMk/>
          <pc:sldMk cId="3899021564" sldId="500"/>
        </pc:sldMkLst>
      </pc:sldChg>
      <pc:sldChg chg="delSp mod delAnim">
        <pc:chgData name="Lilia Dieguez" userId="fe6e7e7479d2ae01" providerId="LiveId" clId="{375AB670-A3E2-4159-9DFE-4BB201E859FB}" dt="2025-04-07T02:56:06.249" v="36" actId="478"/>
        <pc:sldMkLst>
          <pc:docMk/>
          <pc:sldMk cId="2231143426" sldId="501"/>
        </pc:sldMkLst>
      </pc:sldChg>
      <pc:sldChg chg="delSp mod delAnim">
        <pc:chgData name="Lilia Dieguez" userId="fe6e7e7479d2ae01" providerId="LiveId" clId="{375AB670-A3E2-4159-9DFE-4BB201E859FB}" dt="2025-04-07T02:51:35.955" v="15" actId="478"/>
        <pc:sldMkLst>
          <pc:docMk/>
          <pc:sldMk cId="2212982806" sldId="507"/>
        </pc:sldMkLst>
      </pc:sldChg>
    </pc:docChg>
  </pc:docChgLst>
  <pc:docChgLst>
    <pc:chgData name="Lilia Dieguez" userId="fe6e7e7479d2ae01" providerId="LiveId" clId="{4B4ABA06-B0F7-4462-B33D-5AEF83933D20}"/>
    <pc:docChg chg="custSel modSld sldOrd">
      <pc:chgData name="Lilia Dieguez" userId="fe6e7e7479d2ae01" providerId="LiveId" clId="{4B4ABA06-B0F7-4462-B33D-5AEF83933D20}" dt="2025-09-03T23:03:04.839" v="62" actId="14100"/>
      <pc:docMkLst>
        <pc:docMk/>
      </pc:docMkLst>
      <pc:sldChg chg="delSp mod delAnim">
        <pc:chgData name="Lilia Dieguez" userId="fe6e7e7479d2ae01" providerId="LiveId" clId="{4B4ABA06-B0F7-4462-B33D-5AEF83933D20}" dt="2025-09-03T22:43:37.053" v="0" actId="478"/>
        <pc:sldMkLst>
          <pc:docMk/>
          <pc:sldMk cId="310114022" sldId="478"/>
        </pc:sldMkLst>
        <pc:picChg chg="del">
          <ac:chgData name="Lilia Dieguez" userId="fe6e7e7479d2ae01" providerId="LiveId" clId="{4B4ABA06-B0F7-4462-B33D-5AEF83933D20}" dt="2025-09-03T22:43:37.053" v="0" actId="478"/>
          <ac:picMkLst>
            <pc:docMk/>
            <pc:sldMk cId="310114022" sldId="478"/>
            <ac:picMk id="5" creationId="{C2046E7C-07F1-4DB2-A31B-F3CEE8BB9DA1}"/>
          </ac:picMkLst>
        </pc:picChg>
      </pc:sldChg>
      <pc:sldChg chg="ord">
        <pc:chgData name="Lilia Dieguez" userId="fe6e7e7479d2ae01" providerId="LiveId" clId="{4B4ABA06-B0F7-4462-B33D-5AEF83933D20}" dt="2025-09-03T22:54:31.475" v="2"/>
        <pc:sldMkLst>
          <pc:docMk/>
          <pc:sldMk cId="4281419993" sldId="481"/>
        </pc:sldMkLst>
      </pc:sldChg>
      <pc:sldChg chg="ord">
        <pc:chgData name="Lilia Dieguez" userId="fe6e7e7479d2ae01" providerId="LiveId" clId="{4B4ABA06-B0F7-4462-B33D-5AEF83933D20}" dt="2025-09-03T22:54:36.622" v="4"/>
        <pc:sldMkLst>
          <pc:docMk/>
          <pc:sldMk cId="4029273517" sldId="482"/>
        </pc:sldMkLst>
      </pc:sldChg>
      <pc:sldChg chg="ord">
        <pc:chgData name="Lilia Dieguez" userId="fe6e7e7479d2ae01" providerId="LiveId" clId="{4B4ABA06-B0F7-4462-B33D-5AEF83933D20}" dt="2025-09-03T22:54:57.388" v="6"/>
        <pc:sldMkLst>
          <pc:docMk/>
          <pc:sldMk cId="3369708916" sldId="483"/>
        </pc:sldMkLst>
      </pc:sldChg>
      <pc:sldChg chg="ord">
        <pc:chgData name="Lilia Dieguez" userId="fe6e7e7479d2ae01" providerId="LiveId" clId="{4B4ABA06-B0F7-4462-B33D-5AEF83933D20}" dt="2025-09-03T22:55:52.726" v="16"/>
        <pc:sldMkLst>
          <pc:docMk/>
          <pc:sldMk cId="2013458502" sldId="485"/>
        </pc:sldMkLst>
      </pc:sldChg>
      <pc:sldChg chg="modSp mod ord">
        <pc:chgData name="Lilia Dieguez" userId="fe6e7e7479d2ae01" providerId="LiveId" clId="{4B4ABA06-B0F7-4462-B33D-5AEF83933D20}" dt="2025-09-03T22:55:35.436" v="14" actId="27636"/>
        <pc:sldMkLst>
          <pc:docMk/>
          <pc:sldMk cId="1516497786" sldId="486"/>
        </pc:sldMkLst>
        <pc:spChg chg="mod">
          <ac:chgData name="Lilia Dieguez" userId="fe6e7e7479d2ae01" providerId="LiveId" clId="{4B4ABA06-B0F7-4462-B33D-5AEF83933D20}" dt="2025-09-03T22:55:35.436" v="14" actId="27636"/>
          <ac:spMkLst>
            <pc:docMk/>
            <pc:sldMk cId="1516497786" sldId="486"/>
            <ac:spMk id="16387" creationId="{00000000-0000-0000-0000-000000000000}"/>
          </ac:spMkLst>
        </pc:spChg>
        <pc:spChg chg="mod">
          <ac:chgData name="Lilia Dieguez" userId="fe6e7e7479d2ae01" providerId="LiveId" clId="{4B4ABA06-B0F7-4462-B33D-5AEF83933D20}" dt="2025-09-03T22:55:27.559" v="10" actId="14100"/>
          <ac:spMkLst>
            <pc:docMk/>
            <pc:sldMk cId="1516497786" sldId="486"/>
            <ac:spMk id="20482" creationId="{00000000-0000-0000-0000-000000000000}"/>
          </ac:spMkLst>
        </pc:spChg>
      </pc:sldChg>
      <pc:sldChg chg="ord">
        <pc:chgData name="Lilia Dieguez" userId="fe6e7e7479d2ae01" providerId="LiveId" clId="{4B4ABA06-B0F7-4462-B33D-5AEF83933D20}" dt="2025-09-03T22:55:59.145" v="18"/>
        <pc:sldMkLst>
          <pc:docMk/>
          <pc:sldMk cId="3234669685" sldId="487"/>
        </pc:sldMkLst>
      </pc:sldChg>
      <pc:sldChg chg="ord">
        <pc:chgData name="Lilia Dieguez" userId="fe6e7e7479d2ae01" providerId="LiveId" clId="{4B4ABA06-B0F7-4462-B33D-5AEF83933D20}" dt="2025-09-03T22:56:10.808" v="20"/>
        <pc:sldMkLst>
          <pc:docMk/>
          <pc:sldMk cId="3861301285" sldId="490"/>
        </pc:sldMkLst>
      </pc:sldChg>
      <pc:sldChg chg="ord">
        <pc:chgData name="Lilia Dieguez" userId="fe6e7e7479d2ae01" providerId="LiveId" clId="{4B4ABA06-B0F7-4462-B33D-5AEF83933D20}" dt="2025-09-03T22:57:06.500" v="24"/>
        <pc:sldMkLst>
          <pc:docMk/>
          <pc:sldMk cId="2900147750" sldId="491"/>
        </pc:sldMkLst>
      </pc:sldChg>
      <pc:sldChg chg="ord">
        <pc:chgData name="Lilia Dieguez" userId="fe6e7e7479d2ae01" providerId="LiveId" clId="{4B4ABA06-B0F7-4462-B33D-5AEF83933D20}" dt="2025-09-03T22:57:40.844" v="26"/>
        <pc:sldMkLst>
          <pc:docMk/>
          <pc:sldMk cId="4210927295" sldId="492"/>
        </pc:sldMkLst>
      </pc:sldChg>
      <pc:sldChg chg="ord">
        <pc:chgData name="Lilia Dieguez" userId="fe6e7e7479d2ae01" providerId="LiveId" clId="{4B4ABA06-B0F7-4462-B33D-5AEF83933D20}" dt="2025-09-03T22:57:57.008" v="28"/>
        <pc:sldMkLst>
          <pc:docMk/>
          <pc:sldMk cId="26842436" sldId="493"/>
        </pc:sldMkLst>
      </pc:sldChg>
      <pc:sldChg chg="modSp mod">
        <pc:chgData name="Lilia Dieguez" userId="fe6e7e7479d2ae01" providerId="LiveId" clId="{4B4ABA06-B0F7-4462-B33D-5AEF83933D20}" dt="2025-09-03T22:58:15.871" v="30" actId="14100"/>
        <pc:sldMkLst>
          <pc:docMk/>
          <pc:sldMk cId="3286755733" sldId="495"/>
        </pc:sldMkLst>
        <pc:spChg chg="mod">
          <ac:chgData name="Lilia Dieguez" userId="fe6e7e7479d2ae01" providerId="LiveId" clId="{4B4ABA06-B0F7-4462-B33D-5AEF83933D20}" dt="2025-09-03T22:58:15.871" v="30" actId="14100"/>
          <ac:spMkLst>
            <pc:docMk/>
            <pc:sldMk cId="3286755733" sldId="495"/>
            <ac:spMk id="20483" creationId="{00000000-0000-0000-0000-000000000000}"/>
          </ac:spMkLst>
        </pc:spChg>
      </pc:sldChg>
      <pc:sldChg chg="delSp modSp mod">
        <pc:chgData name="Lilia Dieguez" userId="fe6e7e7479d2ae01" providerId="LiveId" clId="{4B4ABA06-B0F7-4462-B33D-5AEF83933D20}" dt="2025-09-03T22:59:36.292" v="45" actId="478"/>
        <pc:sldMkLst>
          <pc:docMk/>
          <pc:sldMk cId="2534882092" sldId="496"/>
        </pc:sldMkLst>
        <pc:spChg chg="mod">
          <ac:chgData name="Lilia Dieguez" userId="fe6e7e7479d2ae01" providerId="LiveId" clId="{4B4ABA06-B0F7-4462-B33D-5AEF83933D20}" dt="2025-09-03T22:59:29.206" v="43" actId="14100"/>
          <ac:spMkLst>
            <pc:docMk/>
            <pc:sldMk cId="2534882092" sldId="496"/>
            <ac:spMk id="3" creationId="{00000000-0000-0000-0000-000000000000}"/>
          </ac:spMkLst>
        </pc:spChg>
        <pc:spChg chg="del mod">
          <ac:chgData name="Lilia Dieguez" userId="fe6e7e7479d2ae01" providerId="LiveId" clId="{4B4ABA06-B0F7-4462-B33D-5AEF83933D20}" dt="2025-09-03T22:59:36.292" v="45" actId="478"/>
          <ac:spMkLst>
            <pc:docMk/>
            <pc:sldMk cId="2534882092" sldId="496"/>
            <ac:spMk id="4" creationId="{0BB887A7-6E62-463F-870C-E97EE9DFE5FF}"/>
          </ac:spMkLst>
        </pc:spChg>
      </pc:sldChg>
      <pc:sldChg chg="modSp mod">
        <pc:chgData name="Lilia Dieguez" userId="fe6e7e7479d2ae01" providerId="LiveId" clId="{4B4ABA06-B0F7-4462-B33D-5AEF83933D20}" dt="2025-09-03T23:00:53.860" v="49" actId="1076"/>
        <pc:sldMkLst>
          <pc:docMk/>
          <pc:sldMk cId="1573477976" sldId="499"/>
        </pc:sldMkLst>
        <pc:spChg chg="mod">
          <ac:chgData name="Lilia Dieguez" userId="fe6e7e7479d2ae01" providerId="LiveId" clId="{4B4ABA06-B0F7-4462-B33D-5AEF83933D20}" dt="2025-09-03T23:00:47.569" v="48" actId="14100"/>
          <ac:spMkLst>
            <pc:docMk/>
            <pc:sldMk cId="1573477976" sldId="499"/>
            <ac:spMk id="22531" creationId="{00000000-0000-0000-0000-000000000000}"/>
          </ac:spMkLst>
        </pc:spChg>
        <pc:cxnChg chg="mod">
          <ac:chgData name="Lilia Dieguez" userId="fe6e7e7479d2ae01" providerId="LiveId" clId="{4B4ABA06-B0F7-4462-B33D-5AEF83933D20}" dt="2025-09-03T23:00:53.860" v="49" actId="1076"/>
          <ac:cxnSpMkLst>
            <pc:docMk/>
            <pc:sldMk cId="1573477976" sldId="499"/>
            <ac:cxnSpMk id="5" creationId="{00000000-0000-0000-0000-000000000000}"/>
          </ac:cxnSpMkLst>
        </pc:cxnChg>
      </pc:sldChg>
      <pc:sldChg chg="modSp mod">
        <pc:chgData name="Lilia Dieguez" userId="fe6e7e7479d2ae01" providerId="LiveId" clId="{4B4ABA06-B0F7-4462-B33D-5AEF83933D20}" dt="2025-09-03T23:02:02.888" v="54" actId="14100"/>
        <pc:sldMkLst>
          <pc:docMk/>
          <pc:sldMk cId="3899021564" sldId="500"/>
        </pc:sldMkLst>
        <pc:spChg chg="mod">
          <ac:chgData name="Lilia Dieguez" userId="fe6e7e7479d2ae01" providerId="LiveId" clId="{4B4ABA06-B0F7-4462-B33D-5AEF83933D20}" dt="2025-09-03T23:02:02.888" v="54" actId="14100"/>
          <ac:spMkLst>
            <pc:docMk/>
            <pc:sldMk cId="3899021564" sldId="500"/>
            <ac:spMk id="23554" creationId="{00000000-0000-0000-0000-000000000000}"/>
          </ac:spMkLst>
        </pc:spChg>
      </pc:sldChg>
      <pc:sldChg chg="modSp mod">
        <pc:chgData name="Lilia Dieguez" userId="fe6e7e7479d2ae01" providerId="LiveId" clId="{4B4ABA06-B0F7-4462-B33D-5AEF83933D20}" dt="2025-09-03T23:02:20.297" v="59" actId="5793"/>
        <pc:sldMkLst>
          <pc:docMk/>
          <pc:sldMk cId="2231143426" sldId="501"/>
        </pc:sldMkLst>
        <pc:spChg chg="mod">
          <ac:chgData name="Lilia Dieguez" userId="fe6e7e7479d2ae01" providerId="LiveId" clId="{4B4ABA06-B0F7-4462-B33D-5AEF83933D20}" dt="2025-09-03T23:02:20.297" v="59" actId="5793"/>
          <ac:spMkLst>
            <pc:docMk/>
            <pc:sldMk cId="2231143426" sldId="501"/>
            <ac:spMk id="24578" creationId="{00000000-0000-0000-0000-000000000000}"/>
          </ac:spMkLst>
        </pc:spChg>
      </pc:sldChg>
      <pc:sldChg chg="modSp mod">
        <pc:chgData name="Lilia Dieguez" userId="fe6e7e7479d2ae01" providerId="LiveId" clId="{4B4ABA06-B0F7-4462-B33D-5AEF83933D20}" dt="2025-09-03T23:03:04.839" v="62" actId="14100"/>
        <pc:sldMkLst>
          <pc:docMk/>
          <pc:sldMk cId="444018792" sldId="502"/>
        </pc:sldMkLst>
        <pc:spChg chg="mod">
          <ac:chgData name="Lilia Dieguez" userId="fe6e7e7479d2ae01" providerId="LiveId" clId="{4B4ABA06-B0F7-4462-B33D-5AEF83933D20}" dt="2025-09-03T23:03:04.839" v="62" actId="14100"/>
          <ac:spMkLst>
            <pc:docMk/>
            <pc:sldMk cId="444018792" sldId="502"/>
            <ac:spMk id="3" creationId="{00000000-0000-0000-0000-000000000000}"/>
          </ac:spMkLst>
        </pc:spChg>
      </pc:sldChg>
      <pc:sldChg chg="modSp mod">
        <pc:chgData name="Lilia Dieguez" userId="fe6e7e7479d2ae01" providerId="LiveId" clId="{4B4ABA06-B0F7-4462-B33D-5AEF83933D20}" dt="2025-09-03T22:58:54.377" v="37" actId="20577"/>
        <pc:sldMkLst>
          <pc:docMk/>
          <pc:sldMk cId="3157564058" sldId="506"/>
        </pc:sldMkLst>
        <pc:spChg chg="mod">
          <ac:chgData name="Lilia Dieguez" userId="fe6e7e7479d2ae01" providerId="LiveId" clId="{4B4ABA06-B0F7-4462-B33D-5AEF83933D20}" dt="2025-09-03T22:58:54.377" v="37" actId="20577"/>
          <ac:spMkLst>
            <pc:docMk/>
            <pc:sldMk cId="3157564058" sldId="506"/>
            <ac:spMk id="3" creationId="{00000000-0000-0000-0000-000000000000}"/>
          </ac:spMkLst>
        </pc:spChg>
      </pc:sldChg>
      <pc:sldChg chg="ord">
        <pc:chgData name="Lilia Dieguez" userId="fe6e7e7479d2ae01" providerId="LiveId" clId="{4B4ABA06-B0F7-4462-B33D-5AEF83933D20}" dt="2025-09-03T22:56:45.830" v="22"/>
        <pc:sldMkLst>
          <pc:docMk/>
          <pc:sldMk cId="2212982806" sldId="507"/>
        </pc:sldMkLst>
      </pc:sldChg>
    </pc:docChg>
  </pc:docChgLst>
</pc:chgInfo>
</file>

<file path=ppt/ink/ink1.xml><?xml version="1.0" encoding="utf-8"?>
<inkml:ink xmlns:inkml="http://www.w3.org/2003/InkML">
  <inkml:definitions>
    <inkml:context xml:id="ctx0">
      <inkml:inkSource xml:id="inkSrc0">
        <inkml:traceFormat>
          <inkml:channel name="X" type="integer" min="-1920" max="1366" units="cm"/>
          <inkml:channel name="Y" type="integer" min="-313" max="768" units="cm"/>
          <inkml:channel name="T" type="integer" max="2.14748E9" units="dev"/>
        </inkml:traceFormat>
        <inkml:channelProperties>
          <inkml:channelProperty channel="X" name="resolution" value="106.34304" units="1/cm"/>
          <inkml:channelProperty channel="Y" name="resolution" value="62.48555" units="1/cm"/>
          <inkml:channelProperty channel="T" name="resolution" value="1" units="1/dev"/>
        </inkml:channelProperties>
      </inkml:inkSource>
      <inkml:timestamp xml:id="ts0" timeString="2021-04-26T22:48:55.2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9309 3289 0,'40'0'62,"1"0"-15,-1 0-47,0 0 32,0 0-1,0 0-31,0 40 15,0-40-15,0 0 16,1 40-16,-1-40 16,0 0-1,0 0 1,0 0-16,-40 40 16,80-40-1,-40 0 1,1 0-1,-1 0 1,0 0-16,0 0 16,0 0-1,0 0-15,0 0 32,0 0-1,1 0-16,-1 0 1,0 0 15,0 0 1,0 0-17,0 0 1,0 0-1,0 0 17,1 0-17,-1 0-15,0 0 32,0 0-17,0 0 1,0 0-1,0 0 1,1 0 0,-1 0-1,0 0 1,0 0 15,0 0-31,40 0 31,-40 0-15,1 0 0,-1 0-1,0 0 1,0 0 0,0 0 15,0 0-16,0 0-15,0 0 32,1 0-17,-1 0 1,0 0 15,-40-40-15,40 40-1,-40-40 95,-40 40-79,0 0-15,0 0-1,-1 0 1,1 0 15,0 0-15,0 0-1,0 0 1,0 0 15,0 0-31,0 0 32,-41 0-32,1 0 31,40 0-31,-40 0 0,40 40 15,-1-40 1,-39 0-16,40 40 16,0-40-16,-40 0 15,39 0 1,1 0 0,0 0-1,0 0-15,-40 0 31,40 0-15,0 0 0,-1 0-16,1 0 15,0 0 17,0 0-17,0 0 1,0 0-1,0 0 1,-41 0 0,41 0-1,0 0 1,0 0-16,0 0 31,0 0-15,0 0 15,0 0-31,-1 0 47,1 0 0,40-40 31,0 0-47,-40 0-15,40-1 15,0 1 0,0 0-15,-40 40 0,40-40-1,-40 40 1,40-40-16,0 0 31,0 0 0,0 0 1,40 40 14,-40-40-46,40 40 16,0 0 15,0 0 1,1 0-17,-1 0 1,0 0-1,0 0 1,40 0 0,-40 0 15,41 0-15,-41 0-1,40 0 1,-40 0-1,0 0 1,0 0 15,0 0-31,1 0 32,-1 0-32,0 0 15,0 0 1,0 0-16,0 0 15,0 0 1,0 0-16,41 0 16,-41 0-1,0 0-15,40 0 16,-40 0-16,1 0 16,39 0-1,-40 0-15,0 0 16,0 0-1,0 0-15,0 0 16,1 0-16,39 0 16,0 0-1,-40 0 17,0 0-17,41 0 1,-41 0-1,0 0 1,0 0 15,0 0-15,0 0 46</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31:34.7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13246 17041,'25'0,"0"0,-1 0,1 0,0 0,0 0,0 0,-1 0,1 0,0 0,0 0,0 0,0 0,-1 0,1 0,0 0,0 0,0 0,-1 0,1 0,0 0,0 0,0 0,-1 0,1 0,0 0,0 0,0 0,-1 0,1 0,0 0,0 0,0 0,-1 0,1 0,0 0,0 0,0 0,-1 0,1 0,0 0,0 0,0 0,-1 0,1 0,-25 25,25-25,0 0,0 0,-1 0,1 0,0 0,0 0,0 0,0 0,-1 0,1 0,0 0,-25 24,25-24,0 0,-1 0,1 0,0 0,0 25,0-25,-1 0,1 0,0 0,0 0,0 0,-1 0,1 0,0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32:08.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9203 12452,'25'0,"-1"0,1 0,0 0,50 0,-51 0,1 0,0 0,49 0,-49 0,25 0,-25 0,24 0,-24 0,0 0,0 0,-1 0,1 0,0 0,0 0,0 0,-1 0,1 0,0 0,0 0,0 0,-1 0,1 0,0 0,0 0,0 0,-1 0,1 0,0 0,0 0,0 0,-1 0,1 0,0 0,0 0,0 0,0 0,-1 0,1 0,0 0,0 0,0 0,-1 0,1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32:22.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8285 15850,'25'0,"0"0,0 0,24 0,-24 0,25 0,-26 0,26 0,-25 0,0 0,-1 0,1 0,0 0,0 0,0 0,-1 0,1 0,0 0,0 0,0 0,-1 0,1 0,0 0,0 0,0 0,-1 0,1 0,0 0,0 0,0 0,-1 0,1 0,0 0,0 0,0 0,-1 0,1 0,0 0,0 0,0 0,0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25:42.0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8236 4291,'24'0,"26"0,0 0,-26-25,1 25,0 0,0 0,0 0,-1 0,1 0,0 0,0-24,0 24,-1 0,1 0,0 0,0 0,0 0,-1 0,1 0,0 0,0 0,0 0,-1 0,1 0,0 0,0 0,0 0,-1 0,1 0,0 0,0 0,0 0,-1 0,1 0,0 0,0 0,0 0,-1 0,1-25,25 25,-25 0,0 0,-1 0,1 0,0 0,-25-25,25 25,0 0,-1 0,1 0,0 0,0 0,-25-25,49 25,-24 0,0-25,0 25,0 0,24 0,1 0,-25-24,-1 24,26-25,-25 25,24 0,-24 0,0 0,0 0,0 0,-1 0,1 0,0 0,0 0,0 0,-1 0,1 0,0 0,0 0,0 0,0 0,-1 0,1 0,0 0,0 0,0 0,-1 0,1 0,0 0,0 0,0 0,-1 0,26 0,-25 0,0 0,-1 0,1 0,0 0,0 0,0 0,-1 0,26 0,-25 0,0 0,-1 0,1 0,0 0,0 0,24 0,1 0,-25 0,0 0,-1 0,1 0,0 0,25 0,-25 0,24 0,-24 0,0 0,24 0,-24 0,25 25,-25-25,-1 0,1 0,0 0,0 0,24 0,-24 0,25 0,-25 24,-1-24,1 0,0 0,0 0,0 0,-1 0,1 0,0 0,25 0,-26 0,1 0,0 0,0 0,0 0,-1 0,1 0,0 0,25 0,-26 0,26 0,-25 25,0-25,0 0,-1 0,1 0,0 0,0 0,24 0,-24 0,0 0,0 25,0-25,-1 0,26 0,-25 0,24 0,-24 0,0 0,0 0,0 0,-1 0,26 0,-25 0,24 0,-24 0,0 0,0 0,0 0,-1 0,1 0,0 0,0 0,0 0,-1 0,1 0,0 0,0 0,0 0,0 0,-1 0,1 0,0 0,0 0,0 0,-1 0,1 0,0 0,0 0,0 0,-1 0,1 0,0 0,25 0,-26 0,1 0,0 0,0 0,0 0,-1 0,1 0,0 0,0 0,0 0,-1 0,1 0,0 0,0 0,0 0,24 0,-24 0,0 0,0 0,-1 0,1 0,0 0,0 0,0 0,0 0,-1 0,1 0,0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32.7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19522 11237,'24'0,"1"0,0 0,25 0,-26 24,1-24,25 0,-1 0,-24 25,0-25,25 25,-1-25,1 0,-25 25,24-25,1 0,-25 0,0 0,24 0,-24 0,0 0,0 0,24 0,1 0,-1 0,-24 0,25 0,-25 0,24 0,-24 0,0 0,0 0,-1 0,1 0,25 0,-25 0,-1 0,1 0,0 0,0 0,0 0,0 0,24 0,-24 0,25 0,-1 0,-24 0,0 0,0 0,-1 0,26 0,-25 0,0 0,-1 0,1 0,0 0,0-25,0 25,24 0,-24 0,0 0,0-25,24 25,-24 0,0 0,0-25,-1 25,1 0,0 0,0 0,0 0,-1 0,1-24,0 24,0 0,0 0,-1 0,1 0,25 0,-25 0,0 0,-1 0,1 0,25 0,-25 0,-1 0,1 0,0 0,0 0,24 0,-49-25,25 25,0 0,0 0,0 0,-1 0,1 0,0 0,0 0,0 0,24 0,-24 0,0 0,0 0,-1 0,1 0,0 0,0 0,0 0,-25-25,0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35.6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19447 11584,'0'-25,"0"0,25 25,0 0,24 0,-24 0,25-25,24 25,25 0,-24 0,-1 0,1 0,24 0,-25 0,1 0,-1 0,1 0,-26 0,26 0,-51 0,26 0,-25 0,24 0,1 0,0 0,-26 0,1 0,25 0,-25 0,0 0,24 0,-24 0,25 0,-26 0,26 0,-25 0,0 0,-1 0,26 0,0 0,-26 0,1 0,25 0,-25 0,-1 0,26 0,0 0,-26 0,26 0,-25 0,49 0,-49 0,0 0,0 0,24 0,-24 0,0 0,24 0,-24 0,0 0,0 0,25 0,-26 0,1 0,0 0,0 0,0 0,-1 0,1 0,25 0,-25 0,24 0,-24 0,0 0,0 0,-1 0,1 0,25 0,-25 0,-1 0,1 0,0 0,0 0,0 0,-1 0,1 0,0 0,0 0,0 0,-1 0,1 0,0 0,0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40.7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16223 12799,'0'-25,"0"1,24 24,1 0,0 0,0-25,0 25,-1 0,1 0,-25-25,25 25,0 0,0 0,-1 0,1 0,25 0,-25 0,-1 0,1 0,0 0,0 0,0 0,0 0,-1 0,1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7T20:55:48.2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1662 14610,'25'0,"0"0,24 0,-24 0,0 0,25 0,-25 0,-1 0,1 0,0 0,0 0,0 0,24 0,-24 0,0 0,0 0,24 0,-24 0,0 0,0 0,-1 0,1 0,0 0,0 0,0 0,-1 0,1 0,0 0,0 0,0 0,-1 0,1 0,0 0,0 0,0 0,24 0,-24 0,0 0,24 0,-24 0,0 0,0 0,0 0,-1 0,1 0,0 0,0 0,0 0,24 0,-24 0,0 0,0 0,0 0,-1 0,26 0,-25 0,0 0,-1 0,1 0,0 0,0 0,0 0,-1 0,1 0,0 0,0 0,0 0,-1 0,1 0,0 0,0 0,0 0,-1 0,1 0,0 0,0 0,0 0,-1 0,1 0,0 0,0 0,0 0,-1 0,1 0,0 0,0 0,0 0,0 0,-1 0,1 0,0 0,0 0,0 0,-1 0,1 25,0-25,0 0,0 0,-1 0,1 0,0 0,0 0,0 0,-1 0,1 0,0 0,25 0,-26 0,1 0,25 0,-1 0,-24 0,0 0,25 0,-26 0,1 0,0 0,0 0,0 0,-1 0,1 0,0 0,0 0,0 0,0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17-09-08T14:29:57.04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4936 6772,'25'0,"0"0,0 0,0 0,0 0,-1 0,1 0,25 0,-25 0,-25-25,24 25,1 0,0 0,0 0,0 0,-1 0,1 0,0 0,25-25,-26 25,1 0,0 0,0 0,0 0,-1 0,26 0,-25 0,0 0,-1 0,1 0,0 0,0 0,0 0,-1 0,26 0,-25 0,0 0,-1 0,1 0,0 0,0 0,0 0,-1 0,1 0,0 0,0 0,0 0,0 0,-1 0,1 0,0 0,0 0,0 0,-1 0,1 0,0 0,0 0,0 0,-1 0,26 0,-25 0,0 0,-1 0,1 0,0 0,0 0,0 0,-1 0,1 0,0 0,0 0,0 0,-1 0,1 0,0 0,25 0,-26 0,26 0,-25 0,0 0,24 0,-24 0,0 0,0 0,0 0,-1 0,1 0,0 0,0 0,0 0,-1 25,1-25,0 0,0 0,0 0,-1 0,26 0,-50 25,25-25,0 0,-1 0,1 0,25 0,-25 0,24 24,-24-24,0 0,0 0,-1 0,1 0,0 0,0 0,0 0,-1 0,1 0,0 0,0 0,24 0,-49 25,25-25,0 0,0 0,0 0,0 25,-1-25,1 0,0 0,0 0,24 0,-24 0,0 0,0 0,24 0,-24 0,25 0,-25 0,-1 0,1 0,0 0,0 0,0 0,24 0,-24 0,0 0,0 0,-1 0,1 0,0 0,0 0,0 0,-1 0,1 0,0 0,0 0,0 0,-1 0,1-25,0 25,0 0,0 0,-1 0,1 0,0 0,0 0,0 0,0 0,-1 0,1 0,0 0,-25-25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A7A17-7BE3-4ED4-A51A-D862F2A39124}" type="datetimeFigureOut">
              <a:rPr lang="es-AR" smtClean="0"/>
              <a:t>3/9/2025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BBE8D-DC2F-4E81-8915-50DDB39C1EC5}" type="slidenum">
              <a:rPr lang="es-AR" smtClean="0"/>
              <a:t>‹#›</a:t>
            </a:fld>
            <a:endParaRPr lang="es-AR"/>
          </a:p>
        </p:txBody>
      </p:sp>
    </p:spTree>
    <p:extLst>
      <p:ext uri="{BB962C8B-B14F-4D97-AF65-F5344CB8AC3E}">
        <p14:creationId xmlns:p14="http://schemas.microsoft.com/office/powerpoint/2010/main" val="50204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05055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64137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34408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609600" y="6245225"/>
            <a:ext cx="28448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fld id="{F77B6578-B290-49FE-852E-20ED75258C52}" type="slidenum">
              <a:rPr lang="es-ES"/>
              <a:pPr/>
              <a:t>‹#›</a:t>
            </a:fld>
            <a:endParaRPr lang="es-ES"/>
          </a:p>
        </p:txBody>
      </p:sp>
    </p:spTree>
    <p:extLst>
      <p:ext uri="{BB962C8B-B14F-4D97-AF65-F5344CB8AC3E}">
        <p14:creationId xmlns:p14="http://schemas.microsoft.com/office/powerpoint/2010/main" val="263422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tabla"/>
          <p:cNvSpPr>
            <a:spLocks noGrp="1"/>
          </p:cNvSpPr>
          <p:nvPr>
            <p:ph type="tbl" idx="1"/>
          </p:nvPr>
        </p:nvSpPr>
        <p:spPr>
          <a:xfrm>
            <a:off x="609600" y="1600201"/>
            <a:ext cx="10972800" cy="4525963"/>
          </a:xfrm>
        </p:spPr>
        <p:txBody>
          <a:bodyPr/>
          <a:lstStyle/>
          <a:p>
            <a:pPr lvl="0"/>
            <a:endParaRPr lang="es-AR"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F4559C-277F-4BE0-BBBF-8BBFE9CE357A}" type="slidenum">
              <a:rPr lang="es-ES"/>
              <a:pPr>
                <a:defRPr/>
              </a:pPr>
              <a:t>‹#›</a:t>
            </a:fld>
            <a:endParaRPr lang="es-ES"/>
          </a:p>
        </p:txBody>
      </p:sp>
    </p:spTree>
    <p:extLst>
      <p:ext uri="{BB962C8B-B14F-4D97-AF65-F5344CB8AC3E}">
        <p14:creationId xmlns:p14="http://schemas.microsoft.com/office/powerpoint/2010/main" val="230121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92376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28954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90316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75979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31391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17715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73735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873A65-F0C6-4969-B490-4299A9F76C25}" type="datetimeFigureOut">
              <a:rPr lang="es-AR" smtClean="0"/>
              <a:t>3/9/2025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72753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73A65-F0C6-4969-B490-4299A9F76C25}" type="datetimeFigureOut">
              <a:rPr lang="es-AR" smtClean="0"/>
              <a:t>3/9/2025</a:t>
            </a:fld>
            <a:endParaRPr lang="es-A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77115-93AD-41FB-B847-32AB5773C2D0}" type="slidenum">
              <a:rPr lang="es-AR" smtClean="0"/>
              <a:t>‹#›</a:t>
            </a:fld>
            <a:endParaRPr lang="es-AR"/>
          </a:p>
        </p:txBody>
      </p:sp>
    </p:spTree>
    <p:extLst>
      <p:ext uri="{BB962C8B-B14F-4D97-AF65-F5344CB8AC3E}">
        <p14:creationId xmlns:p14="http://schemas.microsoft.com/office/powerpoint/2010/main" val="395183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2.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ustomXml" Target="../ink/ink4.xml"/></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9.xml"/><Relationship Id="rId3" Type="http://schemas.openxmlformats.org/officeDocument/2006/relationships/customXml" Target="../ink/ink5.xml"/><Relationship Id="rId7" Type="http://schemas.openxmlformats.org/officeDocument/2006/relationships/customXml" Target="../ink/ink6.xml"/><Relationship Id="rId12" Type="http://schemas.openxmlformats.org/officeDocument/2006/relationships/image" Target="../media/image50.emf"/><Relationship Id="rId2" Type="http://schemas.openxmlformats.org/officeDocument/2006/relationships/image" Target="../media/image9.png"/><Relationship Id="rId16"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47.emf"/><Relationship Id="rId11" Type="http://schemas.openxmlformats.org/officeDocument/2006/relationships/customXml" Target="../ink/ink8.xml"/><Relationship Id="rId15" Type="http://schemas.openxmlformats.org/officeDocument/2006/relationships/customXml" Target="../ink/ink10.xml"/><Relationship Id="rId10" Type="http://schemas.openxmlformats.org/officeDocument/2006/relationships/image" Target="../media/image49.emf"/><Relationship Id="rId9" Type="http://schemas.openxmlformats.org/officeDocument/2006/relationships/customXml" Target="../ink/ink7.xml"/><Relationship Id="rId14"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45.emf"/><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1500">
              <a:srgbClr val="0070C0"/>
            </a:gs>
            <a:gs pos="48000">
              <a:schemeClr val="accent1">
                <a:lumMod val="45000"/>
                <a:lumOff val="55000"/>
              </a:schemeClr>
            </a:gs>
            <a:gs pos="61000">
              <a:schemeClr val="accent1">
                <a:lumMod val="45000"/>
                <a:lumOff val="55000"/>
              </a:schemeClr>
            </a:gs>
            <a:gs pos="81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714357"/>
            <a:ext cx="8229600" cy="5411807"/>
          </a:xfrm>
          <a:solidFill>
            <a:schemeClr val="bg1"/>
          </a:solidFill>
          <a:ln w="57150">
            <a:solidFill>
              <a:schemeClr val="tx1"/>
            </a:solidFill>
          </a:ln>
        </p:spPr>
        <p:txBody>
          <a:bodyPr>
            <a:normAutofit fontScale="92500" lnSpcReduction="10000"/>
          </a:bodyPr>
          <a:lstStyle/>
          <a:p>
            <a:pPr algn="ctr">
              <a:buNone/>
            </a:pPr>
            <a:endParaRPr lang="es-AR" sz="5400" b="1" dirty="0">
              <a:effectLst>
                <a:outerShdw blurRad="38100" dist="38100" dir="2700000" algn="tl">
                  <a:srgbClr val="000000">
                    <a:alpha val="43137"/>
                  </a:srgbClr>
                </a:outerShdw>
              </a:effectLst>
              <a:latin typeface="Aharoni" pitchFamily="2" charset="-79"/>
              <a:cs typeface="Aharoni" pitchFamily="2" charset="-79"/>
            </a:endParaRPr>
          </a:p>
          <a:p>
            <a:pPr algn="ctr">
              <a:buNone/>
            </a:pPr>
            <a:r>
              <a:rPr lang="es-AR" sz="5400" b="1" dirty="0">
                <a:effectLst>
                  <a:outerShdw blurRad="38100" dist="38100" dir="2700000" algn="tl">
                    <a:srgbClr val="000000">
                      <a:alpha val="43137"/>
                    </a:srgbClr>
                  </a:outerShdw>
                </a:effectLst>
                <a:latin typeface="Aharoni" pitchFamily="2" charset="-79"/>
                <a:cs typeface="Aharoni" pitchFamily="2" charset="-79"/>
              </a:rPr>
              <a:t>ORACIONES</a:t>
            </a:r>
          </a:p>
          <a:p>
            <a:pPr algn="ctr">
              <a:buNone/>
            </a:pPr>
            <a:r>
              <a:rPr lang="es-AR" sz="5400" b="1" dirty="0">
                <a:effectLst>
                  <a:outerShdw blurRad="38100" dist="38100" dir="2700000" algn="tl">
                    <a:srgbClr val="000000">
                      <a:alpha val="43137"/>
                    </a:srgbClr>
                  </a:outerShdw>
                </a:effectLst>
                <a:latin typeface="Aharoni" pitchFamily="2" charset="-79"/>
                <a:cs typeface="Aharoni" pitchFamily="2" charset="-79"/>
              </a:rPr>
              <a:t>CONDICIONALES </a:t>
            </a:r>
          </a:p>
          <a:p>
            <a:pPr algn="ctr">
              <a:buNone/>
            </a:pPr>
            <a:r>
              <a:rPr lang="es-AR" sz="5400" b="1" dirty="0">
                <a:effectLst>
                  <a:outerShdw blurRad="38100" dist="38100" dir="2700000" algn="tl">
                    <a:srgbClr val="000000">
                      <a:alpha val="43137"/>
                    </a:srgbClr>
                  </a:outerShdw>
                </a:effectLst>
                <a:latin typeface="Aharoni" pitchFamily="2" charset="-79"/>
                <a:cs typeface="Aharoni" pitchFamily="2" charset="-79"/>
              </a:rPr>
              <a:t>ESPECIALES</a:t>
            </a:r>
          </a:p>
          <a:p>
            <a:pPr algn="ctr">
              <a:buNone/>
            </a:pPr>
            <a:endParaRPr lang="es-AR" sz="5400" b="1" dirty="0">
              <a:effectLst>
                <a:outerShdw blurRad="38100" dist="38100" dir="2700000" algn="tl">
                  <a:srgbClr val="000000">
                    <a:alpha val="43137"/>
                  </a:srgbClr>
                </a:outerShdw>
              </a:effectLst>
              <a:latin typeface="Aharoni" pitchFamily="2" charset="-79"/>
              <a:cs typeface="Aharoni" pitchFamily="2" charset="-79"/>
            </a:endParaRPr>
          </a:p>
          <a:p>
            <a:pPr marL="914400" indent="-914400">
              <a:buAutoNum type="arabicPeriod"/>
            </a:pPr>
            <a:r>
              <a:rPr lang="es-AR" sz="3600" b="1" dirty="0">
                <a:cs typeface="Aharoni" pitchFamily="2" charset="-79"/>
              </a:rPr>
              <a:t>Con otros nexos.</a:t>
            </a:r>
          </a:p>
          <a:p>
            <a:pPr marL="914400" indent="-914400">
              <a:buAutoNum type="arabicPeriod"/>
            </a:pPr>
            <a:r>
              <a:rPr lang="es-AR" sz="3600" b="1" dirty="0">
                <a:cs typeface="Aharoni" pitchFamily="2" charset="-79"/>
              </a:rPr>
              <a:t>Con Inversión (Aux + Sujeto)</a:t>
            </a:r>
          </a:p>
        </p:txBody>
      </p:sp>
    </p:spTree>
    <p:extLst>
      <p:ext uri="{BB962C8B-B14F-4D97-AF65-F5344CB8AC3E}">
        <p14:creationId xmlns:p14="http://schemas.microsoft.com/office/powerpoint/2010/main" val="310114022"/>
      </p:ext>
    </p:extLst>
  </p:cSld>
  <p:clrMapOvr>
    <a:masterClrMapping/>
  </p:clrMapOvr>
  <mc:AlternateContent xmlns:mc="http://schemas.openxmlformats.org/markup-compatibility/2006" xmlns:p14="http://schemas.microsoft.com/office/powerpoint/2010/main">
    <mc:Choice Requires="p14">
      <p:transition spd="slow" p14:dur="2000" advTm="50196"/>
    </mc:Choice>
    <mc:Fallback xmlns="">
      <p:transition spd="slow" advTm="501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6699"/>
            </a:gs>
            <a:gs pos="77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36209" y="804715"/>
            <a:ext cx="10972800" cy="1427553"/>
          </a:xfrm>
          <a:solidFill>
            <a:schemeClr val="bg1"/>
          </a:solidFill>
        </p:spPr>
        <p:txBody>
          <a:bodyPr>
            <a:normAutofit fontScale="90000"/>
          </a:bodyPr>
          <a:lstStyle/>
          <a:p>
            <a:pPr eaLnBrk="1" hangingPunct="1">
              <a:defRPr/>
            </a:pPr>
            <a:r>
              <a:rPr lang="es-ES" sz="4000" b="1" dirty="0" err="1">
                <a:solidFill>
                  <a:srgbClr val="FF0000"/>
                </a:solidFill>
                <a:effectLst>
                  <a:outerShdw blurRad="38100" dist="38100" dir="2700000" algn="tl">
                    <a:srgbClr val="C0C0C0"/>
                  </a:outerShdw>
                </a:effectLst>
              </a:rPr>
              <a:t>But</a:t>
            </a:r>
            <a:r>
              <a:rPr lang="es-ES" sz="4000" b="1" dirty="0">
                <a:solidFill>
                  <a:srgbClr val="FF0000"/>
                </a:solidFill>
                <a:effectLst>
                  <a:outerShdw blurRad="38100" dist="38100" dir="2700000" algn="tl">
                    <a:srgbClr val="C0C0C0"/>
                  </a:outerShdw>
                </a:effectLst>
              </a:rPr>
              <a:t> </a:t>
            </a:r>
            <a:r>
              <a:rPr lang="es-ES" sz="4000" b="1" dirty="0" err="1">
                <a:solidFill>
                  <a:srgbClr val="FF0000"/>
                </a:solidFill>
                <a:effectLst>
                  <a:outerShdw blurRad="38100" dist="38100" dir="2700000" algn="tl">
                    <a:srgbClr val="C0C0C0"/>
                  </a:outerShdw>
                </a:effectLst>
              </a:rPr>
              <a:t>for</a:t>
            </a:r>
            <a:r>
              <a:rPr lang="es-ES" sz="4000" b="1" dirty="0">
                <a:solidFill>
                  <a:srgbClr val="FF0000"/>
                </a:solidFill>
                <a:effectLst>
                  <a:outerShdw blurRad="38100" dist="38100" dir="2700000" algn="tl">
                    <a:srgbClr val="C0C0C0"/>
                  </a:outerShdw>
                </a:effectLst>
              </a:rPr>
              <a:t> + </a:t>
            </a:r>
            <a:r>
              <a:rPr lang="es-ES" sz="4000" b="1" dirty="0" err="1">
                <a:solidFill>
                  <a:srgbClr val="FF0000"/>
                </a:solidFill>
                <a:effectLst>
                  <a:outerShdw blurRad="38100" dist="38100" dir="2700000" algn="tl">
                    <a:srgbClr val="C0C0C0"/>
                  </a:outerShdw>
                </a:effectLst>
              </a:rPr>
              <a:t>noun</a:t>
            </a:r>
            <a:r>
              <a:rPr lang="es-ES" sz="4000" b="1" dirty="0"/>
              <a:t>   -  de no ser por -  si no hubiera sido por</a:t>
            </a:r>
            <a:r>
              <a:rPr lang="es-ES" sz="2400" b="1" dirty="0"/>
              <a:t>…</a:t>
            </a:r>
            <a:br>
              <a:rPr lang="es-ES" sz="2400" b="1" dirty="0"/>
            </a:br>
            <a:r>
              <a:rPr lang="es-ES" sz="2400" dirty="0"/>
              <a:t>(Nexo negativo de condición necesaria )</a:t>
            </a:r>
          </a:p>
        </p:txBody>
      </p:sp>
      <p:sp>
        <p:nvSpPr>
          <p:cNvPr id="17411" name="Rectangle 3"/>
          <p:cNvSpPr>
            <a:spLocks noGrp="1" noChangeArrowheads="1"/>
          </p:cNvSpPr>
          <p:nvPr>
            <p:ph type="body" idx="1"/>
          </p:nvPr>
        </p:nvSpPr>
        <p:spPr>
          <a:xfrm>
            <a:off x="1981200" y="2492375"/>
            <a:ext cx="8229600" cy="3365500"/>
          </a:xfrm>
          <a:solidFill>
            <a:schemeClr val="bg1"/>
          </a:solidFill>
          <a:ln w="38100" cmpd="dbl">
            <a:solidFill>
              <a:srgbClr val="FF0000"/>
            </a:solidFill>
          </a:ln>
        </p:spPr>
        <p:txBody>
          <a:bodyPr/>
          <a:lstStyle/>
          <a:p>
            <a:pPr eaLnBrk="1" hangingPunct="1"/>
            <a:endParaRPr lang="en-GB" dirty="0"/>
          </a:p>
          <a:p>
            <a:pPr eaLnBrk="1" hangingPunct="1"/>
            <a:r>
              <a:rPr lang="en-GB" b="1" dirty="0">
                <a:effectLst>
                  <a:outerShdw blurRad="38100" dist="38100" dir="2700000" algn="tl">
                    <a:srgbClr val="000000">
                      <a:alpha val="43137"/>
                    </a:srgbClr>
                  </a:outerShdw>
                </a:effectLst>
              </a:rPr>
              <a:t>But for </a:t>
            </a:r>
            <a:r>
              <a:rPr lang="en-GB" dirty="0"/>
              <a:t>the use of this configuration</a:t>
            </a:r>
            <a:r>
              <a:rPr lang="en-GB" b="1" dirty="0">
                <a:effectLst>
                  <a:outerShdw blurRad="38100" dist="38100" dir="2700000" algn="tl">
                    <a:srgbClr val="000000">
                      <a:alpha val="43137"/>
                    </a:srgbClr>
                  </a:outerShdw>
                </a:effectLst>
              </a:rPr>
              <a:t>,</a:t>
            </a:r>
            <a:r>
              <a:rPr lang="en-GB" dirty="0"/>
              <a:t> the system </a:t>
            </a:r>
            <a:r>
              <a:rPr lang="en-GB" u="sng" dirty="0"/>
              <a:t>would have never worked.</a:t>
            </a:r>
          </a:p>
          <a:p>
            <a:pPr eaLnBrk="1" hangingPunct="1"/>
            <a:r>
              <a:rPr lang="en-GB" dirty="0"/>
              <a:t>But for the use of this configuration, the system </a:t>
            </a:r>
            <a:r>
              <a:rPr lang="en-GB" u="sng" dirty="0"/>
              <a:t>would never work</a:t>
            </a:r>
            <a:r>
              <a:rPr lang="en-GB" dirty="0"/>
              <a:t>.</a:t>
            </a:r>
            <a:endParaRPr lang="es-ES" dirty="0"/>
          </a:p>
        </p:txBody>
      </p:sp>
    </p:spTree>
    <p:extLst>
      <p:ext uri="{BB962C8B-B14F-4D97-AF65-F5344CB8AC3E}">
        <p14:creationId xmlns:p14="http://schemas.microsoft.com/office/powerpoint/2010/main" val="3861301285"/>
      </p:ext>
    </p:extLst>
  </p:cSld>
  <p:clrMapOvr>
    <a:masterClrMapping/>
  </p:clrMapOvr>
  <mc:AlternateContent xmlns:mc="http://schemas.openxmlformats.org/markup-compatibility/2006" xmlns:p14="http://schemas.microsoft.com/office/powerpoint/2010/main">
    <mc:Choice Requires="p14">
      <p:transition spd="slow" p14:dur="2000" advTm="143144"/>
    </mc:Choice>
    <mc:Fallback xmlns="">
      <p:transition spd="slow" advTm="1431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6699"/>
            </a:gs>
            <a:gs pos="77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4763" y="137058"/>
            <a:ext cx="10972800" cy="820885"/>
          </a:xfrm>
          <a:solidFill>
            <a:schemeClr val="bg1"/>
          </a:solidFill>
        </p:spPr>
        <p:txBody>
          <a:bodyPr>
            <a:normAutofit/>
          </a:bodyPr>
          <a:lstStyle/>
          <a:p>
            <a:pPr eaLnBrk="1" hangingPunct="1">
              <a:defRPr/>
            </a:pPr>
            <a:r>
              <a:rPr lang="es-ES" sz="4000" b="1" dirty="0" err="1">
                <a:solidFill>
                  <a:srgbClr val="FF0000"/>
                </a:solidFill>
                <a:effectLst>
                  <a:outerShdw blurRad="38100" dist="38100" dir="2700000" algn="tl">
                    <a:srgbClr val="C0C0C0"/>
                  </a:outerShdw>
                </a:effectLst>
              </a:rPr>
              <a:t>But</a:t>
            </a:r>
            <a:r>
              <a:rPr lang="es-ES" sz="4000" b="1" dirty="0">
                <a:solidFill>
                  <a:srgbClr val="FF0000"/>
                </a:solidFill>
                <a:effectLst>
                  <a:outerShdw blurRad="38100" dist="38100" dir="2700000" algn="tl">
                    <a:srgbClr val="C0C0C0"/>
                  </a:outerShdw>
                </a:effectLst>
              </a:rPr>
              <a:t> </a:t>
            </a:r>
            <a:r>
              <a:rPr lang="es-ES" sz="4000" b="1" dirty="0" err="1">
                <a:solidFill>
                  <a:srgbClr val="FF0000"/>
                </a:solidFill>
                <a:effectLst>
                  <a:outerShdw blurRad="38100" dist="38100" dir="2700000" algn="tl">
                    <a:srgbClr val="C0C0C0"/>
                  </a:outerShdw>
                </a:effectLst>
              </a:rPr>
              <a:t>for</a:t>
            </a:r>
            <a:r>
              <a:rPr lang="es-ES" sz="4000" b="1" dirty="0">
                <a:solidFill>
                  <a:srgbClr val="FF0000"/>
                </a:solidFill>
                <a:effectLst>
                  <a:outerShdw blurRad="38100" dist="38100" dir="2700000" algn="tl">
                    <a:srgbClr val="C0C0C0"/>
                  </a:outerShdw>
                </a:effectLst>
              </a:rPr>
              <a:t> + </a:t>
            </a:r>
            <a:r>
              <a:rPr lang="es-ES" sz="4000" b="1" dirty="0" err="1">
                <a:solidFill>
                  <a:srgbClr val="FF0000"/>
                </a:solidFill>
                <a:effectLst>
                  <a:outerShdw blurRad="38100" dist="38100" dir="2700000" algn="tl">
                    <a:srgbClr val="C0C0C0"/>
                  </a:outerShdw>
                </a:effectLst>
              </a:rPr>
              <a:t>noun</a:t>
            </a:r>
            <a:r>
              <a:rPr lang="es-ES" sz="4000" b="1" dirty="0"/>
              <a:t>   (nexo condicional)</a:t>
            </a:r>
          </a:p>
        </p:txBody>
      </p:sp>
      <p:sp>
        <p:nvSpPr>
          <p:cNvPr id="17411" name="Rectangle 3"/>
          <p:cNvSpPr>
            <a:spLocks noGrp="1" noChangeArrowheads="1"/>
          </p:cNvSpPr>
          <p:nvPr>
            <p:ph type="body" idx="1"/>
          </p:nvPr>
        </p:nvSpPr>
        <p:spPr>
          <a:xfrm>
            <a:off x="764763" y="1132742"/>
            <a:ext cx="10972800" cy="1639487"/>
          </a:xfrm>
          <a:solidFill>
            <a:schemeClr val="bg1"/>
          </a:solidFill>
          <a:ln w="38100" cmpd="dbl">
            <a:solidFill>
              <a:srgbClr val="FF0000"/>
            </a:solidFill>
          </a:ln>
        </p:spPr>
        <p:txBody>
          <a:bodyPr>
            <a:normAutofit fontScale="92500" lnSpcReduction="20000"/>
          </a:bodyPr>
          <a:lstStyle/>
          <a:p>
            <a:pPr marL="0" indent="0">
              <a:buNone/>
            </a:pPr>
            <a:r>
              <a:rPr lang="en-US" sz="3000" dirty="0"/>
              <a:t>But for the engineers’ hard work, the aircraft would have been a failure.</a:t>
            </a:r>
          </a:p>
          <a:p>
            <a:pPr marL="0" indent="0">
              <a:buNone/>
            </a:pPr>
            <a:endParaRPr lang="en-US" sz="3000" dirty="0"/>
          </a:p>
          <a:p>
            <a:pPr marL="0" indent="0">
              <a:buNone/>
            </a:pPr>
            <a:r>
              <a:rPr lang="en-GB" sz="3000" dirty="0">
                <a:solidFill>
                  <a:srgbClr val="00B050"/>
                </a:solidFill>
              </a:rPr>
              <a:t>De no </a:t>
            </a:r>
            <a:r>
              <a:rPr lang="en-GB" sz="3000" dirty="0" err="1">
                <a:solidFill>
                  <a:srgbClr val="00B050"/>
                </a:solidFill>
              </a:rPr>
              <a:t>ser</a:t>
            </a:r>
            <a:r>
              <a:rPr lang="en-GB" sz="3000" dirty="0">
                <a:solidFill>
                  <a:srgbClr val="00B050"/>
                </a:solidFill>
              </a:rPr>
              <a:t> </a:t>
            </a:r>
            <a:r>
              <a:rPr lang="en-GB" sz="3000" dirty="0" err="1">
                <a:solidFill>
                  <a:srgbClr val="00B050"/>
                </a:solidFill>
              </a:rPr>
              <a:t>por</a:t>
            </a:r>
            <a:r>
              <a:rPr lang="en-GB" sz="3000" dirty="0">
                <a:solidFill>
                  <a:srgbClr val="00B050"/>
                </a:solidFill>
              </a:rPr>
              <a:t> el </a:t>
            </a:r>
            <a:r>
              <a:rPr lang="en-GB" sz="3000" dirty="0" err="1">
                <a:solidFill>
                  <a:srgbClr val="00B050"/>
                </a:solidFill>
              </a:rPr>
              <a:t>arduo</a:t>
            </a:r>
            <a:r>
              <a:rPr lang="en-GB" sz="3000" dirty="0">
                <a:solidFill>
                  <a:srgbClr val="00B050"/>
                </a:solidFill>
              </a:rPr>
              <a:t> </a:t>
            </a:r>
            <a:r>
              <a:rPr lang="en-GB" sz="3000" dirty="0" err="1">
                <a:solidFill>
                  <a:srgbClr val="00B050"/>
                </a:solidFill>
              </a:rPr>
              <a:t>trabajo</a:t>
            </a:r>
            <a:r>
              <a:rPr lang="en-GB" sz="3000" dirty="0">
                <a:solidFill>
                  <a:srgbClr val="00B050"/>
                </a:solidFill>
              </a:rPr>
              <a:t> de </a:t>
            </a:r>
            <a:r>
              <a:rPr lang="en-GB" sz="3000" dirty="0" err="1">
                <a:solidFill>
                  <a:srgbClr val="00B050"/>
                </a:solidFill>
              </a:rPr>
              <a:t>los</a:t>
            </a:r>
            <a:r>
              <a:rPr lang="en-GB" sz="3000" dirty="0">
                <a:solidFill>
                  <a:srgbClr val="00B050"/>
                </a:solidFill>
              </a:rPr>
              <a:t> </a:t>
            </a:r>
            <a:r>
              <a:rPr lang="en-GB" sz="3000" dirty="0" err="1">
                <a:solidFill>
                  <a:srgbClr val="00B050"/>
                </a:solidFill>
              </a:rPr>
              <a:t>ingenieros</a:t>
            </a:r>
            <a:r>
              <a:rPr lang="en-GB" sz="3000" dirty="0">
                <a:solidFill>
                  <a:srgbClr val="00B050"/>
                </a:solidFill>
              </a:rPr>
              <a:t>, el </a:t>
            </a:r>
            <a:r>
              <a:rPr lang="en-GB" sz="3000" dirty="0" err="1">
                <a:solidFill>
                  <a:srgbClr val="00B050"/>
                </a:solidFill>
              </a:rPr>
              <a:t>avión</a:t>
            </a:r>
            <a:r>
              <a:rPr lang="en-GB" sz="3000" dirty="0">
                <a:solidFill>
                  <a:srgbClr val="00B050"/>
                </a:solidFill>
              </a:rPr>
              <a:t> </a:t>
            </a:r>
            <a:r>
              <a:rPr lang="en-GB" sz="3000" dirty="0" err="1">
                <a:solidFill>
                  <a:srgbClr val="00B050"/>
                </a:solidFill>
              </a:rPr>
              <a:t>habría</a:t>
            </a:r>
            <a:r>
              <a:rPr lang="en-GB" sz="3000" dirty="0">
                <a:solidFill>
                  <a:srgbClr val="00B050"/>
                </a:solidFill>
              </a:rPr>
              <a:t> </a:t>
            </a:r>
            <a:r>
              <a:rPr lang="en-GB" sz="3000" dirty="0" err="1">
                <a:solidFill>
                  <a:srgbClr val="00B050"/>
                </a:solidFill>
              </a:rPr>
              <a:t>sido</a:t>
            </a:r>
            <a:r>
              <a:rPr lang="en-GB" sz="3000" dirty="0">
                <a:solidFill>
                  <a:srgbClr val="00B050"/>
                </a:solidFill>
              </a:rPr>
              <a:t> un </a:t>
            </a:r>
            <a:r>
              <a:rPr lang="en-GB" sz="3000" dirty="0" err="1">
                <a:solidFill>
                  <a:srgbClr val="00B050"/>
                </a:solidFill>
              </a:rPr>
              <a:t>fracaso</a:t>
            </a:r>
            <a:r>
              <a:rPr lang="en-GB" sz="2800" dirty="0">
                <a:solidFill>
                  <a:srgbClr val="00B050"/>
                </a:solidFill>
              </a:rPr>
              <a:t>.</a:t>
            </a:r>
          </a:p>
        </p:txBody>
      </p:sp>
      <p:sp>
        <p:nvSpPr>
          <p:cNvPr id="6" name="Rectángulo 5"/>
          <p:cNvSpPr/>
          <p:nvPr/>
        </p:nvSpPr>
        <p:spPr>
          <a:xfrm>
            <a:off x="727054" y="3063769"/>
            <a:ext cx="10944246" cy="707886"/>
          </a:xfrm>
          <a:prstGeom prst="rect">
            <a:avLst/>
          </a:prstGeom>
          <a:solidFill>
            <a:schemeClr val="bg1"/>
          </a:solidFill>
          <a:ln cmpd="dbl">
            <a:solidFill>
              <a:srgbClr val="FF0000"/>
            </a:solidFill>
          </a:ln>
        </p:spPr>
        <p:txBody>
          <a:bodyPr wrap="square">
            <a:spAutoFit/>
          </a:bodyPr>
          <a:lstStyle/>
          <a:p>
            <a:r>
              <a:rPr lang="es-ES" sz="4000" b="1" dirty="0" err="1">
                <a:solidFill>
                  <a:srgbClr val="FF0000"/>
                </a:solidFill>
                <a:effectLst>
                  <a:outerShdw blurRad="38100" dist="38100" dir="2700000" algn="tl">
                    <a:srgbClr val="C0C0C0"/>
                  </a:outerShdw>
                </a:effectLst>
              </a:rPr>
              <a:t>But</a:t>
            </a:r>
            <a:r>
              <a:rPr lang="es-ES" sz="4000" b="1" dirty="0">
                <a:solidFill>
                  <a:srgbClr val="FF0000"/>
                </a:solidFill>
                <a:effectLst>
                  <a:outerShdw blurRad="38100" dist="38100" dir="2700000" algn="tl">
                    <a:srgbClr val="C0C0C0"/>
                  </a:outerShdw>
                </a:effectLst>
              </a:rPr>
              <a:t> + </a:t>
            </a:r>
            <a:r>
              <a:rPr lang="es-ES" sz="4000" b="1" dirty="0" err="1">
                <a:solidFill>
                  <a:srgbClr val="FF0000"/>
                </a:solidFill>
                <a:effectLst>
                  <a:outerShdw blurRad="38100" dist="38100" dir="2700000" algn="tl">
                    <a:srgbClr val="C0C0C0"/>
                  </a:outerShdw>
                </a:effectLst>
              </a:rPr>
              <a:t>for</a:t>
            </a:r>
            <a:r>
              <a:rPr lang="es-ES" sz="4000" b="1" dirty="0">
                <a:solidFill>
                  <a:srgbClr val="FF0000"/>
                </a:solidFill>
                <a:effectLst>
                  <a:outerShdw blurRad="38100" dist="38100" dir="2700000" algn="tl">
                    <a:srgbClr val="C0C0C0"/>
                  </a:outerShdw>
                </a:effectLst>
              </a:rPr>
              <a:t>        </a:t>
            </a:r>
            <a:r>
              <a:rPr lang="es-ES" sz="4000" b="1" dirty="0">
                <a:effectLst>
                  <a:outerShdw blurRad="38100" dist="38100" dir="2700000" algn="tl">
                    <a:srgbClr val="C0C0C0"/>
                  </a:outerShdw>
                </a:effectLst>
              </a:rPr>
              <a:t>(conjunción + frase preposicional) </a:t>
            </a:r>
            <a:endParaRPr lang="es-AR" sz="4000" dirty="0"/>
          </a:p>
        </p:txBody>
      </p:sp>
      <p:sp>
        <p:nvSpPr>
          <p:cNvPr id="8" name="Rectángulo 7"/>
          <p:cNvSpPr/>
          <p:nvPr/>
        </p:nvSpPr>
        <p:spPr>
          <a:xfrm>
            <a:off x="764763" y="3771655"/>
            <a:ext cx="10972800" cy="2308324"/>
          </a:xfrm>
          <a:prstGeom prst="rect">
            <a:avLst/>
          </a:prstGeom>
          <a:solidFill>
            <a:schemeClr val="bg1"/>
          </a:solidFill>
        </p:spPr>
        <p:txBody>
          <a:bodyPr wrap="square">
            <a:spAutoFit/>
          </a:bodyPr>
          <a:lstStyle/>
          <a:p>
            <a:r>
              <a:rPr lang="en-US" sz="2800" dirty="0"/>
              <a:t>But for midsize manufacturers, in many cases, suppliers and distributors are bigger than the manufacturer itself.</a:t>
            </a:r>
          </a:p>
          <a:p>
            <a:endParaRPr lang="en-US" sz="3200" dirty="0"/>
          </a:p>
          <a:p>
            <a:r>
              <a:rPr lang="en-US" sz="2800" dirty="0">
                <a:solidFill>
                  <a:srgbClr val="00B050"/>
                </a:solidFill>
              </a:rPr>
              <a:t>Pero para </a:t>
            </a:r>
            <a:r>
              <a:rPr lang="en-US" sz="2800" dirty="0" err="1">
                <a:solidFill>
                  <a:srgbClr val="00B050"/>
                </a:solidFill>
              </a:rPr>
              <a:t>los</a:t>
            </a:r>
            <a:r>
              <a:rPr lang="en-US" sz="2800" dirty="0">
                <a:solidFill>
                  <a:srgbClr val="00B050"/>
                </a:solidFill>
              </a:rPr>
              <a:t> </a:t>
            </a:r>
            <a:r>
              <a:rPr lang="en-US" sz="2800" dirty="0" err="1">
                <a:solidFill>
                  <a:srgbClr val="00B050"/>
                </a:solidFill>
              </a:rPr>
              <a:t>medianos</a:t>
            </a:r>
            <a:r>
              <a:rPr lang="en-US" sz="2800" dirty="0">
                <a:solidFill>
                  <a:srgbClr val="00B050"/>
                </a:solidFill>
              </a:rPr>
              <a:t> </a:t>
            </a:r>
            <a:r>
              <a:rPr lang="en-US" sz="2800" dirty="0" err="1">
                <a:solidFill>
                  <a:srgbClr val="00B050"/>
                </a:solidFill>
              </a:rPr>
              <a:t>fabricantes</a:t>
            </a:r>
            <a:r>
              <a:rPr lang="en-US" sz="2800" dirty="0">
                <a:solidFill>
                  <a:srgbClr val="00B050"/>
                </a:solidFill>
              </a:rPr>
              <a:t>, </a:t>
            </a:r>
            <a:r>
              <a:rPr lang="en-US" sz="2800" dirty="0" err="1">
                <a:solidFill>
                  <a:srgbClr val="00B050"/>
                </a:solidFill>
              </a:rPr>
              <a:t>en</a:t>
            </a:r>
            <a:r>
              <a:rPr lang="en-US" sz="2800" dirty="0">
                <a:solidFill>
                  <a:srgbClr val="00B050"/>
                </a:solidFill>
              </a:rPr>
              <a:t> </a:t>
            </a:r>
            <a:r>
              <a:rPr lang="en-US" sz="2800" dirty="0" err="1">
                <a:solidFill>
                  <a:srgbClr val="00B050"/>
                </a:solidFill>
              </a:rPr>
              <a:t>muchos</a:t>
            </a:r>
            <a:r>
              <a:rPr lang="en-US" sz="2800" dirty="0">
                <a:solidFill>
                  <a:srgbClr val="00B050"/>
                </a:solidFill>
              </a:rPr>
              <a:t> </a:t>
            </a:r>
            <a:r>
              <a:rPr lang="en-US" sz="2800" dirty="0" err="1">
                <a:solidFill>
                  <a:srgbClr val="00B050"/>
                </a:solidFill>
              </a:rPr>
              <a:t>casos</a:t>
            </a:r>
            <a:r>
              <a:rPr lang="en-US" sz="2800" dirty="0">
                <a:solidFill>
                  <a:srgbClr val="00B050"/>
                </a:solidFill>
              </a:rPr>
              <a:t>, </a:t>
            </a:r>
            <a:r>
              <a:rPr lang="en-US" sz="2800" dirty="0" err="1">
                <a:solidFill>
                  <a:srgbClr val="00B050"/>
                </a:solidFill>
              </a:rPr>
              <a:t>los</a:t>
            </a:r>
            <a:r>
              <a:rPr lang="en-US" sz="2800" dirty="0">
                <a:solidFill>
                  <a:srgbClr val="00B050"/>
                </a:solidFill>
              </a:rPr>
              <a:t> </a:t>
            </a:r>
            <a:r>
              <a:rPr lang="en-US" sz="2800" dirty="0" err="1">
                <a:solidFill>
                  <a:srgbClr val="00B050"/>
                </a:solidFill>
              </a:rPr>
              <a:t>proveedores</a:t>
            </a:r>
            <a:r>
              <a:rPr lang="en-US" sz="2800" dirty="0">
                <a:solidFill>
                  <a:srgbClr val="00B050"/>
                </a:solidFill>
              </a:rPr>
              <a:t> y </a:t>
            </a:r>
            <a:r>
              <a:rPr lang="en-US" sz="2800" dirty="0" err="1">
                <a:solidFill>
                  <a:srgbClr val="00B050"/>
                </a:solidFill>
              </a:rPr>
              <a:t>distribuidores</a:t>
            </a:r>
            <a:r>
              <a:rPr lang="en-US" sz="2800" dirty="0">
                <a:solidFill>
                  <a:srgbClr val="00B050"/>
                </a:solidFill>
              </a:rPr>
              <a:t> son </a:t>
            </a:r>
            <a:r>
              <a:rPr lang="en-US" sz="2800" dirty="0" err="1">
                <a:solidFill>
                  <a:srgbClr val="00B050"/>
                </a:solidFill>
              </a:rPr>
              <a:t>más</a:t>
            </a:r>
            <a:r>
              <a:rPr lang="en-US" sz="2800" dirty="0">
                <a:solidFill>
                  <a:srgbClr val="00B050"/>
                </a:solidFill>
              </a:rPr>
              <a:t> </a:t>
            </a:r>
            <a:r>
              <a:rPr lang="en-US" sz="2800" dirty="0" err="1">
                <a:solidFill>
                  <a:srgbClr val="00B050"/>
                </a:solidFill>
              </a:rPr>
              <a:t>grandes</a:t>
            </a:r>
            <a:r>
              <a:rPr lang="en-US" sz="2800" dirty="0">
                <a:solidFill>
                  <a:srgbClr val="00B050"/>
                </a:solidFill>
              </a:rPr>
              <a:t> que el </a:t>
            </a:r>
            <a:r>
              <a:rPr lang="en-US" sz="2800" dirty="0" err="1">
                <a:solidFill>
                  <a:srgbClr val="00B050"/>
                </a:solidFill>
              </a:rPr>
              <a:t>mismo</a:t>
            </a:r>
            <a:r>
              <a:rPr lang="en-US" sz="2800" dirty="0">
                <a:solidFill>
                  <a:srgbClr val="00B050"/>
                </a:solidFill>
              </a:rPr>
              <a:t> </a:t>
            </a:r>
            <a:r>
              <a:rPr lang="en-US" sz="2800" dirty="0" err="1">
                <a:solidFill>
                  <a:srgbClr val="00B050"/>
                </a:solidFill>
              </a:rPr>
              <a:t>fabricante</a:t>
            </a:r>
            <a:r>
              <a:rPr lang="en-US" sz="2800" dirty="0">
                <a:solidFill>
                  <a:srgbClr val="00B050"/>
                </a:solidFill>
              </a:rPr>
              <a:t>.</a:t>
            </a:r>
            <a:endParaRPr lang="en-GB" sz="2800" dirty="0">
              <a:solidFill>
                <a:srgbClr val="00B050"/>
              </a:solidFill>
            </a:endParaRPr>
          </a:p>
        </p:txBody>
      </p:sp>
    </p:spTree>
    <p:extLst>
      <p:ext uri="{BB962C8B-B14F-4D97-AF65-F5344CB8AC3E}">
        <p14:creationId xmlns:p14="http://schemas.microsoft.com/office/powerpoint/2010/main" val="2212982806"/>
      </p:ext>
    </p:extLst>
  </p:cSld>
  <p:clrMapOvr>
    <a:masterClrMapping/>
  </p:clrMapOvr>
  <mc:AlternateContent xmlns:mc="http://schemas.openxmlformats.org/markup-compatibility/2006" xmlns:p14="http://schemas.microsoft.com/office/powerpoint/2010/main">
    <mc:Choice Requires="p14">
      <p:transition spd="slow" p14:dur="2000" advTm="143144"/>
    </mc:Choice>
    <mc:Fallback xmlns="">
      <p:transition spd="slow" advTm="1431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6699"/>
            </a:gs>
            <a:gs pos="77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55077" y="908720"/>
            <a:ext cx="10156873" cy="4896544"/>
          </a:xfrm>
          <a:noFill/>
          <a:ln w="76200">
            <a:solidFill>
              <a:srgbClr val="FFFF00"/>
            </a:solidFill>
          </a:ln>
        </p:spPr>
        <p:txBody>
          <a:bodyPr/>
          <a:lstStyle/>
          <a:p>
            <a:endParaRPr lang="es-AR" dirty="0"/>
          </a:p>
          <a:p>
            <a:r>
              <a:rPr lang="es-AR" dirty="0" err="1"/>
              <a:t>We</a:t>
            </a:r>
            <a:r>
              <a:rPr lang="es-AR" dirty="0"/>
              <a:t> </a:t>
            </a:r>
            <a:r>
              <a:rPr lang="es-AR" dirty="0" err="1"/>
              <a:t>wouldn´t</a:t>
            </a:r>
            <a:r>
              <a:rPr lang="es-AR" dirty="0"/>
              <a:t> </a:t>
            </a:r>
            <a:r>
              <a:rPr lang="es-AR" dirty="0" err="1"/>
              <a:t>have</a:t>
            </a:r>
            <a:r>
              <a:rPr lang="es-AR" dirty="0"/>
              <a:t> won </a:t>
            </a:r>
            <a:r>
              <a:rPr lang="es-AR" b="1" dirty="0" err="1">
                <a:effectLst>
                  <a:outerShdw blurRad="38100" dist="38100" dir="2700000" algn="tl">
                    <a:srgbClr val="000000">
                      <a:alpha val="43137"/>
                    </a:srgbClr>
                  </a:outerShdw>
                </a:effectLst>
              </a:rPr>
              <a:t>but</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for</a:t>
            </a:r>
            <a:r>
              <a:rPr lang="es-AR" b="1" dirty="0">
                <a:effectLst>
                  <a:outerShdw blurRad="38100" dist="38100" dir="2700000" algn="tl">
                    <a:srgbClr val="000000">
                      <a:alpha val="43137"/>
                    </a:srgbClr>
                  </a:outerShdw>
                </a:effectLst>
              </a:rPr>
              <a:t> </a:t>
            </a:r>
            <a:r>
              <a:rPr lang="es-AR" dirty="0" err="1"/>
              <a:t>your</a:t>
            </a:r>
            <a:r>
              <a:rPr lang="es-AR" dirty="0"/>
              <a:t> </a:t>
            </a:r>
            <a:r>
              <a:rPr lang="es-AR" dirty="0" err="1"/>
              <a:t>help</a:t>
            </a:r>
            <a:r>
              <a:rPr lang="es-AR" dirty="0"/>
              <a:t>.</a:t>
            </a:r>
          </a:p>
          <a:p>
            <a:pPr marL="0" indent="0">
              <a:buNone/>
            </a:pPr>
            <a:endParaRPr lang="es-AR"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But for </a:t>
            </a:r>
            <a:r>
              <a:rPr lang="en-US" dirty="0"/>
              <a:t>the ambulance driver, he would have died.</a:t>
            </a:r>
          </a:p>
          <a:p>
            <a:pPr marL="0" indent="0">
              <a:buNone/>
            </a:pPr>
            <a:endParaRPr lang="en-US" dirty="0"/>
          </a:p>
          <a:p>
            <a:r>
              <a:rPr lang="en-US" dirty="0"/>
              <a:t>We would have reached the summit </a:t>
            </a:r>
            <a:r>
              <a:rPr lang="en-US" b="1" dirty="0">
                <a:effectLst>
                  <a:outerShdw blurRad="38100" dist="38100" dir="2700000" algn="tl">
                    <a:srgbClr val="000000">
                      <a:alpha val="43137"/>
                    </a:srgbClr>
                  </a:outerShdw>
                </a:effectLst>
              </a:rPr>
              <a:t>but for </a:t>
            </a:r>
            <a:r>
              <a:rPr lang="en-US" dirty="0"/>
              <a:t>the weather.</a:t>
            </a:r>
            <a:endParaRPr lang="es-AR" dirty="0"/>
          </a:p>
        </p:txBody>
      </p:sp>
    </p:spTree>
    <p:extLst>
      <p:ext uri="{BB962C8B-B14F-4D97-AF65-F5344CB8AC3E}">
        <p14:creationId xmlns:p14="http://schemas.microsoft.com/office/powerpoint/2010/main" val="2900147750"/>
      </p:ext>
    </p:extLst>
  </p:cSld>
  <p:clrMapOvr>
    <a:masterClrMapping/>
  </p:clrMapOvr>
  <mc:AlternateContent xmlns:mc="http://schemas.openxmlformats.org/markup-compatibility/2006" xmlns:p14="http://schemas.microsoft.com/office/powerpoint/2010/main">
    <mc:Choice Requires="p14">
      <p:transition spd="slow" p14:dur="2000" advTm="78780"/>
    </mc:Choice>
    <mc:Fallback xmlns="">
      <p:transition spd="slow" advTm="7878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4000">
              <a:schemeClr val="tx2">
                <a:lumMod val="20000"/>
                <a:lumOff val="80000"/>
              </a:schemeClr>
            </a:gs>
            <a:gs pos="100000">
              <a:srgbClr val="FBFDB1"/>
            </a:gs>
            <a:gs pos="99000">
              <a:srgbClr val="88A9D2"/>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74825" y="274638"/>
            <a:ext cx="8713788" cy="2362200"/>
          </a:xfrm>
        </p:spPr>
        <p:txBody>
          <a:bodyPr/>
          <a:lstStyle/>
          <a:p>
            <a:pPr eaLnBrk="1" hangingPunct="1">
              <a:defRPr/>
            </a:pPr>
            <a:r>
              <a:rPr lang="es-ES" sz="4000" b="1" dirty="0">
                <a:solidFill>
                  <a:srgbClr val="FF0000"/>
                </a:solidFill>
                <a:effectLst>
                  <a:outerShdw blurRad="38100" dist="38100" dir="2700000" algn="tl">
                    <a:srgbClr val="C0C0C0"/>
                  </a:outerShdw>
                </a:effectLst>
              </a:rPr>
              <a:t>In case (</a:t>
            </a:r>
            <a:r>
              <a:rPr lang="es-ES" sz="4000" b="1" dirty="0" err="1">
                <a:solidFill>
                  <a:srgbClr val="FF0000"/>
                </a:solidFill>
                <a:effectLst>
                  <a:outerShdw blurRad="38100" dist="38100" dir="2700000" algn="tl">
                    <a:srgbClr val="C0C0C0"/>
                  </a:outerShdw>
                </a:effectLst>
              </a:rPr>
              <a:t>that</a:t>
            </a:r>
            <a:r>
              <a:rPr lang="es-ES" sz="4000" b="1" dirty="0">
                <a:solidFill>
                  <a:srgbClr val="FF0000"/>
                </a:solidFill>
                <a:effectLst>
                  <a:outerShdw blurRad="38100" dist="38100" dir="2700000" algn="tl">
                    <a:srgbClr val="C0C0C0"/>
                  </a:outerShdw>
                </a:effectLst>
              </a:rPr>
              <a:t>)</a:t>
            </a:r>
            <a:r>
              <a:rPr lang="es-ES" sz="4000" b="1" dirty="0"/>
              <a:t>  -  en caso de que, </a:t>
            </a:r>
            <a:r>
              <a:rPr lang="en-GB" sz="4000" b="1" dirty="0">
                <a:solidFill>
                  <a:srgbClr val="FF0000"/>
                </a:solidFill>
                <a:effectLst>
                  <a:outerShdw blurRad="38100" dist="38100" dir="2700000" algn="tl">
                    <a:srgbClr val="C0C0C0"/>
                  </a:outerShdw>
                </a:effectLst>
              </a:rPr>
              <a:t>Assuming (that)</a:t>
            </a:r>
            <a:r>
              <a:rPr lang="en-GB" sz="4000" b="1" dirty="0"/>
              <a:t> </a:t>
            </a:r>
            <a:r>
              <a:rPr lang="en-GB" sz="4000" b="1" dirty="0" err="1"/>
              <a:t>suponiendo</a:t>
            </a:r>
            <a:r>
              <a:rPr lang="en-GB" sz="4000" b="1" dirty="0"/>
              <a:t> </a:t>
            </a:r>
            <a:r>
              <a:rPr lang="en-GB" sz="4000" b="1" dirty="0" err="1"/>
              <a:t>que</a:t>
            </a:r>
            <a:br>
              <a:rPr lang="en-GB" sz="4000" b="1" dirty="0"/>
            </a:br>
            <a:r>
              <a:rPr lang="en-GB" sz="4000" b="1" dirty="0">
                <a:solidFill>
                  <a:srgbClr val="FF0000"/>
                </a:solidFill>
                <a:effectLst>
                  <a:outerShdw blurRad="38100" dist="38100" dir="2700000" algn="tl">
                    <a:srgbClr val="C0C0C0"/>
                  </a:outerShdw>
                </a:effectLst>
              </a:rPr>
              <a:t>Supposing (that)</a:t>
            </a:r>
            <a:r>
              <a:rPr lang="en-GB" sz="4000" b="1" dirty="0"/>
              <a:t> - </a:t>
            </a:r>
            <a:r>
              <a:rPr lang="en-GB" sz="4000" b="1" dirty="0" err="1"/>
              <a:t>suponiendo</a:t>
            </a:r>
            <a:r>
              <a:rPr lang="en-GB" sz="4000" b="1" dirty="0"/>
              <a:t> </a:t>
            </a:r>
            <a:r>
              <a:rPr lang="en-GB" sz="4000" b="1" dirty="0" err="1"/>
              <a:t>que</a:t>
            </a:r>
            <a:br>
              <a:rPr lang="en-GB" sz="4000" b="1" dirty="0"/>
            </a:br>
            <a:r>
              <a:rPr lang="es-ES" sz="2400" b="1" dirty="0">
                <a:effectLst>
                  <a:outerShdw blurRad="38100" dist="38100" dir="2700000" algn="tl">
                    <a:srgbClr val="C0C0C0"/>
                  </a:outerShdw>
                </a:effectLst>
              </a:rPr>
              <a:t>(Nexos de condiciones imaginarias)</a:t>
            </a:r>
          </a:p>
        </p:txBody>
      </p:sp>
      <p:sp>
        <p:nvSpPr>
          <p:cNvPr id="18435" name="Rectangle 3"/>
          <p:cNvSpPr>
            <a:spLocks noGrp="1" noChangeArrowheads="1"/>
          </p:cNvSpPr>
          <p:nvPr>
            <p:ph type="body" idx="1"/>
          </p:nvPr>
        </p:nvSpPr>
        <p:spPr>
          <a:xfrm>
            <a:off x="1981200" y="3141664"/>
            <a:ext cx="8229600" cy="3023641"/>
          </a:xfrm>
          <a:solidFill>
            <a:schemeClr val="bg1"/>
          </a:solidFill>
          <a:ln w="38100" cmpd="dbl">
            <a:solidFill>
              <a:srgbClr val="FF0000"/>
            </a:solidFill>
          </a:ln>
        </p:spPr>
        <p:txBody>
          <a:bodyPr>
            <a:normAutofit fontScale="92500" lnSpcReduction="10000"/>
          </a:bodyPr>
          <a:lstStyle/>
          <a:p>
            <a:pPr eaLnBrk="1" hangingPunct="1"/>
            <a:endParaRPr lang="en-GB" dirty="0"/>
          </a:p>
          <a:p>
            <a:pPr eaLnBrk="1" hangingPunct="1"/>
            <a:r>
              <a:rPr lang="en-GB" dirty="0"/>
              <a:t>Assuming that the configuration is applied properly, it will work.</a:t>
            </a:r>
          </a:p>
          <a:p>
            <a:pPr eaLnBrk="1" hangingPunct="1"/>
            <a:endParaRPr lang="en-GB" dirty="0"/>
          </a:p>
          <a:p>
            <a:r>
              <a:rPr lang="en-US" b="1" dirty="0"/>
              <a:t>Assuming</a:t>
            </a:r>
            <a:r>
              <a:rPr lang="en-US" dirty="0"/>
              <a:t> </a:t>
            </a:r>
            <a:r>
              <a:rPr lang="en-US" b="1" dirty="0"/>
              <a:t>that</a:t>
            </a:r>
            <a:r>
              <a:rPr lang="en-US" dirty="0"/>
              <a:t> </a:t>
            </a:r>
            <a:r>
              <a:rPr lang="en-US" b="1" dirty="0"/>
              <a:t>the</a:t>
            </a:r>
            <a:r>
              <a:rPr lang="en-US" dirty="0"/>
              <a:t> Commission agrees, when could the monitoring </a:t>
            </a:r>
            <a:r>
              <a:rPr lang="en-US" dirty="0" err="1"/>
              <a:t>centre</a:t>
            </a:r>
            <a:r>
              <a:rPr lang="en-US" dirty="0"/>
              <a:t> be created?</a:t>
            </a:r>
            <a:endParaRPr lang="es-ES" dirty="0"/>
          </a:p>
        </p:txBody>
      </p:sp>
    </p:spTree>
    <p:extLst>
      <p:ext uri="{BB962C8B-B14F-4D97-AF65-F5344CB8AC3E}">
        <p14:creationId xmlns:p14="http://schemas.microsoft.com/office/powerpoint/2010/main" val="4210927295"/>
      </p:ext>
    </p:extLst>
  </p:cSld>
  <p:clrMapOvr>
    <a:masterClrMapping/>
  </p:clrMapOvr>
  <mc:AlternateContent xmlns:mc="http://schemas.openxmlformats.org/markup-compatibility/2006" xmlns:p14="http://schemas.microsoft.com/office/powerpoint/2010/main">
    <mc:Choice Requires="p14">
      <p:transition spd="slow" p14:dur="2000" advTm="46797"/>
    </mc:Choice>
    <mc:Fallback xmlns="">
      <p:transition spd="slow" advTm="4679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54000">
              <a:schemeClr val="accent6">
                <a:lumMod val="40000"/>
                <a:lumOff val="60000"/>
              </a:schemeClr>
            </a:gs>
            <a:gs pos="100000">
              <a:srgbClr val="FBFDB1"/>
            </a:gs>
            <a:gs pos="99000">
              <a:srgbClr val="88A9D2"/>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1071512"/>
            <a:ext cx="8604739" cy="971649"/>
          </a:xfrm>
          <a:solidFill>
            <a:schemeClr val="bg1"/>
          </a:solidFill>
        </p:spPr>
        <p:txBody>
          <a:bodyPr>
            <a:normAutofit fontScale="90000"/>
          </a:bodyPr>
          <a:lstStyle/>
          <a:p>
            <a:pPr eaLnBrk="1" hangingPunct="1">
              <a:defRPr/>
            </a:pPr>
            <a:r>
              <a:rPr lang="es-ES" sz="4000" b="1" dirty="0">
                <a:solidFill>
                  <a:srgbClr val="FF0000"/>
                </a:solidFill>
                <a:effectLst>
                  <a:outerShdw blurRad="38100" dist="38100" dir="2700000" algn="tl">
                    <a:srgbClr val="C0C0C0"/>
                  </a:outerShdw>
                </a:effectLst>
              </a:rPr>
              <a:t>As </a:t>
            </a:r>
            <a:r>
              <a:rPr lang="es-ES" sz="4000" b="1" dirty="0" err="1">
                <a:solidFill>
                  <a:srgbClr val="FF0000"/>
                </a:solidFill>
                <a:effectLst>
                  <a:outerShdw blurRad="38100" dist="38100" dir="2700000" algn="tl">
                    <a:srgbClr val="C0C0C0"/>
                  </a:outerShdw>
                </a:effectLst>
              </a:rPr>
              <a:t>if</a:t>
            </a:r>
            <a:r>
              <a:rPr lang="es-ES" sz="4000" b="1" dirty="0"/>
              <a:t> </a:t>
            </a:r>
            <a:r>
              <a:rPr lang="es-ES" sz="4000" b="1" dirty="0">
                <a:solidFill>
                  <a:srgbClr val="FF0000"/>
                </a:solidFill>
                <a:effectLst>
                  <a:outerShdw blurRad="38100" dist="38100" dir="2700000" algn="tl">
                    <a:srgbClr val="000000">
                      <a:alpha val="43137"/>
                    </a:srgbClr>
                  </a:outerShdw>
                </a:effectLst>
              </a:rPr>
              <a:t>/As </a:t>
            </a:r>
            <a:r>
              <a:rPr lang="es-ES" sz="4000" b="1" dirty="0" err="1">
                <a:solidFill>
                  <a:srgbClr val="FF0000"/>
                </a:solidFill>
                <a:effectLst>
                  <a:outerShdw blurRad="38100" dist="38100" dir="2700000" algn="tl">
                    <a:srgbClr val="000000">
                      <a:alpha val="43137"/>
                    </a:srgbClr>
                  </a:outerShdw>
                </a:effectLst>
              </a:rPr>
              <a:t>though</a:t>
            </a:r>
            <a:r>
              <a:rPr lang="es-ES" sz="4000" b="1" dirty="0">
                <a:solidFill>
                  <a:srgbClr val="FF0000"/>
                </a:solidFill>
                <a:effectLst>
                  <a:outerShdw blurRad="38100" dist="38100" dir="2700000" algn="tl">
                    <a:srgbClr val="000000">
                      <a:alpha val="43137"/>
                    </a:srgbClr>
                  </a:outerShdw>
                </a:effectLst>
              </a:rPr>
              <a:t>        </a:t>
            </a:r>
            <a:r>
              <a:rPr lang="es-ES" sz="4000" b="1" dirty="0"/>
              <a:t>-      Como si</a:t>
            </a:r>
            <a:br>
              <a:rPr lang="es-ES" sz="4000" b="1" dirty="0"/>
            </a:br>
            <a:r>
              <a:rPr lang="es-ES" sz="2400" b="1" dirty="0">
                <a:effectLst>
                  <a:outerShdw blurRad="38100" dist="38100" dir="2700000" algn="tl">
                    <a:srgbClr val="C0C0C0"/>
                  </a:outerShdw>
                </a:effectLst>
              </a:rPr>
              <a:t>(Nexo de condición hipotética)</a:t>
            </a:r>
          </a:p>
        </p:txBody>
      </p:sp>
      <p:sp>
        <p:nvSpPr>
          <p:cNvPr id="19459" name="Rectangle 3"/>
          <p:cNvSpPr>
            <a:spLocks noGrp="1" noChangeArrowheads="1"/>
          </p:cNvSpPr>
          <p:nvPr>
            <p:ph type="body" idx="1"/>
          </p:nvPr>
        </p:nvSpPr>
        <p:spPr>
          <a:xfrm>
            <a:off x="1981200" y="2492375"/>
            <a:ext cx="8229600" cy="2808288"/>
          </a:xfrm>
          <a:solidFill>
            <a:schemeClr val="bg1"/>
          </a:solidFill>
          <a:ln w="38100" cmpd="dbl">
            <a:solidFill>
              <a:srgbClr val="FF0000"/>
            </a:solidFill>
          </a:ln>
        </p:spPr>
        <p:txBody>
          <a:bodyPr>
            <a:normAutofit lnSpcReduction="10000"/>
          </a:bodyPr>
          <a:lstStyle/>
          <a:p>
            <a:pPr eaLnBrk="1" hangingPunct="1"/>
            <a:endParaRPr lang="en-GB" dirty="0"/>
          </a:p>
          <a:p>
            <a:pPr eaLnBrk="1" hangingPunct="1"/>
            <a:r>
              <a:rPr lang="en-GB" dirty="0"/>
              <a:t>Let´s continue </a:t>
            </a:r>
            <a:r>
              <a:rPr lang="en-GB" b="1" dirty="0"/>
              <a:t>as if</a:t>
            </a:r>
            <a:r>
              <a:rPr lang="en-GB" dirty="0"/>
              <a:t> the configuration had been applied properly.</a:t>
            </a:r>
          </a:p>
          <a:p>
            <a:pPr eaLnBrk="1" hangingPunct="1"/>
            <a:endParaRPr lang="en-GB" dirty="0"/>
          </a:p>
          <a:p>
            <a:r>
              <a:rPr lang="en-US" b="1" dirty="0"/>
              <a:t>He looked as if he wanted to say something</a:t>
            </a:r>
            <a:endParaRPr lang="es-ES" dirty="0"/>
          </a:p>
        </p:txBody>
      </p:sp>
    </p:spTree>
    <p:extLst>
      <p:ext uri="{BB962C8B-B14F-4D97-AF65-F5344CB8AC3E}">
        <p14:creationId xmlns:p14="http://schemas.microsoft.com/office/powerpoint/2010/main" val="26842436"/>
      </p:ext>
    </p:extLst>
  </p:cSld>
  <p:clrMapOvr>
    <a:masterClrMapping/>
  </p:clrMapOvr>
  <mc:AlternateContent xmlns:mc="http://schemas.openxmlformats.org/markup-compatibility/2006" xmlns:p14="http://schemas.microsoft.com/office/powerpoint/2010/main">
    <mc:Choice Requires="p14">
      <p:transition spd="slow" p14:dur="2000" advTm="29776"/>
    </mc:Choice>
    <mc:Fallback xmlns="">
      <p:transition spd="slow" advTm="2977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25000">
              <a:schemeClr val="accent1">
                <a:lumMod val="45000"/>
                <a:lumOff val="55000"/>
              </a:schemeClr>
            </a:gs>
            <a:gs pos="48000">
              <a:schemeClr val="accent1">
                <a:lumMod val="45000"/>
                <a:lumOff val="55000"/>
              </a:schemeClr>
            </a:gs>
            <a:gs pos="72000">
              <a:srgbClr val="0070C0"/>
            </a:gs>
          </a:gsLst>
          <a:lin ang="5400000" scaled="1"/>
        </a:gradFill>
        <a:effectLst/>
      </p:bgPr>
    </p:bg>
    <p:spTree>
      <p:nvGrpSpPr>
        <p:cNvPr id="1" name=""/>
        <p:cNvGrpSpPr/>
        <p:nvPr/>
      </p:nvGrpSpPr>
      <p:grpSpPr>
        <a:xfrm>
          <a:off x="0" y="0"/>
          <a:ext cx="0" cy="0"/>
          <a:chOff x="0" y="0"/>
          <a:chExt cx="0" cy="0"/>
        </a:xfrm>
      </p:grpSpPr>
      <p:pic>
        <p:nvPicPr>
          <p:cNvPr id="12291" name="Picture 4"/>
          <p:cNvPicPr>
            <a:picLocks noChangeAspect="1" noChangeArrowheads="1"/>
          </p:cNvPicPr>
          <p:nvPr/>
        </p:nvPicPr>
        <p:blipFill>
          <a:blip r:embed="rId2" cstate="print"/>
          <a:srcRect/>
          <a:stretch>
            <a:fillRect/>
          </a:stretch>
        </p:blipFill>
        <p:spPr bwMode="auto">
          <a:xfrm>
            <a:off x="1" y="2026228"/>
            <a:ext cx="12192000" cy="2482468"/>
          </a:xfrm>
          <a:prstGeom prst="rect">
            <a:avLst/>
          </a:prstGeom>
          <a:noFill/>
          <a:ln w="9525">
            <a:noFill/>
            <a:miter lim="800000"/>
            <a:headEnd/>
            <a:tailEnd/>
          </a:ln>
        </p:spPr>
      </p:pic>
    </p:spTree>
    <p:extLst>
      <p:ext uri="{BB962C8B-B14F-4D97-AF65-F5344CB8AC3E}">
        <p14:creationId xmlns:p14="http://schemas.microsoft.com/office/powerpoint/2010/main" val="250180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5EB4B"/>
            </a:gs>
            <a:gs pos="74000">
              <a:schemeClr val="accent4">
                <a:lumMod val="20000"/>
                <a:lumOff val="80000"/>
              </a:schemeClr>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385476"/>
            <a:ext cx="5616624" cy="405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4869160"/>
            <a:ext cx="8795134" cy="144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3 Entrada de lápiz"/>
              <p14:cNvContentPartPr/>
              <p14:nvPr/>
            </p14:nvContentPartPr>
            <p14:xfrm>
              <a:off x="4488960" y="1473480"/>
              <a:ext cx="2322000" cy="71640"/>
            </p14:xfrm>
          </p:contentPart>
        </mc:Choice>
        <mc:Fallback xmlns="">
          <p:pic>
            <p:nvPicPr>
              <p:cNvPr id="4" name="3 Entrada de lápiz"/>
              <p:cNvPicPr/>
              <p:nvPr/>
            </p:nvPicPr>
            <p:blipFill>
              <a:blip r:embed="rId7"/>
              <a:stretch>
                <a:fillRect/>
              </a:stretch>
            </p:blipFill>
            <p:spPr>
              <a:xfrm>
                <a:off x="4473120" y="1410120"/>
                <a:ext cx="2353320" cy="198360"/>
              </a:xfrm>
              <a:prstGeom prst="rect">
                <a:avLst/>
              </a:prstGeom>
            </p:spPr>
          </p:pic>
        </mc:Fallback>
      </mc:AlternateContent>
    </p:spTree>
    <p:extLst>
      <p:ext uri="{BB962C8B-B14F-4D97-AF65-F5344CB8AC3E}">
        <p14:creationId xmlns:p14="http://schemas.microsoft.com/office/powerpoint/2010/main" val="173642051"/>
      </p:ext>
    </p:extLst>
  </p:cSld>
  <p:clrMapOvr>
    <a:masterClrMapping/>
  </p:clrMapOvr>
  <mc:AlternateContent xmlns:mc="http://schemas.openxmlformats.org/markup-compatibility/2006" xmlns:p14="http://schemas.microsoft.com/office/powerpoint/2010/main">
    <mc:Choice Requires="p14">
      <p:transition spd="slow" p14:dur="2000" advTm="30099"/>
    </mc:Choice>
    <mc:Fallback xmlns="">
      <p:transition spd="slow" advTm="3009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6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72208"/>
            <a:ext cx="8229600" cy="4997152"/>
          </a:xfrm>
          <a:ln w="76200">
            <a:solidFill>
              <a:schemeClr val="bg1">
                <a:lumMod val="65000"/>
              </a:schemeClr>
            </a:solidFill>
          </a:ln>
        </p:spPr>
        <p:txBody>
          <a:bodyPr>
            <a:normAutofit fontScale="85000" lnSpcReduction="10000"/>
          </a:bodyPr>
          <a:lstStyle/>
          <a:p>
            <a:pPr marL="0" indent="0">
              <a:buNone/>
            </a:pPr>
            <a:r>
              <a:rPr lang="en-US" b="1" dirty="0"/>
              <a:t>SENSUELL/SENIOR cookware</a:t>
            </a:r>
          </a:p>
          <a:p>
            <a:pPr marL="0" indent="0">
              <a:buNone/>
            </a:pPr>
            <a:r>
              <a:rPr lang="en-US" dirty="0"/>
              <a:t>IKEA HK will provide 25-year Guarantee to the SENSUELL and SENIOR cookware series (“this Guarantee”) </a:t>
            </a:r>
            <a:br>
              <a:rPr lang="en-US" dirty="0"/>
            </a:br>
            <a:br>
              <a:rPr lang="en-US" dirty="0"/>
            </a:br>
            <a:r>
              <a:rPr lang="en-US" b="1" dirty="0"/>
              <a:t>What is covered under this Guarantee? </a:t>
            </a:r>
            <a:br>
              <a:rPr lang="en-US" dirty="0"/>
            </a:br>
            <a:r>
              <a:rPr lang="en-US" dirty="0"/>
              <a:t>This guarantee covers structural manufacturing defects of cookware in the SENSUELL and SENIOR series. Provided that our care instructions are followed, we guarantee that our range of SENSUELL and SENIOR cookware products will work as well as they did, subject to normal everyday domestic use (cooking and washing once a day). The guarantee is valid for 25 years from the original date of the first purchase of the product. </a:t>
            </a:r>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272107"/>
            <a:ext cx="8066683" cy="132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4" name="3 Entrada de lápiz"/>
              <p14:cNvContentPartPr/>
              <p14:nvPr/>
            </p14:nvContentPartPr>
            <p14:xfrm>
              <a:off x="8551920" y="4018320"/>
              <a:ext cx="1188000" cy="63000"/>
            </p14:xfrm>
          </p:contentPart>
        </mc:Choice>
        <mc:Fallback xmlns="">
          <p:pic>
            <p:nvPicPr>
              <p:cNvPr id="4" name="3 Entrada de lápiz"/>
              <p:cNvPicPr/>
              <p:nvPr/>
            </p:nvPicPr>
            <p:blipFill>
              <a:blip r:embed="rId6"/>
              <a:stretch>
                <a:fillRect/>
              </a:stretch>
            </p:blipFill>
            <p:spPr>
              <a:xfrm>
                <a:off x="8536080" y="3954960"/>
                <a:ext cx="1219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4 Entrada de lápiz"/>
              <p14:cNvContentPartPr/>
              <p14:nvPr/>
            </p14:nvContentPartPr>
            <p14:xfrm>
              <a:off x="8524920" y="4143240"/>
              <a:ext cx="1250640" cy="27360"/>
            </p14:xfrm>
          </p:contentPart>
        </mc:Choice>
        <mc:Fallback xmlns="">
          <p:pic>
            <p:nvPicPr>
              <p:cNvPr id="5" name="4 Entrada de lápiz"/>
              <p:cNvPicPr/>
              <p:nvPr/>
            </p:nvPicPr>
            <p:blipFill>
              <a:blip r:embed="rId8"/>
              <a:stretch>
                <a:fillRect/>
              </a:stretch>
            </p:blipFill>
            <p:spPr>
              <a:xfrm>
                <a:off x="8509080" y="4079880"/>
                <a:ext cx="1281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5 Entrada de lápiz"/>
              <p14:cNvContentPartPr/>
              <p14:nvPr/>
            </p14:nvContentPartPr>
            <p14:xfrm>
              <a:off x="7364280" y="4572000"/>
              <a:ext cx="205560" cy="36000"/>
            </p14:xfrm>
          </p:contentPart>
        </mc:Choice>
        <mc:Fallback xmlns="">
          <p:pic>
            <p:nvPicPr>
              <p:cNvPr id="6" name="5 Entrada de lápiz"/>
              <p:cNvPicPr/>
              <p:nvPr/>
            </p:nvPicPr>
            <p:blipFill>
              <a:blip r:embed="rId10"/>
              <a:stretch>
                <a:fillRect/>
              </a:stretch>
            </p:blipFill>
            <p:spPr>
              <a:xfrm>
                <a:off x="7348440" y="4508640"/>
                <a:ext cx="236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6 Entrada de lápiz"/>
              <p14:cNvContentPartPr/>
              <p14:nvPr/>
            </p14:nvContentPartPr>
            <p14:xfrm>
              <a:off x="2122320" y="5259600"/>
              <a:ext cx="1224000" cy="9360"/>
            </p14:xfrm>
          </p:contentPart>
        </mc:Choice>
        <mc:Fallback xmlns="">
          <p:pic>
            <p:nvPicPr>
              <p:cNvPr id="7" name="6 Entrada de lápiz"/>
              <p:cNvPicPr/>
              <p:nvPr/>
            </p:nvPicPr>
            <p:blipFill>
              <a:blip r:embed="rId12"/>
              <a:stretch>
                <a:fillRect/>
              </a:stretch>
            </p:blipFill>
            <p:spPr>
              <a:xfrm>
                <a:off x="2106480" y="5196240"/>
                <a:ext cx="1255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7 Entrada de lápiz"/>
              <p14:cNvContentPartPr/>
              <p14:nvPr/>
            </p14:nvContentPartPr>
            <p14:xfrm>
              <a:off x="3300960" y="2419920"/>
              <a:ext cx="1625760" cy="45000"/>
            </p14:xfrm>
          </p:contentPart>
        </mc:Choice>
        <mc:Fallback xmlns="">
          <p:pic>
            <p:nvPicPr>
              <p:cNvPr id="8" name="7 Entrada de lápiz"/>
              <p:cNvPicPr/>
              <p:nvPr/>
            </p:nvPicPr>
            <p:blipFill>
              <a:blip r:embed="rId14"/>
              <a:stretch>
                <a:fillRect/>
              </a:stretch>
            </p:blipFill>
            <p:spPr>
              <a:xfrm>
                <a:off x="3285120" y="2356560"/>
                <a:ext cx="1657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8 Entrada de lápiz"/>
              <p14:cNvContentPartPr/>
              <p14:nvPr/>
            </p14:nvContentPartPr>
            <p14:xfrm>
              <a:off x="6292560" y="6134760"/>
              <a:ext cx="652320" cy="27000"/>
            </p14:xfrm>
          </p:contentPart>
        </mc:Choice>
        <mc:Fallback xmlns="">
          <p:pic>
            <p:nvPicPr>
              <p:cNvPr id="9" name="8 Entrada de lápiz"/>
              <p:cNvPicPr/>
              <p:nvPr/>
            </p:nvPicPr>
            <p:blipFill>
              <a:blip r:embed="rId16"/>
              <a:stretch>
                <a:fillRect/>
              </a:stretch>
            </p:blipFill>
            <p:spPr>
              <a:xfrm>
                <a:off x="6276720" y="6071400"/>
                <a:ext cx="683640" cy="153720"/>
              </a:xfrm>
              <a:prstGeom prst="rect">
                <a:avLst/>
              </a:prstGeom>
            </p:spPr>
          </p:pic>
        </mc:Fallback>
      </mc:AlternateContent>
    </p:spTree>
    <p:extLst>
      <p:ext uri="{BB962C8B-B14F-4D97-AF65-F5344CB8AC3E}">
        <p14:creationId xmlns:p14="http://schemas.microsoft.com/office/powerpoint/2010/main" val="2335930686"/>
      </p:ext>
    </p:extLst>
  </p:cSld>
  <p:clrMapOvr>
    <a:masterClrMapping/>
  </p:clrMapOvr>
  <mc:AlternateContent xmlns:mc="http://schemas.openxmlformats.org/markup-compatibility/2006" xmlns:p14="http://schemas.microsoft.com/office/powerpoint/2010/main">
    <mc:Choice Requires="p14">
      <p:transition spd="slow" p14:dur="2000" advTm="193468"/>
    </mc:Choice>
    <mc:Fallback xmlns="">
      <p:transition spd="slow" advTm="1934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4000">
              <a:schemeClr val="accent6">
                <a:lumMod val="40000"/>
                <a:lumOff val="60000"/>
              </a:schemeClr>
            </a:gs>
            <a:gs pos="100000">
              <a:srgbClr val="FBFDB1"/>
            </a:gs>
            <a:gs pos="99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F051601-606F-4C96-823A-F26D85B8FEAA}"/>
              </a:ext>
            </a:extLst>
          </p:cNvPr>
          <p:cNvPicPr>
            <a:picLocks noGrp="1" noChangeAspect="1"/>
          </p:cNvPicPr>
          <p:nvPr>
            <p:ph idx="1"/>
          </p:nvPr>
        </p:nvPicPr>
        <p:blipFill>
          <a:blip r:embed="rId2"/>
          <a:stretch>
            <a:fillRect/>
          </a:stretch>
        </p:blipFill>
        <p:spPr>
          <a:xfrm>
            <a:off x="538180" y="446626"/>
            <a:ext cx="2900038" cy="4525963"/>
          </a:xfrm>
        </p:spPr>
      </p:pic>
      <p:pic>
        <p:nvPicPr>
          <p:cNvPr id="12" name="Imagen 11">
            <a:extLst>
              <a:ext uri="{FF2B5EF4-FFF2-40B4-BE49-F238E27FC236}">
                <a16:creationId xmlns:a16="http://schemas.microsoft.com/office/drawing/2014/main" id="{5794F97D-7927-4306-A834-B727E358062B}"/>
              </a:ext>
            </a:extLst>
          </p:cNvPr>
          <p:cNvPicPr>
            <a:picLocks noChangeAspect="1"/>
          </p:cNvPicPr>
          <p:nvPr/>
        </p:nvPicPr>
        <p:blipFill>
          <a:blip r:embed="rId3"/>
          <a:stretch>
            <a:fillRect/>
          </a:stretch>
        </p:blipFill>
        <p:spPr>
          <a:xfrm>
            <a:off x="6095999" y="233201"/>
            <a:ext cx="5430008" cy="2314898"/>
          </a:xfrm>
          <a:prstGeom prst="rect">
            <a:avLst/>
          </a:prstGeom>
        </p:spPr>
      </p:pic>
      <p:pic>
        <p:nvPicPr>
          <p:cNvPr id="13" name="Imagen 12">
            <a:extLst>
              <a:ext uri="{FF2B5EF4-FFF2-40B4-BE49-F238E27FC236}">
                <a16:creationId xmlns:a16="http://schemas.microsoft.com/office/drawing/2014/main" id="{515A4357-492D-49C0-88D6-602BA3EB5EA1}"/>
              </a:ext>
            </a:extLst>
          </p:cNvPr>
          <p:cNvPicPr>
            <a:picLocks noChangeAspect="1"/>
          </p:cNvPicPr>
          <p:nvPr/>
        </p:nvPicPr>
        <p:blipFill>
          <a:blip r:embed="rId4"/>
          <a:stretch>
            <a:fillRect/>
          </a:stretch>
        </p:blipFill>
        <p:spPr>
          <a:xfrm>
            <a:off x="3638345" y="1878865"/>
            <a:ext cx="2934109" cy="3648584"/>
          </a:xfrm>
          <a:prstGeom prst="rect">
            <a:avLst/>
          </a:prstGeom>
        </p:spPr>
      </p:pic>
      <p:pic>
        <p:nvPicPr>
          <p:cNvPr id="14" name="Imagen 13">
            <a:extLst>
              <a:ext uri="{FF2B5EF4-FFF2-40B4-BE49-F238E27FC236}">
                <a16:creationId xmlns:a16="http://schemas.microsoft.com/office/drawing/2014/main" id="{38A10F17-1E01-4BA8-A9F5-08096DE75105}"/>
              </a:ext>
            </a:extLst>
          </p:cNvPr>
          <p:cNvPicPr>
            <a:picLocks noChangeAspect="1"/>
          </p:cNvPicPr>
          <p:nvPr/>
        </p:nvPicPr>
        <p:blipFill>
          <a:blip r:embed="rId5"/>
          <a:stretch>
            <a:fillRect/>
          </a:stretch>
        </p:blipFill>
        <p:spPr>
          <a:xfrm>
            <a:off x="6468793" y="4193763"/>
            <a:ext cx="5430008" cy="2098449"/>
          </a:xfrm>
          <a:prstGeom prst="rect">
            <a:avLst/>
          </a:prstGeom>
        </p:spPr>
      </p:pic>
    </p:spTree>
    <p:extLst>
      <p:ext uri="{BB962C8B-B14F-4D97-AF65-F5344CB8AC3E}">
        <p14:creationId xmlns:p14="http://schemas.microsoft.com/office/powerpoint/2010/main" val="354076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FDB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3711" y="1252025"/>
            <a:ext cx="7399606" cy="4874140"/>
          </a:xfrm>
          <a:solidFill>
            <a:schemeClr val="bg1"/>
          </a:solidFill>
          <a:ln w="57150">
            <a:solidFill>
              <a:schemeClr val="tx1"/>
            </a:solidFill>
          </a:ln>
        </p:spPr>
        <p:txBody>
          <a:bodyPr>
            <a:normAutofit fontScale="92500" lnSpcReduction="10000"/>
          </a:bodyPr>
          <a:lstStyle/>
          <a:p>
            <a:pPr algn="ctr">
              <a:buNone/>
            </a:pPr>
            <a:r>
              <a:rPr lang="es-AR" sz="4400" b="1" dirty="0">
                <a:effectLst>
                  <a:outerShdw blurRad="38100" dist="38100" dir="2700000" algn="tl">
                    <a:srgbClr val="000000">
                      <a:alpha val="43137"/>
                    </a:srgbClr>
                  </a:outerShdw>
                </a:effectLst>
                <a:latin typeface="Aharoni" pitchFamily="2" charset="-79"/>
                <a:cs typeface="Aharoni" pitchFamily="2" charset="-79"/>
              </a:rPr>
              <a:t>CONDICIONALES CON </a:t>
            </a:r>
            <a:endParaRPr lang="es-AR" sz="7200" b="1" dirty="0">
              <a:effectLst>
                <a:outerShdw blurRad="38100" dist="38100" dir="2700000" algn="tl">
                  <a:srgbClr val="000000">
                    <a:alpha val="43137"/>
                  </a:srgbClr>
                </a:outerShdw>
              </a:effectLst>
              <a:latin typeface="Aharoni" pitchFamily="2" charset="-79"/>
              <a:cs typeface="Aharoni" pitchFamily="2" charset="-79"/>
            </a:endParaRPr>
          </a:p>
          <a:p>
            <a:pPr algn="ctr">
              <a:buNone/>
            </a:pPr>
            <a:r>
              <a:rPr lang="es-AR" sz="7200" b="1" dirty="0">
                <a:effectLst>
                  <a:outerShdw blurRad="38100" dist="38100" dir="2700000" algn="tl">
                    <a:srgbClr val="000000">
                      <a:alpha val="43137"/>
                    </a:srgbClr>
                  </a:outerShdw>
                </a:effectLst>
                <a:latin typeface="Aharoni" pitchFamily="2" charset="-79"/>
                <a:cs typeface="Aharoni" pitchFamily="2" charset="-79"/>
              </a:rPr>
              <a:t>INVERSIÓN</a:t>
            </a:r>
          </a:p>
          <a:p>
            <a:pPr algn="ctr">
              <a:buNone/>
            </a:pPr>
            <a:r>
              <a:rPr lang="es-AR" sz="6400" b="1" dirty="0" err="1">
                <a:solidFill>
                  <a:srgbClr val="FF0000"/>
                </a:solidFill>
                <a:effectLst>
                  <a:outerShdw blurRad="38100" dist="38100" dir="2700000" algn="tl">
                    <a:srgbClr val="000000">
                      <a:alpha val="43137"/>
                    </a:srgbClr>
                  </a:outerShdw>
                </a:effectLst>
                <a:cs typeface="Aharoni" pitchFamily="2" charset="-79"/>
              </a:rPr>
              <a:t>Should</a:t>
            </a:r>
            <a:endParaRPr lang="es-AR" sz="6400" b="1" dirty="0">
              <a:solidFill>
                <a:srgbClr val="FF0000"/>
              </a:solidFill>
              <a:effectLst>
                <a:outerShdw blurRad="38100" dist="38100" dir="2700000" algn="tl">
                  <a:srgbClr val="000000">
                    <a:alpha val="43137"/>
                  </a:srgbClr>
                </a:outerShdw>
              </a:effectLst>
              <a:cs typeface="Aharoni" pitchFamily="2" charset="-79"/>
            </a:endParaRPr>
          </a:p>
          <a:p>
            <a:pPr algn="ctr">
              <a:buNone/>
            </a:pPr>
            <a:r>
              <a:rPr lang="es-AR" sz="6400" b="1" dirty="0" err="1">
                <a:solidFill>
                  <a:srgbClr val="FF0000"/>
                </a:solidFill>
                <a:effectLst>
                  <a:outerShdw blurRad="38100" dist="38100" dir="2700000" algn="tl">
                    <a:srgbClr val="000000">
                      <a:alpha val="43137"/>
                    </a:srgbClr>
                  </a:outerShdw>
                </a:effectLst>
                <a:cs typeface="Aharoni" pitchFamily="2" charset="-79"/>
              </a:rPr>
              <a:t>Were</a:t>
            </a:r>
            <a:r>
              <a:rPr lang="es-AR" sz="6400" b="1" dirty="0">
                <a:solidFill>
                  <a:srgbClr val="FF0000"/>
                </a:solidFill>
                <a:effectLst>
                  <a:outerShdw blurRad="38100" dist="38100" dir="2700000" algn="tl">
                    <a:srgbClr val="000000">
                      <a:alpha val="43137"/>
                    </a:srgbClr>
                  </a:outerShdw>
                </a:effectLst>
                <a:cs typeface="Aharoni" pitchFamily="2" charset="-79"/>
              </a:rPr>
              <a:t> </a:t>
            </a:r>
          </a:p>
          <a:p>
            <a:pPr algn="ctr">
              <a:buNone/>
            </a:pPr>
            <a:r>
              <a:rPr lang="es-AR" sz="6400" b="1" dirty="0" err="1">
                <a:solidFill>
                  <a:srgbClr val="FF0000"/>
                </a:solidFill>
                <a:effectLst>
                  <a:outerShdw blurRad="38100" dist="38100" dir="2700000" algn="tl">
                    <a:srgbClr val="000000">
                      <a:alpha val="43137"/>
                    </a:srgbClr>
                  </a:outerShdw>
                </a:effectLst>
                <a:cs typeface="Aharoni" pitchFamily="2" charset="-79"/>
              </a:rPr>
              <a:t>Had</a:t>
            </a:r>
            <a:r>
              <a:rPr lang="es-AR" sz="6400" b="1" dirty="0">
                <a:solidFill>
                  <a:srgbClr val="FF0000"/>
                </a:solidFill>
                <a:effectLst>
                  <a:outerShdw blurRad="38100" dist="38100" dir="2700000" algn="tl">
                    <a:srgbClr val="000000">
                      <a:alpha val="43137"/>
                    </a:srgbClr>
                  </a:outerShdw>
                </a:effectLst>
                <a:cs typeface="Aharoni" pitchFamily="2" charset="-79"/>
              </a:rPr>
              <a:t> </a:t>
            </a:r>
          </a:p>
        </p:txBody>
      </p:sp>
    </p:spTree>
    <p:extLst>
      <p:ext uri="{BB962C8B-B14F-4D97-AF65-F5344CB8AC3E}">
        <p14:creationId xmlns:p14="http://schemas.microsoft.com/office/powerpoint/2010/main" val="2078247469"/>
      </p:ext>
    </p:extLst>
  </p:cSld>
  <p:clrMapOvr>
    <a:masterClrMapping/>
  </p:clrMapOvr>
  <mc:AlternateContent xmlns:mc="http://schemas.openxmlformats.org/markup-compatibility/2006" xmlns:p14="http://schemas.microsoft.com/office/powerpoint/2010/main">
    <mc:Choice Requires="p14">
      <p:transition spd="slow" p14:dur="2000" advTm="77429"/>
    </mc:Choice>
    <mc:Fallback xmlns="">
      <p:transition spd="slow" advTm="774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8D855FB-130E-40FD-BFDC-ACCA5AF725EF}"/>
              </a:ext>
            </a:extLst>
          </p:cNvPr>
          <p:cNvPicPr>
            <a:picLocks noGrp="1" noChangeAspect="1"/>
          </p:cNvPicPr>
          <p:nvPr>
            <p:ph idx="1"/>
          </p:nvPr>
        </p:nvPicPr>
        <p:blipFill>
          <a:blip r:embed="rId2"/>
          <a:stretch>
            <a:fillRect/>
          </a:stretch>
        </p:blipFill>
        <p:spPr>
          <a:xfrm>
            <a:off x="609600" y="3016310"/>
            <a:ext cx="10972800" cy="1693743"/>
          </a:xfrm>
        </p:spPr>
      </p:pic>
    </p:spTree>
    <p:extLst>
      <p:ext uri="{BB962C8B-B14F-4D97-AF65-F5344CB8AC3E}">
        <p14:creationId xmlns:p14="http://schemas.microsoft.com/office/powerpoint/2010/main" val="124716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FDB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defRPr/>
            </a:pPr>
            <a:r>
              <a:rPr lang="es-ES" sz="4000" b="1"/>
              <a:t>inversión </a:t>
            </a:r>
            <a:r>
              <a:rPr lang="es-ES" sz="4000" b="1">
                <a:solidFill>
                  <a:srgbClr val="FF0000"/>
                </a:solidFill>
                <a:effectLst>
                  <a:outerShdw blurRad="38100" dist="38100" dir="2700000" algn="tl">
                    <a:srgbClr val="C0C0C0"/>
                  </a:outerShdw>
                </a:effectLst>
              </a:rPr>
              <a:t>SHOULD</a:t>
            </a:r>
            <a:br>
              <a:rPr lang="es-ES" sz="4000" b="1"/>
            </a:br>
            <a:r>
              <a:rPr lang="es-ES" sz="4000" b="1"/>
              <a:t>  (si, en caso de que)</a:t>
            </a:r>
            <a:r>
              <a:rPr lang="es-ES" sz="4000"/>
              <a:t> </a:t>
            </a:r>
          </a:p>
        </p:txBody>
      </p:sp>
      <p:sp>
        <p:nvSpPr>
          <p:cNvPr id="20483" name="Rectangle 3"/>
          <p:cNvSpPr>
            <a:spLocks noGrp="1" noChangeArrowheads="1"/>
          </p:cNvSpPr>
          <p:nvPr>
            <p:ph type="body" idx="1"/>
          </p:nvPr>
        </p:nvSpPr>
        <p:spPr>
          <a:xfrm>
            <a:off x="987135" y="1610590"/>
            <a:ext cx="10266219" cy="4717473"/>
          </a:xfrm>
          <a:solidFill>
            <a:schemeClr val="bg1"/>
          </a:solidFill>
          <a:ln w="38100" cmpd="dbl">
            <a:solidFill>
              <a:srgbClr val="FF0000"/>
            </a:solidFill>
          </a:ln>
        </p:spPr>
        <p:txBody>
          <a:bodyPr/>
          <a:lstStyle/>
          <a:p>
            <a:pPr eaLnBrk="1" hangingPunct="1"/>
            <a:r>
              <a:rPr lang="en-GB" b="1" dirty="0"/>
              <a:t>Should</a:t>
            </a:r>
            <a:r>
              <a:rPr lang="en-GB" dirty="0"/>
              <a:t> the product </a:t>
            </a:r>
            <a:r>
              <a:rPr lang="en-GB" b="1" dirty="0"/>
              <a:t>be</a:t>
            </a:r>
            <a:r>
              <a:rPr lang="en-GB" dirty="0"/>
              <a:t> defective, you may contact our helpdesk.</a:t>
            </a:r>
          </a:p>
          <a:p>
            <a:pPr eaLnBrk="1" hangingPunct="1"/>
            <a:endParaRPr lang="en-GB" sz="1600" dirty="0"/>
          </a:p>
          <a:p>
            <a:pPr eaLnBrk="1" hangingPunct="1"/>
            <a:r>
              <a:rPr lang="en-GB" b="1" dirty="0"/>
              <a:t>If</a:t>
            </a:r>
            <a:r>
              <a:rPr lang="en-GB" dirty="0"/>
              <a:t> the product </a:t>
            </a:r>
            <a:r>
              <a:rPr lang="en-GB" b="1" dirty="0"/>
              <a:t>is </a:t>
            </a:r>
            <a:r>
              <a:rPr lang="en-GB" dirty="0"/>
              <a:t>defective, you…</a:t>
            </a:r>
          </a:p>
          <a:p>
            <a:pPr eaLnBrk="1" hangingPunct="1"/>
            <a:endParaRPr lang="en-GB" sz="1600" b="1" dirty="0"/>
          </a:p>
          <a:p>
            <a:pPr eaLnBrk="1" hangingPunct="1"/>
            <a:r>
              <a:rPr lang="en-GB" b="1" dirty="0"/>
              <a:t>If </a:t>
            </a:r>
            <a:r>
              <a:rPr lang="en-GB" dirty="0"/>
              <a:t>the product </a:t>
            </a:r>
            <a:r>
              <a:rPr lang="en-GB" b="1" dirty="0"/>
              <a:t>were</a:t>
            </a:r>
            <a:r>
              <a:rPr lang="en-GB" dirty="0"/>
              <a:t> defective…</a:t>
            </a:r>
          </a:p>
          <a:p>
            <a:pPr eaLnBrk="1" hangingPunct="1"/>
            <a:r>
              <a:rPr lang="en-GB" b="1" dirty="0"/>
              <a:t>If</a:t>
            </a:r>
            <a:r>
              <a:rPr lang="en-GB" dirty="0"/>
              <a:t> the product </a:t>
            </a:r>
            <a:r>
              <a:rPr lang="en-GB" b="1" dirty="0"/>
              <a:t>was</a:t>
            </a:r>
            <a:r>
              <a:rPr lang="en-GB" dirty="0"/>
              <a:t> defective...</a:t>
            </a:r>
            <a:endParaRPr lang="es-ES" dirty="0"/>
          </a:p>
        </p:txBody>
      </p:sp>
    </p:spTree>
    <p:extLst>
      <p:ext uri="{BB962C8B-B14F-4D97-AF65-F5344CB8AC3E}">
        <p14:creationId xmlns:p14="http://schemas.microsoft.com/office/powerpoint/2010/main" val="3286755733"/>
      </p:ext>
    </p:extLst>
  </p:cSld>
  <p:clrMapOvr>
    <a:masterClrMapping/>
  </p:clrMapOvr>
  <mc:AlternateContent xmlns:mc="http://schemas.openxmlformats.org/markup-compatibility/2006" xmlns:p14="http://schemas.microsoft.com/office/powerpoint/2010/main">
    <mc:Choice Requires="p14">
      <p:transition spd="slow" p14:dur="2000" advTm="98008"/>
    </mc:Choice>
    <mc:Fallback xmlns="">
      <p:transition spd="slow" advTm="9800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52908"/>
          </a:xfrm>
        </p:spPr>
        <p:txBody>
          <a:bodyPr>
            <a:normAutofit fontScale="90000"/>
          </a:bodyPr>
          <a:lstStyle/>
          <a:p>
            <a:endParaRPr lang="es-AR" b="1" dirty="0">
              <a:solidFill>
                <a:srgbClr val="FF0000"/>
              </a:solidFill>
            </a:endParaRPr>
          </a:p>
        </p:txBody>
      </p:sp>
      <p:sp>
        <p:nvSpPr>
          <p:cNvPr id="3" name="Marcador de contenido 2"/>
          <p:cNvSpPr>
            <a:spLocks noGrp="1"/>
          </p:cNvSpPr>
          <p:nvPr>
            <p:ph idx="1"/>
          </p:nvPr>
        </p:nvSpPr>
        <p:spPr>
          <a:xfrm>
            <a:off x="609600" y="327547"/>
            <a:ext cx="10972800" cy="5798618"/>
          </a:xfrm>
        </p:spPr>
        <p:txBody>
          <a:bodyPr>
            <a:normAutofit/>
          </a:bodyPr>
          <a:lstStyle/>
          <a:p>
            <a:pPr marL="514350" indent="-514350">
              <a:buAutoNum type="arabicParenR"/>
            </a:pPr>
            <a:r>
              <a:rPr lang="es-ES" dirty="0" err="1"/>
              <a:t>Each</a:t>
            </a:r>
            <a:r>
              <a:rPr lang="es-ES" dirty="0"/>
              <a:t> </a:t>
            </a:r>
            <a:r>
              <a:rPr lang="es-ES" dirty="0" err="1"/>
              <a:t>sheet</a:t>
            </a:r>
            <a:r>
              <a:rPr lang="es-ES" dirty="0"/>
              <a:t> </a:t>
            </a:r>
            <a:r>
              <a:rPr lang="es-ES" b="1" dirty="0" err="1">
                <a:solidFill>
                  <a:srgbClr val="FF0000"/>
                </a:solidFill>
              </a:rPr>
              <a:t>should</a:t>
            </a:r>
            <a:r>
              <a:rPr lang="es-ES" b="1" dirty="0">
                <a:solidFill>
                  <a:srgbClr val="FF0000"/>
                </a:solidFill>
              </a:rPr>
              <a:t> be </a:t>
            </a:r>
            <a:r>
              <a:rPr lang="es-ES" b="1" dirty="0" err="1">
                <a:solidFill>
                  <a:srgbClr val="FF0000"/>
                </a:solidFill>
              </a:rPr>
              <a:t>considered</a:t>
            </a:r>
            <a:r>
              <a:rPr lang="es-ES" dirty="0"/>
              <a:t> as a </a:t>
            </a:r>
            <a:r>
              <a:rPr lang="es-ES" dirty="0" err="1"/>
              <a:t>separate</a:t>
            </a:r>
            <a:r>
              <a:rPr lang="es-ES" dirty="0"/>
              <a:t> </a:t>
            </a:r>
            <a:r>
              <a:rPr lang="es-ES" dirty="0" err="1"/>
              <a:t>element</a:t>
            </a:r>
            <a:r>
              <a:rPr lang="es-ES" dirty="0"/>
              <a:t>.</a:t>
            </a:r>
          </a:p>
          <a:p>
            <a:pPr marL="0" indent="0">
              <a:buNone/>
            </a:pPr>
            <a:r>
              <a:rPr lang="es-ES" dirty="0"/>
              <a:t>                          </a:t>
            </a:r>
            <a:r>
              <a:rPr lang="es-ES" dirty="0" err="1"/>
              <a:t>should</a:t>
            </a:r>
            <a:r>
              <a:rPr lang="es-ES" dirty="0"/>
              <a:t> + V-</a:t>
            </a:r>
            <a:r>
              <a:rPr lang="es-ES" dirty="0" err="1"/>
              <a:t>inf</a:t>
            </a:r>
            <a:r>
              <a:rPr lang="es-ES" dirty="0"/>
              <a:t>.</a:t>
            </a:r>
            <a:r>
              <a:rPr lang="es-ES" b="1" dirty="0">
                <a:solidFill>
                  <a:srgbClr val="FF0000"/>
                </a:solidFill>
              </a:rPr>
              <a:t> </a:t>
            </a:r>
          </a:p>
          <a:p>
            <a:pPr marL="0" indent="0">
              <a:buNone/>
            </a:pPr>
            <a:r>
              <a:rPr lang="es-ES" b="1" dirty="0">
                <a:solidFill>
                  <a:srgbClr val="0070C0"/>
                </a:solidFill>
              </a:rPr>
              <a:t>Verbo en posición inicial</a:t>
            </a:r>
            <a:endParaRPr lang="es-AR" b="1" dirty="0">
              <a:solidFill>
                <a:srgbClr val="0070C0"/>
              </a:solidFill>
            </a:endParaRPr>
          </a:p>
          <a:p>
            <a:pPr marL="0" indent="0">
              <a:buNone/>
            </a:pPr>
            <a:r>
              <a:rPr lang="es-ES" dirty="0">
                <a:solidFill>
                  <a:srgbClr val="FF0000"/>
                </a:solidFill>
              </a:rPr>
              <a:t>Preguntas:</a:t>
            </a:r>
          </a:p>
          <a:p>
            <a:pPr marL="0" indent="0">
              <a:buNone/>
            </a:pPr>
            <a:r>
              <a:rPr lang="en-US" dirty="0"/>
              <a:t>Should each sheet be considered as a separate element</a:t>
            </a:r>
            <a:r>
              <a:rPr lang="en-US" dirty="0">
                <a:solidFill>
                  <a:srgbClr val="FF0000"/>
                </a:solidFill>
              </a:rPr>
              <a:t>?</a:t>
            </a:r>
            <a:endParaRPr lang="es-AR" dirty="0">
              <a:solidFill>
                <a:srgbClr val="FF0000"/>
              </a:solidFill>
            </a:endParaRPr>
          </a:p>
          <a:p>
            <a:pPr marL="0" indent="0">
              <a:buNone/>
            </a:pPr>
            <a:endParaRPr lang="es-ES" dirty="0"/>
          </a:p>
          <a:p>
            <a:pPr marL="0" indent="0">
              <a:buNone/>
            </a:pPr>
            <a:r>
              <a:rPr lang="es-ES" dirty="0">
                <a:solidFill>
                  <a:srgbClr val="FF0000"/>
                </a:solidFill>
              </a:rPr>
              <a:t>Condicional (sin nexo)</a:t>
            </a:r>
            <a:endParaRPr lang="es-AR" dirty="0">
              <a:solidFill>
                <a:srgbClr val="FF0000"/>
              </a:solidFill>
            </a:endParaRPr>
          </a:p>
          <a:p>
            <a:pPr marL="0" indent="0">
              <a:buNone/>
            </a:pPr>
            <a:r>
              <a:rPr lang="en-US" dirty="0"/>
              <a:t>Should each sheet be considered as a separate element, then the inventory will change.</a:t>
            </a:r>
            <a:endParaRPr lang="es-AR" dirty="0"/>
          </a:p>
        </p:txBody>
      </p:sp>
    </p:spTree>
    <p:extLst>
      <p:ext uri="{BB962C8B-B14F-4D97-AF65-F5344CB8AC3E}">
        <p14:creationId xmlns:p14="http://schemas.microsoft.com/office/powerpoint/2010/main" val="315756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FDB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3682" y="592283"/>
            <a:ext cx="11596254" cy="5912426"/>
          </a:xfrm>
          <a:solidFill>
            <a:schemeClr val="bg1"/>
          </a:solidFill>
          <a:ln w="76200">
            <a:solidFill>
              <a:srgbClr val="00B0F0"/>
            </a:solidFill>
          </a:ln>
        </p:spPr>
        <p:txBody>
          <a:bodyPr/>
          <a:lstStyle/>
          <a:p>
            <a:pPr marL="0" indent="0">
              <a:buNone/>
            </a:pPr>
            <a:endParaRPr lang="en-GB" dirty="0"/>
          </a:p>
          <a:p>
            <a:pPr marL="0" indent="0">
              <a:buNone/>
            </a:pPr>
            <a:r>
              <a:rPr lang="en-GB" dirty="0"/>
              <a:t>This procedure </a:t>
            </a:r>
            <a:r>
              <a:rPr lang="en-GB" u="sng" dirty="0">
                <a:effectLst>
                  <a:outerShdw blurRad="38100" dist="38100" dir="2700000" algn="tl">
                    <a:srgbClr val="000000">
                      <a:alpha val="43137"/>
                    </a:srgbClr>
                  </a:outerShdw>
                </a:effectLst>
              </a:rPr>
              <a:t>allows fo</a:t>
            </a:r>
            <a:r>
              <a:rPr lang="en-GB" dirty="0"/>
              <a:t>r a safety factor </a:t>
            </a:r>
            <a:r>
              <a:rPr lang="en-GB" b="1" dirty="0">
                <a:effectLst>
                  <a:outerShdw blurRad="38100" dist="38100" dir="2700000" algn="tl">
                    <a:srgbClr val="000000">
                      <a:alpha val="43137"/>
                    </a:srgbClr>
                  </a:outerShdw>
                </a:effectLst>
              </a:rPr>
              <a:t>should</a:t>
            </a:r>
            <a:r>
              <a:rPr lang="en-GB" dirty="0"/>
              <a:t> the mud density </a:t>
            </a:r>
            <a:r>
              <a:rPr lang="en-GB" dirty="0">
                <a:effectLst>
                  <a:outerShdw blurRad="38100" dist="38100" dir="2700000" algn="tl">
                    <a:srgbClr val="000000">
                      <a:alpha val="43137"/>
                    </a:srgbClr>
                  </a:outerShdw>
                </a:effectLst>
              </a:rPr>
              <a:t>increase</a:t>
            </a:r>
            <a:r>
              <a:rPr lang="en-GB" dirty="0"/>
              <a:t> slightly.</a:t>
            </a:r>
          </a:p>
          <a:p>
            <a:pPr marL="0" indent="0">
              <a:buNone/>
            </a:pPr>
            <a:endParaRPr lang="es-AR" dirty="0"/>
          </a:p>
          <a:p>
            <a:pPr marL="0" indent="0">
              <a:buNone/>
            </a:pPr>
            <a:r>
              <a:rPr lang="en-US" dirty="0"/>
              <a:t>We reserve the right to refuse this method of payment </a:t>
            </a:r>
            <a:r>
              <a:rPr lang="en-US" b="1" dirty="0">
                <a:effectLst>
                  <a:outerShdw blurRad="38100" dist="38100" dir="2700000" algn="tl">
                    <a:srgbClr val="000000">
                      <a:alpha val="43137"/>
                    </a:srgbClr>
                  </a:outerShdw>
                </a:effectLst>
              </a:rPr>
              <a:t>should</a:t>
            </a:r>
            <a:r>
              <a:rPr lang="en-US" dirty="0"/>
              <a:t> we </a:t>
            </a:r>
            <a:r>
              <a:rPr lang="en-US" dirty="0">
                <a:effectLst>
                  <a:outerShdw blurRad="38100" dist="38100" dir="2700000" algn="tl">
                    <a:srgbClr val="000000">
                      <a:alpha val="43137"/>
                    </a:srgbClr>
                  </a:outerShdw>
                </a:effectLst>
              </a:rPr>
              <a:t>have</a:t>
            </a:r>
            <a:r>
              <a:rPr lang="en-US" dirty="0"/>
              <a:t> any doubts </a:t>
            </a:r>
            <a:r>
              <a:rPr lang="en-US" u="sng" dirty="0"/>
              <a:t>as to </a:t>
            </a:r>
            <a:r>
              <a:rPr lang="en-US" dirty="0"/>
              <a:t>the authenticity of the documents sent to us.</a:t>
            </a:r>
          </a:p>
          <a:p>
            <a:endParaRPr lang="es-AR" dirty="0"/>
          </a:p>
        </p:txBody>
      </p:sp>
    </p:spTree>
    <p:extLst>
      <p:ext uri="{BB962C8B-B14F-4D97-AF65-F5344CB8AC3E}">
        <p14:creationId xmlns:p14="http://schemas.microsoft.com/office/powerpoint/2010/main" val="2534882092"/>
      </p:ext>
    </p:extLst>
  </p:cSld>
  <p:clrMapOvr>
    <a:masterClrMapping/>
  </p:clrMapOvr>
  <mc:AlternateContent xmlns:mc="http://schemas.openxmlformats.org/markup-compatibility/2006" xmlns:p14="http://schemas.microsoft.com/office/powerpoint/2010/main">
    <mc:Choice Requires="p14">
      <p:transition spd="slow" p14:dur="2000" advTm="72851"/>
    </mc:Choice>
    <mc:Fallback xmlns="">
      <p:transition spd="slow" advTm="7285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br>
              <a:rPr lang="es-ES" sz="3600" b="1" dirty="0"/>
            </a:br>
            <a:r>
              <a:rPr lang="es-ES" sz="4000" b="1" dirty="0"/>
              <a:t>inversión </a:t>
            </a:r>
            <a:r>
              <a:rPr lang="es-ES" sz="4000" b="1" dirty="0">
                <a:solidFill>
                  <a:srgbClr val="FF0000"/>
                </a:solidFill>
                <a:effectLst>
                  <a:outerShdw blurRad="38100" dist="38100" dir="2700000" algn="tl">
                    <a:srgbClr val="C0C0C0"/>
                  </a:outerShdw>
                </a:effectLst>
              </a:rPr>
              <a:t>WERE</a:t>
            </a:r>
            <a:br>
              <a:rPr lang="es-ES" sz="4000" b="1" dirty="0"/>
            </a:br>
            <a:r>
              <a:rPr lang="es-ES" sz="2000" b="1" dirty="0"/>
              <a:t> </a:t>
            </a:r>
            <a:r>
              <a:rPr lang="es-ES" sz="4000" b="1" dirty="0"/>
              <a:t>                 </a:t>
            </a:r>
            <a:br>
              <a:rPr lang="es-ES" sz="4000" b="1" dirty="0"/>
            </a:br>
            <a:r>
              <a:rPr lang="es-ES" sz="4000" b="1" dirty="0"/>
              <a:t>(oración hipotética - presente)</a:t>
            </a:r>
          </a:p>
        </p:txBody>
      </p:sp>
      <p:sp>
        <p:nvSpPr>
          <p:cNvPr id="21507" name="Rectangle 3"/>
          <p:cNvSpPr>
            <a:spLocks noGrp="1" noChangeArrowheads="1"/>
          </p:cNvSpPr>
          <p:nvPr>
            <p:ph type="body" idx="1"/>
          </p:nvPr>
        </p:nvSpPr>
        <p:spPr>
          <a:xfrm>
            <a:off x="1181686" y="2180492"/>
            <a:ext cx="10184814" cy="3945673"/>
          </a:xfrm>
          <a:solidFill>
            <a:schemeClr val="bg1"/>
          </a:solidFill>
          <a:ln w="57150" cmpd="thinThick">
            <a:solidFill>
              <a:srgbClr val="FF0000"/>
            </a:solidFill>
          </a:ln>
        </p:spPr>
        <p:txBody>
          <a:bodyPr/>
          <a:lstStyle/>
          <a:p>
            <a:pPr eaLnBrk="1" hangingPunct="1"/>
            <a:endParaRPr lang="en-GB" dirty="0"/>
          </a:p>
          <a:p>
            <a:pPr eaLnBrk="1" hangingPunct="1"/>
            <a:r>
              <a:rPr lang="en-GB" b="1" dirty="0"/>
              <a:t>Were</a:t>
            </a:r>
            <a:r>
              <a:rPr lang="en-GB" dirty="0"/>
              <a:t> the product defective, you may contact our helpdesk.</a:t>
            </a:r>
          </a:p>
          <a:p>
            <a:pPr eaLnBrk="1" hangingPunct="1"/>
            <a:endParaRPr lang="en-GB" sz="2400" dirty="0"/>
          </a:p>
          <a:p>
            <a:pPr eaLnBrk="1" hangingPunct="1"/>
            <a:r>
              <a:rPr lang="en-GB" b="1" dirty="0"/>
              <a:t>If</a:t>
            </a:r>
            <a:r>
              <a:rPr lang="en-GB" dirty="0"/>
              <a:t> the product </a:t>
            </a:r>
            <a:r>
              <a:rPr lang="en-GB" b="1" dirty="0"/>
              <a:t>were</a:t>
            </a:r>
            <a:r>
              <a:rPr lang="en-GB" dirty="0"/>
              <a:t> defective, you…</a:t>
            </a:r>
            <a:endParaRPr lang="es-ES" dirty="0"/>
          </a:p>
        </p:txBody>
      </p:sp>
      <p:cxnSp>
        <p:nvCxnSpPr>
          <p:cNvPr id="14" name="13 Conector recto de flecha"/>
          <p:cNvCxnSpPr/>
          <p:nvPr/>
        </p:nvCxnSpPr>
        <p:spPr>
          <a:xfrm>
            <a:off x="2224507" y="3185677"/>
            <a:ext cx="2071702" cy="121444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814048602"/>
      </p:ext>
    </p:extLst>
  </p:cSld>
  <p:clrMapOvr>
    <a:masterClrMapping/>
  </p:clrMapOvr>
  <mc:AlternateContent xmlns:mc="http://schemas.openxmlformats.org/markup-compatibility/2006" xmlns:p14="http://schemas.microsoft.com/office/powerpoint/2010/main">
    <mc:Choice Requires="p14">
      <p:transition spd="slow" p14:dur="2000" advTm="91953"/>
    </mc:Choice>
    <mc:Fallback xmlns="">
      <p:transition spd="slow" advTm="9195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accent6">
                <a:lumMod val="20000"/>
                <a:lumOff val="80000"/>
              </a:schemeClr>
            </a:gs>
            <a:gs pos="100000">
              <a:srgbClr val="FBFDB1"/>
            </a:gs>
            <a:gs pos="99000">
              <a:srgbClr val="FBFDB1"/>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ln w="76200">
            <a:solidFill>
              <a:srgbClr val="00B0F0"/>
            </a:solidFill>
          </a:ln>
        </p:spPr>
        <p:txBody>
          <a:bodyPr/>
          <a:lstStyle/>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r>
              <a:rPr lang="en-US" b="1" dirty="0">
                <a:solidFill>
                  <a:srgbClr val="00B0F0"/>
                </a:solidFill>
                <a:effectLst>
                  <a:outerShdw blurRad="38100" dist="38100" dir="2700000" algn="tl">
                    <a:srgbClr val="000000">
                      <a:alpha val="43137"/>
                    </a:srgbClr>
                  </a:outerShdw>
                </a:effectLst>
              </a:rPr>
              <a:t>3.</a:t>
            </a:r>
            <a:r>
              <a:rPr lang="en-US" b="1" dirty="0"/>
              <a:t> Were </a:t>
            </a:r>
            <a:r>
              <a:rPr lang="en-US" dirty="0"/>
              <a:t>the engineers to design a complete usability test, they would have to foresee all the possible situations of the applications use. </a:t>
            </a:r>
          </a:p>
          <a:p>
            <a:pPr marL="0" indent="0">
              <a:buNone/>
            </a:pPr>
            <a:endParaRPr lang="es-AR" dirty="0"/>
          </a:p>
          <a:p>
            <a:endParaRPr lang="es-AR" dirty="0"/>
          </a:p>
        </p:txBody>
      </p:sp>
    </p:spTree>
    <p:extLst>
      <p:ext uri="{BB962C8B-B14F-4D97-AF65-F5344CB8AC3E}">
        <p14:creationId xmlns:p14="http://schemas.microsoft.com/office/powerpoint/2010/main" val="2995032218"/>
      </p:ext>
    </p:extLst>
  </p:cSld>
  <p:clrMapOvr>
    <a:masterClrMapping/>
  </p:clrMapOvr>
  <mc:AlternateContent xmlns:mc="http://schemas.openxmlformats.org/markup-compatibility/2006" xmlns:p14="http://schemas.microsoft.com/office/powerpoint/2010/main">
    <mc:Choice Requires="p14">
      <p:transition spd="slow" p14:dur="2000" advTm="29207"/>
    </mc:Choice>
    <mc:Fallback xmlns="">
      <p:transition spd="slow" advTm="2920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4000">
              <a:schemeClr val="bg1">
                <a:lumMod val="95000"/>
              </a:schemeClr>
            </a:gs>
            <a:gs pos="100000">
              <a:srgbClr val="FBFDB1"/>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s-ES" sz="4000" b="1" dirty="0"/>
              <a:t>inversión </a:t>
            </a:r>
            <a:r>
              <a:rPr lang="es-ES" sz="4000" b="1" dirty="0">
                <a:solidFill>
                  <a:srgbClr val="FF0000"/>
                </a:solidFill>
                <a:effectLst>
                  <a:outerShdw blurRad="38100" dist="38100" dir="2700000" algn="tl">
                    <a:srgbClr val="C0C0C0"/>
                  </a:outerShdw>
                </a:effectLst>
              </a:rPr>
              <a:t>HAD</a:t>
            </a:r>
            <a:r>
              <a:rPr lang="es-ES" sz="4000" b="1" dirty="0"/>
              <a:t>                </a:t>
            </a:r>
            <a:br>
              <a:rPr lang="es-ES" sz="4000" b="1" dirty="0"/>
            </a:br>
            <a:r>
              <a:rPr lang="es-ES" sz="4000" b="1" dirty="0"/>
              <a:t>(oración hipotética – pasado)</a:t>
            </a:r>
            <a:r>
              <a:rPr lang="es-ES" sz="4000" dirty="0"/>
              <a:t> </a:t>
            </a:r>
          </a:p>
        </p:txBody>
      </p:sp>
      <p:sp>
        <p:nvSpPr>
          <p:cNvPr id="22531" name="Rectangle 3"/>
          <p:cNvSpPr>
            <a:spLocks noGrp="1" noChangeArrowheads="1"/>
          </p:cNvSpPr>
          <p:nvPr>
            <p:ph type="body" idx="1"/>
          </p:nvPr>
        </p:nvSpPr>
        <p:spPr>
          <a:xfrm>
            <a:off x="692728" y="1652155"/>
            <a:ext cx="10972800" cy="4821381"/>
          </a:xfrm>
          <a:solidFill>
            <a:schemeClr val="bg1"/>
          </a:solidFill>
          <a:ln w="57150" cmpd="thinThick">
            <a:solidFill>
              <a:srgbClr val="FF0000"/>
            </a:solidFill>
          </a:ln>
        </p:spPr>
        <p:txBody>
          <a:bodyPr/>
          <a:lstStyle/>
          <a:p>
            <a:pPr eaLnBrk="1" hangingPunct="1"/>
            <a:r>
              <a:rPr lang="en-GB" b="1" dirty="0"/>
              <a:t>Had</a:t>
            </a:r>
            <a:r>
              <a:rPr lang="en-GB" dirty="0"/>
              <a:t> </a:t>
            </a:r>
            <a:r>
              <a:rPr lang="en-GB" dirty="0">
                <a:highlight>
                  <a:srgbClr val="FBFDB1"/>
                </a:highlight>
              </a:rPr>
              <a:t>the product </a:t>
            </a:r>
            <a:r>
              <a:rPr lang="en-GB" dirty="0"/>
              <a:t>been defective, you could have contacted our helpdesk, but …</a:t>
            </a:r>
          </a:p>
          <a:p>
            <a:pPr eaLnBrk="1" hangingPunct="1"/>
            <a:endParaRPr lang="en-GB" sz="2000" dirty="0"/>
          </a:p>
          <a:p>
            <a:pPr eaLnBrk="1" hangingPunct="1"/>
            <a:r>
              <a:rPr lang="en-GB" b="1" dirty="0"/>
              <a:t>If</a:t>
            </a:r>
            <a:r>
              <a:rPr lang="en-GB" dirty="0"/>
              <a:t> </a:t>
            </a:r>
            <a:r>
              <a:rPr lang="en-GB" dirty="0">
                <a:highlight>
                  <a:srgbClr val="FBFDB1"/>
                </a:highlight>
              </a:rPr>
              <a:t>the product </a:t>
            </a:r>
            <a:r>
              <a:rPr lang="en-GB" b="1" dirty="0"/>
              <a:t>had</a:t>
            </a:r>
            <a:r>
              <a:rPr lang="en-GB" dirty="0"/>
              <a:t> been defective, you could have contacted our helpdesk, but…</a:t>
            </a:r>
          </a:p>
          <a:p>
            <a:pPr eaLnBrk="1" hangingPunct="1"/>
            <a:endParaRPr lang="en-GB" sz="2000" dirty="0"/>
          </a:p>
          <a:p>
            <a:pPr eaLnBrk="1" hangingPunct="1"/>
            <a:r>
              <a:rPr lang="en-GB" b="1" dirty="0"/>
              <a:t>Hadn´t</a:t>
            </a:r>
            <a:r>
              <a:rPr lang="en-GB" dirty="0"/>
              <a:t> </a:t>
            </a:r>
            <a:r>
              <a:rPr lang="en-GB" dirty="0">
                <a:highlight>
                  <a:srgbClr val="FBFDB1"/>
                </a:highlight>
              </a:rPr>
              <a:t>the product </a:t>
            </a:r>
            <a:r>
              <a:rPr lang="en-GB" dirty="0"/>
              <a:t>been defective, you might have never contacted our helpdesk.</a:t>
            </a:r>
            <a:endParaRPr lang="es-ES" dirty="0"/>
          </a:p>
        </p:txBody>
      </p:sp>
      <p:cxnSp>
        <p:nvCxnSpPr>
          <p:cNvPr id="5" name="4 Conector recto de flecha"/>
          <p:cNvCxnSpPr/>
          <p:nvPr/>
        </p:nvCxnSpPr>
        <p:spPr>
          <a:xfrm>
            <a:off x="1218744" y="2028816"/>
            <a:ext cx="2214578"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477976"/>
      </p:ext>
    </p:extLst>
  </p:cSld>
  <p:clrMapOvr>
    <a:masterClrMapping/>
  </p:clrMapOvr>
  <mc:AlternateContent xmlns:mc="http://schemas.openxmlformats.org/markup-compatibility/2006" xmlns:p14="http://schemas.microsoft.com/office/powerpoint/2010/main">
    <mc:Choice Requires="p14">
      <p:transition spd="slow" p14:dur="2000" advTm="137321"/>
    </mc:Choice>
    <mc:Fallback xmlns="">
      <p:transition spd="slow" advTm="13732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4000">
              <a:schemeClr val="bg1">
                <a:lumMod val="95000"/>
              </a:schemeClr>
            </a:gs>
            <a:gs pos="100000">
              <a:srgbClr val="FBFDB1"/>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836613"/>
            <a:ext cx="10993582" cy="5289550"/>
          </a:xfrm>
          <a:ln w="57150" cmpd="thinThick">
            <a:solidFill>
              <a:srgbClr val="FF0000"/>
            </a:solidFill>
          </a:ln>
        </p:spPr>
        <p:txBody>
          <a:bodyPr>
            <a:normAutofit/>
          </a:bodyPr>
          <a:lstStyle/>
          <a:p>
            <a:pPr marL="609600" indent="-609600">
              <a:buFontTx/>
              <a:buAutoNum type="arabicPeriod"/>
            </a:pPr>
            <a:endParaRPr lang="en-US" sz="3400" b="1" dirty="0">
              <a:effectLst>
                <a:outerShdw blurRad="38100" dist="38100" dir="2700000" algn="tl">
                  <a:srgbClr val="000000">
                    <a:alpha val="43137"/>
                  </a:srgbClr>
                </a:outerShdw>
              </a:effectLst>
            </a:endParaRPr>
          </a:p>
          <a:p>
            <a:pPr marL="609600" indent="-609600">
              <a:buFontTx/>
              <a:buAutoNum type="arabicPeriod"/>
            </a:pPr>
            <a:endParaRPr lang="en-US" sz="3400" b="1" dirty="0">
              <a:effectLst>
                <a:outerShdw blurRad="38100" dist="38100" dir="2700000" algn="tl">
                  <a:srgbClr val="000000">
                    <a:alpha val="43137"/>
                  </a:srgbClr>
                </a:outerShdw>
              </a:effectLst>
            </a:endParaRPr>
          </a:p>
          <a:p>
            <a:pPr marL="0" indent="0">
              <a:buNone/>
            </a:pPr>
            <a:r>
              <a:rPr lang="en-US" sz="3400" b="1" dirty="0">
                <a:effectLst>
                  <a:outerShdw blurRad="38100" dist="38100" dir="2700000" algn="tl">
                    <a:srgbClr val="000000">
                      <a:alpha val="43137"/>
                    </a:srgbClr>
                  </a:outerShdw>
                </a:effectLst>
              </a:rPr>
              <a:t>Had</a:t>
            </a:r>
            <a:r>
              <a:rPr lang="en-US" sz="3400" dirty="0">
                <a:effectLst>
                  <a:outerShdw blurRad="38100" dist="38100" dir="2700000" algn="tl">
                    <a:srgbClr val="000000">
                      <a:alpha val="43137"/>
                    </a:srgbClr>
                  </a:outerShdw>
                </a:effectLst>
              </a:rPr>
              <a:t> </a:t>
            </a:r>
            <a:r>
              <a:rPr lang="en-US" sz="3400" dirty="0"/>
              <a:t>businesses </a:t>
            </a:r>
            <a:r>
              <a:rPr lang="en-US" sz="3400" dirty="0">
                <a:effectLst>
                  <a:outerShdw blurRad="38100" dist="38100" dir="2700000" algn="tl">
                    <a:srgbClr val="000000">
                      <a:alpha val="43137"/>
                    </a:srgbClr>
                  </a:outerShdw>
                </a:effectLst>
              </a:rPr>
              <a:t>not deployed </a:t>
            </a:r>
            <a:r>
              <a:rPr lang="en-US" sz="3400" dirty="0"/>
              <a:t>mobile applications, they would have never gained competitive advantage.</a:t>
            </a:r>
          </a:p>
          <a:p>
            <a:pPr marL="609600" indent="-609600">
              <a:buFontTx/>
              <a:buAutoNum type="arabicPeriod"/>
            </a:pPr>
            <a:endParaRPr lang="en-US" sz="3400" dirty="0"/>
          </a:p>
          <a:p>
            <a:pPr marL="0" indent="0">
              <a:buNone/>
            </a:pPr>
            <a:endParaRPr lang="es-ES" sz="3400" dirty="0"/>
          </a:p>
          <a:p>
            <a:pPr marL="609600" indent="-609600"/>
            <a:endParaRPr lang="es-ES" sz="3400" dirty="0"/>
          </a:p>
          <a:p>
            <a:pPr marL="0" indent="0">
              <a:buNone/>
            </a:pPr>
            <a:endParaRPr lang="es-ES" sz="3400" dirty="0"/>
          </a:p>
        </p:txBody>
      </p:sp>
    </p:spTree>
    <p:extLst>
      <p:ext uri="{BB962C8B-B14F-4D97-AF65-F5344CB8AC3E}">
        <p14:creationId xmlns:p14="http://schemas.microsoft.com/office/powerpoint/2010/main" val="3899021564"/>
      </p:ext>
    </p:extLst>
  </p:cSld>
  <p:clrMapOvr>
    <a:masterClrMapping/>
  </p:clrMapOvr>
  <mc:AlternateContent xmlns:mc="http://schemas.openxmlformats.org/markup-compatibility/2006" xmlns:p14="http://schemas.microsoft.com/office/powerpoint/2010/main">
    <mc:Choice Requires="p14">
      <p:transition spd="slow" p14:dur="2000" advTm="34541"/>
    </mc:Choice>
    <mc:Fallback xmlns="">
      <p:transition spd="slow" advTm="3454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4000">
              <a:srgbClr val="FBFDB1"/>
            </a:gs>
            <a:gs pos="100000">
              <a:srgbClr val="FBFDB1"/>
            </a:gs>
            <a:gs pos="99000">
              <a:srgbClr val="FBFDA1"/>
            </a:gs>
          </a:gsLst>
          <a:lin ang="5400000" scaled="1"/>
        </a:gra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981201" y="765175"/>
            <a:ext cx="8075613" cy="5327650"/>
          </a:xfrm>
          <a:ln w="57150" cmpd="thickThin">
            <a:solidFill>
              <a:srgbClr val="FF0000"/>
            </a:solidFill>
          </a:ln>
        </p:spPr>
        <p:txBody>
          <a:bodyPr>
            <a:normAutofit/>
          </a:bodyPr>
          <a:lstStyle/>
          <a:p>
            <a:pPr marL="0" indent="0">
              <a:buNone/>
            </a:pPr>
            <a:r>
              <a:rPr lang="en-US" sz="2800" dirty="0"/>
              <a:t>The city has changed </a:t>
            </a:r>
            <a:r>
              <a:rPr lang="en-US" sz="2800" b="1" u="sng" dirty="0"/>
              <a:t>since</a:t>
            </a:r>
            <a:r>
              <a:rPr lang="en-US" sz="2800" b="1" dirty="0"/>
              <a:t> my last visit.</a:t>
            </a:r>
            <a:endParaRPr lang="en-GB" sz="2800" b="1" dirty="0"/>
          </a:p>
          <a:p>
            <a:pPr marL="0" indent="0">
              <a:buNone/>
            </a:pPr>
            <a:endParaRPr lang="en-US" sz="2800" b="1" dirty="0">
              <a:solidFill>
                <a:srgbClr val="FF0000"/>
              </a:solidFill>
              <a:effectLst>
                <a:outerShdw blurRad="38100" dist="38100" dir="2700000" algn="tl">
                  <a:srgbClr val="000000">
                    <a:alpha val="43137"/>
                  </a:srgbClr>
                </a:outerShdw>
              </a:effectLst>
            </a:endParaRPr>
          </a:p>
          <a:p>
            <a:pPr marL="0" indent="0">
              <a:buNone/>
            </a:pPr>
            <a:r>
              <a:rPr lang="en-US" sz="2800" b="1" dirty="0">
                <a:solidFill>
                  <a:srgbClr val="FF0000"/>
                </a:solidFill>
                <a:effectLst>
                  <a:outerShdw blurRad="38100" dist="38100" dir="2700000" algn="tl">
                    <a:srgbClr val="000000">
                      <a:alpha val="43137"/>
                    </a:srgbClr>
                  </a:outerShdw>
                </a:effectLst>
              </a:rPr>
              <a:t>Since</a:t>
            </a:r>
            <a:r>
              <a:rPr lang="en-US" sz="2800" b="1" dirty="0"/>
              <a:t> </a:t>
            </a:r>
            <a:r>
              <a:rPr lang="en-US" sz="2800" dirty="0"/>
              <a:t>these three </a:t>
            </a:r>
            <a:r>
              <a:rPr lang="en-US" sz="2800" dirty="0" err="1"/>
              <a:t>subcircuits</a:t>
            </a:r>
            <a:r>
              <a:rPr lang="en-US" sz="2800" dirty="0"/>
              <a:t> are in parallel, the same voltage will appear across each of them. </a:t>
            </a:r>
            <a:endParaRPr lang="es-ES" sz="2800" dirty="0"/>
          </a:p>
          <a:p>
            <a:pPr marL="0" indent="0">
              <a:buNone/>
            </a:pPr>
            <a:endParaRPr lang="en-US" sz="1800" dirty="0"/>
          </a:p>
          <a:p>
            <a:pPr marL="0" indent="0">
              <a:buNone/>
            </a:pPr>
            <a:r>
              <a:rPr lang="en-US" sz="2800" dirty="0"/>
              <a:t>We could not register </a:t>
            </a:r>
            <a:r>
              <a:rPr lang="en-US" sz="2800" b="1" dirty="0">
                <a:solidFill>
                  <a:srgbClr val="FF0000"/>
                </a:solidFill>
                <a:effectLst>
                  <a:outerShdw blurRad="38100" dist="38100" dir="2700000" algn="tl">
                    <a:srgbClr val="000000">
                      <a:alpha val="43137"/>
                    </a:srgbClr>
                  </a:outerShdw>
                </a:effectLst>
              </a:rPr>
              <a:t>since</a:t>
            </a:r>
            <a:r>
              <a:rPr lang="en-US" sz="2800" dirty="0"/>
              <a:t> the deadline had already passed.</a:t>
            </a:r>
          </a:p>
          <a:p>
            <a:pPr marL="0" indent="0">
              <a:buNone/>
            </a:pPr>
            <a:endParaRPr lang="en-US" sz="2800" dirty="0"/>
          </a:p>
          <a:p>
            <a:pPr marL="0" indent="0">
              <a:buNone/>
            </a:pPr>
            <a:r>
              <a:rPr lang="en-US" sz="2800" b="1" dirty="0">
                <a:solidFill>
                  <a:srgbClr val="FF0000"/>
                </a:solidFill>
                <a:effectLst>
                  <a:outerShdw blurRad="38100" dist="38100" dir="2700000" algn="tl">
                    <a:srgbClr val="000000">
                      <a:alpha val="43137"/>
                    </a:srgbClr>
                  </a:outerShdw>
                </a:effectLst>
              </a:rPr>
              <a:t>Since</a:t>
            </a:r>
            <a:r>
              <a:rPr lang="en-US" sz="2800" dirty="0"/>
              <a:t> the defendant was innocent, the judge dismissed the charges. </a:t>
            </a:r>
          </a:p>
          <a:p>
            <a:pPr marL="0" indent="0">
              <a:buNone/>
            </a:pPr>
            <a:endParaRPr lang="en-US" sz="2800" dirty="0"/>
          </a:p>
          <a:p>
            <a:pPr marL="609600" indent="-609600">
              <a:buNone/>
            </a:pPr>
            <a:endParaRPr lang="es-ES" sz="2800" dirty="0"/>
          </a:p>
          <a:p>
            <a:pPr marL="609600" indent="-609600">
              <a:buNone/>
            </a:pPr>
            <a:endParaRPr lang="es-ES" sz="2800" dirty="0"/>
          </a:p>
        </p:txBody>
      </p:sp>
    </p:spTree>
    <p:extLst>
      <p:ext uri="{BB962C8B-B14F-4D97-AF65-F5344CB8AC3E}">
        <p14:creationId xmlns:p14="http://schemas.microsoft.com/office/powerpoint/2010/main" val="2231143426"/>
      </p:ext>
    </p:extLst>
  </p:cSld>
  <p:clrMapOvr>
    <a:masterClrMapping/>
  </p:clrMapOvr>
  <mc:AlternateContent xmlns:mc="http://schemas.openxmlformats.org/markup-compatibility/2006" xmlns:p14="http://schemas.microsoft.com/office/powerpoint/2010/main">
    <mc:Choice Requires="p14">
      <p:transition spd="slow" p14:dur="2000" advTm="92611"/>
    </mc:Choice>
    <mc:Fallback xmlns="">
      <p:transition spd="slow" advTm="9261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5409" y="548680"/>
            <a:ext cx="10671464" cy="5904656"/>
          </a:xfrm>
          <a:ln/>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buNone/>
            </a:pPr>
            <a:r>
              <a:rPr lang="en-US" sz="3600" b="1" dirty="0"/>
              <a:t>Your Philips Warranty</a:t>
            </a:r>
            <a:endParaRPr lang="es-AR" sz="3600" dirty="0"/>
          </a:p>
          <a:p>
            <a:pPr marL="0" indent="0">
              <a:lnSpc>
                <a:spcPts val="3600"/>
              </a:lnSpc>
              <a:buNone/>
            </a:pPr>
            <a:r>
              <a:rPr lang="en-US" b="1" dirty="0"/>
              <a:t>In case</a:t>
            </a:r>
            <a:r>
              <a:rPr lang="en-US" dirty="0"/>
              <a:t> your Philip product is not working correctly, please contact first our helpdesk to assist you. </a:t>
            </a:r>
            <a:r>
              <a:rPr lang="en-US" b="1" dirty="0"/>
              <a:t>If </a:t>
            </a:r>
            <a:r>
              <a:rPr lang="en-US" dirty="0"/>
              <a:t>the helpdesk concludes with you that the product is defective, contact your Philip Dealer where you bought the product.</a:t>
            </a:r>
            <a:endParaRPr lang="es-AR" dirty="0"/>
          </a:p>
          <a:p>
            <a:pPr marL="0" indent="0">
              <a:lnSpc>
                <a:spcPts val="3600"/>
              </a:lnSpc>
              <a:buNone/>
            </a:pPr>
            <a:r>
              <a:rPr lang="en-US" b="1" dirty="0"/>
              <a:t>In the event</a:t>
            </a:r>
            <a:r>
              <a:rPr lang="en-US" dirty="0"/>
              <a:t> you require service </a:t>
            </a:r>
            <a:r>
              <a:rPr lang="en-US" dirty="0">
                <a:highlight>
                  <a:srgbClr val="FBFDB1"/>
                </a:highlight>
              </a:rPr>
              <a:t>while in another country</a:t>
            </a:r>
            <a:r>
              <a:rPr lang="en-US" dirty="0"/>
              <a:t>, or you cannot contact the dealer where you bought the product, contact our helpdesk for support to solve the problem.</a:t>
            </a:r>
            <a:endParaRPr lang="es-AR" dirty="0"/>
          </a:p>
          <a:p>
            <a:pPr marL="0" indent="0">
              <a:lnSpc>
                <a:spcPts val="3600"/>
              </a:lnSpc>
              <a:buNone/>
            </a:pPr>
            <a:r>
              <a:rPr lang="en-US" b="1" dirty="0"/>
              <a:t>Should</a:t>
            </a:r>
            <a:r>
              <a:rPr lang="en-US" dirty="0"/>
              <a:t> you come across any more difficulty during installation or use, before you contact Philip technical support, please prepare the following information so that we could solve your problem more quickly:    […]</a:t>
            </a:r>
            <a:endParaRPr lang="es-AR" dirty="0"/>
          </a:p>
        </p:txBody>
      </p:sp>
    </p:spTree>
    <p:extLst>
      <p:ext uri="{BB962C8B-B14F-4D97-AF65-F5344CB8AC3E}">
        <p14:creationId xmlns:p14="http://schemas.microsoft.com/office/powerpoint/2010/main" val="44401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CB0F12-7AB2-44FF-85E9-E4716114601E}"/>
              </a:ext>
            </a:extLst>
          </p:cNvPr>
          <p:cNvSpPr>
            <a:spLocks noGrp="1"/>
          </p:cNvSpPr>
          <p:nvPr>
            <p:ph idx="1"/>
          </p:nvPr>
        </p:nvSpPr>
        <p:spPr>
          <a:xfrm>
            <a:off x="609600" y="1075039"/>
            <a:ext cx="10972800" cy="5051126"/>
          </a:xfrm>
          <a:ln>
            <a:solidFill>
              <a:srgbClr val="FF0000"/>
            </a:solidFill>
          </a:ln>
        </p:spPr>
        <p:txBody>
          <a:bodyPr>
            <a:normAutofit fontScale="85000" lnSpcReduction="10000"/>
          </a:bodyPr>
          <a:lstStyle/>
          <a:p>
            <a:pPr marL="0" indent="0">
              <a:buNone/>
            </a:pPr>
            <a:r>
              <a:rPr lang="es-AR" dirty="0"/>
              <a:t>Garantía  Philip</a:t>
            </a:r>
          </a:p>
          <a:p>
            <a:pPr marL="0" indent="0">
              <a:buNone/>
            </a:pPr>
            <a:r>
              <a:rPr lang="es-AR" dirty="0">
                <a:effectLst>
                  <a:outerShdw blurRad="38100" dist="38100" dir="2700000" algn="tl">
                    <a:srgbClr val="000000">
                      <a:alpha val="43137"/>
                    </a:srgbClr>
                  </a:outerShdw>
                </a:effectLst>
              </a:rPr>
              <a:t>En caso de que </a:t>
            </a:r>
            <a:r>
              <a:rPr lang="es-AR" dirty="0"/>
              <a:t>su producto Philip no esté funcionando correctamente, por favor contacte primero con nuestro servicio de asistencia para ayudarlo. Si el servicio de ayuda concluye con usted que el producto es defectuoso, póngase en contacto con el distribuidor de Philip donde compró el producto.</a:t>
            </a:r>
          </a:p>
          <a:p>
            <a:pPr marL="0" indent="0">
              <a:buNone/>
            </a:pPr>
            <a:r>
              <a:rPr lang="es-AR" dirty="0">
                <a:effectLst>
                  <a:outerShdw blurRad="38100" dist="38100" dir="2700000" algn="tl">
                    <a:srgbClr val="000000">
                      <a:alpha val="43137"/>
                    </a:srgbClr>
                  </a:outerShdw>
                </a:effectLst>
              </a:rPr>
              <a:t>En caso de que </a:t>
            </a:r>
            <a:r>
              <a:rPr lang="es-AR" dirty="0"/>
              <a:t>requiera servicio mientras se encuentra en otro país, o no pueda contactar al distribuidor donde compró el producto, contacte a nuestro servicio de ayuda para resolver el problema.</a:t>
            </a:r>
          </a:p>
          <a:p>
            <a:pPr marL="0" indent="0">
              <a:buNone/>
            </a:pPr>
            <a:r>
              <a:rPr lang="es-AR" dirty="0">
                <a:effectLst>
                  <a:outerShdw blurRad="38100" dist="38100" dir="2700000" algn="tl">
                    <a:srgbClr val="000000">
                      <a:alpha val="43137"/>
                    </a:srgbClr>
                  </a:outerShdw>
                </a:effectLst>
              </a:rPr>
              <a:t>Si/En caso de que </a:t>
            </a:r>
            <a:r>
              <a:rPr lang="es-AR" dirty="0"/>
              <a:t>encuentre cualquier otra dificultad durante la instalación o el uso, antes de ponerse en contacto con el servicio de asistencia técnica de Philip, por favor prepare la siguiente información para que podamos resolver su problema más rápidamente:    […]</a:t>
            </a:r>
          </a:p>
          <a:p>
            <a:endParaRPr lang="es-AR" dirty="0"/>
          </a:p>
        </p:txBody>
      </p:sp>
    </p:spTree>
    <p:extLst>
      <p:ext uri="{BB962C8B-B14F-4D97-AF65-F5344CB8AC3E}">
        <p14:creationId xmlns:p14="http://schemas.microsoft.com/office/powerpoint/2010/main" val="276409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267" name="Picture 5"/>
          <p:cNvPicPr>
            <a:picLocks noChangeAspect="1" noChangeArrowheads="1"/>
          </p:cNvPicPr>
          <p:nvPr/>
        </p:nvPicPr>
        <p:blipFill>
          <a:blip r:embed="rId2" cstate="print"/>
          <a:srcRect/>
          <a:stretch>
            <a:fillRect/>
          </a:stretch>
        </p:blipFill>
        <p:spPr bwMode="auto">
          <a:xfrm>
            <a:off x="46024" y="727678"/>
            <a:ext cx="12099951" cy="5256285"/>
          </a:xfrm>
          <a:prstGeom prst="rect">
            <a:avLst/>
          </a:prstGeom>
          <a:noFill/>
          <a:ln w="9525">
            <a:noFill/>
            <a:miter lim="800000"/>
            <a:headEnd/>
            <a:tailEnd/>
          </a:ln>
        </p:spPr>
      </p:pic>
      <p:sp>
        <p:nvSpPr>
          <p:cNvPr id="2" name="CuadroTexto 1">
            <a:extLst>
              <a:ext uri="{FF2B5EF4-FFF2-40B4-BE49-F238E27FC236}">
                <a16:creationId xmlns:a16="http://schemas.microsoft.com/office/drawing/2014/main" id="{644EE149-AB2B-4078-B64B-2658BFACE620}"/>
              </a:ext>
            </a:extLst>
          </p:cNvPr>
          <p:cNvSpPr txBox="1"/>
          <p:nvPr/>
        </p:nvSpPr>
        <p:spPr>
          <a:xfrm>
            <a:off x="10639168" y="358346"/>
            <a:ext cx="1173891" cy="369332"/>
          </a:xfrm>
          <a:prstGeom prst="rect">
            <a:avLst/>
          </a:prstGeom>
          <a:solidFill>
            <a:schemeClr val="bg1"/>
          </a:solidFill>
          <a:ln>
            <a:solidFill>
              <a:schemeClr val="accent1"/>
            </a:solidFill>
          </a:ln>
        </p:spPr>
        <p:txBody>
          <a:bodyPr wrap="square" rtlCol="0">
            <a:spAutoFit/>
          </a:bodyPr>
          <a:lstStyle/>
          <a:p>
            <a:r>
              <a:rPr lang="es-AR" b="1" dirty="0">
                <a:solidFill>
                  <a:srgbClr val="FF0000"/>
                </a:solidFill>
              </a:rPr>
              <a:t>Página 39</a:t>
            </a:r>
          </a:p>
        </p:txBody>
      </p:sp>
    </p:spTree>
    <p:extLst>
      <p:ext uri="{BB962C8B-B14F-4D97-AF65-F5344CB8AC3E}">
        <p14:creationId xmlns:p14="http://schemas.microsoft.com/office/powerpoint/2010/main" val="1850181746"/>
      </p:ext>
    </p:extLst>
  </p:cSld>
  <p:clrMapOvr>
    <a:masterClrMapping/>
  </p:clrMapOvr>
  <mc:AlternateContent xmlns:mc="http://schemas.openxmlformats.org/markup-compatibility/2006" xmlns:p14="http://schemas.microsoft.com/office/powerpoint/2010/main">
    <mc:Choice Requires="p14">
      <p:transition spd="slow" p14:dur="2000" advTm="48589"/>
    </mc:Choice>
    <mc:Fallback xmlns="">
      <p:transition spd="slow" advTm="485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lnSpc>
                <a:spcPct val="85000"/>
              </a:lnSpc>
              <a:defRPr/>
            </a:pPr>
            <a:br>
              <a:rPr lang="en-GB" sz="3200" b="1" dirty="0">
                <a:solidFill>
                  <a:srgbClr val="FF0000"/>
                </a:solidFill>
                <a:effectLst>
                  <a:outerShdw blurRad="38100" dist="38100" dir="2700000" algn="tl">
                    <a:srgbClr val="C0C0C0"/>
                  </a:outerShdw>
                </a:effectLst>
              </a:rPr>
            </a:br>
            <a:r>
              <a:rPr lang="en-GB" sz="3600" b="1" dirty="0">
                <a:solidFill>
                  <a:srgbClr val="FF0000"/>
                </a:solidFill>
                <a:effectLst>
                  <a:outerShdw blurRad="38100" dist="38100" dir="2700000" algn="tl">
                    <a:srgbClr val="C0C0C0"/>
                  </a:outerShdw>
                </a:effectLst>
              </a:rPr>
              <a:t>Whether</a:t>
            </a:r>
            <a:r>
              <a:rPr lang="en-GB" sz="3200" b="1" dirty="0"/>
              <a:t>	(= if)	   -   Si        </a:t>
            </a:r>
            <a:br>
              <a:rPr lang="en-GB" sz="3200" b="1" dirty="0"/>
            </a:br>
            <a:r>
              <a:rPr lang="en-GB" sz="3600" b="1" dirty="0">
                <a:solidFill>
                  <a:srgbClr val="FF0000"/>
                </a:solidFill>
                <a:effectLst>
                  <a:outerShdw blurRad="38100" dist="38100" dir="2700000" algn="tl">
                    <a:srgbClr val="C0C0C0"/>
                  </a:outerShdw>
                </a:effectLst>
              </a:rPr>
              <a:t>Whether or not</a:t>
            </a:r>
            <a:r>
              <a:rPr lang="en-GB" sz="3600" b="1" dirty="0"/>
              <a:t>  </a:t>
            </a:r>
            <a:r>
              <a:rPr lang="en-GB" sz="3200" b="1" dirty="0"/>
              <a:t>-  </a:t>
            </a:r>
            <a:r>
              <a:rPr lang="en-GB" sz="3200" b="1" dirty="0" err="1"/>
              <a:t>si</a:t>
            </a:r>
            <a:r>
              <a:rPr lang="en-GB" sz="3200" b="1" dirty="0"/>
              <a:t>...o ...no</a:t>
            </a:r>
            <a:br>
              <a:rPr lang="en-GB" sz="3200" b="1" dirty="0"/>
            </a:br>
            <a:r>
              <a:rPr lang="en-GB" sz="3200" dirty="0"/>
              <a:t>                                        </a:t>
            </a:r>
            <a:r>
              <a:rPr lang="es-ES" sz="3200" b="1" dirty="0"/>
              <a:t>ya sea que...o...no</a:t>
            </a:r>
            <a:r>
              <a:rPr lang="es-ES" sz="4000" dirty="0"/>
              <a:t> </a:t>
            </a:r>
          </a:p>
        </p:txBody>
      </p:sp>
      <p:sp>
        <p:nvSpPr>
          <p:cNvPr id="13315" name="Rectangle 3"/>
          <p:cNvSpPr>
            <a:spLocks noGrp="1" noChangeArrowheads="1"/>
          </p:cNvSpPr>
          <p:nvPr>
            <p:ph type="body" idx="1"/>
          </p:nvPr>
        </p:nvSpPr>
        <p:spPr>
          <a:xfrm>
            <a:off x="1235612" y="1899139"/>
            <a:ext cx="9990406" cy="4550582"/>
          </a:xfrm>
          <a:solidFill>
            <a:schemeClr val="bg1"/>
          </a:solidFill>
          <a:ln w="38100" cmpd="dbl">
            <a:solidFill>
              <a:srgbClr val="FF0000"/>
            </a:solidFill>
          </a:ln>
        </p:spPr>
        <p:txBody>
          <a:bodyPr/>
          <a:lstStyle/>
          <a:p>
            <a:pPr eaLnBrk="1" hangingPunct="1"/>
            <a:r>
              <a:rPr lang="en-GB" dirty="0"/>
              <a:t>I don´t know </a:t>
            </a:r>
            <a:r>
              <a:rPr lang="en-GB" b="1" dirty="0"/>
              <a:t>whether</a:t>
            </a:r>
            <a:r>
              <a:rPr lang="en-GB" dirty="0"/>
              <a:t> the configuration was applied properly.</a:t>
            </a:r>
          </a:p>
          <a:p>
            <a:pPr eaLnBrk="1" hangingPunct="1"/>
            <a:endParaRPr lang="en-GB" sz="1600" b="1" dirty="0"/>
          </a:p>
          <a:p>
            <a:pPr eaLnBrk="1" hangingPunct="1"/>
            <a:r>
              <a:rPr lang="en-GB" b="1" dirty="0"/>
              <a:t>Whether or not</a:t>
            </a:r>
            <a:r>
              <a:rPr lang="en-GB" dirty="0"/>
              <a:t> this configuration is applied properly, it will work.</a:t>
            </a:r>
          </a:p>
          <a:p>
            <a:pPr eaLnBrk="1" hangingPunct="1"/>
            <a:endParaRPr lang="en-GB" sz="1600" b="1" dirty="0"/>
          </a:p>
          <a:p>
            <a:pPr eaLnBrk="1" hangingPunct="1"/>
            <a:r>
              <a:rPr lang="en-GB" b="1" dirty="0"/>
              <a:t>Whether </a:t>
            </a:r>
            <a:r>
              <a:rPr lang="en-GB" dirty="0"/>
              <a:t>this configuration is applied properly </a:t>
            </a:r>
            <a:r>
              <a:rPr lang="en-GB" b="1" dirty="0"/>
              <a:t>or not</a:t>
            </a:r>
            <a:r>
              <a:rPr lang="en-GB" dirty="0"/>
              <a:t>, it will work.</a:t>
            </a:r>
            <a:r>
              <a:rPr lang="es-ES" dirty="0"/>
              <a:t> </a:t>
            </a:r>
          </a:p>
        </p:txBody>
      </p:sp>
      <p:sp>
        <p:nvSpPr>
          <p:cNvPr id="3" name="CuadroTexto 2">
            <a:extLst>
              <a:ext uri="{FF2B5EF4-FFF2-40B4-BE49-F238E27FC236}">
                <a16:creationId xmlns:a16="http://schemas.microsoft.com/office/drawing/2014/main" id="{1A22CBC8-77B3-4BBB-AE13-DA2EAD841ED1}"/>
              </a:ext>
            </a:extLst>
          </p:cNvPr>
          <p:cNvSpPr txBox="1"/>
          <p:nvPr/>
        </p:nvSpPr>
        <p:spPr>
          <a:xfrm>
            <a:off x="9366422" y="274638"/>
            <a:ext cx="1606378" cy="369332"/>
          </a:xfrm>
          <a:prstGeom prst="rect">
            <a:avLst/>
          </a:prstGeom>
          <a:solidFill>
            <a:schemeClr val="accent6">
              <a:lumMod val="20000"/>
              <a:lumOff val="80000"/>
            </a:schemeClr>
          </a:solidFill>
          <a:ln>
            <a:solidFill>
              <a:srgbClr val="FF0000"/>
            </a:solidFill>
          </a:ln>
        </p:spPr>
        <p:txBody>
          <a:bodyPr wrap="square" rtlCol="0">
            <a:spAutoFit/>
          </a:bodyPr>
          <a:lstStyle/>
          <a:p>
            <a:r>
              <a:rPr lang="es-AR" dirty="0"/>
              <a:t>Página 40</a:t>
            </a:r>
          </a:p>
        </p:txBody>
      </p:sp>
    </p:spTree>
    <p:extLst>
      <p:ext uri="{BB962C8B-B14F-4D97-AF65-F5344CB8AC3E}">
        <p14:creationId xmlns:p14="http://schemas.microsoft.com/office/powerpoint/2010/main" val="4281419993"/>
      </p:ext>
    </p:extLst>
  </p:cSld>
  <p:clrMapOvr>
    <a:masterClrMapping/>
  </p:clrMapOvr>
  <mc:AlternateContent xmlns:mc="http://schemas.openxmlformats.org/markup-compatibility/2006" xmlns:p14="http://schemas.microsoft.com/office/powerpoint/2010/main">
    <mc:Choice Requires="p14">
      <p:transition spd="slow" p14:dur="2000" advTm="97578"/>
    </mc:Choice>
    <mc:Fallback xmlns="">
      <p:transition spd="slow" advTm="975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826" y="116632"/>
            <a:ext cx="3816424" cy="337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19" y="3492567"/>
            <a:ext cx="5301858" cy="323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45F10C59-944D-460F-967C-CA1FBFBBE107}"/>
                  </a:ext>
                </a:extLst>
              </p14:cNvPr>
              <p14:cNvContentPartPr/>
              <p14:nvPr/>
            </p14:nvContentPartPr>
            <p14:xfrm>
              <a:off x="3351240" y="1054080"/>
              <a:ext cx="896040" cy="173520"/>
            </p14:xfrm>
          </p:contentPart>
        </mc:Choice>
        <mc:Fallback xmlns="">
          <p:pic>
            <p:nvPicPr>
              <p:cNvPr id="3" name="Entrada de lápiz 2">
                <a:extLst>
                  <a:ext uri="{FF2B5EF4-FFF2-40B4-BE49-F238E27FC236}">
                    <a16:creationId xmlns:a16="http://schemas.microsoft.com/office/drawing/2014/main" id="{45F10C59-944D-460F-967C-CA1FBFBBE107}"/>
                  </a:ext>
                </a:extLst>
              </p:cNvPr>
              <p:cNvPicPr/>
              <p:nvPr/>
            </p:nvPicPr>
            <p:blipFill>
              <a:blip r:embed="rId8"/>
              <a:stretch>
                <a:fillRect/>
              </a:stretch>
            </p:blipFill>
            <p:spPr>
              <a:xfrm>
                <a:off x="3335400" y="990720"/>
                <a:ext cx="927360" cy="300240"/>
              </a:xfrm>
              <a:prstGeom prst="rect">
                <a:avLst/>
              </a:prstGeom>
            </p:spPr>
          </p:pic>
        </mc:Fallback>
      </mc:AlternateContent>
    </p:spTree>
    <p:extLst>
      <p:ext uri="{BB962C8B-B14F-4D97-AF65-F5344CB8AC3E}">
        <p14:creationId xmlns:p14="http://schemas.microsoft.com/office/powerpoint/2010/main" val="4029273517"/>
      </p:ext>
    </p:extLst>
  </p:cSld>
  <p:clrMapOvr>
    <a:masterClrMapping/>
  </p:clrMapOvr>
  <mc:AlternateContent xmlns:mc="http://schemas.openxmlformats.org/markup-compatibility/2006" xmlns:p14="http://schemas.microsoft.com/office/powerpoint/2010/main">
    <mc:Choice Requires="p14">
      <p:transition spd="slow" p14:dur="2000" advTm="28346"/>
    </mc:Choice>
    <mc:Fallback xmlns="">
      <p:transition spd="slow" advTm="283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5EB4B"/>
            </a:gs>
            <a:gs pos="74000">
              <a:schemeClr val="accent4">
                <a:lumMod val="20000"/>
                <a:lumOff val="80000"/>
              </a:schemeClr>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bg1"/>
          </a:solidFill>
        </p:spPr>
        <p:txBody>
          <a:bodyPr>
            <a:normAutofit/>
          </a:bodyPr>
          <a:lstStyle/>
          <a:p>
            <a:pPr eaLnBrk="1" hangingPunct="1">
              <a:defRPr/>
            </a:pPr>
            <a:r>
              <a:rPr lang="en-GB" sz="4000" b="1" dirty="0">
                <a:solidFill>
                  <a:srgbClr val="FF0000"/>
                </a:solidFill>
                <a:effectLst>
                  <a:outerShdw blurRad="38100" dist="38100" dir="2700000" algn="tl">
                    <a:srgbClr val="C0C0C0"/>
                  </a:outerShdw>
                </a:effectLst>
              </a:rPr>
              <a:t>Unless       -    A </a:t>
            </a:r>
            <a:r>
              <a:rPr lang="en-GB" sz="4000" b="1" dirty="0" err="1">
                <a:solidFill>
                  <a:srgbClr val="FF0000"/>
                </a:solidFill>
                <a:effectLst>
                  <a:outerShdw blurRad="38100" dist="38100" dir="2700000" algn="tl">
                    <a:srgbClr val="C0C0C0"/>
                  </a:outerShdw>
                </a:effectLst>
              </a:rPr>
              <a:t>menos</a:t>
            </a:r>
            <a:r>
              <a:rPr lang="en-GB" sz="4000" b="1" dirty="0">
                <a:solidFill>
                  <a:srgbClr val="FF0000"/>
                </a:solidFill>
                <a:effectLst>
                  <a:outerShdw blurRad="38100" dist="38100" dir="2700000" algn="tl">
                    <a:srgbClr val="C0C0C0"/>
                  </a:outerShdw>
                </a:effectLst>
              </a:rPr>
              <a:t> </a:t>
            </a:r>
            <a:r>
              <a:rPr lang="en-GB" sz="4000" b="1" dirty="0" err="1">
                <a:solidFill>
                  <a:srgbClr val="FF0000"/>
                </a:solidFill>
                <a:effectLst>
                  <a:outerShdw blurRad="38100" dist="38100" dir="2700000" algn="tl">
                    <a:srgbClr val="C0C0C0"/>
                  </a:outerShdw>
                </a:effectLst>
              </a:rPr>
              <a:t>que</a:t>
            </a:r>
            <a:r>
              <a:rPr lang="en-GB" sz="4000" b="1" dirty="0">
                <a:solidFill>
                  <a:srgbClr val="FF0000"/>
                </a:solidFill>
                <a:effectLst>
                  <a:outerShdw blurRad="38100" dist="38100" dir="2700000" algn="tl">
                    <a:srgbClr val="C0C0C0"/>
                  </a:outerShdw>
                </a:effectLst>
              </a:rPr>
              <a:t>     =   if   not</a:t>
            </a:r>
            <a:r>
              <a:rPr lang="en-GB" sz="4000" b="1" dirty="0"/>
              <a:t>     </a:t>
            </a:r>
            <a:r>
              <a:rPr lang="es-ES" sz="2800" dirty="0"/>
              <a:t>(Nexo con significado negativo)</a:t>
            </a:r>
          </a:p>
        </p:txBody>
      </p:sp>
      <p:sp>
        <p:nvSpPr>
          <p:cNvPr id="14339" name="Rectangle 3"/>
          <p:cNvSpPr>
            <a:spLocks noGrp="1" noChangeArrowheads="1"/>
          </p:cNvSpPr>
          <p:nvPr>
            <p:ph type="body" idx="1"/>
          </p:nvPr>
        </p:nvSpPr>
        <p:spPr>
          <a:solidFill>
            <a:schemeClr val="bg1"/>
          </a:solidFill>
        </p:spPr>
        <p:txBody>
          <a:bodyPr/>
          <a:lstStyle/>
          <a:p>
            <a:pPr eaLnBrk="1" hangingPunct="1"/>
            <a:endParaRPr lang="en-GB" dirty="0"/>
          </a:p>
          <a:p>
            <a:pPr eaLnBrk="1" hangingPunct="1"/>
            <a:r>
              <a:rPr lang="en-GB" b="1" dirty="0">
                <a:effectLst>
                  <a:outerShdw blurRad="38100" dist="38100" dir="2700000" algn="tl">
                    <a:srgbClr val="000000">
                      <a:alpha val="43137"/>
                    </a:srgbClr>
                  </a:outerShdw>
                </a:effectLst>
              </a:rPr>
              <a:t>Unless </a:t>
            </a:r>
            <a:r>
              <a:rPr lang="en-GB" dirty="0"/>
              <a:t>this configuration is applied properly</a:t>
            </a:r>
            <a:r>
              <a:rPr lang="en-GB" b="1" dirty="0">
                <a:effectLst>
                  <a:outerShdw blurRad="38100" dist="38100" dir="2700000" algn="tl">
                    <a:srgbClr val="000000">
                      <a:alpha val="43137"/>
                    </a:srgbClr>
                  </a:outerShdw>
                </a:effectLst>
              </a:rPr>
              <a:t>,</a:t>
            </a:r>
            <a:r>
              <a:rPr lang="en-GB" dirty="0"/>
              <a:t> it won´t work.</a:t>
            </a:r>
          </a:p>
          <a:p>
            <a:pPr eaLnBrk="1" hangingPunct="1"/>
            <a:endParaRPr lang="es-ES" dirty="0"/>
          </a:p>
          <a:p>
            <a:pPr marL="0" indent="0">
              <a:buNone/>
            </a:pPr>
            <a:r>
              <a:rPr lang="en-US" b="1" dirty="0">
                <a:solidFill>
                  <a:srgbClr val="FF0000"/>
                </a:solidFill>
                <a:effectLst>
                  <a:outerShdw blurRad="38100" dist="38100" dir="2700000" algn="tl">
                    <a:srgbClr val="000000">
                      <a:alpha val="43137"/>
                    </a:srgbClr>
                  </a:outerShdw>
                </a:effectLst>
              </a:rPr>
              <a:t>9</a:t>
            </a:r>
            <a:r>
              <a:rPr lang="en-US" dirty="0"/>
              <a:t>. It is virtually impossible to specify </a:t>
            </a:r>
            <a:r>
              <a:rPr lang="en-US" dirty="0">
                <a:highlight>
                  <a:srgbClr val="FBFDB1"/>
                </a:highlight>
              </a:rPr>
              <a:t>what</a:t>
            </a:r>
            <a:r>
              <a:rPr lang="en-US" dirty="0"/>
              <a:t> the best motor would be, </a:t>
            </a:r>
            <a:r>
              <a:rPr lang="en-US" b="1" dirty="0"/>
              <a:t>unless</a:t>
            </a:r>
            <a:r>
              <a:rPr lang="en-US" dirty="0"/>
              <a:t> the application and its environment are clearly specified.</a:t>
            </a:r>
          </a:p>
          <a:p>
            <a:pPr marL="0" indent="0">
              <a:buNone/>
            </a:pPr>
            <a:endParaRPr lang="es-ES" dirty="0"/>
          </a:p>
        </p:txBody>
      </p:sp>
    </p:spTree>
    <p:extLst>
      <p:ext uri="{BB962C8B-B14F-4D97-AF65-F5344CB8AC3E}">
        <p14:creationId xmlns:p14="http://schemas.microsoft.com/office/powerpoint/2010/main" val="3369708916"/>
      </p:ext>
    </p:extLst>
  </p:cSld>
  <p:clrMapOvr>
    <a:masterClrMapping/>
  </p:clrMapOvr>
  <mc:AlternateContent xmlns:mc="http://schemas.openxmlformats.org/markup-compatibility/2006" xmlns:p14="http://schemas.microsoft.com/office/powerpoint/2010/main">
    <mc:Choice Requires="p14">
      <p:transition spd="slow" p14:dur="2000" advTm="41651"/>
    </mc:Choice>
    <mc:Fallback xmlns="">
      <p:transition spd="slow" advTm="416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6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10491" y="561109"/>
            <a:ext cx="10983191" cy="2951018"/>
          </a:xfrm>
          <a:solidFill>
            <a:schemeClr val="bg1"/>
          </a:solidFill>
        </p:spPr>
        <p:txBody>
          <a:bodyPr>
            <a:normAutofit fontScale="90000"/>
          </a:bodyPr>
          <a:lstStyle/>
          <a:p>
            <a:pPr algn="l" eaLnBrk="1" hangingPunct="1">
              <a:defRPr/>
            </a:pPr>
            <a:r>
              <a:rPr lang="es-ES" sz="3600" b="1" dirty="0"/>
              <a:t>        </a:t>
            </a:r>
            <a:r>
              <a:rPr lang="es-ES" sz="3600" b="1" dirty="0" err="1">
                <a:solidFill>
                  <a:srgbClr val="FF0000"/>
                </a:solidFill>
                <a:effectLst>
                  <a:outerShdw blurRad="38100" dist="38100" dir="2700000" algn="tl">
                    <a:srgbClr val="C0C0C0"/>
                  </a:outerShdw>
                </a:effectLst>
              </a:rPr>
              <a:t>Only</a:t>
            </a:r>
            <a:r>
              <a:rPr lang="es-ES" sz="3600" b="1" dirty="0">
                <a:solidFill>
                  <a:srgbClr val="FF0000"/>
                </a:solidFill>
                <a:effectLst>
                  <a:outerShdw blurRad="38100" dist="38100" dir="2700000" algn="tl">
                    <a:srgbClr val="C0C0C0"/>
                  </a:outerShdw>
                </a:effectLst>
              </a:rPr>
              <a:t> </a:t>
            </a:r>
            <a:r>
              <a:rPr lang="es-ES" sz="3600" b="1" dirty="0" err="1">
                <a:solidFill>
                  <a:srgbClr val="FF0000"/>
                </a:solidFill>
                <a:effectLst>
                  <a:outerShdw blurRad="38100" dist="38100" dir="2700000" algn="tl">
                    <a:srgbClr val="C0C0C0"/>
                  </a:outerShdw>
                </a:effectLst>
              </a:rPr>
              <a:t>if</a:t>
            </a:r>
            <a:r>
              <a:rPr lang="es-ES" sz="3600" b="1" dirty="0"/>
              <a:t> 		         Sólo si </a:t>
            </a:r>
            <a:br>
              <a:rPr lang="es-ES" sz="3600" b="1" dirty="0"/>
            </a:br>
            <a:r>
              <a:rPr lang="es-ES" sz="3600" b="1" dirty="0"/>
              <a:t>        </a:t>
            </a:r>
            <a:r>
              <a:rPr lang="es-ES" sz="3600" b="1" dirty="0">
                <a:solidFill>
                  <a:srgbClr val="FF0000"/>
                </a:solidFill>
                <a:effectLst>
                  <a:outerShdw blurRad="38100" dist="38100" dir="2700000" algn="tl">
                    <a:srgbClr val="C0C0C0"/>
                  </a:outerShdw>
                </a:effectLst>
              </a:rPr>
              <a:t>As </a:t>
            </a:r>
            <a:r>
              <a:rPr lang="es-ES" sz="3600" b="1" dirty="0" err="1">
                <a:solidFill>
                  <a:srgbClr val="FF0000"/>
                </a:solidFill>
                <a:effectLst>
                  <a:outerShdw blurRad="38100" dist="38100" dir="2700000" algn="tl">
                    <a:srgbClr val="C0C0C0"/>
                  </a:outerShdw>
                </a:effectLst>
              </a:rPr>
              <a:t>long</a:t>
            </a:r>
            <a:r>
              <a:rPr lang="es-ES" sz="3600" b="1" dirty="0">
                <a:solidFill>
                  <a:srgbClr val="FF0000"/>
                </a:solidFill>
                <a:effectLst>
                  <a:outerShdw blurRad="38100" dist="38100" dir="2700000" algn="tl">
                    <a:srgbClr val="C0C0C0"/>
                  </a:outerShdw>
                </a:effectLst>
              </a:rPr>
              <a:t> as</a:t>
            </a:r>
            <a:r>
              <a:rPr lang="es-ES" sz="3600" b="1" dirty="0"/>
              <a:t>                       Siempre que</a:t>
            </a:r>
            <a:br>
              <a:rPr lang="es-ES" sz="3600" b="1" dirty="0"/>
            </a:br>
            <a:r>
              <a:rPr lang="es-ES" sz="3600" b="1" dirty="0"/>
              <a:t>        </a:t>
            </a:r>
            <a:r>
              <a:rPr lang="es-ES" sz="3600" b="1" dirty="0" err="1">
                <a:solidFill>
                  <a:srgbClr val="FF0000"/>
                </a:solidFill>
                <a:effectLst>
                  <a:outerShdw blurRad="38100" dist="38100" dir="2700000" algn="tl">
                    <a:srgbClr val="C0C0C0"/>
                  </a:outerShdw>
                </a:effectLst>
              </a:rPr>
              <a:t>Provided</a:t>
            </a:r>
            <a:r>
              <a:rPr lang="es-ES" sz="3600" b="1" dirty="0">
                <a:solidFill>
                  <a:srgbClr val="FF0000"/>
                </a:solidFill>
                <a:effectLst>
                  <a:outerShdw blurRad="38100" dist="38100" dir="2700000" algn="tl">
                    <a:srgbClr val="C0C0C0"/>
                  </a:outerShdw>
                </a:effectLst>
              </a:rPr>
              <a:t> (</a:t>
            </a:r>
            <a:r>
              <a:rPr lang="es-ES" sz="3600" b="1" dirty="0" err="1">
                <a:solidFill>
                  <a:srgbClr val="FF0000"/>
                </a:solidFill>
                <a:effectLst>
                  <a:outerShdw blurRad="38100" dist="38100" dir="2700000" algn="tl">
                    <a:srgbClr val="C0C0C0"/>
                  </a:outerShdw>
                </a:effectLst>
              </a:rPr>
              <a:t>that</a:t>
            </a:r>
            <a:r>
              <a:rPr lang="es-ES" sz="3600" b="1" dirty="0">
                <a:solidFill>
                  <a:srgbClr val="FF0000"/>
                </a:solidFill>
                <a:effectLst>
                  <a:outerShdw blurRad="38100" dist="38100" dir="2700000" algn="tl">
                    <a:srgbClr val="C0C0C0"/>
                  </a:outerShdw>
                </a:effectLst>
              </a:rPr>
              <a:t>)</a:t>
            </a:r>
            <a:r>
              <a:rPr lang="es-ES" sz="3600" b="1" dirty="0"/>
              <a:t>              Siempre que</a:t>
            </a:r>
            <a:br>
              <a:rPr lang="es-ES" sz="3600" b="1" dirty="0"/>
            </a:br>
            <a:r>
              <a:rPr lang="es-ES" sz="3600" b="1" dirty="0"/>
              <a:t>        </a:t>
            </a:r>
            <a:r>
              <a:rPr lang="es-ES" sz="3600" b="1" dirty="0" err="1">
                <a:solidFill>
                  <a:srgbClr val="FF0000"/>
                </a:solidFill>
                <a:effectLst>
                  <a:outerShdw blurRad="38100" dist="38100" dir="2700000" algn="tl">
                    <a:srgbClr val="C0C0C0"/>
                  </a:outerShdw>
                </a:effectLst>
              </a:rPr>
              <a:t>Providing</a:t>
            </a:r>
            <a:r>
              <a:rPr lang="es-ES" sz="3600" b="1" dirty="0">
                <a:solidFill>
                  <a:srgbClr val="FF0000"/>
                </a:solidFill>
                <a:effectLst>
                  <a:outerShdw blurRad="38100" dist="38100" dir="2700000" algn="tl">
                    <a:srgbClr val="C0C0C0"/>
                  </a:outerShdw>
                </a:effectLst>
              </a:rPr>
              <a:t> (</a:t>
            </a:r>
            <a:r>
              <a:rPr lang="es-ES" sz="3600" b="1" dirty="0" err="1">
                <a:solidFill>
                  <a:srgbClr val="FF0000"/>
                </a:solidFill>
                <a:effectLst>
                  <a:outerShdw blurRad="38100" dist="38100" dir="2700000" algn="tl">
                    <a:srgbClr val="C0C0C0"/>
                  </a:outerShdw>
                </a:effectLst>
              </a:rPr>
              <a:t>that</a:t>
            </a:r>
            <a:r>
              <a:rPr lang="es-ES" sz="3600" b="1" dirty="0">
                <a:solidFill>
                  <a:srgbClr val="FF0000"/>
                </a:solidFill>
                <a:effectLst>
                  <a:outerShdw blurRad="38100" dist="38100" dir="2700000" algn="tl">
                    <a:srgbClr val="C0C0C0"/>
                  </a:outerShdw>
                </a:effectLst>
              </a:rPr>
              <a:t>)</a:t>
            </a:r>
            <a:r>
              <a:rPr lang="es-ES" sz="3600" b="1" dirty="0"/>
              <a:t>             Siempre que</a:t>
            </a:r>
            <a:br>
              <a:rPr lang="es-ES" sz="3600" b="1" dirty="0"/>
            </a:br>
            <a:r>
              <a:rPr lang="es-ES" sz="3600" b="1" dirty="0"/>
              <a:t>        </a:t>
            </a:r>
            <a:r>
              <a:rPr lang="en-GB" sz="3400" b="1" dirty="0">
                <a:solidFill>
                  <a:srgbClr val="FF0000"/>
                </a:solidFill>
                <a:effectLst>
                  <a:outerShdw blurRad="38100" dist="38100" dir="2700000" algn="tl">
                    <a:srgbClr val="C0C0C0"/>
                  </a:outerShdw>
                </a:effectLst>
              </a:rPr>
              <a:t>On the condition that</a:t>
            </a:r>
            <a:r>
              <a:rPr lang="en-GB" sz="3400" b="1" dirty="0"/>
              <a:t> </a:t>
            </a:r>
            <a:r>
              <a:rPr lang="en-GB" sz="3200" b="1" dirty="0"/>
              <a:t>  </a:t>
            </a:r>
            <a:r>
              <a:rPr lang="en-GB" sz="3100" b="1" dirty="0"/>
              <a:t>A  </a:t>
            </a:r>
            <a:r>
              <a:rPr lang="en-GB" sz="3100" b="1" dirty="0" err="1"/>
              <a:t>condición</a:t>
            </a:r>
            <a:r>
              <a:rPr lang="en-GB" sz="3100" b="1" dirty="0"/>
              <a:t> de que /</a:t>
            </a:r>
            <a:r>
              <a:rPr lang="en-GB" sz="3100" b="1" dirty="0" err="1"/>
              <a:t>siempre</a:t>
            </a:r>
            <a:r>
              <a:rPr lang="en-GB" sz="3100" b="1" dirty="0"/>
              <a:t> que </a:t>
            </a:r>
            <a:br>
              <a:rPr lang="en-GB" sz="3200" b="1" dirty="0"/>
            </a:br>
            <a:r>
              <a:rPr lang="en-GB" sz="3200" b="1" dirty="0"/>
              <a:t>                                 </a:t>
            </a:r>
            <a:r>
              <a:rPr lang="es-ES" sz="2400" dirty="0"/>
              <a:t>(Nexos de condiciones necesarias) </a:t>
            </a:r>
          </a:p>
        </p:txBody>
      </p:sp>
      <p:sp>
        <p:nvSpPr>
          <p:cNvPr id="16387" name="Rectangle 3"/>
          <p:cNvSpPr>
            <a:spLocks noGrp="1" noChangeArrowheads="1"/>
          </p:cNvSpPr>
          <p:nvPr>
            <p:ph type="body" idx="1"/>
          </p:nvPr>
        </p:nvSpPr>
        <p:spPr>
          <a:xfrm>
            <a:off x="1257300" y="3803073"/>
            <a:ext cx="10037618" cy="2362232"/>
          </a:xfrm>
          <a:solidFill>
            <a:schemeClr val="bg1"/>
          </a:solidFill>
          <a:ln w="38100" cmpd="dbl">
            <a:solidFill>
              <a:srgbClr val="FF0000"/>
            </a:solidFill>
          </a:ln>
        </p:spPr>
        <p:txBody>
          <a:bodyPr>
            <a:normAutofit fontScale="85000" lnSpcReduction="10000"/>
          </a:bodyPr>
          <a:lstStyle/>
          <a:p>
            <a:pPr eaLnBrk="1" hangingPunct="1"/>
            <a:r>
              <a:rPr lang="en-GB" i="1" dirty="0"/>
              <a:t>Only if / as long as/ Provided that/ Providing that/ On the condition that </a:t>
            </a:r>
            <a:r>
              <a:rPr lang="en-GB" dirty="0"/>
              <a:t>/this configuration is applied properly, it will work.</a:t>
            </a:r>
          </a:p>
          <a:p>
            <a:pPr eaLnBrk="1" hangingPunct="1"/>
            <a:endParaRPr lang="en-GB" dirty="0"/>
          </a:p>
          <a:p>
            <a:r>
              <a:rPr lang="en-US" dirty="0"/>
              <a:t>The regulatory authorities shall approve those costs only if they are reasonable and proportionate.</a:t>
            </a:r>
          </a:p>
          <a:p>
            <a:pPr eaLnBrk="1" hangingPunct="1"/>
            <a:endParaRPr lang="es-ES" dirty="0"/>
          </a:p>
        </p:txBody>
      </p:sp>
    </p:spTree>
    <p:extLst>
      <p:ext uri="{BB962C8B-B14F-4D97-AF65-F5344CB8AC3E}">
        <p14:creationId xmlns:p14="http://schemas.microsoft.com/office/powerpoint/2010/main" val="1516497786"/>
      </p:ext>
    </p:extLst>
  </p:cSld>
  <p:clrMapOvr>
    <a:masterClrMapping/>
  </p:clrMapOvr>
  <mc:AlternateContent xmlns:mc="http://schemas.openxmlformats.org/markup-compatibility/2006" xmlns:p14="http://schemas.microsoft.com/office/powerpoint/2010/main">
    <mc:Choice Requires="p14">
      <p:transition spd="slow" p14:dur="2000" advTm="118439"/>
    </mc:Choice>
    <mc:Fallback xmlns="">
      <p:transition spd="slow" advTm="1184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6000">
              <a:srgbClr val="FBFDA1"/>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908721"/>
            <a:ext cx="8229600" cy="5217443"/>
          </a:xfrm>
          <a:ln w="76200">
            <a:solidFill>
              <a:srgbClr val="00B0F0"/>
            </a:solidFill>
          </a:ln>
        </p:spPr>
        <p:txBody>
          <a:bodyPr>
            <a:normAutofit fontScale="85000" lnSpcReduction="20000"/>
          </a:bodyPr>
          <a:lstStyle/>
          <a:p>
            <a:pPr marL="0" indent="0">
              <a:buNone/>
            </a:pPr>
            <a:endParaRPr lang="en-US" b="1" dirty="0">
              <a:solidFill>
                <a:srgbClr val="00B0F0"/>
              </a:solidFill>
              <a:effectLst>
                <a:outerShdw blurRad="38100" dist="38100" dir="2700000" algn="tl">
                  <a:srgbClr val="000000">
                    <a:alpha val="43137"/>
                  </a:srgbClr>
                </a:outerShdw>
              </a:effectLst>
            </a:endParaRPr>
          </a:p>
          <a:p>
            <a:pPr marL="0" indent="0">
              <a:buNone/>
            </a:pPr>
            <a:r>
              <a:rPr lang="en-US" sz="4100" b="1" dirty="0">
                <a:solidFill>
                  <a:srgbClr val="00B0F0"/>
                </a:solidFill>
                <a:effectLst>
                  <a:outerShdw blurRad="38100" dist="38100" dir="2700000" algn="tl">
                    <a:srgbClr val="000000">
                      <a:alpha val="43137"/>
                    </a:srgbClr>
                  </a:outerShdw>
                </a:effectLst>
              </a:rPr>
              <a:t>2</a:t>
            </a:r>
            <a:r>
              <a:rPr lang="en-US" sz="4100" b="1" dirty="0"/>
              <a:t>. Providing</a:t>
            </a:r>
            <a:r>
              <a:rPr lang="en-US" sz="4100" dirty="0"/>
              <a:t> the devices have an easy-to-use interface, the use of the different applications will be successful. </a:t>
            </a:r>
            <a:endParaRPr lang="es-AR" sz="4100" dirty="0"/>
          </a:p>
          <a:p>
            <a:pPr marL="0" indent="0">
              <a:buNone/>
            </a:pPr>
            <a:endParaRPr lang="en-US" sz="4100" dirty="0"/>
          </a:p>
          <a:p>
            <a:pPr marL="0" indent="0">
              <a:buNone/>
            </a:pPr>
            <a:endParaRPr lang="en-US" sz="4100" dirty="0"/>
          </a:p>
          <a:p>
            <a:pPr marL="0" indent="0">
              <a:buNone/>
            </a:pPr>
            <a:r>
              <a:rPr lang="en-US" sz="4100" b="1" dirty="0">
                <a:solidFill>
                  <a:srgbClr val="00B0F0"/>
                </a:solidFill>
                <a:effectLst>
                  <a:outerShdw blurRad="38100" dist="38100" dir="2700000" algn="tl">
                    <a:srgbClr val="000000">
                      <a:alpha val="43137"/>
                    </a:srgbClr>
                  </a:outerShdw>
                </a:effectLst>
              </a:rPr>
              <a:t>7.</a:t>
            </a:r>
            <a:r>
              <a:rPr lang="en-US" sz="4100" dirty="0"/>
              <a:t> Note that this method is also useful for circuits containing a larger number of elements,  </a:t>
            </a:r>
            <a:r>
              <a:rPr lang="en-US" sz="4100" b="1" dirty="0"/>
              <a:t>provided that</a:t>
            </a:r>
            <a:r>
              <a:rPr lang="en-US" sz="4100" dirty="0"/>
              <a:t> we can represent these circuits by their equivalents, with the diode appearing as the load.</a:t>
            </a:r>
            <a:endParaRPr lang="es-AR" sz="4100" dirty="0"/>
          </a:p>
          <a:p>
            <a:endParaRPr lang="es-AR" dirty="0"/>
          </a:p>
        </p:txBody>
      </p:sp>
      <mc:AlternateContent xmlns:mc="http://schemas.openxmlformats.org/markup-compatibility/2006" xmlns:p14="http://schemas.microsoft.com/office/powerpoint/2010/main">
        <mc:Choice Requires="p14">
          <p:contentPart p14:bwMode="auto" r:id="rId2">
            <p14:nvContentPartPr>
              <p14:cNvPr id="2" name="1 Entrada de lápiz"/>
              <p14:cNvContentPartPr/>
              <p14:nvPr/>
            </p14:nvContentPartPr>
            <p14:xfrm>
              <a:off x="4837080" y="4482720"/>
              <a:ext cx="500400" cy="360"/>
            </p14:xfrm>
          </p:contentPart>
        </mc:Choice>
        <mc:Fallback xmlns="">
          <p:pic>
            <p:nvPicPr>
              <p:cNvPr id="2" name="1 Entrada de lápiz"/>
              <p:cNvPicPr/>
              <p:nvPr/>
            </p:nvPicPr>
            <p:blipFill>
              <a:blip r:embed="rId5"/>
              <a:stretch>
                <a:fillRect/>
              </a:stretch>
            </p:blipFill>
            <p:spPr>
              <a:xfrm>
                <a:off x="4821240" y="4419360"/>
                <a:ext cx="531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3 Entrada de lápiz"/>
              <p14:cNvContentPartPr/>
              <p14:nvPr/>
            </p14:nvContentPartPr>
            <p14:xfrm>
              <a:off x="4506600" y="5706000"/>
              <a:ext cx="393480" cy="360"/>
            </p14:xfrm>
          </p:contentPart>
        </mc:Choice>
        <mc:Fallback xmlns="">
          <p:pic>
            <p:nvPicPr>
              <p:cNvPr id="4" name="3 Entrada de lápiz"/>
              <p:cNvPicPr/>
              <p:nvPr/>
            </p:nvPicPr>
            <p:blipFill>
              <a:blip r:embed="rId7"/>
              <a:stretch>
                <a:fillRect/>
              </a:stretch>
            </p:blipFill>
            <p:spPr>
              <a:xfrm>
                <a:off x="4490760" y="5642640"/>
                <a:ext cx="424800" cy="127080"/>
              </a:xfrm>
              <a:prstGeom prst="rect">
                <a:avLst/>
              </a:prstGeom>
            </p:spPr>
          </p:pic>
        </mc:Fallback>
      </mc:AlternateContent>
      <p:sp>
        <p:nvSpPr>
          <p:cNvPr id="5" name="CuadroTexto 4">
            <a:extLst>
              <a:ext uri="{FF2B5EF4-FFF2-40B4-BE49-F238E27FC236}">
                <a16:creationId xmlns:a16="http://schemas.microsoft.com/office/drawing/2014/main" id="{142D31B8-BCD6-4E5A-A37A-17D22CA73F69}"/>
              </a:ext>
            </a:extLst>
          </p:cNvPr>
          <p:cNvSpPr txBox="1"/>
          <p:nvPr/>
        </p:nvSpPr>
        <p:spPr>
          <a:xfrm>
            <a:off x="10416746" y="284205"/>
            <a:ext cx="1581665" cy="369332"/>
          </a:xfrm>
          <a:prstGeom prst="rect">
            <a:avLst/>
          </a:prstGeom>
          <a:solidFill>
            <a:schemeClr val="bg1"/>
          </a:solidFill>
          <a:ln>
            <a:solidFill>
              <a:srgbClr val="FF0000"/>
            </a:solidFill>
          </a:ln>
        </p:spPr>
        <p:txBody>
          <a:bodyPr wrap="square" rtlCol="0">
            <a:spAutoFit/>
          </a:bodyPr>
          <a:lstStyle/>
          <a:p>
            <a:r>
              <a:rPr lang="es-AR" b="1" dirty="0">
                <a:solidFill>
                  <a:srgbClr val="FF0000"/>
                </a:solidFill>
              </a:rPr>
              <a:t>Página 41</a:t>
            </a:r>
          </a:p>
        </p:txBody>
      </p:sp>
    </p:spTree>
    <p:extLst>
      <p:ext uri="{BB962C8B-B14F-4D97-AF65-F5344CB8AC3E}">
        <p14:creationId xmlns:p14="http://schemas.microsoft.com/office/powerpoint/2010/main" val="3234669685"/>
      </p:ext>
    </p:extLst>
  </p:cSld>
  <p:clrMapOvr>
    <a:masterClrMapping/>
  </p:clrMapOvr>
  <mc:AlternateContent xmlns:mc="http://schemas.openxmlformats.org/markup-compatibility/2006" xmlns:p14="http://schemas.microsoft.com/office/powerpoint/2010/main">
    <mc:Choice Requires="p14">
      <p:transition spd="slow" p14:dur="2000" advTm="57452"/>
    </mc:Choice>
    <mc:Fallback xmlns="">
      <p:transition spd="slow" advTm="574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6">
                <a:lumMod val="40000"/>
                <a:lumOff val="60000"/>
              </a:schemeClr>
            </a:gs>
            <a:gs pos="100000">
              <a:srgbClr val="FBFDB1"/>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solidFill>
        </p:spPr>
        <p:txBody>
          <a:bodyPr>
            <a:normAutofit/>
          </a:bodyPr>
          <a:lstStyle/>
          <a:p>
            <a:pPr eaLnBrk="1" hangingPunct="1">
              <a:defRPr/>
            </a:pPr>
            <a:r>
              <a:rPr lang="es-ES" sz="4000" b="1" dirty="0" err="1">
                <a:solidFill>
                  <a:srgbClr val="FF0000"/>
                </a:solidFill>
                <a:effectLst>
                  <a:outerShdw blurRad="38100" dist="38100" dir="2700000" algn="tl">
                    <a:srgbClr val="C0C0C0"/>
                  </a:outerShdw>
                </a:effectLst>
              </a:rPr>
              <a:t>Even</a:t>
            </a:r>
            <a:r>
              <a:rPr lang="es-ES" sz="4000" b="1" dirty="0">
                <a:solidFill>
                  <a:srgbClr val="FF0000"/>
                </a:solidFill>
                <a:effectLst>
                  <a:outerShdw blurRad="38100" dist="38100" dir="2700000" algn="tl">
                    <a:srgbClr val="C0C0C0"/>
                  </a:outerShdw>
                </a:effectLst>
              </a:rPr>
              <a:t> </a:t>
            </a:r>
            <a:r>
              <a:rPr lang="es-ES" sz="4000" b="1" dirty="0" err="1">
                <a:solidFill>
                  <a:srgbClr val="FF0000"/>
                </a:solidFill>
                <a:effectLst>
                  <a:outerShdw blurRad="38100" dist="38100" dir="2700000" algn="tl">
                    <a:srgbClr val="C0C0C0"/>
                  </a:outerShdw>
                </a:effectLst>
              </a:rPr>
              <a:t>if</a:t>
            </a:r>
            <a:r>
              <a:rPr lang="es-ES" sz="4000" b="1" dirty="0"/>
              <a:t>    -	   Aún cuando -  Incluso si	 -  Aunque   </a:t>
            </a:r>
            <a:br>
              <a:rPr lang="es-ES" sz="4000" b="1" dirty="0"/>
            </a:br>
            <a:r>
              <a:rPr lang="es-ES" sz="2400" dirty="0"/>
              <a:t>(El resultado no se basa en la condición)</a:t>
            </a:r>
          </a:p>
        </p:txBody>
      </p:sp>
      <p:sp>
        <p:nvSpPr>
          <p:cNvPr id="15363" name="Rectangle 3"/>
          <p:cNvSpPr>
            <a:spLocks noGrp="1" noChangeArrowheads="1"/>
          </p:cNvSpPr>
          <p:nvPr>
            <p:ph type="body" idx="1"/>
          </p:nvPr>
        </p:nvSpPr>
        <p:spPr>
          <a:xfrm>
            <a:off x="1111348" y="2055055"/>
            <a:ext cx="10255152" cy="2438399"/>
          </a:xfrm>
          <a:solidFill>
            <a:schemeClr val="bg1"/>
          </a:solidFill>
        </p:spPr>
        <p:txBody>
          <a:bodyPr/>
          <a:lstStyle/>
          <a:p>
            <a:pPr marL="0" indent="0" eaLnBrk="1" hangingPunct="1">
              <a:buNone/>
            </a:pPr>
            <a:endParaRPr lang="en-GB" dirty="0"/>
          </a:p>
          <a:p>
            <a:pPr eaLnBrk="1" hangingPunct="1"/>
            <a:r>
              <a:rPr lang="en-GB" dirty="0"/>
              <a:t>Even if this configuration is applied properly, it won´t work.</a:t>
            </a:r>
            <a:endParaRPr lang="es-ES" dirty="0"/>
          </a:p>
          <a:p>
            <a:pPr eaLnBrk="1" hangingPunct="1"/>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006" y="4043777"/>
            <a:ext cx="49911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58502"/>
      </p:ext>
    </p:extLst>
  </p:cSld>
  <p:clrMapOvr>
    <a:masterClrMapping/>
  </p:clrMapOvr>
  <mc:AlternateContent xmlns:mc="http://schemas.openxmlformats.org/markup-compatibility/2006" xmlns:p14="http://schemas.microsoft.com/office/powerpoint/2010/main">
    <mc:Choice Requires="p14">
      <p:transition spd="slow" p14:dur="2000" advTm="59202"/>
    </mc:Choice>
    <mc:Fallback xmlns="">
      <p:transition spd="slow" advTm="59202"/>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1276</Words>
  <Application>Microsoft Office PowerPoint</Application>
  <PresentationFormat>Widescreen</PresentationFormat>
  <Paragraphs>123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Aharoni</vt:lpstr>
      <vt:lpstr>Arial</vt:lpstr>
      <vt:lpstr>Calibri</vt:lpstr>
      <vt:lpstr>1_Tema de Office</vt:lpstr>
      <vt:lpstr>PowerPoint Presentation</vt:lpstr>
      <vt:lpstr>PowerPoint Presentation</vt:lpstr>
      <vt:lpstr>PowerPoint Presentation</vt:lpstr>
      <vt:lpstr> Whether (= if)    -   Si         Whether or not  -  si...o ...no                                         ya sea que...o...no </vt:lpstr>
      <vt:lpstr>PowerPoint Presentation</vt:lpstr>
      <vt:lpstr>Unless       -    A menos que     =   if   not     (Nexo con significado negativo)</vt:lpstr>
      <vt:lpstr>        Only if            Sólo si          As long as                       Siempre que         Provided (that)              Siempre que         Providing (that)             Siempre que         On the condition that   A  condición de que /siempre que                                   (Nexos de condiciones necesarias) </vt:lpstr>
      <vt:lpstr>PowerPoint Presentation</vt:lpstr>
      <vt:lpstr>Even if    -    Aún cuando -  Incluso si  -  Aunque    (El resultado no se basa en la condición)</vt:lpstr>
      <vt:lpstr>But for + noun   -  de no ser por -  si no hubiera sido por… (Nexo negativo de condición necesaria )</vt:lpstr>
      <vt:lpstr>But for + noun   (nexo condicional)</vt:lpstr>
      <vt:lpstr>PowerPoint Presentation</vt:lpstr>
      <vt:lpstr>In case (that)  -  en caso de que, Assuming (that) suponiendo que Supposing (that) - suponiendo que (Nexos de condiciones imaginarias)</vt:lpstr>
      <vt:lpstr>As if /As though        -      Como si (Nexo de condición hipotética)</vt:lpstr>
      <vt:lpstr>PowerPoint Presentation</vt:lpstr>
      <vt:lpstr>PowerPoint Presentation</vt:lpstr>
      <vt:lpstr>PowerPoint Presentation</vt:lpstr>
      <vt:lpstr>PowerPoint Presentation</vt:lpstr>
      <vt:lpstr>PowerPoint Presentation</vt:lpstr>
      <vt:lpstr>inversión SHOULD   (si, en caso de que) </vt:lpstr>
      <vt:lpstr>PowerPoint Presentation</vt:lpstr>
      <vt:lpstr>PowerPoint Presentation</vt:lpstr>
      <vt:lpstr> inversión WERE                    (oración hipotética - presente)</vt:lpstr>
      <vt:lpstr>PowerPoint Presentation</vt:lpstr>
      <vt:lpstr>inversión HAD                 (oración hipotética – pasado)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Lilia Dieguez</cp:lastModifiedBy>
  <cp:revision>42</cp:revision>
  <dcterms:created xsi:type="dcterms:W3CDTF">2020-04-09T23:43:20Z</dcterms:created>
  <dcterms:modified xsi:type="dcterms:W3CDTF">2025-09-03T23:03:10Z</dcterms:modified>
</cp:coreProperties>
</file>