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660"/>
  </p:normalViewPr>
  <p:slideViewPr>
    <p:cSldViewPr snapToGrid="0">
      <p:cViewPr varScale="1">
        <p:scale>
          <a:sx n="44" d="100"/>
          <a:sy n="44" d="100"/>
        </p:scale>
        <p:origin x="66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B078CB-1875-4133-BE67-BF0FF612419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DA9A628-FB79-4A09-B690-B117B55E14E9}">
      <dgm:prSet/>
      <dgm:spPr/>
      <dgm:t>
        <a:bodyPr/>
        <a:lstStyle/>
        <a:p>
          <a:r>
            <a:rPr lang="es-ES"/>
            <a:t>ENTREVISTA SEMIDIRIGIDA</a:t>
          </a:r>
          <a:endParaRPr lang="en-US"/>
        </a:p>
      </dgm:t>
    </dgm:pt>
    <dgm:pt modelId="{AF3DE08A-CCD0-4468-98A0-6555693552CF}" type="parTrans" cxnId="{A9BE2604-863B-4162-805E-DFA585E7E816}">
      <dgm:prSet/>
      <dgm:spPr/>
      <dgm:t>
        <a:bodyPr/>
        <a:lstStyle/>
        <a:p>
          <a:endParaRPr lang="en-US"/>
        </a:p>
      </dgm:t>
    </dgm:pt>
    <dgm:pt modelId="{677A2799-D756-4BFC-A405-8E2909618D34}" type="sibTrans" cxnId="{A9BE2604-863B-4162-805E-DFA585E7E816}">
      <dgm:prSet/>
      <dgm:spPr/>
      <dgm:t>
        <a:bodyPr/>
        <a:lstStyle/>
        <a:p>
          <a:endParaRPr lang="en-US"/>
        </a:p>
      </dgm:t>
    </dgm:pt>
    <dgm:pt modelId="{44D88438-6BA3-4D0E-9402-3F49E3D9C6C0}">
      <dgm:prSet/>
      <dgm:spPr/>
      <dgm:t>
        <a:bodyPr/>
        <a:lstStyle/>
        <a:p>
          <a:r>
            <a:rPr lang="es-ES"/>
            <a:t>BENDER</a:t>
          </a:r>
          <a:endParaRPr lang="en-US"/>
        </a:p>
      </dgm:t>
    </dgm:pt>
    <dgm:pt modelId="{B3BB1866-B95D-4C08-A1FC-5E9978030E28}" type="parTrans" cxnId="{989F3C69-5EBB-4D0E-AF97-20CD4FFA4329}">
      <dgm:prSet/>
      <dgm:spPr/>
      <dgm:t>
        <a:bodyPr/>
        <a:lstStyle/>
        <a:p>
          <a:endParaRPr lang="en-US"/>
        </a:p>
      </dgm:t>
    </dgm:pt>
    <dgm:pt modelId="{51D9D891-EB54-43CF-A0A9-5A985A5BA1FB}" type="sibTrans" cxnId="{989F3C69-5EBB-4D0E-AF97-20CD4FFA4329}">
      <dgm:prSet/>
      <dgm:spPr/>
      <dgm:t>
        <a:bodyPr/>
        <a:lstStyle/>
        <a:p>
          <a:endParaRPr lang="en-US"/>
        </a:p>
      </dgm:t>
    </dgm:pt>
    <dgm:pt modelId="{E7EBF57B-6C83-405E-9AF3-53B592C46CAA}">
      <dgm:prSet/>
      <dgm:spPr/>
      <dgm:t>
        <a:bodyPr/>
        <a:lstStyle/>
        <a:p>
          <a:r>
            <a:rPr lang="es-ES"/>
            <a:t>HTP</a:t>
          </a:r>
          <a:endParaRPr lang="en-US"/>
        </a:p>
      </dgm:t>
    </dgm:pt>
    <dgm:pt modelId="{52F991D8-59BA-4903-81D7-780C8680214F}" type="parTrans" cxnId="{94A046D7-D839-4390-818A-8E97F74F3185}">
      <dgm:prSet/>
      <dgm:spPr/>
      <dgm:t>
        <a:bodyPr/>
        <a:lstStyle/>
        <a:p>
          <a:endParaRPr lang="en-US"/>
        </a:p>
      </dgm:t>
    </dgm:pt>
    <dgm:pt modelId="{8C713B72-F327-4B6A-8DFF-2129A620435C}" type="sibTrans" cxnId="{94A046D7-D839-4390-818A-8E97F74F3185}">
      <dgm:prSet/>
      <dgm:spPr/>
      <dgm:t>
        <a:bodyPr/>
        <a:lstStyle/>
        <a:p>
          <a:endParaRPr lang="en-US"/>
        </a:p>
      </dgm:t>
    </dgm:pt>
    <dgm:pt modelId="{DF4880D1-DDAB-4A6C-B90E-BD4CDC0C88AB}">
      <dgm:prSet/>
      <dgm:spPr/>
      <dgm:t>
        <a:bodyPr/>
        <a:lstStyle/>
        <a:p>
          <a:r>
            <a:rPr lang="es-ES"/>
            <a:t>PBLL</a:t>
          </a:r>
          <a:endParaRPr lang="en-US"/>
        </a:p>
      </dgm:t>
    </dgm:pt>
    <dgm:pt modelId="{2707F580-1E2D-47C3-987B-269EA6BF71B1}" type="parTrans" cxnId="{E7334B30-76FB-464E-894A-6265495D9556}">
      <dgm:prSet/>
      <dgm:spPr/>
      <dgm:t>
        <a:bodyPr/>
        <a:lstStyle/>
        <a:p>
          <a:endParaRPr lang="en-US"/>
        </a:p>
      </dgm:t>
    </dgm:pt>
    <dgm:pt modelId="{3EA220D0-6B84-4F04-A00E-9FBDB96404E2}" type="sibTrans" cxnId="{E7334B30-76FB-464E-894A-6265495D9556}">
      <dgm:prSet/>
      <dgm:spPr/>
      <dgm:t>
        <a:bodyPr/>
        <a:lstStyle/>
        <a:p>
          <a:endParaRPr lang="en-US"/>
        </a:p>
      </dgm:t>
    </dgm:pt>
    <dgm:pt modelId="{CEC99CFD-B3DC-46F4-B356-0F5570275A5D}">
      <dgm:prSet/>
      <dgm:spPr/>
      <dgm:t>
        <a:bodyPr/>
        <a:lstStyle/>
        <a:p>
          <a:r>
            <a:rPr lang="es-ES"/>
            <a:t>TEST DEL ANIMAL</a:t>
          </a:r>
          <a:endParaRPr lang="en-US"/>
        </a:p>
      </dgm:t>
    </dgm:pt>
    <dgm:pt modelId="{9B880A72-2DE8-4E95-8892-1572CAAFF0ED}" type="parTrans" cxnId="{45744180-46E9-4F01-B7D4-B76F07E24D39}">
      <dgm:prSet/>
      <dgm:spPr/>
      <dgm:t>
        <a:bodyPr/>
        <a:lstStyle/>
        <a:p>
          <a:endParaRPr lang="en-US"/>
        </a:p>
      </dgm:t>
    </dgm:pt>
    <dgm:pt modelId="{3BF9526C-94A6-4C76-B9EF-8BEC270AAF38}" type="sibTrans" cxnId="{45744180-46E9-4F01-B7D4-B76F07E24D39}">
      <dgm:prSet/>
      <dgm:spPr/>
      <dgm:t>
        <a:bodyPr/>
        <a:lstStyle/>
        <a:p>
          <a:endParaRPr lang="en-US"/>
        </a:p>
      </dgm:t>
    </dgm:pt>
    <dgm:pt modelId="{F32449B0-8C8A-4B94-BE05-4895EEFE199A}">
      <dgm:prSet/>
      <dgm:spPr/>
      <dgm:t>
        <a:bodyPr/>
        <a:lstStyle/>
        <a:p>
          <a:r>
            <a:rPr lang="es-ES"/>
            <a:t>MBTI</a:t>
          </a:r>
          <a:endParaRPr lang="en-US"/>
        </a:p>
      </dgm:t>
    </dgm:pt>
    <dgm:pt modelId="{A5D82D27-1AAC-49FF-A939-875C1D7C0F6B}" type="parTrans" cxnId="{91009E49-B6CF-4D97-A52B-70F76D8F89F5}">
      <dgm:prSet/>
      <dgm:spPr/>
      <dgm:t>
        <a:bodyPr/>
        <a:lstStyle/>
        <a:p>
          <a:endParaRPr lang="en-US"/>
        </a:p>
      </dgm:t>
    </dgm:pt>
    <dgm:pt modelId="{2F67C75B-5A37-4AE0-94FA-81AE95BC1A79}" type="sibTrans" cxnId="{91009E49-B6CF-4D97-A52B-70F76D8F89F5}">
      <dgm:prSet/>
      <dgm:spPr/>
      <dgm:t>
        <a:bodyPr/>
        <a:lstStyle/>
        <a:p>
          <a:endParaRPr lang="en-US"/>
        </a:p>
      </dgm:t>
    </dgm:pt>
    <dgm:pt modelId="{A7D635F1-37A1-4D01-AFFB-0FEB414CFD1D}">
      <dgm:prSet/>
      <dgm:spPr/>
      <dgm:t>
        <a:bodyPr/>
        <a:lstStyle/>
        <a:p>
          <a:r>
            <a:rPr lang="es-ES"/>
            <a:t>TEST DE TOULOUSE</a:t>
          </a:r>
          <a:endParaRPr lang="en-US"/>
        </a:p>
      </dgm:t>
    </dgm:pt>
    <dgm:pt modelId="{2FB2CD85-EE73-4CEE-88E3-EFCD654969DA}" type="parTrans" cxnId="{39842526-A83D-40DF-8A05-709D7C49869A}">
      <dgm:prSet/>
      <dgm:spPr/>
      <dgm:t>
        <a:bodyPr/>
        <a:lstStyle/>
        <a:p>
          <a:endParaRPr lang="en-US"/>
        </a:p>
      </dgm:t>
    </dgm:pt>
    <dgm:pt modelId="{E4A326E0-F125-4DCE-B8C3-50654314DF86}" type="sibTrans" cxnId="{39842526-A83D-40DF-8A05-709D7C49869A}">
      <dgm:prSet/>
      <dgm:spPr/>
      <dgm:t>
        <a:bodyPr/>
        <a:lstStyle/>
        <a:p>
          <a:endParaRPr lang="en-US"/>
        </a:p>
      </dgm:t>
    </dgm:pt>
    <dgm:pt modelId="{3B5349F5-2C71-4FE0-92F0-B7924F9F60D6}">
      <dgm:prSet/>
      <dgm:spPr/>
      <dgm:t>
        <a:bodyPr/>
        <a:lstStyle/>
        <a:p>
          <a:r>
            <a:rPr lang="es-ES"/>
            <a:t>TEST DE WARTEGG</a:t>
          </a:r>
          <a:endParaRPr lang="en-US"/>
        </a:p>
      </dgm:t>
    </dgm:pt>
    <dgm:pt modelId="{B8E82AF7-B42D-479E-8A56-227C0ED40CC4}" type="parTrans" cxnId="{3393998F-536C-4323-9AA3-08A777564BCE}">
      <dgm:prSet/>
      <dgm:spPr/>
      <dgm:t>
        <a:bodyPr/>
        <a:lstStyle/>
        <a:p>
          <a:endParaRPr lang="en-US"/>
        </a:p>
      </dgm:t>
    </dgm:pt>
    <dgm:pt modelId="{A0087996-F3FA-4ECF-BC1A-2E4292F69089}" type="sibTrans" cxnId="{3393998F-536C-4323-9AA3-08A777564BCE}">
      <dgm:prSet/>
      <dgm:spPr/>
      <dgm:t>
        <a:bodyPr/>
        <a:lstStyle/>
        <a:p>
          <a:endParaRPr lang="en-US"/>
        </a:p>
      </dgm:t>
    </dgm:pt>
    <dgm:pt modelId="{29249EC1-AF52-4862-B954-5CC93ACBC947}" type="pres">
      <dgm:prSet presAssocID="{35B078CB-1875-4133-BE67-BF0FF6124196}" presName="diagram" presStyleCnt="0">
        <dgm:presLayoutVars>
          <dgm:dir/>
          <dgm:resizeHandles val="exact"/>
        </dgm:presLayoutVars>
      </dgm:prSet>
      <dgm:spPr/>
    </dgm:pt>
    <dgm:pt modelId="{F6918295-B382-4228-AD3D-172452564052}" type="pres">
      <dgm:prSet presAssocID="{7DA9A628-FB79-4A09-B690-B117B55E14E9}" presName="node" presStyleLbl="node1" presStyleIdx="0" presStyleCnt="8">
        <dgm:presLayoutVars>
          <dgm:bulletEnabled val="1"/>
        </dgm:presLayoutVars>
      </dgm:prSet>
      <dgm:spPr/>
    </dgm:pt>
    <dgm:pt modelId="{E15EDE86-9352-44D8-B6DC-53E41B82EFD5}" type="pres">
      <dgm:prSet presAssocID="{677A2799-D756-4BFC-A405-8E2909618D34}" presName="sibTrans" presStyleCnt="0"/>
      <dgm:spPr/>
    </dgm:pt>
    <dgm:pt modelId="{12E241DD-B6A5-4D94-B7DE-699C6051B547}" type="pres">
      <dgm:prSet presAssocID="{44D88438-6BA3-4D0E-9402-3F49E3D9C6C0}" presName="node" presStyleLbl="node1" presStyleIdx="1" presStyleCnt="8">
        <dgm:presLayoutVars>
          <dgm:bulletEnabled val="1"/>
        </dgm:presLayoutVars>
      </dgm:prSet>
      <dgm:spPr/>
    </dgm:pt>
    <dgm:pt modelId="{D6503A2E-472B-4FE0-94F4-B503AC8AC3FE}" type="pres">
      <dgm:prSet presAssocID="{51D9D891-EB54-43CF-A0A9-5A985A5BA1FB}" presName="sibTrans" presStyleCnt="0"/>
      <dgm:spPr/>
    </dgm:pt>
    <dgm:pt modelId="{BFCC95F5-6DDF-48F9-8203-56419556B147}" type="pres">
      <dgm:prSet presAssocID="{E7EBF57B-6C83-405E-9AF3-53B592C46CAA}" presName="node" presStyleLbl="node1" presStyleIdx="2" presStyleCnt="8">
        <dgm:presLayoutVars>
          <dgm:bulletEnabled val="1"/>
        </dgm:presLayoutVars>
      </dgm:prSet>
      <dgm:spPr/>
    </dgm:pt>
    <dgm:pt modelId="{37913281-7BAF-4806-95E2-CA8794DEE70B}" type="pres">
      <dgm:prSet presAssocID="{8C713B72-F327-4B6A-8DFF-2129A620435C}" presName="sibTrans" presStyleCnt="0"/>
      <dgm:spPr/>
    </dgm:pt>
    <dgm:pt modelId="{25760872-13FE-48FE-B913-30C931E20006}" type="pres">
      <dgm:prSet presAssocID="{DF4880D1-DDAB-4A6C-B90E-BD4CDC0C88AB}" presName="node" presStyleLbl="node1" presStyleIdx="3" presStyleCnt="8">
        <dgm:presLayoutVars>
          <dgm:bulletEnabled val="1"/>
        </dgm:presLayoutVars>
      </dgm:prSet>
      <dgm:spPr/>
    </dgm:pt>
    <dgm:pt modelId="{9CBF0ADB-C5B6-46ED-AB9D-6AF1D5987785}" type="pres">
      <dgm:prSet presAssocID="{3EA220D0-6B84-4F04-A00E-9FBDB96404E2}" presName="sibTrans" presStyleCnt="0"/>
      <dgm:spPr/>
    </dgm:pt>
    <dgm:pt modelId="{66150FAA-BFD1-4290-A97F-6E032A6122DE}" type="pres">
      <dgm:prSet presAssocID="{CEC99CFD-B3DC-46F4-B356-0F5570275A5D}" presName="node" presStyleLbl="node1" presStyleIdx="4" presStyleCnt="8">
        <dgm:presLayoutVars>
          <dgm:bulletEnabled val="1"/>
        </dgm:presLayoutVars>
      </dgm:prSet>
      <dgm:spPr/>
    </dgm:pt>
    <dgm:pt modelId="{3427FE37-A42B-4FF0-9C90-EB7EF9387F1B}" type="pres">
      <dgm:prSet presAssocID="{3BF9526C-94A6-4C76-B9EF-8BEC270AAF38}" presName="sibTrans" presStyleCnt="0"/>
      <dgm:spPr/>
    </dgm:pt>
    <dgm:pt modelId="{8B9CE34A-0891-4B96-8A55-5F7354D93E88}" type="pres">
      <dgm:prSet presAssocID="{F32449B0-8C8A-4B94-BE05-4895EEFE199A}" presName="node" presStyleLbl="node1" presStyleIdx="5" presStyleCnt="8">
        <dgm:presLayoutVars>
          <dgm:bulletEnabled val="1"/>
        </dgm:presLayoutVars>
      </dgm:prSet>
      <dgm:spPr/>
    </dgm:pt>
    <dgm:pt modelId="{8E8F4A0F-46FF-4C81-9271-24DBE7216062}" type="pres">
      <dgm:prSet presAssocID="{2F67C75B-5A37-4AE0-94FA-81AE95BC1A79}" presName="sibTrans" presStyleCnt="0"/>
      <dgm:spPr/>
    </dgm:pt>
    <dgm:pt modelId="{2D82A627-9486-490A-A73C-345BD3890DBF}" type="pres">
      <dgm:prSet presAssocID="{A7D635F1-37A1-4D01-AFFB-0FEB414CFD1D}" presName="node" presStyleLbl="node1" presStyleIdx="6" presStyleCnt="8">
        <dgm:presLayoutVars>
          <dgm:bulletEnabled val="1"/>
        </dgm:presLayoutVars>
      </dgm:prSet>
      <dgm:spPr/>
    </dgm:pt>
    <dgm:pt modelId="{C188527B-4464-4ECF-A9EA-DDCC2DCFA6C5}" type="pres">
      <dgm:prSet presAssocID="{E4A326E0-F125-4DCE-B8C3-50654314DF86}" presName="sibTrans" presStyleCnt="0"/>
      <dgm:spPr/>
    </dgm:pt>
    <dgm:pt modelId="{7D76EAAD-0437-46C8-B9F6-9E5EA9E3A890}" type="pres">
      <dgm:prSet presAssocID="{3B5349F5-2C71-4FE0-92F0-B7924F9F60D6}" presName="node" presStyleLbl="node1" presStyleIdx="7" presStyleCnt="8">
        <dgm:presLayoutVars>
          <dgm:bulletEnabled val="1"/>
        </dgm:presLayoutVars>
      </dgm:prSet>
      <dgm:spPr/>
    </dgm:pt>
  </dgm:ptLst>
  <dgm:cxnLst>
    <dgm:cxn modelId="{A9BE2604-863B-4162-805E-DFA585E7E816}" srcId="{35B078CB-1875-4133-BE67-BF0FF6124196}" destId="{7DA9A628-FB79-4A09-B690-B117B55E14E9}" srcOrd="0" destOrd="0" parTransId="{AF3DE08A-CCD0-4468-98A0-6555693552CF}" sibTransId="{677A2799-D756-4BFC-A405-8E2909618D34}"/>
    <dgm:cxn modelId="{B31BCC0B-6F18-4619-BBB4-B44E1BDD7C99}" type="presOf" srcId="{CEC99CFD-B3DC-46F4-B356-0F5570275A5D}" destId="{66150FAA-BFD1-4290-A97F-6E032A6122DE}" srcOrd="0" destOrd="0" presId="urn:microsoft.com/office/officeart/2005/8/layout/default"/>
    <dgm:cxn modelId="{39842526-A83D-40DF-8A05-709D7C49869A}" srcId="{35B078CB-1875-4133-BE67-BF0FF6124196}" destId="{A7D635F1-37A1-4D01-AFFB-0FEB414CFD1D}" srcOrd="6" destOrd="0" parTransId="{2FB2CD85-EE73-4CEE-88E3-EFCD654969DA}" sibTransId="{E4A326E0-F125-4DCE-B8C3-50654314DF86}"/>
    <dgm:cxn modelId="{E7334B30-76FB-464E-894A-6265495D9556}" srcId="{35B078CB-1875-4133-BE67-BF0FF6124196}" destId="{DF4880D1-DDAB-4A6C-B90E-BD4CDC0C88AB}" srcOrd="3" destOrd="0" parTransId="{2707F580-1E2D-47C3-987B-269EA6BF71B1}" sibTransId="{3EA220D0-6B84-4F04-A00E-9FBDB96404E2}"/>
    <dgm:cxn modelId="{989F3C69-5EBB-4D0E-AF97-20CD4FFA4329}" srcId="{35B078CB-1875-4133-BE67-BF0FF6124196}" destId="{44D88438-6BA3-4D0E-9402-3F49E3D9C6C0}" srcOrd="1" destOrd="0" parTransId="{B3BB1866-B95D-4C08-A1FC-5E9978030E28}" sibTransId="{51D9D891-EB54-43CF-A0A9-5A985A5BA1FB}"/>
    <dgm:cxn modelId="{91009E49-B6CF-4D97-A52B-70F76D8F89F5}" srcId="{35B078CB-1875-4133-BE67-BF0FF6124196}" destId="{F32449B0-8C8A-4B94-BE05-4895EEFE199A}" srcOrd="5" destOrd="0" parTransId="{A5D82D27-1AAC-49FF-A939-875C1D7C0F6B}" sibTransId="{2F67C75B-5A37-4AE0-94FA-81AE95BC1A79}"/>
    <dgm:cxn modelId="{AFFE5D4D-5100-4ACA-8F2F-3753C2D9A7EE}" type="presOf" srcId="{7DA9A628-FB79-4A09-B690-B117B55E14E9}" destId="{F6918295-B382-4228-AD3D-172452564052}" srcOrd="0" destOrd="0" presId="urn:microsoft.com/office/officeart/2005/8/layout/default"/>
    <dgm:cxn modelId="{45744180-46E9-4F01-B7D4-B76F07E24D39}" srcId="{35B078CB-1875-4133-BE67-BF0FF6124196}" destId="{CEC99CFD-B3DC-46F4-B356-0F5570275A5D}" srcOrd="4" destOrd="0" parTransId="{9B880A72-2DE8-4E95-8892-1572CAAFF0ED}" sibTransId="{3BF9526C-94A6-4C76-B9EF-8BEC270AAF38}"/>
    <dgm:cxn modelId="{76418F86-60C3-43D1-B0EA-503DC31B9BD4}" type="presOf" srcId="{35B078CB-1875-4133-BE67-BF0FF6124196}" destId="{29249EC1-AF52-4862-B954-5CC93ACBC947}" srcOrd="0" destOrd="0" presId="urn:microsoft.com/office/officeart/2005/8/layout/default"/>
    <dgm:cxn modelId="{3393998F-536C-4323-9AA3-08A777564BCE}" srcId="{35B078CB-1875-4133-BE67-BF0FF6124196}" destId="{3B5349F5-2C71-4FE0-92F0-B7924F9F60D6}" srcOrd="7" destOrd="0" parTransId="{B8E82AF7-B42D-479E-8A56-227C0ED40CC4}" sibTransId="{A0087996-F3FA-4ECF-BC1A-2E4292F69089}"/>
    <dgm:cxn modelId="{8C42DFA8-5FA6-4623-8C9D-1A2F46FF628F}" type="presOf" srcId="{E7EBF57B-6C83-405E-9AF3-53B592C46CAA}" destId="{BFCC95F5-6DDF-48F9-8203-56419556B147}" srcOrd="0" destOrd="0" presId="urn:microsoft.com/office/officeart/2005/8/layout/default"/>
    <dgm:cxn modelId="{3C5687AF-1A55-43B7-9F45-D76039529043}" type="presOf" srcId="{F32449B0-8C8A-4B94-BE05-4895EEFE199A}" destId="{8B9CE34A-0891-4B96-8A55-5F7354D93E88}" srcOrd="0" destOrd="0" presId="urn:microsoft.com/office/officeart/2005/8/layout/default"/>
    <dgm:cxn modelId="{337667B0-1F4D-4F24-AE39-8F5C4388E76F}" type="presOf" srcId="{44D88438-6BA3-4D0E-9402-3F49E3D9C6C0}" destId="{12E241DD-B6A5-4D94-B7DE-699C6051B547}" srcOrd="0" destOrd="0" presId="urn:microsoft.com/office/officeart/2005/8/layout/default"/>
    <dgm:cxn modelId="{B7B942D2-39F1-487D-B861-87AA10DF8A58}" type="presOf" srcId="{3B5349F5-2C71-4FE0-92F0-B7924F9F60D6}" destId="{7D76EAAD-0437-46C8-B9F6-9E5EA9E3A890}" srcOrd="0" destOrd="0" presId="urn:microsoft.com/office/officeart/2005/8/layout/default"/>
    <dgm:cxn modelId="{94A046D7-D839-4390-818A-8E97F74F3185}" srcId="{35B078CB-1875-4133-BE67-BF0FF6124196}" destId="{E7EBF57B-6C83-405E-9AF3-53B592C46CAA}" srcOrd="2" destOrd="0" parTransId="{52F991D8-59BA-4903-81D7-780C8680214F}" sibTransId="{8C713B72-F327-4B6A-8DFF-2129A620435C}"/>
    <dgm:cxn modelId="{7B89E9F9-E0F6-42A4-8598-C94CD5C1C902}" type="presOf" srcId="{DF4880D1-DDAB-4A6C-B90E-BD4CDC0C88AB}" destId="{25760872-13FE-48FE-B913-30C931E20006}" srcOrd="0" destOrd="0" presId="urn:microsoft.com/office/officeart/2005/8/layout/default"/>
    <dgm:cxn modelId="{1D85BFFC-E68F-44A2-B337-44914B309945}" type="presOf" srcId="{A7D635F1-37A1-4D01-AFFB-0FEB414CFD1D}" destId="{2D82A627-9486-490A-A73C-345BD3890DBF}" srcOrd="0" destOrd="0" presId="urn:microsoft.com/office/officeart/2005/8/layout/default"/>
    <dgm:cxn modelId="{34D882B3-3040-4D2D-87AB-0F734FAED2F7}" type="presParOf" srcId="{29249EC1-AF52-4862-B954-5CC93ACBC947}" destId="{F6918295-B382-4228-AD3D-172452564052}" srcOrd="0" destOrd="0" presId="urn:microsoft.com/office/officeart/2005/8/layout/default"/>
    <dgm:cxn modelId="{61D24E62-927D-4996-8D66-64BF26C3E849}" type="presParOf" srcId="{29249EC1-AF52-4862-B954-5CC93ACBC947}" destId="{E15EDE86-9352-44D8-B6DC-53E41B82EFD5}" srcOrd="1" destOrd="0" presId="urn:microsoft.com/office/officeart/2005/8/layout/default"/>
    <dgm:cxn modelId="{040FCB81-1F82-4B73-9BEE-1C7DC012B192}" type="presParOf" srcId="{29249EC1-AF52-4862-B954-5CC93ACBC947}" destId="{12E241DD-B6A5-4D94-B7DE-699C6051B547}" srcOrd="2" destOrd="0" presId="urn:microsoft.com/office/officeart/2005/8/layout/default"/>
    <dgm:cxn modelId="{0D4750B2-B890-4E32-8409-61B9048F7C89}" type="presParOf" srcId="{29249EC1-AF52-4862-B954-5CC93ACBC947}" destId="{D6503A2E-472B-4FE0-94F4-B503AC8AC3FE}" srcOrd="3" destOrd="0" presId="urn:microsoft.com/office/officeart/2005/8/layout/default"/>
    <dgm:cxn modelId="{0D0632F7-23D9-426F-B032-A1BA7DB08DF6}" type="presParOf" srcId="{29249EC1-AF52-4862-B954-5CC93ACBC947}" destId="{BFCC95F5-6DDF-48F9-8203-56419556B147}" srcOrd="4" destOrd="0" presId="urn:microsoft.com/office/officeart/2005/8/layout/default"/>
    <dgm:cxn modelId="{8846D061-2847-4287-A8CE-FCFC164599CD}" type="presParOf" srcId="{29249EC1-AF52-4862-B954-5CC93ACBC947}" destId="{37913281-7BAF-4806-95E2-CA8794DEE70B}" srcOrd="5" destOrd="0" presId="urn:microsoft.com/office/officeart/2005/8/layout/default"/>
    <dgm:cxn modelId="{B66EC7FA-FA30-46B3-90EA-3133116E2B87}" type="presParOf" srcId="{29249EC1-AF52-4862-B954-5CC93ACBC947}" destId="{25760872-13FE-48FE-B913-30C931E20006}" srcOrd="6" destOrd="0" presId="urn:microsoft.com/office/officeart/2005/8/layout/default"/>
    <dgm:cxn modelId="{D791429B-D471-403D-A400-F15FC22340E7}" type="presParOf" srcId="{29249EC1-AF52-4862-B954-5CC93ACBC947}" destId="{9CBF0ADB-C5B6-46ED-AB9D-6AF1D5987785}" srcOrd="7" destOrd="0" presId="urn:microsoft.com/office/officeart/2005/8/layout/default"/>
    <dgm:cxn modelId="{4D189063-3A7C-4400-8ECF-F6ADEC84EF86}" type="presParOf" srcId="{29249EC1-AF52-4862-B954-5CC93ACBC947}" destId="{66150FAA-BFD1-4290-A97F-6E032A6122DE}" srcOrd="8" destOrd="0" presId="urn:microsoft.com/office/officeart/2005/8/layout/default"/>
    <dgm:cxn modelId="{5E7831CF-3CBA-42E5-88D9-D9F65895CC71}" type="presParOf" srcId="{29249EC1-AF52-4862-B954-5CC93ACBC947}" destId="{3427FE37-A42B-4FF0-9C90-EB7EF9387F1B}" srcOrd="9" destOrd="0" presId="urn:microsoft.com/office/officeart/2005/8/layout/default"/>
    <dgm:cxn modelId="{736D5298-982E-4F7E-9A7A-EB30FA67C06C}" type="presParOf" srcId="{29249EC1-AF52-4862-B954-5CC93ACBC947}" destId="{8B9CE34A-0891-4B96-8A55-5F7354D93E88}" srcOrd="10" destOrd="0" presId="urn:microsoft.com/office/officeart/2005/8/layout/default"/>
    <dgm:cxn modelId="{8FB982F7-D770-4101-8276-897A619A7E44}" type="presParOf" srcId="{29249EC1-AF52-4862-B954-5CC93ACBC947}" destId="{8E8F4A0F-46FF-4C81-9271-24DBE7216062}" srcOrd="11" destOrd="0" presId="urn:microsoft.com/office/officeart/2005/8/layout/default"/>
    <dgm:cxn modelId="{9A631E34-5D0E-4AA3-A27B-6BAF74C58000}" type="presParOf" srcId="{29249EC1-AF52-4862-B954-5CC93ACBC947}" destId="{2D82A627-9486-490A-A73C-345BD3890DBF}" srcOrd="12" destOrd="0" presId="urn:microsoft.com/office/officeart/2005/8/layout/default"/>
    <dgm:cxn modelId="{92692B0A-0225-4568-A8FD-7B87C1ACE71B}" type="presParOf" srcId="{29249EC1-AF52-4862-B954-5CC93ACBC947}" destId="{C188527B-4464-4ECF-A9EA-DDCC2DCFA6C5}" srcOrd="13" destOrd="0" presId="urn:microsoft.com/office/officeart/2005/8/layout/default"/>
    <dgm:cxn modelId="{DBFB0034-714C-440F-B5BA-9601EB1F59C3}" type="presParOf" srcId="{29249EC1-AF52-4862-B954-5CC93ACBC947}" destId="{7D76EAAD-0437-46C8-B9F6-9E5EA9E3A890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CC924C-55AB-4A68-B302-930896301573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8C3FEE9-694C-4FFB-BCDC-8D96C0C2B035}">
      <dgm:prSet/>
      <dgm:spPr/>
      <dgm:t>
        <a:bodyPr/>
        <a:lstStyle/>
        <a:p>
          <a:r>
            <a:rPr lang="es-ES"/>
            <a:t>ATENCION</a:t>
          </a:r>
          <a:endParaRPr lang="en-US"/>
        </a:p>
      </dgm:t>
    </dgm:pt>
    <dgm:pt modelId="{71963F21-BC32-49A0-91B3-50A678216650}" type="parTrans" cxnId="{F6401CF4-6FCF-4FDE-B6AA-3F8E96DEA1BE}">
      <dgm:prSet/>
      <dgm:spPr/>
      <dgm:t>
        <a:bodyPr/>
        <a:lstStyle/>
        <a:p>
          <a:endParaRPr lang="en-US"/>
        </a:p>
      </dgm:t>
    </dgm:pt>
    <dgm:pt modelId="{F0C71A99-AE86-4026-8EBA-237A8C257597}" type="sibTrans" cxnId="{F6401CF4-6FCF-4FDE-B6AA-3F8E96DEA1BE}">
      <dgm:prSet/>
      <dgm:spPr/>
      <dgm:t>
        <a:bodyPr/>
        <a:lstStyle/>
        <a:p>
          <a:endParaRPr lang="en-US"/>
        </a:p>
      </dgm:t>
    </dgm:pt>
    <dgm:pt modelId="{F71D52B1-A698-462D-8D1D-2676F3DD78B5}">
      <dgm:prSet/>
      <dgm:spPr/>
      <dgm:t>
        <a:bodyPr/>
        <a:lstStyle/>
        <a:p>
          <a:r>
            <a:rPr lang="es-ES"/>
            <a:t>CAPACIDAD DE CONCENTRACIÓN </a:t>
          </a:r>
          <a:endParaRPr lang="en-US"/>
        </a:p>
      </dgm:t>
    </dgm:pt>
    <dgm:pt modelId="{13D06698-8BFE-4874-8752-DFE53C054E54}" type="parTrans" cxnId="{6C6223AE-6AAB-460C-91CF-688EAAB1E76F}">
      <dgm:prSet/>
      <dgm:spPr/>
      <dgm:t>
        <a:bodyPr/>
        <a:lstStyle/>
        <a:p>
          <a:endParaRPr lang="en-US"/>
        </a:p>
      </dgm:t>
    </dgm:pt>
    <dgm:pt modelId="{43DD6582-96E9-4292-9B58-E8A86D5AADCC}" type="sibTrans" cxnId="{6C6223AE-6AAB-460C-91CF-688EAAB1E76F}">
      <dgm:prSet/>
      <dgm:spPr/>
      <dgm:t>
        <a:bodyPr/>
        <a:lstStyle/>
        <a:p>
          <a:endParaRPr lang="en-US"/>
        </a:p>
      </dgm:t>
    </dgm:pt>
    <dgm:pt modelId="{3C34CABD-14AC-48CC-BDDD-5564C09DEE62}" type="pres">
      <dgm:prSet presAssocID="{BACC924C-55AB-4A68-B302-930896301573}" presName="root" presStyleCnt="0">
        <dgm:presLayoutVars>
          <dgm:dir/>
          <dgm:resizeHandles val="exact"/>
        </dgm:presLayoutVars>
      </dgm:prSet>
      <dgm:spPr/>
    </dgm:pt>
    <dgm:pt modelId="{C6B016DA-D88D-489E-826A-C8DA6700684C}" type="pres">
      <dgm:prSet presAssocID="{C8C3FEE9-694C-4FFB-BCDC-8D96C0C2B035}" presName="compNode" presStyleCnt="0"/>
      <dgm:spPr/>
    </dgm:pt>
    <dgm:pt modelId="{252B5314-D884-4738-B3CC-9E79B138719D}" type="pres">
      <dgm:prSet presAssocID="{C8C3FEE9-694C-4FFB-BCDC-8D96C0C2B03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779B1C84-1E38-4BA3-A917-2627D219E842}" type="pres">
      <dgm:prSet presAssocID="{C8C3FEE9-694C-4FFB-BCDC-8D96C0C2B035}" presName="spaceRect" presStyleCnt="0"/>
      <dgm:spPr/>
    </dgm:pt>
    <dgm:pt modelId="{6989E328-8F39-455B-854E-960D459C988D}" type="pres">
      <dgm:prSet presAssocID="{C8C3FEE9-694C-4FFB-BCDC-8D96C0C2B035}" presName="textRect" presStyleLbl="revTx" presStyleIdx="0" presStyleCnt="2">
        <dgm:presLayoutVars>
          <dgm:chMax val="1"/>
          <dgm:chPref val="1"/>
        </dgm:presLayoutVars>
      </dgm:prSet>
      <dgm:spPr/>
    </dgm:pt>
    <dgm:pt modelId="{F5E86984-4C6B-44AD-B82D-CED9247E18A6}" type="pres">
      <dgm:prSet presAssocID="{F0C71A99-AE86-4026-8EBA-237A8C257597}" presName="sibTrans" presStyleCnt="0"/>
      <dgm:spPr/>
    </dgm:pt>
    <dgm:pt modelId="{991BA231-F10C-46E0-93C2-7E1E1B25E2BE}" type="pres">
      <dgm:prSet presAssocID="{F71D52B1-A698-462D-8D1D-2676F3DD78B5}" presName="compNode" presStyleCnt="0"/>
      <dgm:spPr/>
    </dgm:pt>
    <dgm:pt modelId="{A277BE3D-924F-466C-A453-B464386472EC}" type="pres">
      <dgm:prSet presAssocID="{F71D52B1-A698-462D-8D1D-2676F3DD78B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E61D3F9-4983-4B9D-BFD9-A43AA7F514BE}" type="pres">
      <dgm:prSet presAssocID="{F71D52B1-A698-462D-8D1D-2676F3DD78B5}" presName="spaceRect" presStyleCnt="0"/>
      <dgm:spPr/>
    </dgm:pt>
    <dgm:pt modelId="{B81D3241-18BE-453A-B94A-912BBB25E6C0}" type="pres">
      <dgm:prSet presAssocID="{F71D52B1-A698-462D-8D1D-2676F3DD78B5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ACE0454C-6A79-4FC0-8A0B-608AF9DC79A9}" type="presOf" srcId="{BACC924C-55AB-4A68-B302-930896301573}" destId="{3C34CABD-14AC-48CC-BDDD-5564C09DEE62}" srcOrd="0" destOrd="0" presId="urn:microsoft.com/office/officeart/2018/2/layout/IconLabelList"/>
    <dgm:cxn modelId="{C3B7A659-BA06-4649-979B-13B03AE5EDB1}" type="presOf" srcId="{F71D52B1-A698-462D-8D1D-2676F3DD78B5}" destId="{B81D3241-18BE-453A-B94A-912BBB25E6C0}" srcOrd="0" destOrd="0" presId="urn:microsoft.com/office/officeart/2018/2/layout/IconLabelList"/>
    <dgm:cxn modelId="{6C6223AE-6AAB-460C-91CF-688EAAB1E76F}" srcId="{BACC924C-55AB-4A68-B302-930896301573}" destId="{F71D52B1-A698-462D-8D1D-2676F3DD78B5}" srcOrd="1" destOrd="0" parTransId="{13D06698-8BFE-4874-8752-DFE53C054E54}" sibTransId="{43DD6582-96E9-4292-9B58-E8A86D5AADCC}"/>
    <dgm:cxn modelId="{1DE293EC-14CB-458B-83FE-07ED1ACE9200}" type="presOf" srcId="{C8C3FEE9-694C-4FFB-BCDC-8D96C0C2B035}" destId="{6989E328-8F39-455B-854E-960D459C988D}" srcOrd="0" destOrd="0" presId="urn:microsoft.com/office/officeart/2018/2/layout/IconLabelList"/>
    <dgm:cxn modelId="{F6401CF4-6FCF-4FDE-B6AA-3F8E96DEA1BE}" srcId="{BACC924C-55AB-4A68-B302-930896301573}" destId="{C8C3FEE9-694C-4FFB-BCDC-8D96C0C2B035}" srcOrd="0" destOrd="0" parTransId="{71963F21-BC32-49A0-91B3-50A678216650}" sibTransId="{F0C71A99-AE86-4026-8EBA-237A8C257597}"/>
    <dgm:cxn modelId="{6D6DC63C-5722-48F3-9C13-1501ED76CE3A}" type="presParOf" srcId="{3C34CABD-14AC-48CC-BDDD-5564C09DEE62}" destId="{C6B016DA-D88D-489E-826A-C8DA6700684C}" srcOrd="0" destOrd="0" presId="urn:microsoft.com/office/officeart/2018/2/layout/IconLabelList"/>
    <dgm:cxn modelId="{E6327E00-963C-4F42-A7B7-DD84AD5C673D}" type="presParOf" srcId="{C6B016DA-D88D-489E-826A-C8DA6700684C}" destId="{252B5314-D884-4738-B3CC-9E79B138719D}" srcOrd="0" destOrd="0" presId="urn:microsoft.com/office/officeart/2018/2/layout/IconLabelList"/>
    <dgm:cxn modelId="{B14085FF-96D2-4DE5-99E6-A0F4942703AC}" type="presParOf" srcId="{C6B016DA-D88D-489E-826A-C8DA6700684C}" destId="{779B1C84-1E38-4BA3-A917-2627D219E842}" srcOrd="1" destOrd="0" presId="urn:microsoft.com/office/officeart/2018/2/layout/IconLabelList"/>
    <dgm:cxn modelId="{449F41C1-A9BC-4DAF-A216-E04BDD1E52A8}" type="presParOf" srcId="{C6B016DA-D88D-489E-826A-C8DA6700684C}" destId="{6989E328-8F39-455B-854E-960D459C988D}" srcOrd="2" destOrd="0" presId="urn:microsoft.com/office/officeart/2018/2/layout/IconLabelList"/>
    <dgm:cxn modelId="{EE9BD230-D5B0-4A12-B73C-B9850306B42D}" type="presParOf" srcId="{3C34CABD-14AC-48CC-BDDD-5564C09DEE62}" destId="{F5E86984-4C6B-44AD-B82D-CED9247E18A6}" srcOrd="1" destOrd="0" presId="urn:microsoft.com/office/officeart/2018/2/layout/IconLabelList"/>
    <dgm:cxn modelId="{C99A4B3A-28A9-4E00-AF7C-ADB752D38BA3}" type="presParOf" srcId="{3C34CABD-14AC-48CC-BDDD-5564C09DEE62}" destId="{991BA231-F10C-46E0-93C2-7E1E1B25E2BE}" srcOrd="2" destOrd="0" presId="urn:microsoft.com/office/officeart/2018/2/layout/IconLabelList"/>
    <dgm:cxn modelId="{09FD65E3-C278-464A-AB52-1640849389AE}" type="presParOf" srcId="{991BA231-F10C-46E0-93C2-7E1E1B25E2BE}" destId="{A277BE3D-924F-466C-A453-B464386472EC}" srcOrd="0" destOrd="0" presId="urn:microsoft.com/office/officeart/2018/2/layout/IconLabelList"/>
    <dgm:cxn modelId="{E384F60C-907A-4C67-AE8A-593616E9B2B4}" type="presParOf" srcId="{991BA231-F10C-46E0-93C2-7E1E1B25E2BE}" destId="{3E61D3F9-4983-4B9D-BFD9-A43AA7F514BE}" srcOrd="1" destOrd="0" presId="urn:microsoft.com/office/officeart/2018/2/layout/IconLabelList"/>
    <dgm:cxn modelId="{FDC7F526-DFC5-486A-807E-640AAB122A75}" type="presParOf" srcId="{991BA231-F10C-46E0-93C2-7E1E1B25E2BE}" destId="{B81D3241-18BE-453A-B94A-912BBB25E6C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D69EAF-81C4-4249-8672-629B77F5383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BC5FF94-3DF7-4762-B461-841BE95BC5CD}">
      <dgm:prSet/>
      <dgm:spPr/>
      <dgm:t>
        <a:bodyPr/>
        <a:lstStyle/>
        <a:p>
          <a:r>
            <a:rPr lang="es-ES"/>
            <a:t>Capacidad resolutiva</a:t>
          </a:r>
          <a:endParaRPr lang="en-US"/>
        </a:p>
      </dgm:t>
    </dgm:pt>
    <dgm:pt modelId="{B0DDB134-B5B9-437D-BA3C-D0978EDE5A85}" type="parTrans" cxnId="{B985E5B1-58CC-4D29-9499-4E3D7F5859E2}">
      <dgm:prSet/>
      <dgm:spPr/>
      <dgm:t>
        <a:bodyPr/>
        <a:lstStyle/>
        <a:p>
          <a:endParaRPr lang="en-US"/>
        </a:p>
      </dgm:t>
    </dgm:pt>
    <dgm:pt modelId="{297981BC-9A00-48B2-B734-BC15DA45FD5F}" type="sibTrans" cxnId="{B985E5B1-58CC-4D29-9499-4E3D7F5859E2}">
      <dgm:prSet/>
      <dgm:spPr/>
      <dgm:t>
        <a:bodyPr/>
        <a:lstStyle/>
        <a:p>
          <a:endParaRPr lang="en-US"/>
        </a:p>
      </dgm:t>
    </dgm:pt>
    <dgm:pt modelId="{5DE72498-3748-4C23-8834-BAC949C8D7A8}">
      <dgm:prSet/>
      <dgm:spPr/>
      <dgm:t>
        <a:bodyPr/>
        <a:lstStyle/>
        <a:p>
          <a:r>
            <a:rPr lang="es-ES"/>
            <a:t>Capacidad de organización</a:t>
          </a:r>
          <a:endParaRPr lang="en-US"/>
        </a:p>
      </dgm:t>
    </dgm:pt>
    <dgm:pt modelId="{85211C1C-E7D7-46A8-9118-D675F8D6F77B}" type="parTrans" cxnId="{070F1649-D7C7-4DD9-9915-B05AC6358908}">
      <dgm:prSet/>
      <dgm:spPr/>
      <dgm:t>
        <a:bodyPr/>
        <a:lstStyle/>
        <a:p>
          <a:endParaRPr lang="en-US"/>
        </a:p>
      </dgm:t>
    </dgm:pt>
    <dgm:pt modelId="{980050D7-7C90-4509-A8E7-38C8618DFED7}" type="sibTrans" cxnId="{070F1649-D7C7-4DD9-9915-B05AC6358908}">
      <dgm:prSet/>
      <dgm:spPr/>
      <dgm:t>
        <a:bodyPr/>
        <a:lstStyle/>
        <a:p>
          <a:endParaRPr lang="en-US"/>
        </a:p>
      </dgm:t>
    </dgm:pt>
    <dgm:pt modelId="{22EE7782-C6B6-47B7-88B9-2330DAEF23FC}">
      <dgm:prSet/>
      <dgm:spPr/>
      <dgm:t>
        <a:bodyPr/>
        <a:lstStyle/>
        <a:p>
          <a:r>
            <a:rPr lang="es-ES"/>
            <a:t>Creatividad</a:t>
          </a:r>
          <a:endParaRPr lang="en-US"/>
        </a:p>
      </dgm:t>
    </dgm:pt>
    <dgm:pt modelId="{A96799A1-7FFE-4C82-943E-16A7A1F550C4}" type="parTrans" cxnId="{9CB50A96-DB47-469B-8308-F18862EE1BBC}">
      <dgm:prSet/>
      <dgm:spPr/>
      <dgm:t>
        <a:bodyPr/>
        <a:lstStyle/>
        <a:p>
          <a:endParaRPr lang="en-US"/>
        </a:p>
      </dgm:t>
    </dgm:pt>
    <dgm:pt modelId="{84E626E4-0060-4EDC-93C7-0503235A4100}" type="sibTrans" cxnId="{9CB50A96-DB47-469B-8308-F18862EE1BBC}">
      <dgm:prSet/>
      <dgm:spPr/>
      <dgm:t>
        <a:bodyPr/>
        <a:lstStyle/>
        <a:p>
          <a:endParaRPr lang="en-US"/>
        </a:p>
      </dgm:t>
    </dgm:pt>
    <dgm:pt modelId="{C4B6C887-50F4-4DEB-B840-8158F19F182D}">
      <dgm:prSet/>
      <dgm:spPr/>
      <dgm:t>
        <a:bodyPr/>
        <a:lstStyle/>
        <a:p>
          <a:r>
            <a:rPr lang="es-ES"/>
            <a:t>Madurez en el trazo</a:t>
          </a:r>
          <a:endParaRPr lang="en-US"/>
        </a:p>
      </dgm:t>
    </dgm:pt>
    <dgm:pt modelId="{9770AC90-3FF3-4F9F-B1B7-D4A74547BCA4}" type="parTrans" cxnId="{936C97A9-E247-49FD-95E0-5660F468511A}">
      <dgm:prSet/>
      <dgm:spPr/>
      <dgm:t>
        <a:bodyPr/>
        <a:lstStyle/>
        <a:p>
          <a:endParaRPr lang="en-US"/>
        </a:p>
      </dgm:t>
    </dgm:pt>
    <dgm:pt modelId="{4B5EF08E-19B3-4863-B028-A7FA3DB2A660}" type="sibTrans" cxnId="{936C97A9-E247-49FD-95E0-5660F468511A}">
      <dgm:prSet/>
      <dgm:spPr/>
      <dgm:t>
        <a:bodyPr/>
        <a:lstStyle/>
        <a:p>
          <a:endParaRPr lang="en-US"/>
        </a:p>
      </dgm:t>
    </dgm:pt>
    <dgm:pt modelId="{C34981A4-8493-46C8-81AD-2CA5FCDE0419}">
      <dgm:prSet/>
      <dgm:spPr/>
      <dgm:t>
        <a:bodyPr/>
        <a:lstStyle/>
        <a:p>
          <a:r>
            <a:rPr lang="es-ES"/>
            <a:t>El equilibrio en el uso del espacio</a:t>
          </a:r>
          <a:endParaRPr lang="en-US"/>
        </a:p>
      </dgm:t>
    </dgm:pt>
    <dgm:pt modelId="{976C633F-9C30-42EE-8D8A-CE7D4E77CC13}" type="parTrans" cxnId="{1F9877EC-6A89-416F-8665-DF971E48D38E}">
      <dgm:prSet/>
      <dgm:spPr/>
      <dgm:t>
        <a:bodyPr/>
        <a:lstStyle/>
        <a:p>
          <a:endParaRPr lang="en-US"/>
        </a:p>
      </dgm:t>
    </dgm:pt>
    <dgm:pt modelId="{DF14B165-F7CD-4097-96A5-1581F44497FB}" type="sibTrans" cxnId="{1F9877EC-6A89-416F-8665-DF971E48D38E}">
      <dgm:prSet/>
      <dgm:spPr/>
      <dgm:t>
        <a:bodyPr/>
        <a:lstStyle/>
        <a:p>
          <a:endParaRPr lang="en-US"/>
        </a:p>
      </dgm:t>
    </dgm:pt>
    <dgm:pt modelId="{E8D08151-F8B0-40D5-B27A-2726761956CD}">
      <dgm:prSet/>
      <dgm:spPr/>
      <dgm:t>
        <a:bodyPr/>
        <a:lstStyle/>
        <a:p>
          <a:r>
            <a:rPr lang="es-ES"/>
            <a:t>La concordancia con el título</a:t>
          </a:r>
          <a:endParaRPr lang="en-US"/>
        </a:p>
      </dgm:t>
    </dgm:pt>
    <dgm:pt modelId="{33606DC9-C7D6-4833-922B-0DEEC2FEB122}" type="parTrans" cxnId="{6C6A653E-58CA-4633-9E47-A82D916C96E9}">
      <dgm:prSet/>
      <dgm:spPr/>
      <dgm:t>
        <a:bodyPr/>
        <a:lstStyle/>
        <a:p>
          <a:endParaRPr lang="en-US"/>
        </a:p>
      </dgm:t>
    </dgm:pt>
    <dgm:pt modelId="{7528EEB3-9074-4FD9-B85A-04731E02AEE0}" type="sibTrans" cxnId="{6C6A653E-58CA-4633-9E47-A82D916C96E9}">
      <dgm:prSet/>
      <dgm:spPr/>
      <dgm:t>
        <a:bodyPr/>
        <a:lstStyle/>
        <a:p>
          <a:endParaRPr lang="en-US"/>
        </a:p>
      </dgm:t>
    </dgm:pt>
    <dgm:pt modelId="{A45BEDEB-4DAB-496E-A396-4973C069A781}">
      <dgm:prSet/>
      <dgm:spPr/>
      <dgm:t>
        <a:bodyPr/>
        <a:lstStyle/>
        <a:p>
          <a:r>
            <a:rPr lang="es-ES"/>
            <a:t>Capacidad simbólica y de representación de los dibujos</a:t>
          </a:r>
          <a:endParaRPr lang="en-US"/>
        </a:p>
      </dgm:t>
    </dgm:pt>
    <dgm:pt modelId="{EF6EB4B5-E74D-440E-9FCB-EF1B57A81BB9}" type="parTrans" cxnId="{769D985A-6F2D-4939-8F87-BEE8CA95D21A}">
      <dgm:prSet/>
      <dgm:spPr/>
      <dgm:t>
        <a:bodyPr/>
        <a:lstStyle/>
        <a:p>
          <a:endParaRPr lang="en-US"/>
        </a:p>
      </dgm:t>
    </dgm:pt>
    <dgm:pt modelId="{98B468F8-CA33-4196-80D4-402CD485BC31}" type="sibTrans" cxnId="{769D985A-6F2D-4939-8F87-BEE8CA95D21A}">
      <dgm:prSet/>
      <dgm:spPr/>
      <dgm:t>
        <a:bodyPr/>
        <a:lstStyle/>
        <a:p>
          <a:endParaRPr lang="en-US"/>
        </a:p>
      </dgm:t>
    </dgm:pt>
    <dgm:pt modelId="{8EF77F39-88CE-4C5D-940B-A26F0E17A8E2}">
      <dgm:prSet/>
      <dgm:spPr/>
      <dgm:t>
        <a:bodyPr/>
        <a:lstStyle/>
        <a:p>
          <a:r>
            <a:rPr lang="es-ES"/>
            <a:t>Manejo de las relaciones interpersonales</a:t>
          </a:r>
          <a:endParaRPr lang="en-US"/>
        </a:p>
      </dgm:t>
    </dgm:pt>
    <dgm:pt modelId="{C5BC45C2-BF64-4952-BB3B-AE6DEA47A299}" type="parTrans" cxnId="{BFD7C40F-6DF9-4F9B-BE0D-A008045ABDB4}">
      <dgm:prSet/>
      <dgm:spPr/>
      <dgm:t>
        <a:bodyPr/>
        <a:lstStyle/>
        <a:p>
          <a:endParaRPr lang="en-US"/>
        </a:p>
      </dgm:t>
    </dgm:pt>
    <dgm:pt modelId="{07A9FC0E-573C-4A0A-8EF3-87DF202BDC23}" type="sibTrans" cxnId="{BFD7C40F-6DF9-4F9B-BE0D-A008045ABDB4}">
      <dgm:prSet/>
      <dgm:spPr/>
      <dgm:t>
        <a:bodyPr/>
        <a:lstStyle/>
        <a:p>
          <a:endParaRPr lang="en-US"/>
        </a:p>
      </dgm:t>
    </dgm:pt>
    <dgm:pt modelId="{23645117-5270-4760-A631-1508C5939507}">
      <dgm:prSet/>
      <dgm:spPr/>
      <dgm:t>
        <a:bodyPr/>
        <a:lstStyle/>
        <a:p>
          <a:r>
            <a:rPr lang="es-ES"/>
            <a:t>Dinamismo y energía vital</a:t>
          </a:r>
          <a:endParaRPr lang="en-US"/>
        </a:p>
      </dgm:t>
    </dgm:pt>
    <dgm:pt modelId="{D6031DA4-05DE-4441-B27B-8D4D033258F5}" type="parTrans" cxnId="{5B564F93-A20B-40E5-90E4-487864BD8B31}">
      <dgm:prSet/>
      <dgm:spPr/>
      <dgm:t>
        <a:bodyPr/>
        <a:lstStyle/>
        <a:p>
          <a:endParaRPr lang="en-US"/>
        </a:p>
      </dgm:t>
    </dgm:pt>
    <dgm:pt modelId="{23F1420F-EF06-4547-8F63-F0CEFC881D4E}" type="sibTrans" cxnId="{5B564F93-A20B-40E5-90E4-487864BD8B31}">
      <dgm:prSet/>
      <dgm:spPr/>
      <dgm:t>
        <a:bodyPr/>
        <a:lstStyle/>
        <a:p>
          <a:endParaRPr lang="en-US"/>
        </a:p>
      </dgm:t>
    </dgm:pt>
    <dgm:pt modelId="{73C22521-03ED-4AD6-9249-4D1FC550B78B}">
      <dgm:prSet/>
      <dgm:spPr/>
      <dgm:t>
        <a:bodyPr/>
        <a:lstStyle/>
        <a:p>
          <a:r>
            <a:rPr lang="es-ES"/>
            <a:t>Capacidad de síntesis y análisis</a:t>
          </a:r>
          <a:endParaRPr lang="en-US"/>
        </a:p>
      </dgm:t>
    </dgm:pt>
    <dgm:pt modelId="{5F58950E-5DD8-44D2-AD4F-4592B4E3E9C6}" type="parTrans" cxnId="{DE7439C7-0D59-4DD9-8E10-AFB281DFA3FB}">
      <dgm:prSet/>
      <dgm:spPr/>
      <dgm:t>
        <a:bodyPr/>
        <a:lstStyle/>
        <a:p>
          <a:endParaRPr lang="en-US"/>
        </a:p>
      </dgm:t>
    </dgm:pt>
    <dgm:pt modelId="{EECD964E-A7C0-435B-B8A8-67776CAFB748}" type="sibTrans" cxnId="{DE7439C7-0D59-4DD9-8E10-AFB281DFA3FB}">
      <dgm:prSet/>
      <dgm:spPr/>
      <dgm:t>
        <a:bodyPr/>
        <a:lstStyle/>
        <a:p>
          <a:endParaRPr lang="en-US"/>
        </a:p>
      </dgm:t>
    </dgm:pt>
    <dgm:pt modelId="{965540B7-F280-4F9F-A006-3BCF36B4BF9A}" type="pres">
      <dgm:prSet presAssocID="{CFD69EAF-81C4-4249-8672-629B77F5383A}" presName="vert0" presStyleCnt="0">
        <dgm:presLayoutVars>
          <dgm:dir/>
          <dgm:animOne val="branch"/>
          <dgm:animLvl val="lvl"/>
        </dgm:presLayoutVars>
      </dgm:prSet>
      <dgm:spPr/>
    </dgm:pt>
    <dgm:pt modelId="{5989477F-8492-4BD8-A2AB-ACB1CC399989}" type="pres">
      <dgm:prSet presAssocID="{7BC5FF94-3DF7-4762-B461-841BE95BC5CD}" presName="thickLine" presStyleLbl="alignNode1" presStyleIdx="0" presStyleCnt="10"/>
      <dgm:spPr/>
    </dgm:pt>
    <dgm:pt modelId="{8E70BDAF-FD5C-4ACE-9AC3-83830CEF2348}" type="pres">
      <dgm:prSet presAssocID="{7BC5FF94-3DF7-4762-B461-841BE95BC5CD}" presName="horz1" presStyleCnt="0"/>
      <dgm:spPr/>
    </dgm:pt>
    <dgm:pt modelId="{8B746385-E6FF-4D13-8FAD-27E71B32178E}" type="pres">
      <dgm:prSet presAssocID="{7BC5FF94-3DF7-4762-B461-841BE95BC5CD}" presName="tx1" presStyleLbl="revTx" presStyleIdx="0" presStyleCnt="10"/>
      <dgm:spPr/>
    </dgm:pt>
    <dgm:pt modelId="{7D530249-DC73-4897-92EF-2636FE189AC3}" type="pres">
      <dgm:prSet presAssocID="{7BC5FF94-3DF7-4762-B461-841BE95BC5CD}" presName="vert1" presStyleCnt="0"/>
      <dgm:spPr/>
    </dgm:pt>
    <dgm:pt modelId="{CC82F5A6-30D0-49E9-B69C-088E096F85D9}" type="pres">
      <dgm:prSet presAssocID="{5DE72498-3748-4C23-8834-BAC949C8D7A8}" presName="thickLine" presStyleLbl="alignNode1" presStyleIdx="1" presStyleCnt="10"/>
      <dgm:spPr/>
    </dgm:pt>
    <dgm:pt modelId="{E8E884CB-478B-44B6-B572-AE200A295A90}" type="pres">
      <dgm:prSet presAssocID="{5DE72498-3748-4C23-8834-BAC949C8D7A8}" presName="horz1" presStyleCnt="0"/>
      <dgm:spPr/>
    </dgm:pt>
    <dgm:pt modelId="{9ABFCE90-28E9-4BEF-9D67-AB9995F6352F}" type="pres">
      <dgm:prSet presAssocID="{5DE72498-3748-4C23-8834-BAC949C8D7A8}" presName="tx1" presStyleLbl="revTx" presStyleIdx="1" presStyleCnt="10"/>
      <dgm:spPr/>
    </dgm:pt>
    <dgm:pt modelId="{93CB2585-0B96-45FB-84F3-40211397B3B8}" type="pres">
      <dgm:prSet presAssocID="{5DE72498-3748-4C23-8834-BAC949C8D7A8}" presName="vert1" presStyleCnt="0"/>
      <dgm:spPr/>
    </dgm:pt>
    <dgm:pt modelId="{5E3AF17F-2884-471C-B563-0413F5B481A7}" type="pres">
      <dgm:prSet presAssocID="{22EE7782-C6B6-47B7-88B9-2330DAEF23FC}" presName="thickLine" presStyleLbl="alignNode1" presStyleIdx="2" presStyleCnt="10"/>
      <dgm:spPr/>
    </dgm:pt>
    <dgm:pt modelId="{D5A7E6ED-6992-4DB2-A01B-36ED0BBC1ACC}" type="pres">
      <dgm:prSet presAssocID="{22EE7782-C6B6-47B7-88B9-2330DAEF23FC}" presName="horz1" presStyleCnt="0"/>
      <dgm:spPr/>
    </dgm:pt>
    <dgm:pt modelId="{64139AD3-CAC3-4D0D-B82C-7823E6BAEA67}" type="pres">
      <dgm:prSet presAssocID="{22EE7782-C6B6-47B7-88B9-2330DAEF23FC}" presName="tx1" presStyleLbl="revTx" presStyleIdx="2" presStyleCnt="10"/>
      <dgm:spPr/>
    </dgm:pt>
    <dgm:pt modelId="{B5D04572-3C44-4492-9B0F-0E3949E9CA39}" type="pres">
      <dgm:prSet presAssocID="{22EE7782-C6B6-47B7-88B9-2330DAEF23FC}" presName="vert1" presStyleCnt="0"/>
      <dgm:spPr/>
    </dgm:pt>
    <dgm:pt modelId="{C39F83E6-07D6-4954-8631-EB89BA93FDE0}" type="pres">
      <dgm:prSet presAssocID="{C4B6C887-50F4-4DEB-B840-8158F19F182D}" presName="thickLine" presStyleLbl="alignNode1" presStyleIdx="3" presStyleCnt="10"/>
      <dgm:spPr/>
    </dgm:pt>
    <dgm:pt modelId="{3798CCAB-0FB4-490B-B444-F114C75BEC67}" type="pres">
      <dgm:prSet presAssocID="{C4B6C887-50F4-4DEB-B840-8158F19F182D}" presName="horz1" presStyleCnt="0"/>
      <dgm:spPr/>
    </dgm:pt>
    <dgm:pt modelId="{8F0B435F-E929-48AA-B19C-2AC09BBDC76D}" type="pres">
      <dgm:prSet presAssocID="{C4B6C887-50F4-4DEB-B840-8158F19F182D}" presName="tx1" presStyleLbl="revTx" presStyleIdx="3" presStyleCnt="10"/>
      <dgm:spPr/>
    </dgm:pt>
    <dgm:pt modelId="{881AED57-C7EB-487D-B489-7DEDB9FC0720}" type="pres">
      <dgm:prSet presAssocID="{C4B6C887-50F4-4DEB-B840-8158F19F182D}" presName="vert1" presStyleCnt="0"/>
      <dgm:spPr/>
    </dgm:pt>
    <dgm:pt modelId="{5026A9DE-CC57-4F33-904C-1D2B4D67AB02}" type="pres">
      <dgm:prSet presAssocID="{C34981A4-8493-46C8-81AD-2CA5FCDE0419}" presName="thickLine" presStyleLbl="alignNode1" presStyleIdx="4" presStyleCnt="10"/>
      <dgm:spPr/>
    </dgm:pt>
    <dgm:pt modelId="{BE2E0BAB-2F0A-409A-AA1D-388C9A069A2F}" type="pres">
      <dgm:prSet presAssocID="{C34981A4-8493-46C8-81AD-2CA5FCDE0419}" presName="horz1" presStyleCnt="0"/>
      <dgm:spPr/>
    </dgm:pt>
    <dgm:pt modelId="{7954DAD3-94DA-4470-8599-D99FCBCEE7EB}" type="pres">
      <dgm:prSet presAssocID="{C34981A4-8493-46C8-81AD-2CA5FCDE0419}" presName="tx1" presStyleLbl="revTx" presStyleIdx="4" presStyleCnt="10"/>
      <dgm:spPr/>
    </dgm:pt>
    <dgm:pt modelId="{2A8C1EC2-83D7-4EDE-8634-CAFF5DE33162}" type="pres">
      <dgm:prSet presAssocID="{C34981A4-8493-46C8-81AD-2CA5FCDE0419}" presName="vert1" presStyleCnt="0"/>
      <dgm:spPr/>
    </dgm:pt>
    <dgm:pt modelId="{E5AFB3D4-2FCE-46E7-BC48-2B187F7012C6}" type="pres">
      <dgm:prSet presAssocID="{E8D08151-F8B0-40D5-B27A-2726761956CD}" presName="thickLine" presStyleLbl="alignNode1" presStyleIdx="5" presStyleCnt="10"/>
      <dgm:spPr/>
    </dgm:pt>
    <dgm:pt modelId="{4CEB397C-7268-48DB-AD24-8CB0EB98DB1C}" type="pres">
      <dgm:prSet presAssocID="{E8D08151-F8B0-40D5-B27A-2726761956CD}" presName="horz1" presStyleCnt="0"/>
      <dgm:spPr/>
    </dgm:pt>
    <dgm:pt modelId="{A8A6BB3A-7B72-40FD-8660-E28F7ADDA9B3}" type="pres">
      <dgm:prSet presAssocID="{E8D08151-F8B0-40D5-B27A-2726761956CD}" presName="tx1" presStyleLbl="revTx" presStyleIdx="5" presStyleCnt="10"/>
      <dgm:spPr/>
    </dgm:pt>
    <dgm:pt modelId="{58AEF5D0-2519-40E2-A886-28D0BB57273C}" type="pres">
      <dgm:prSet presAssocID="{E8D08151-F8B0-40D5-B27A-2726761956CD}" presName="vert1" presStyleCnt="0"/>
      <dgm:spPr/>
    </dgm:pt>
    <dgm:pt modelId="{23F92B3C-8A98-408E-999A-C815B1A313A7}" type="pres">
      <dgm:prSet presAssocID="{A45BEDEB-4DAB-496E-A396-4973C069A781}" presName="thickLine" presStyleLbl="alignNode1" presStyleIdx="6" presStyleCnt="10"/>
      <dgm:spPr/>
    </dgm:pt>
    <dgm:pt modelId="{99C33DF6-2BA0-4B50-8C7E-C74CD8D3B513}" type="pres">
      <dgm:prSet presAssocID="{A45BEDEB-4DAB-496E-A396-4973C069A781}" presName="horz1" presStyleCnt="0"/>
      <dgm:spPr/>
    </dgm:pt>
    <dgm:pt modelId="{94351F85-B4CF-40B9-9C28-8B9FB0209A67}" type="pres">
      <dgm:prSet presAssocID="{A45BEDEB-4DAB-496E-A396-4973C069A781}" presName="tx1" presStyleLbl="revTx" presStyleIdx="6" presStyleCnt="10"/>
      <dgm:spPr/>
    </dgm:pt>
    <dgm:pt modelId="{BC21A0E0-27AE-4252-B6B0-3FB1A794A5AE}" type="pres">
      <dgm:prSet presAssocID="{A45BEDEB-4DAB-496E-A396-4973C069A781}" presName="vert1" presStyleCnt="0"/>
      <dgm:spPr/>
    </dgm:pt>
    <dgm:pt modelId="{5559D6E4-C281-4860-A8FA-BCB311254704}" type="pres">
      <dgm:prSet presAssocID="{8EF77F39-88CE-4C5D-940B-A26F0E17A8E2}" presName="thickLine" presStyleLbl="alignNode1" presStyleIdx="7" presStyleCnt="10"/>
      <dgm:spPr/>
    </dgm:pt>
    <dgm:pt modelId="{83C5D608-325A-4D05-A848-D5704AA053FF}" type="pres">
      <dgm:prSet presAssocID="{8EF77F39-88CE-4C5D-940B-A26F0E17A8E2}" presName="horz1" presStyleCnt="0"/>
      <dgm:spPr/>
    </dgm:pt>
    <dgm:pt modelId="{D186C2CC-C54F-442B-84E3-D9A7F5866651}" type="pres">
      <dgm:prSet presAssocID="{8EF77F39-88CE-4C5D-940B-A26F0E17A8E2}" presName="tx1" presStyleLbl="revTx" presStyleIdx="7" presStyleCnt="10"/>
      <dgm:spPr/>
    </dgm:pt>
    <dgm:pt modelId="{43693935-B4A9-42C6-A529-A47F5F63CB37}" type="pres">
      <dgm:prSet presAssocID="{8EF77F39-88CE-4C5D-940B-A26F0E17A8E2}" presName="vert1" presStyleCnt="0"/>
      <dgm:spPr/>
    </dgm:pt>
    <dgm:pt modelId="{EE088EBD-1501-4166-8844-AA16FBC5FCFB}" type="pres">
      <dgm:prSet presAssocID="{23645117-5270-4760-A631-1508C5939507}" presName="thickLine" presStyleLbl="alignNode1" presStyleIdx="8" presStyleCnt="10"/>
      <dgm:spPr/>
    </dgm:pt>
    <dgm:pt modelId="{8D507213-F1E5-4354-ADB9-4A11308BD437}" type="pres">
      <dgm:prSet presAssocID="{23645117-5270-4760-A631-1508C5939507}" presName="horz1" presStyleCnt="0"/>
      <dgm:spPr/>
    </dgm:pt>
    <dgm:pt modelId="{F66CDD67-169E-4705-B8F4-657FFE929D54}" type="pres">
      <dgm:prSet presAssocID="{23645117-5270-4760-A631-1508C5939507}" presName="tx1" presStyleLbl="revTx" presStyleIdx="8" presStyleCnt="10"/>
      <dgm:spPr/>
    </dgm:pt>
    <dgm:pt modelId="{D52F75EC-C756-4A59-ACB8-DCE54FA0C966}" type="pres">
      <dgm:prSet presAssocID="{23645117-5270-4760-A631-1508C5939507}" presName="vert1" presStyleCnt="0"/>
      <dgm:spPr/>
    </dgm:pt>
    <dgm:pt modelId="{E7E8C09A-73B9-444B-B86A-B7B7D01370A6}" type="pres">
      <dgm:prSet presAssocID="{73C22521-03ED-4AD6-9249-4D1FC550B78B}" presName="thickLine" presStyleLbl="alignNode1" presStyleIdx="9" presStyleCnt="10"/>
      <dgm:spPr/>
    </dgm:pt>
    <dgm:pt modelId="{606AAF53-64D7-4842-9962-F8C6F9750EBA}" type="pres">
      <dgm:prSet presAssocID="{73C22521-03ED-4AD6-9249-4D1FC550B78B}" presName="horz1" presStyleCnt="0"/>
      <dgm:spPr/>
    </dgm:pt>
    <dgm:pt modelId="{A5139918-9658-4BED-A16C-C1D9F27F9A0D}" type="pres">
      <dgm:prSet presAssocID="{73C22521-03ED-4AD6-9249-4D1FC550B78B}" presName="tx1" presStyleLbl="revTx" presStyleIdx="9" presStyleCnt="10"/>
      <dgm:spPr/>
    </dgm:pt>
    <dgm:pt modelId="{DFA1F8F7-EFB9-4B46-9252-043F18DAB9BA}" type="pres">
      <dgm:prSet presAssocID="{73C22521-03ED-4AD6-9249-4D1FC550B78B}" presName="vert1" presStyleCnt="0"/>
      <dgm:spPr/>
    </dgm:pt>
  </dgm:ptLst>
  <dgm:cxnLst>
    <dgm:cxn modelId="{BFD7C40F-6DF9-4F9B-BE0D-A008045ABDB4}" srcId="{CFD69EAF-81C4-4249-8672-629B77F5383A}" destId="{8EF77F39-88CE-4C5D-940B-A26F0E17A8E2}" srcOrd="7" destOrd="0" parTransId="{C5BC45C2-BF64-4952-BB3B-AE6DEA47A299}" sibTransId="{07A9FC0E-573C-4A0A-8EF3-87DF202BDC23}"/>
    <dgm:cxn modelId="{11A10D29-95C2-41F9-89D6-40B6ADA79051}" type="presOf" srcId="{A45BEDEB-4DAB-496E-A396-4973C069A781}" destId="{94351F85-B4CF-40B9-9C28-8B9FB0209A67}" srcOrd="0" destOrd="0" presId="urn:microsoft.com/office/officeart/2008/layout/LinedList"/>
    <dgm:cxn modelId="{CB731E29-8C36-4FD7-A3A5-D143D75E1097}" type="presOf" srcId="{23645117-5270-4760-A631-1508C5939507}" destId="{F66CDD67-169E-4705-B8F4-657FFE929D54}" srcOrd="0" destOrd="0" presId="urn:microsoft.com/office/officeart/2008/layout/LinedList"/>
    <dgm:cxn modelId="{6C6A653E-58CA-4633-9E47-A82D916C96E9}" srcId="{CFD69EAF-81C4-4249-8672-629B77F5383A}" destId="{E8D08151-F8B0-40D5-B27A-2726761956CD}" srcOrd="5" destOrd="0" parTransId="{33606DC9-C7D6-4833-922B-0DEEC2FEB122}" sibTransId="{7528EEB3-9074-4FD9-B85A-04731E02AEE0}"/>
    <dgm:cxn modelId="{070F1649-D7C7-4DD9-9915-B05AC6358908}" srcId="{CFD69EAF-81C4-4249-8672-629B77F5383A}" destId="{5DE72498-3748-4C23-8834-BAC949C8D7A8}" srcOrd="1" destOrd="0" parTransId="{85211C1C-E7D7-46A8-9118-D675F8D6F77B}" sibTransId="{980050D7-7C90-4509-A8E7-38C8618DFED7}"/>
    <dgm:cxn modelId="{65E61672-FCEA-4ABF-865C-90DB0A7DCB6D}" type="presOf" srcId="{5DE72498-3748-4C23-8834-BAC949C8D7A8}" destId="{9ABFCE90-28E9-4BEF-9D67-AB9995F6352F}" srcOrd="0" destOrd="0" presId="urn:microsoft.com/office/officeart/2008/layout/LinedList"/>
    <dgm:cxn modelId="{6D7CE259-0F8A-48EF-A536-CA04FA37BB0F}" type="presOf" srcId="{8EF77F39-88CE-4C5D-940B-A26F0E17A8E2}" destId="{D186C2CC-C54F-442B-84E3-D9A7F5866651}" srcOrd="0" destOrd="0" presId="urn:microsoft.com/office/officeart/2008/layout/LinedList"/>
    <dgm:cxn modelId="{769D985A-6F2D-4939-8F87-BEE8CA95D21A}" srcId="{CFD69EAF-81C4-4249-8672-629B77F5383A}" destId="{A45BEDEB-4DAB-496E-A396-4973C069A781}" srcOrd="6" destOrd="0" parTransId="{EF6EB4B5-E74D-440E-9FCB-EF1B57A81BB9}" sibTransId="{98B468F8-CA33-4196-80D4-402CD485BC31}"/>
    <dgm:cxn modelId="{D121CE91-CA1F-48DA-A836-A6AC54138905}" type="presOf" srcId="{CFD69EAF-81C4-4249-8672-629B77F5383A}" destId="{965540B7-F280-4F9F-A006-3BCF36B4BF9A}" srcOrd="0" destOrd="0" presId="urn:microsoft.com/office/officeart/2008/layout/LinedList"/>
    <dgm:cxn modelId="{5B564F93-A20B-40E5-90E4-487864BD8B31}" srcId="{CFD69EAF-81C4-4249-8672-629B77F5383A}" destId="{23645117-5270-4760-A631-1508C5939507}" srcOrd="8" destOrd="0" parTransId="{D6031DA4-05DE-4441-B27B-8D4D033258F5}" sibTransId="{23F1420F-EF06-4547-8F63-F0CEFC881D4E}"/>
    <dgm:cxn modelId="{9CB50A96-DB47-469B-8308-F18862EE1BBC}" srcId="{CFD69EAF-81C4-4249-8672-629B77F5383A}" destId="{22EE7782-C6B6-47B7-88B9-2330DAEF23FC}" srcOrd="2" destOrd="0" parTransId="{A96799A1-7FFE-4C82-943E-16A7A1F550C4}" sibTransId="{84E626E4-0060-4EDC-93C7-0503235A4100}"/>
    <dgm:cxn modelId="{39E43A97-6DB0-497B-BFA3-1434DFE96C8B}" type="presOf" srcId="{7BC5FF94-3DF7-4762-B461-841BE95BC5CD}" destId="{8B746385-E6FF-4D13-8FAD-27E71B32178E}" srcOrd="0" destOrd="0" presId="urn:microsoft.com/office/officeart/2008/layout/LinedList"/>
    <dgm:cxn modelId="{A528169E-54F3-4069-BC62-C03383FAEC18}" type="presOf" srcId="{E8D08151-F8B0-40D5-B27A-2726761956CD}" destId="{A8A6BB3A-7B72-40FD-8660-E28F7ADDA9B3}" srcOrd="0" destOrd="0" presId="urn:microsoft.com/office/officeart/2008/layout/LinedList"/>
    <dgm:cxn modelId="{EAA068A2-4F57-4C30-B5FF-62847780E989}" type="presOf" srcId="{C34981A4-8493-46C8-81AD-2CA5FCDE0419}" destId="{7954DAD3-94DA-4470-8599-D99FCBCEE7EB}" srcOrd="0" destOrd="0" presId="urn:microsoft.com/office/officeart/2008/layout/LinedList"/>
    <dgm:cxn modelId="{989354A2-945E-4450-9DF0-40371CFAF22F}" type="presOf" srcId="{22EE7782-C6B6-47B7-88B9-2330DAEF23FC}" destId="{64139AD3-CAC3-4D0D-B82C-7823E6BAEA67}" srcOrd="0" destOrd="0" presId="urn:microsoft.com/office/officeart/2008/layout/LinedList"/>
    <dgm:cxn modelId="{936C97A9-E247-49FD-95E0-5660F468511A}" srcId="{CFD69EAF-81C4-4249-8672-629B77F5383A}" destId="{C4B6C887-50F4-4DEB-B840-8158F19F182D}" srcOrd="3" destOrd="0" parTransId="{9770AC90-3FF3-4F9F-B1B7-D4A74547BCA4}" sibTransId="{4B5EF08E-19B3-4863-B028-A7FA3DB2A660}"/>
    <dgm:cxn modelId="{B985E5B1-58CC-4D29-9499-4E3D7F5859E2}" srcId="{CFD69EAF-81C4-4249-8672-629B77F5383A}" destId="{7BC5FF94-3DF7-4762-B461-841BE95BC5CD}" srcOrd="0" destOrd="0" parTransId="{B0DDB134-B5B9-437D-BA3C-D0978EDE5A85}" sibTransId="{297981BC-9A00-48B2-B734-BC15DA45FD5F}"/>
    <dgm:cxn modelId="{DE7439C7-0D59-4DD9-8E10-AFB281DFA3FB}" srcId="{CFD69EAF-81C4-4249-8672-629B77F5383A}" destId="{73C22521-03ED-4AD6-9249-4D1FC550B78B}" srcOrd="9" destOrd="0" parTransId="{5F58950E-5DD8-44D2-AD4F-4592B4E3E9C6}" sibTransId="{EECD964E-A7C0-435B-B8A8-67776CAFB748}"/>
    <dgm:cxn modelId="{13DD67CD-0F2E-4BCE-8777-F815A17573BB}" type="presOf" srcId="{C4B6C887-50F4-4DEB-B840-8158F19F182D}" destId="{8F0B435F-E929-48AA-B19C-2AC09BBDC76D}" srcOrd="0" destOrd="0" presId="urn:microsoft.com/office/officeart/2008/layout/LinedList"/>
    <dgm:cxn modelId="{A5DAAFDB-2924-412C-917C-AA560091DF31}" type="presOf" srcId="{73C22521-03ED-4AD6-9249-4D1FC550B78B}" destId="{A5139918-9658-4BED-A16C-C1D9F27F9A0D}" srcOrd="0" destOrd="0" presId="urn:microsoft.com/office/officeart/2008/layout/LinedList"/>
    <dgm:cxn modelId="{1F9877EC-6A89-416F-8665-DF971E48D38E}" srcId="{CFD69EAF-81C4-4249-8672-629B77F5383A}" destId="{C34981A4-8493-46C8-81AD-2CA5FCDE0419}" srcOrd="4" destOrd="0" parTransId="{976C633F-9C30-42EE-8D8A-CE7D4E77CC13}" sibTransId="{DF14B165-F7CD-4097-96A5-1581F44497FB}"/>
    <dgm:cxn modelId="{0A16FBD7-8881-451D-98AA-BAAFFBEB4C78}" type="presParOf" srcId="{965540B7-F280-4F9F-A006-3BCF36B4BF9A}" destId="{5989477F-8492-4BD8-A2AB-ACB1CC399989}" srcOrd="0" destOrd="0" presId="urn:microsoft.com/office/officeart/2008/layout/LinedList"/>
    <dgm:cxn modelId="{926D6B97-00F8-466B-AD2A-301AD1D4CEEA}" type="presParOf" srcId="{965540B7-F280-4F9F-A006-3BCF36B4BF9A}" destId="{8E70BDAF-FD5C-4ACE-9AC3-83830CEF2348}" srcOrd="1" destOrd="0" presId="urn:microsoft.com/office/officeart/2008/layout/LinedList"/>
    <dgm:cxn modelId="{16826124-FF15-4543-84DC-D3725192F122}" type="presParOf" srcId="{8E70BDAF-FD5C-4ACE-9AC3-83830CEF2348}" destId="{8B746385-E6FF-4D13-8FAD-27E71B32178E}" srcOrd="0" destOrd="0" presId="urn:microsoft.com/office/officeart/2008/layout/LinedList"/>
    <dgm:cxn modelId="{96823BB9-9692-4E82-AD88-B701C7BAD674}" type="presParOf" srcId="{8E70BDAF-FD5C-4ACE-9AC3-83830CEF2348}" destId="{7D530249-DC73-4897-92EF-2636FE189AC3}" srcOrd="1" destOrd="0" presId="urn:microsoft.com/office/officeart/2008/layout/LinedList"/>
    <dgm:cxn modelId="{679759D1-05D3-4561-BDD7-0EF21CCF434E}" type="presParOf" srcId="{965540B7-F280-4F9F-A006-3BCF36B4BF9A}" destId="{CC82F5A6-30D0-49E9-B69C-088E096F85D9}" srcOrd="2" destOrd="0" presId="urn:microsoft.com/office/officeart/2008/layout/LinedList"/>
    <dgm:cxn modelId="{57F97D5E-5D01-4B1A-86AA-5B3AAE539387}" type="presParOf" srcId="{965540B7-F280-4F9F-A006-3BCF36B4BF9A}" destId="{E8E884CB-478B-44B6-B572-AE200A295A90}" srcOrd="3" destOrd="0" presId="urn:microsoft.com/office/officeart/2008/layout/LinedList"/>
    <dgm:cxn modelId="{0629B957-3E62-46B5-93FF-92C64DB7CE8D}" type="presParOf" srcId="{E8E884CB-478B-44B6-B572-AE200A295A90}" destId="{9ABFCE90-28E9-4BEF-9D67-AB9995F6352F}" srcOrd="0" destOrd="0" presId="urn:microsoft.com/office/officeart/2008/layout/LinedList"/>
    <dgm:cxn modelId="{231D099C-A3DA-4ECF-AE79-67E48E36D039}" type="presParOf" srcId="{E8E884CB-478B-44B6-B572-AE200A295A90}" destId="{93CB2585-0B96-45FB-84F3-40211397B3B8}" srcOrd="1" destOrd="0" presId="urn:microsoft.com/office/officeart/2008/layout/LinedList"/>
    <dgm:cxn modelId="{573DAFAA-C246-4832-9717-36421B995EFF}" type="presParOf" srcId="{965540B7-F280-4F9F-A006-3BCF36B4BF9A}" destId="{5E3AF17F-2884-471C-B563-0413F5B481A7}" srcOrd="4" destOrd="0" presId="urn:microsoft.com/office/officeart/2008/layout/LinedList"/>
    <dgm:cxn modelId="{42EA6F2D-4F09-443D-93A3-BDBAC7BF780A}" type="presParOf" srcId="{965540B7-F280-4F9F-A006-3BCF36B4BF9A}" destId="{D5A7E6ED-6992-4DB2-A01B-36ED0BBC1ACC}" srcOrd="5" destOrd="0" presId="urn:microsoft.com/office/officeart/2008/layout/LinedList"/>
    <dgm:cxn modelId="{4C3A31D0-96D6-43DB-B005-02F202BD5ECC}" type="presParOf" srcId="{D5A7E6ED-6992-4DB2-A01B-36ED0BBC1ACC}" destId="{64139AD3-CAC3-4D0D-B82C-7823E6BAEA67}" srcOrd="0" destOrd="0" presId="urn:microsoft.com/office/officeart/2008/layout/LinedList"/>
    <dgm:cxn modelId="{36AA2E68-8091-41D7-892A-09794F22AE66}" type="presParOf" srcId="{D5A7E6ED-6992-4DB2-A01B-36ED0BBC1ACC}" destId="{B5D04572-3C44-4492-9B0F-0E3949E9CA39}" srcOrd="1" destOrd="0" presId="urn:microsoft.com/office/officeart/2008/layout/LinedList"/>
    <dgm:cxn modelId="{0A97E760-A65A-4C39-943C-229CC7035BBD}" type="presParOf" srcId="{965540B7-F280-4F9F-A006-3BCF36B4BF9A}" destId="{C39F83E6-07D6-4954-8631-EB89BA93FDE0}" srcOrd="6" destOrd="0" presId="urn:microsoft.com/office/officeart/2008/layout/LinedList"/>
    <dgm:cxn modelId="{4CE0D22D-2531-4406-A224-6267BC7BD9E5}" type="presParOf" srcId="{965540B7-F280-4F9F-A006-3BCF36B4BF9A}" destId="{3798CCAB-0FB4-490B-B444-F114C75BEC67}" srcOrd="7" destOrd="0" presId="urn:microsoft.com/office/officeart/2008/layout/LinedList"/>
    <dgm:cxn modelId="{7E0E379D-1FAE-47CD-BF7D-8D958C2A754C}" type="presParOf" srcId="{3798CCAB-0FB4-490B-B444-F114C75BEC67}" destId="{8F0B435F-E929-48AA-B19C-2AC09BBDC76D}" srcOrd="0" destOrd="0" presId="urn:microsoft.com/office/officeart/2008/layout/LinedList"/>
    <dgm:cxn modelId="{54A07296-2F4A-4EF9-97CF-62A89E3062FE}" type="presParOf" srcId="{3798CCAB-0FB4-490B-B444-F114C75BEC67}" destId="{881AED57-C7EB-487D-B489-7DEDB9FC0720}" srcOrd="1" destOrd="0" presId="urn:microsoft.com/office/officeart/2008/layout/LinedList"/>
    <dgm:cxn modelId="{577B2CA8-38A7-4CD9-AD5A-DFDCC8566BAC}" type="presParOf" srcId="{965540B7-F280-4F9F-A006-3BCF36B4BF9A}" destId="{5026A9DE-CC57-4F33-904C-1D2B4D67AB02}" srcOrd="8" destOrd="0" presId="urn:microsoft.com/office/officeart/2008/layout/LinedList"/>
    <dgm:cxn modelId="{C4464754-C672-49CE-8C9C-174AF884A83E}" type="presParOf" srcId="{965540B7-F280-4F9F-A006-3BCF36B4BF9A}" destId="{BE2E0BAB-2F0A-409A-AA1D-388C9A069A2F}" srcOrd="9" destOrd="0" presId="urn:microsoft.com/office/officeart/2008/layout/LinedList"/>
    <dgm:cxn modelId="{60C38F59-F7E9-40F7-BC85-BC8C9034CD03}" type="presParOf" srcId="{BE2E0BAB-2F0A-409A-AA1D-388C9A069A2F}" destId="{7954DAD3-94DA-4470-8599-D99FCBCEE7EB}" srcOrd="0" destOrd="0" presId="urn:microsoft.com/office/officeart/2008/layout/LinedList"/>
    <dgm:cxn modelId="{A41622C3-9B64-4540-B9CB-642E8D5BBA33}" type="presParOf" srcId="{BE2E0BAB-2F0A-409A-AA1D-388C9A069A2F}" destId="{2A8C1EC2-83D7-4EDE-8634-CAFF5DE33162}" srcOrd="1" destOrd="0" presId="urn:microsoft.com/office/officeart/2008/layout/LinedList"/>
    <dgm:cxn modelId="{BA193B6A-F1F0-44A4-834B-57A5F28073C8}" type="presParOf" srcId="{965540B7-F280-4F9F-A006-3BCF36B4BF9A}" destId="{E5AFB3D4-2FCE-46E7-BC48-2B187F7012C6}" srcOrd="10" destOrd="0" presId="urn:microsoft.com/office/officeart/2008/layout/LinedList"/>
    <dgm:cxn modelId="{65EE5C34-0F74-4813-82CE-B66C6BAB758E}" type="presParOf" srcId="{965540B7-F280-4F9F-A006-3BCF36B4BF9A}" destId="{4CEB397C-7268-48DB-AD24-8CB0EB98DB1C}" srcOrd="11" destOrd="0" presId="urn:microsoft.com/office/officeart/2008/layout/LinedList"/>
    <dgm:cxn modelId="{5BF1D32A-2A72-47CA-91EA-D6ACE7B97275}" type="presParOf" srcId="{4CEB397C-7268-48DB-AD24-8CB0EB98DB1C}" destId="{A8A6BB3A-7B72-40FD-8660-E28F7ADDA9B3}" srcOrd="0" destOrd="0" presId="urn:microsoft.com/office/officeart/2008/layout/LinedList"/>
    <dgm:cxn modelId="{8336A602-AFCB-40B1-A01C-7DEF8D2A6AD2}" type="presParOf" srcId="{4CEB397C-7268-48DB-AD24-8CB0EB98DB1C}" destId="{58AEF5D0-2519-40E2-A886-28D0BB57273C}" srcOrd="1" destOrd="0" presId="urn:microsoft.com/office/officeart/2008/layout/LinedList"/>
    <dgm:cxn modelId="{496ED4A6-DF7B-456D-AD07-8E69E45D092D}" type="presParOf" srcId="{965540B7-F280-4F9F-A006-3BCF36B4BF9A}" destId="{23F92B3C-8A98-408E-999A-C815B1A313A7}" srcOrd="12" destOrd="0" presId="urn:microsoft.com/office/officeart/2008/layout/LinedList"/>
    <dgm:cxn modelId="{C989B581-BA24-4163-B860-F84F4B157208}" type="presParOf" srcId="{965540B7-F280-4F9F-A006-3BCF36B4BF9A}" destId="{99C33DF6-2BA0-4B50-8C7E-C74CD8D3B513}" srcOrd="13" destOrd="0" presId="urn:microsoft.com/office/officeart/2008/layout/LinedList"/>
    <dgm:cxn modelId="{5DB8710E-9A57-4B5C-A6FA-91A35125C1AA}" type="presParOf" srcId="{99C33DF6-2BA0-4B50-8C7E-C74CD8D3B513}" destId="{94351F85-B4CF-40B9-9C28-8B9FB0209A67}" srcOrd="0" destOrd="0" presId="urn:microsoft.com/office/officeart/2008/layout/LinedList"/>
    <dgm:cxn modelId="{B2104939-0B29-4B2A-8A5E-977112829645}" type="presParOf" srcId="{99C33DF6-2BA0-4B50-8C7E-C74CD8D3B513}" destId="{BC21A0E0-27AE-4252-B6B0-3FB1A794A5AE}" srcOrd="1" destOrd="0" presId="urn:microsoft.com/office/officeart/2008/layout/LinedList"/>
    <dgm:cxn modelId="{8A2C3D16-9597-4570-83CB-7AED12F21367}" type="presParOf" srcId="{965540B7-F280-4F9F-A006-3BCF36B4BF9A}" destId="{5559D6E4-C281-4860-A8FA-BCB311254704}" srcOrd="14" destOrd="0" presId="urn:microsoft.com/office/officeart/2008/layout/LinedList"/>
    <dgm:cxn modelId="{FAC7FE9B-8E24-4CF2-BFBC-0805600ED1A7}" type="presParOf" srcId="{965540B7-F280-4F9F-A006-3BCF36B4BF9A}" destId="{83C5D608-325A-4D05-A848-D5704AA053FF}" srcOrd="15" destOrd="0" presId="urn:microsoft.com/office/officeart/2008/layout/LinedList"/>
    <dgm:cxn modelId="{2A155EAD-11E1-4BA0-8B37-8572629EA254}" type="presParOf" srcId="{83C5D608-325A-4D05-A848-D5704AA053FF}" destId="{D186C2CC-C54F-442B-84E3-D9A7F5866651}" srcOrd="0" destOrd="0" presId="urn:microsoft.com/office/officeart/2008/layout/LinedList"/>
    <dgm:cxn modelId="{3A3A7AC3-E8A1-4230-9C94-D7FFE075D3DE}" type="presParOf" srcId="{83C5D608-325A-4D05-A848-D5704AA053FF}" destId="{43693935-B4A9-42C6-A529-A47F5F63CB37}" srcOrd="1" destOrd="0" presId="urn:microsoft.com/office/officeart/2008/layout/LinedList"/>
    <dgm:cxn modelId="{BFBA4C80-7711-4AB0-AD23-6733F0D8E0CA}" type="presParOf" srcId="{965540B7-F280-4F9F-A006-3BCF36B4BF9A}" destId="{EE088EBD-1501-4166-8844-AA16FBC5FCFB}" srcOrd="16" destOrd="0" presId="urn:microsoft.com/office/officeart/2008/layout/LinedList"/>
    <dgm:cxn modelId="{9BBAB870-F922-448D-93C7-9F6570023DFA}" type="presParOf" srcId="{965540B7-F280-4F9F-A006-3BCF36B4BF9A}" destId="{8D507213-F1E5-4354-ADB9-4A11308BD437}" srcOrd="17" destOrd="0" presId="urn:microsoft.com/office/officeart/2008/layout/LinedList"/>
    <dgm:cxn modelId="{7560928C-0AAD-4E27-B505-21000DE6C708}" type="presParOf" srcId="{8D507213-F1E5-4354-ADB9-4A11308BD437}" destId="{F66CDD67-169E-4705-B8F4-657FFE929D54}" srcOrd="0" destOrd="0" presId="urn:microsoft.com/office/officeart/2008/layout/LinedList"/>
    <dgm:cxn modelId="{67838105-0E78-4614-B646-F02059A7B4FD}" type="presParOf" srcId="{8D507213-F1E5-4354-ADB9-4A11308BD437}" destId="{D52F75EC-C756-4A59-ACB8-DCE54FA0C966}" srcOrd="1" destOrd="0" presId="urn:microsoft.com/office/officeart/2008/layout/LinedList"/>
    <dgm:cxn modelId="{ED2207CB-D20A-4271-8EB6-D40197C76DA8}" type="presParOf" srcId="{965540B7-F280-4F9F-A006-3BCF36B4BF9A}" destId="{E7E8C09A-73B9-444B-B86A-B7B7D01370A6}" srcOrd="18" destOrd="0" presId="urn:microsoft.com/office/officeart/2008/layout/LinedList"/>
    <dgm:cxn modelId="{87C8384F-2809-48CD-9C76-6821AEEBE0E6}" type="presParOf" srcId="{965540B7-F280-4F9F-A006-3BCF36B4BF9A}" destId="{606AAF53-64D7-4842-9962-F8C6F9750EBA}" srcOrd="19" destOrd="0" presId="urn:microsoft.com/office/officeart/2008/layout/LinedList"/>
    <dgm:cxn modelId="{12B8AADC-7120-463B-A4F8-432799F4FE28}" type="presParOf" srcId="{606AAF53-64D7-4842-9962-F8C6F9750EBA}" destId="{A5139918-9658-4BED-A16C-C1D9F27F9A0D}" srcOrd="0" destOrd="0" presId="urn:microsoft.com/office/officeart/2008/layout/LinedList"/>
    <dgm:cxn modelId="{C3EFC5B6-8ABF-4E99-B89E-8AEEA88CB3DF}" type="presParOf" srcId="{606AAF53-64D7-4842-9962-F8C6F9750EBA}" destId="{DFA1F8F7-EFB9-4B46-9252-043F18DAB9B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918295-B382-4228-AD3D-172452564052}">
      <dsp:nvSpPr>
        <dsp:cNvPr id="0" name=""/>
        <dsp:cNvSpPr/>
      </dsp:nvSpPr>
      <dsp:spPr>
        <a:xfrm>
          <a:off x="3201" y="193789"/>
          <a:ext cx="2539866" cy="15239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/>
            <a:t>ENTREVISTA SEMIDIRIGIDA</a:t>
          </a:r>
          <a:endParaRPr lang="en-US" sz="3100" kern="1200"/>
        </a:p>
      </dsp:txBody>
      <dsp:txXfrm>
        <a:off x="3201" y="193789"/>
        <a:ext cx="2539866" cy="1523919"/>
      </dsp:txXfrm>
    </dsp:sp>
    <dsp:sp modelId="{12E241DD-B6A5-4D94-B7DE-699C6051B547}">
      <dsp:nvSpPr>
        <dsp:cNvPr id="0" name=""/>
        <dsp:cNvSpPr/>
      </dsp:nvSpPr>
      <dsp:spPr>
        <a:xfrm>
          <a:off x="2797054" y="193789"/>
          <a:ext cx="2539866" cy="15239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/>
            <a:t>BENDER</a:t>
          </a:r>
          <a:endParaRPr lang="en-US" sz="3100" kern="1200"/>
        </a:p>
      </dsp:txBody>
      <dsp:txXfrm>
        <a:off x="2797054" y="193789"/>
        <a:ext cx="2539866" cy="1523919"/>
      </dsp:txXfrm>
    </dsp:sp>
    <dsp:sp modelId="{BFCC95F5-6DDF-48F9-8203-56419556B147}">
      <dsp:nvSpPr>
        <dsp:cNvPr id="0" name=""/>
        <dsp:cNvSpPr/>
      </dsp:nvSpPr>
      <dsp:spPr>
        <a:xfrm>
          <a:off x="5590907" y="193789"/>
          <a:ext cx="2539866" cy="15239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/>
            <a:t>HTP</a:t>
          </a:r>
          <a:endParaRPr lang="en-US" sz="3100" kern="1200"/>
        </a:p>
      </dsp:txBody>
      <dsp:txXfrm>
        <a:off x="5590907" y="193789"/>
        <a:ext cx="2539866" cy="1523919"/>
      </dsp:txXfrm>
    </dsp:sp>
    <dsp:sp modelId="{25760872-13FE-48FE-B913-30C931E20006}">
      <dsp:nvSpPr>
        <dsp:cNvPr id="0" name=""/>
        <dsp:cNvSpPr/>
      </dsp:nvSpPr>
      <dsp:spPr>
        <a:xfrm>
          <a:off x="8384760" y="193789"/>
          <a:ext cx="2539866" cy="15239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/>
            <a:t>PBLL</a:t>
          </a:r>
          <a:endParaRPr lang="en-US" sz="3100" kern="1200"/>
        </a:p>
      </dsp:txBody>
      <dsp:txXfrm>
        <a:off x="8384760" y="193789"/>
        <a:ext cx="2539866" cy="1523919"/>
      </dsp:txXfrm>
    </dsp:sp>
    <dsp:sp modelId="{66150FAA-BFD1-4290-A97F-6E032A6122DE}">
      <dsp:nvSpPr>
        <dsp:cNvPr id="0" name=""/>
        <dsp:cNvSpPr/>
      </dsp:nvSpPr>
      <dsp:spPr>
        <a:xfrm>
          <a:off x="3201" y="1971695"/>
          <a:ext cx="2539866" cy="152391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/>
            <a:t>TEST DEL ANIMAL</a:t>
          </a:r>
          <a:endParaRPr lang="en-US" sz="3100" kern="1200"/>
        </a:p>
      </dsp:txBody>
      <dsp:txXfrm>
        <a:off x="3201" y="1971695"/>
        <a:ext cx="2539866" cy="1523919"/>
      </dsp:txXfrm>
    </dsp:sp>
    <dsp:sp modelId="{8B9CE34A-0891-4B96-8A55-5F7354D93E88}">
      <dsp:nvSpPr>
        <dsp:cNvPr id="0" name=""/>
        <dsp:cNvSpPr/>
      </dsp:nvSpPr>
      <dsp:spPr>
        <a:xfrm>
          <a:off x="2797054" y="1971695"/>
          <a:ext cx="2539866" cy="15239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/>
            <a:t>MBTI</a:t>
          </a:r>
          <a:endParaRPr lang="en-US" sz="3100" kern="1200"/>
        </a:p>
      </dsp:txBody>
      <dsp:txXfrm>
        <a:off x="2797054" y="1971695"/>
        <a:ext cx="2539866" cy="1523919"/>
      </dsp:txXfrm>
    </dsp:sp>
    <dsp:sp modelId="{2D82A627-9486-490A-A73C-345BD3890DBF}">
      <dsp:nvSpPr>
        <dsp:cNvPr id="0" name=""/>
        <dsp:cNvSpPr/>
      </dsp:nvSpPr>
      <dsp:spPr>
        <a:xfrm>
          <a:off x="5590907" y="1971695"/>
          <a:ext cx="2539866" cy="15239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/>
            <a:t>TEST DE TOULOUSE</a:t>
          </a:r>
          <a:endParaRPr lang="en-US" sz="3100" kern="1200"/>
        </a:p>
      </dsp:txBody>
      <dsp:txXfrm>
        <a:off x="5590907" y="1971695"/>
        <a:ext cx="2539866" cy="1523919"/>
      </dsp:txXfrm>
    </dsp:sp>
    <dsp:sp modelId="{7D76EAAD-0437-46C8-B9F6-9E5EA9E3A890}">
      <dsp:nvSpPr>
        <dsp:cNvPr id="0" name=""/>
        <dsp:cNvSpPr/>
      </dsp:nvSpPr>
      <dsp:spPr>
        <a:xfrm>
          <a:off x="8384760" y="1971695"/>
          <a:ext cx="2539866" cy="15239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/>
            <a:t>TEST DE WARTEGG</a:t>
          </a:r>
          <a:endParaRPr lang="en-US" sz="3100" kern="1200"/>
        </a:p>
      </dsp:txBody>
      <dsp:txXfrm>
        <a:off x="8384760" y="1971695"/>
        <a:ext cx="2539866" cy="15239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2B5314-D884-4738-B3CC-9E79B138719D}">
      <dsp:nvSpPr>
        <dsp:cNvPr id="0" name=""/>
        <dsp:cNvSpPr/>
      </dsp:nvSpPr>
      <dsp:spPr>
        <a:xfrm>
          <a:off x="1679220" y="37850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89E328-8F39-455B-854E-960D459C988D}">
      <dsp:nvSpPr>
        <dsp:cNvPr id="0" name=""/>
        <dsp:cNvSpPr/>
      </dsp:nvSpPr>
      <dsp:spPr>
        <a:xfrm>
          <a:off x="491220" y="2452051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ATENCION</a:t>
          </a:r>
          <a:endParaRPr lang="en-US" sz="2500" kern="1200"/>
        </a:p>
      </dsp:txBody>
      <dsp:txXfrm>
        <a:off x="491220" y="2452051"/>
        <a:ext cx="4320000" cy="720000"/>
      </dsp:txXfrm>
    </dsp:sp>
    <dsp:sp modelId="{A277BE3D-924F-466C-A453-B464386472EC}">
      <dsp:nvSpPr>
        <dsp:cNvPr id="0" name=""/>
        <dsp:cNvSpPr/>
      </dsp:nvSpPr>
      <dsp:spPr>
        <a:xfrm>
          <a:off x="6755220" y="37850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1D3241-18BE-453A-B94A-912BBB25E6C0}">
      <dsp:nvSpPr>
        <dsp:cNvPr id="0" name=""/>
        <dsp:cNvSpPr/>
      </dsp:nvSpPr>
      <dsp:spPr>
        <a:xfrm>
          <a:off x="5567220" y="2452051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CAPACIDAD DE CONCENTRACIÓN </a:t>
          </a:r>
          <a:endParaRPr lang="en-US" sz="2500" kern="1200"/>
        </a:p>
      </dsp:txBody>
      <dsp:txXfrm>
        <a:off x="5567220" y="2452051"/>
        <a:ext cx="432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9477F-8492-4BD8-A2AB-ACB1CC399989}">
      <dsp:nvSpPr>
        <dsp:cNvPr id="0" name=""/>
        <dsp:cNvSpPr/>
      </dsp:nvSpPr>
      <dsp:spPr>
        <a:xfrm>
          <a:off x="0" y="675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746385-E6FF-4D13-8FAD-27E71B32178E}">
      <dsp:nvSpPr>
        <dsp:cNvPr id="0" name=""/>
        <dsp:cNvSpPr/>
      </dsp:nvSpPr>
      <dsp:spPr>
        <a:xfrm>
          <a:off x="0" y="675"/>
          <a:ext cx="6291714" cy="552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Capacidad resolutiva</a:t>
          </a:r>
          <a:endParaRPr lang="en-US" sz="2100" kern="1200"/>
        </a:p>
      </dsp:txBody>
      <dsp:txXfrm>
        <a:off x="0" y="675"/>
        <a:ext cx="6291714" cy="552938"/>
      </dsp:txXfrm>
    </dsp:sp>
    <dsp:sp modelId="{CC82F5A6-30D0-49E9-B69C-088E096F85D9}">
      <dsp:nvSpPr>
        <dsp:cNvPr id="0" name=""/>
        <dsp:cNvSpPr/>
      </dsp:nvSpPr>
      <dsp:spPr>
        <a:xfrm>
          <a:off x="0" y="553613"/>
          <a:ext cx="6291714" cy="0"/>
        </a:xfrm>
        <a:prstGeom prst="line">
          <a:avLst/>
        </a:prstGeom>
        <a:solidFill>
          <a:schemeClr val="accent2">
            <a:hueOff val="-161707"/>
            <a:satOff val="-9325"/>
            <a:lumOff val="959"/>
            <a:alphaOff val="0"/>
          </a:schemeClr>
        </a:solidFill>
        <a:ln w="12700" cap="flat" cmpd="sng" algn="ctr">
          <a:solidFill>
            <a:schemeClr val="accent2">
              <a:hueOff val="-161707"/>
              <a:satOff val="-9325"/>
              <a:lumOff val="9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BFCE90-28E9-4BEF-9D67-AB9995F6352F}">
      <dsp:nvSpPr>
        <dsp:cNvPr id="0" name=""/>
        <dsp:cNvSpPr/>
      </dsp:nvSpPr>
      <dsp:spPr>
        <a:xfrm>
          <a:off x="0" y="553613"/>
          <a:ext cx="6291714" cy="552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Capacidad de organización</a:t>
          </a:r>
          <a:endParaRPr lang="en-US" sz="2100" kern="1200"/>
        </a:p>
      </dsp:txBody>
      <dsp:txXfrm>
        <a:off x="0" y="553613"/>
        <a:ext cx="6291714" cy="552938"/>
      </dsp:txXfrm>
    </dsp:sp>
    <dsp:sp modelId="{5E3AF17F-2884-471C-B563-0413F5B481A7}">
      <dsp:nvSpPr>
        <dsp:cNvPr id="0" name=""/>
        <dsp:cNvSpPr/>
      </dsp:nvSpPr>
      <dsp:spPr>
        <a:xfrm>
          <a:off x="0" y="1106552"/>
          <a:ext cx="6291714" cy="0"/>
        </a:xfrm>
        <a:prstGeom prst="line">
          <a:avLst/>
        </a:prstGeom>
        <a:solidFill>
          <a:schemeClr val="accent2">
            <a:hueOff val="-323414"/>
            <a:satOff val="-18651"/>
            <a:lumOff val="1917"/>
            <a:alphaOff val="0"/>
          </a:schemeClr>
        </a:solidFill>
        <a:ln w="12700" cap="flat" cmpd="sng" algn="ctr">
          <a:solidFill>
            <a:schemeClr val="accent2">
              <a:hueOff val="-323414"/>
              <a:satOff val="-18651"/>
              <a:lumOff val="19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139AD3-CAC3-4D0D-B82C-7823E6BAEA67}">
      <dsp:nvSpPr>
        <dsp:cNvPr id="0" name=""/>
        <dsp:cNvSpPr/>
      </dsp:nvSpPr>
      <dsp:spPr>
        <a:xfrm>
          <a:off x="0" y="1106552"/>
          <a:ext cx="6291714" cy="552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Creatividad</a:t>
          </a:r>
          <a:endParaRPr lang="en-US" sz="2100" kern="1200"/>
        </a:p>
      </dsp:txBody>
      <dsp:txXfrm>
        <a:off x="0" y="1106552"/>
        <a:ext cx="6291714" cy="552938"/>
      </dsp:txXfrm>
    </dsp:sp>
    <dsp:sp modelId="{C39F83E6-07D6-4954-8631-EB89BA93FDE0}">
      <dsp:nvSpPr>
        <dsp:cNvPr id="0" name=""/>
        <dsp:cNvSpPr/>
      </dsp:nvSpPr>
      <dsp:spPr>
        <a:xfrm>
          <a:off x="0" y="1659490"/>
          <a:ext cx="6291714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0B435F-E929-48AA-B19C-2AC09BBDC76D}">
      <dsp:nvSpPr>
        <dsp:cNvPr id="0" name=""/>
        <dsp:cNvSpPr/>
      </dsp:nvSpPr>
      <dsp:spPr>
        <a:xfrm>
          <a:off x="0" y="1659490"/>
          <a:ext cx="6291714" cy="552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Madurez en el trazo</a:t>
          </a:r>
          <a:endParaRPr lang="en-US" sz="2100" kern="1200"/>
        </a:p>
      </dsp:txBody>
      <dsp:txXfrm>
        <a:off x="0" y="1659490"/>
        <a:ext cx="6291714" cy="552938"/>
      </dsp:txXfrm>
    </dsp:sp>
    <dsp:sp modelId="{5026A9DE-CC57-4F33-904C-1D2B4D67AB02}">
      <dsp:nvSpPr>
        <dsp:cNvPr id="0" name=""/>
        <dsp:cNvSpPr/>
      </dsp:nvSpPr>
      <dsp:spPr>
        <a:xfrm>
          <a:off x="0" y="2212429"/>
          <a:ext cx="6291714" cy="0"/>
        </a:xfrm>
        <a:prstGeom prst="line">
          <a:avLst/>
        </a:prstGeom>
        <a:solidFill>
          <a:schemeClr val="accent2">
            <a:hueOff val="-646828"/>
            <a:satOff val="-37301"/>
            <a:lumOff val="3835"/>
            <a:alphaOff val="0"/>
          </a:schemeClr>
        </a:solidFill>
        <a:ln w="12700" cap="flat" cmpd="sng" algn="ctr">
          <a:solidFill>
            <a:schemeClr val="accent2">
              <a:hueOff val="-646828"/>
              <a:satOff val="-37301"/>
              <a:lumOff val="38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4DAD3-94DA-4470-8599-D99FCBCEE7EB}">
      <dsp:nvSpPr>
        <dsp:cNvPr id="0" name=""/>
        <dsp:cNvSpPr/>
      </dsp:nvSpPr>
      <dsp:spPr>
        <a:xfrm>
          <a:off x="0" y="2212429"/>
          <a:ext cx="6291714" cy="552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El equilibrio en el uso del espacio</a:t>
          </a:r>
          <a:endParaRPr lang="en-US" sz="2100" kern="1200"/>
        </a:p>
      </dsp:txBody>
      <dsp:txXfrm>
        <a:off x="0" y="2212429"/>
        <a:ext cx="6291714" cy="552938"/>
      </dsp:txXfrm>
    </dsp:sp>
    <dsp:sp modelId="{E5AFB3D4-2FCE-46E7-BC48-2B187F7012C6}">
      <dsp:nvSpPr>
        <dsp:cNvPr id="0" name=""/>
        <dsp:cNvSpPr/>
      </dsp:nvSpPr>
      <dsp:spPr>
        <a:xfrm>
          <a:off x="0" y="2765367"/>
          <a:ext cx="6291714" cy="0"/>
        </a:xfrm>
        <a:prstGeom prst="line">
          <a:avLst/>
        </a:prstGeom>
        <a:solidFill>
          <a:schemeClr val="accent2">
            <a:hueOff val="-808535"/>
            <a:satOff val="-46627"/>
            <a:lumOff val="4793"/>
            <a:alphaOff val="0"/>
          </a:schemeClr>
        </a:solidFill>
        <a:ln w="12700" cap="flat" cmpd="sng" algn="ctr">
          <a:solidFill>
            <a:schemeClr val="accent2">
              <a:hueOff val="-808535"/>
              <a:satOff val="-46627"/>
              <a:lumOff val="47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A6BB3A-7B72-40FD-8660-E28F7ADDA9B3}">
      <dsp:nvSpPr>
        <dsp:cNvPr id="0" name=""/>
        <dsp:cNvSpPr/>
      </dsp:nvSpPr>
      <dsp:spPr>
        <a:xfrm>
          <a:off x="0" y="2765367"/>
          <a:ext cx="6291714" cy="552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La concordancia con el título</a:t>
          </a:r>
          <a:endParaRPr lang="en-US" sz="2100" kern="1200"/>
        </a:p>
      </dsp:txBody>
      <dsp:txXfrm>
        <a:off x="0" y="2765367"/>
        <a:ext cx="6291714" cy="552938"/>
      </dsp:txXfrm>
    </dsp:sp>
    <dsp:sp modelId="{23F92B3C-8A98-408E-999A-C815B1A313A7}">
      <dsp:nvSpPr>
        <dsp:cNvPr id="0" name=""/>
        <dsp:cNvSpPr/>
      </dsp:nvSpPr>
      <dsp:spPr>
        <a:xfrm>
          <a:off x="0" y="3318305"/>
          <a:ext cx="6291714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351F85-B4CF-40B9-9C28-8B9FB0209A67}">
      <dsp:nvSpPr>
        <dsp:cNvPr id="0" name=""/>
        <dsp:cNvSpPr/>
      </dsp:nvSpPr>
      <dsp:spPr>
        <a:xfrm>
          <a:off x="0" y="3318305"/>
          <a:ext cx="6291714" cy="552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Capacidad simbólica y de representación de los dibujos</a:t>
          </a:r>
          <a:endParaRPr lang="en-US" sz="2100" kern="1200"/>
        </a:p>
      </dsp:txBody>
      <dsp:txXfrm>
        <a:off x="0" y="3318305"/>
        <a:ext cx="6291714" cy="552938"/>
      </dsp:txXfrm>
    </dsp:sp>
    <dsp:sp modelId="{5559D6E4-C281-4860-A8FA-BCB311254704}">
      <dsp:nvSpPr>
        <dsp:cNvPr id="0" name=""/>
        <dsp:cNvSpPr/>
      </dsp:nvSpPr>
      <dsp:spPr>
        <a:xfrm>
          <a:off x="0" y="3871244"/>
          <a:ext cx="6291714" cy="0"/>
        </a:xfrm>
        <a:prstGeom prst="line">
          <a:avLst/>
        </a:prstGeom>
        <a:solidFill>
          <a:schemeClr val="accent2">
            <a:hueOff val="-1131949"/>
            <a:satOff val="-65277"/>
            <a:lumOff val="6711"/>
            <a:alphaOff val="0"/>
          </a:schemeClr>
        </a:solidFill>
        <a:ln w="12700" cap="flat" cmpd="sng" algn="ctr">
          <a:solidFill>
            <a:schemeClr val="accent2">
              <a:hueOff val="-1131949"/>
              <a:satOff val="-65277"/>
              <a:lumOff val="671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86C2CC-C54F-442B-84E3-D9A7F5866651}">
      <dsp:nvSpPr>
        <dsp:cNvPr id="0" name=""/>
        <dsp:cNvSpPr/>
      </dsp:nvSpPr>
      <dsp:spPr>
        <a:xfrm>
          <a:off x="0" y="3871244"/>
          <a:ext cx="6291714" cy="552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Manejo de las relaciones interpersonales</a:t>
          </a:r>
          <a:endParaRPr lang="en-US" sz="2100" kern="1200"/>
        </a:p>
      </dsp:txBody>
      <dsp:txXfrm>
        <a:off x="0" y="3871244"/>
        <a:ext cx="6291714" cy="552938"/>
      </dsp:txXfrm>
    </dsp:sp>
    <dsp:sp modelId="{EE088EBD-1501-4166-8844-AA16FBC5FCFB}">
      <dsp:nvSpPr>
        <dsp:cNvPr id="0" name=""/>
        <dsp:cNvSpPr/>
      </dsp:nvSpPr>
      <dsp:spPr>
        <a:xfrm>
          <a:off x="0" y="4424182"/>
          <a:ext cx="6291714" cy="0"/>
        </a:xfrm>
        <a:prstGeom prst="line">
          <a:avLst/>
        </a:prstGeom>
        <a:solidFill>
          <a:schemeClr val="accent2">
            <a:hueOff val="-1293656"/>
            <a:satOff val="-74603"/>
            <a:lumOff val="7669"/>
            <a:alphaOff val="0"/>
          </a:schemeClr>
        </a:solidFill>
        <a:ln w="12700" cap="flat" cmpd="sng" algn="ctr">
          <a:solidFill>
            <a:schemeClr val="accent2">
              <a:hueOff val="-1293656"/>
              <a:satOff val="-74603"/>
              <a:lumOff val="76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6CDD67-169E-4705-B8F4-657FFE929D54}">
      <dsp:nvSpPr>
        <dsp:cNvPr id="0" name=""/>
        <dsp:cNvSpPr/>
      </dsp:nvSpPr>
      <dsp:spPr>
        <a:xfrm>
          <a:off x="0" y="4424182"/>
          <a:ext cx="6291714" cy="552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Dinamismo y energía vital</a:t>
          </a:r>
          <a:endParaRPr lang="en-US" sz="2100" kern="1200"/>
        </a:p>
      </dsp:txBody>
      <dsp:txXfrm>
        <a:off x="0" y="4424182"/>
        <a:ext cx="6291714" cy="552938"/>
      </dsp:txXfrm>
    </dsp:sp>
    <dsp:sp modelId="{E7E8C09A-73B9-444B-B86A-B7B7D01370A6}">
      <dsp:nvSpPr>
        <dsp:cNvPr id="0" name=""/>
        <dsp:cNvSpPr/>
      </dsp:nvSpPr>
      <dsp:spPr>
        <a:xfrm>
          <a:off x="0" y="4977121"/>
          <a:ext cx="6291714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39918-9658-4BED-A16C-C1D9F27F9A0D}">
      <dsp:nvSpPr>
        <dsp:cNvPr id="0" name=""/>
        <dsp:cNvSpPr/>
      </dsp:nvSpPr>
      <dsp:spPr>
        <a:xfrm>
          <a:off x="0" y="4977121"/>
          <a:ext cx="6291714" cy="552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Capacidad de síntesis y análisis</a:t>
          </a:r>
          <a:endParaRPr lang="en-US" sz="2100" kern="1200"/>
        </a:p>
      </dsp:txBody>
      <dsp:txXfrm>
        <a:off x="0" y="4977121"/>
        <a:ext cx="6291714" cy="5529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5ABFA-B117-419B-928A-F62DDE617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73D38A1-B6B2-4CB2-AB01-3290AE8E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613CDC-EA6C-4256-8814-68CDAC99D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569A-EB4F-4121-9BC3-7C2A8BAA322F}" type="datetimeFigureOut">
              <a:rPr lang="es-AR" smtClean="0"/>
              <a:t>9/6/2025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87C95A-BB79-4DD5-8FB1-D4277F7F8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0FC606-4381-4CE2-941A-2D0E7B2F5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E40-7874-4ABD-9CC7-645D9965B5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5465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B59ABF-62E5-4D75-A369-299B66527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AC8AB23-40D7-4DA6-A5D0-82024666D6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69905F-2426-45F8-B28B-BA4AA9AC5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569A-EB4F-4121-9BC3-7C2A8BAA322F}" type="datetimeFigureOut">
              <a:rPr lang="es-AR" smtClean="0"/>
              <a:t>9/6/2025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36D5F4-CFB5-473B-AF3F-EDF8D36BF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B2BFCD-3B68-44D2-A38B-6E3980F8B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E40-7874-4ABD-9CC7-645D9965B5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1528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3CDAF1C-2D5E-4793-9ECA-EBA94EF3B9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238C8CA-21C3-4062-AD21-6E0DA90560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4BFB2B-41DE-4265-9960-3C53FD6F5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569A-EB4F-4121-9BC3-7C2A8BAA322F}" type="datetimeFigureOut">
              <a:rPr lang="es-AR" smtClean="0"/>
              <a:t>9/6/2025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D6DD59-593A-4511-8A82-21C8A9DD4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03C7FD-4ED4-49EB-B04C-A68E068CF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E40-7874-4ABD-9CC7-645D9965B5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630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A69586-3E5D-4E49-8D63-88177C521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627469-3BCE-49D3-BBA7-787527F33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FC145D-E736-487B-9DB8-0C4619D46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569A-EB4F-4121-9BC3-7C2A8BAA322F}" type="datetimeFigureOut">
              <a:rPr lang="es-AR" smtClean="0"/>
              <a:t>9/6/2025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F88CEF-3986-42F3-99CD-F880AEBC8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B8C3D7-A3AB-4962-B5E1-74593871E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E40-7874-4ABD-9CC7-645D9965B5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449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6D815E-2406-4E13-B730-1795AB093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D002A4-5A3B-4858-916B-243709692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C0070-42EB-4F3E-BCB9-E668693EB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569A-EB4F-4121-9BC3-7C2A8BAA322F}" type="datetimeFigureOut">
              <a:rPr lang="es-AR" smtClean="0"/>
              <a:t>9/6/2025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AF1E55-EA66-4DD9-8D0A-E0F4005D9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E89082-5DAF-464C-8043-2034F99AA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E40-7874-4ABD-9CC7-645D9965B5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1169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98834E-3FC2-4FE9-80D1-25FE28565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E59110-6413-41D4-BDC6-EE1078D105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6ED464F-7469-4CF3-952C-2968F9F62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2FABA2-8146-4492-90C9-F39BD70E8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569A-EB4F-4121-9BC3-7C2A8BAA322F}" type="datetimeFigureOut">
              <a:rPr lang="es-AR" smtClean="0"/>
              <a:t>9/6/2025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1EA422-FF81-421F-BD0A-A8D970ACB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BD9ED03-5A81-48B9-871C-777036278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E40-7874-4ABD-9CC7-645D9965B5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7005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D784C-5640-485D-B52E-A24F55D1F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FF4D97-45F1-41E2-9D0D-85499753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F0C70-491A-4BF8-B238-E8AB12F4D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E585F51-548E-434C-8A93-9CCC32CC78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DF4A012-0762-4C32-9652-260CFFD8CF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0B53B5-6D14-44F4-B4AA-B727A54D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569A-EB4F-4121-9BC3-7C2A8BAA322F}" type="datetimeFigureOut">
              <a:rPr lang="es-AR" smtClean="0"/>
              <a:t>9/6/2025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45AA59D-576B-42D2-BF2D-DFF19F9D2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E1C4DD8-045C-4936-8D2A-73F23880F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E40-7874-4ABD-9CC7-645D9965B5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0358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7906C8-B268-438E-812E-032D6BFD4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1614D6D-37ED-4C2B-A738-CE97C0C0A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569A-EB4F-4121-9BC3-7C2A8BAA322F}" type="datetimeFigureOut">
              <a:rPr lang="es-AR" smtClean="0"/>
              <a:t>9/6/2025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3C6FE6-7B2C-46A1-962A-2FDB57355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081771-A098-44C6-B0B9-D186BF7B3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E40-7874-4ABD-9CC7-645D9965B5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3850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98EFBA3-989A-45C1-9773-D8B639ABA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569A-EB4F-4121-9BC3-7C2A8BAA322F}" type="datetimeFigureOut">
              <a:rPr lang="es-AR" smtClean="0"/>
              <a:t>9/6/2025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93D2C09-6A85-41EF-8D50-352F75EED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13FC337-4CEB-421F-851C-8DE12AAE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E40-7874-4ABD-9CC7-645D9965B5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425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DF8D99-521D-4B3E-80A9-9FC7B38B8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6980DF-4EF1-4296-85DD-E95B2237E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90F09C-2CB2-4997-8EE0-D51A172094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334AA68-FB41-4005-A098-A6D173B39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569A-EB4F-4121-9BC3-7C2A8BAA322F}" type="datetimeFigureOut">
              <a:rPr lang="es-AR" smtClean="0"/>
              <a:t>9/6/2025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7C82974-734B-40A4-B168-9451F6731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4C40D1-2644-4077-A977-83128C9B9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E40-7874-4ABD-9CC7-645D9965B5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9867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6C2988-15B2-416F-AA07-CDFB3B2E9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856249D-0EF0-4CFA-B221-D557DBA26F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E76C11-FAEF-4FED-8FEC-F830504FA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FD0074-80DF-4C0F-8FC3-00CE5F246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569A-EB4F-4121-9BC3-7C2A8BAA322F}" type="datetimeFigureOut">
              <a:rPr lang="es-AR" smtClean="0"/>
              <a:t>9/6/2025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98C6B76-6CA3-45B4-8FBA-04A4BBF82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41245D-9F94-4CEB-B755-FAC483BD1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15E40-7874-4ABD-9CC7-645D9965B5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4493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BE7739E-9465-43CB-849C-F10CAF569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19DC31A-3122-438B-9ABC-E642A1472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3BE816-0728-41E7-BCFE-CAC3E4B074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7569A-EB4F-4121-9BC3-7C2A8BAA322F}" type="datetimeFigureOut">
              <a:rPr lang="es-AR" smtClean="0"/>
              <a:t>9/6/2025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1DB8D0-2B0D-445D-B393-4117937E4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F8BF4D-03ED-4C5C-92C1-52BF3BB2FB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15E40-7874-4ABD-9CC7-645D9965B5F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73842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es.wikipedia.org/wiki/Percepci%C3%B3n" TargetMode="External"/><Relationship Id="rId3" Type="http://schemas.openxmlformats.org/officeDocument/2006/relationships/hyperlink" Target="https://es.wikipedia.org/wiki/Introversi%C3%B3n" TargetMode="External"/><Relationship Id="rId7" Type="http://schemas.openxmlformats.org/officeDocument/2006/relationships/hyperlink" Target="https://es.wikipedia.org/wiki/Sentimiento" TargetMode="External"/><Relationship Id="rId2" Type="http://schemas.openxmlformats.org/officeDocument/2006/relationships/hyperlink" Target="https://es.wikipedia.org/wiki/Extraversi%C3%B3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s.wikipedia.org/wiki/Pensamiento" TargetMode="External"/><Relationship Id="rId5" Type="http://schemas.openxmlformats.org/officeDocument/2006/relationships/hyperlink" Target="https://es.wikipedia.org/wiki/Intuici%C3%B3n" TargetMode="External"/><Relationship Id="rId4" Type="http://schemas.openxmlformats.org/officeDocument/2006/relationships/hyperlink" Target="https://es.wikipedia.org/wiki/Sensaci%C3%B3n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13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52D9EB1-6DA1-4EF0-B8B3-AF8620DAE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5031" y="1380754"/>
            <a:ext cx="5561938" cy="2513516"/>
          </a:xfrm>
        </p:spPr>
        <p:txBody>
          <a:bodyPr>
            <a:normAutofit/>
          </a:bodyPr>
          <a:lstStyle/>
          <a:p>
            <a:r>
              <a:rPr lang="es-ES" sz="4200"/>
              <a:t>ALGUNAS TECNICAS UTIZADAS EN EXAMENES PSICOTECNICOS </a:t>
            </a:r>
            <a:endParaRPr lang="es-AR" sz="420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B72B37-384E-4346-B09C-14AFC25C70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5031" y="4076802"/>
            <a:ext cx="5561938" cy="1534587"/>
          </a:xfrm>
        </p:spPr>
        <p:txBody>
          <a:bodyPr>
            <a:normAutofit/>
          </a:bodyPr>
          <a:lstStyle/>
          <a:p>
            <a:endParaRPr lang="es-ES"/>
          </a:p>
          <a:p>
            <a:endParaRPr lang="es-AR"/>
          </a:p>
          <a:p>
            <a:r>
              <a:rPr lang="es-AR"/>
              <a:t>2025</a:t>
            </a:r>
            <a:endParaRPr lang="es-AR" dirty="0"/>
          </a:p>
        </p:txBody>
      </p:sp>
      <p:sp>
        <p:nvSpPr>
          <p:cNvPr id="28" name="Arc 15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17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3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92519C1-DA89-419E-A498-CED8E183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662" y="4267832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Muchas gracias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D1FE22-42DB-4555-94B3-DAC1CF5D6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0966" y="3428999"/>
            <a:ext cx="4805691" cy="8388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20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pic>
        <p:nvPicPr>
          <p:cNvPr id="7" name="Graphic 6" descr="Smiling Face with No Fill">
            <a:extLst>
              <a:ext uri="{FF2B5EF4-FFF2-40B4-BE49-F238E27FC236}">
                <a16:creationId xmlns:a16="http://schemas.microsoft.com/office/drawing/2014/main" id="{6FD67117-FC4B-CEB2-2F60-716DF5B2D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88537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50897BD-479B-4549-8B2B-DAD48089E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s-ES" sz="3400">
                <a:solidFill>
                  <a:srgbClr val="FFFFFF"/>
                </a:solidFill>
              </a:rPr>
              <a:t>SE ANALIZAN LAS COMPETENCIAS REQUERIDAS SEGÚN EL PUESTO, YA PARTIR DE AHÍ SE DETERMINAN LAS TECNICAS MAS ADECUADAS. </a:t>
            </a:r>
            <a:endParaRPr lang="es-AR" sz="3400">
              <a:solidFill>
                <a:srgbClr val="FFFFFF"/>
              </a:solidFill>
            </a:endParaRPr>
          </a:p>
        </p:txBody>
      </p:sp>
      <p:graphicFrame>
        <p:nvGraphicFramePr>
          <p:cNvPr id="12" name="Marcador de contenido 2">
            <a:extLst>
              <a:ext uri="{FF2B5EF4-FFF2-40B4-BE49-F238E27FC236}">
                <a16:creationId xmlns:a16="http://schemas.microsoft.com/office/drawing/2014/main" id="{A220C527-6FE3-8BD9-46BA-9D740F22EC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4830262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8027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2B997D0-0754-4772-A2B2-0395664AD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ENTREVISTA SEMIDIRIGIDA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F4E22A-46D2-454C-B984-9ACA8CCEA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47308" y="319088"/>
            <a:ext cx="6906491" cy="62198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dirty="0"/>
              <a:t>Técnica por excelencia , analiza la estructura global de la persona (presencia, comportamiento, expresión, niveles de ansiedad, trato interpersonal, juicio y sentido común, tolerancia a la frustración). </a:t>
            </a:r>
          </a:p>
          <a:p>
            <a:pPr algn="l"/>
            <a:r>
              <a:rPr lang="en-US" dirty="0"/>
              <a:t>Además:</a:t>
            </a:r>
          </a:p>
          <a:p>
            <a:pPr marL="342900" lvl="0" indent="-228600" algn="l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Estabilidad en el empleo</a:t>
            </a:r>
          </a:p>
          <a:p>
            <a:pPr marL="342900" lvl="0" indent="-228600" algn="l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Experiencia laboral</a:t>
            </a:r>
          </a:p>
          <a:p>
            <a:pPr marL="342900" lvl="0" indent="-228600" algn="l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Antecedentes familiares</a:t>
            </a:r>
          </a:p>
          <a:p>
            <a:pPr marL="342900" lvl="0" indent="-228600" algn="l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Escolaridad</a:t>
            </a:r>
          </a:p>
          <a:p>
            <a:pPr marL="342900" lvl="0" indent="-228600" algn="l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Actual ambiente familiar</a:t>
            </a:r>
          </a:p>
          <a:p>
            <a:pPr marL="342900" lvl="0" indent="-228600" algn="l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Aspectos relacionales en el trabajo y fuera de él</a:t>
            </a:r>
          </a:p>
          <a:p>
            <a:pPr marL="342900" lvl="0" indent="-228600" algn="l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Actividades distintas al empleo</a:t>
            </a:r>
          </a:p>
          <a:p>
            <a:pPr marL="342900" lvl="0" indent="-228600" algn="l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Áreas de conflicto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653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E57AA12-0D22-4FF6-9B1F-F26F4BA72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FFFFFF"/>
                </a:solidFill>
              </a:rPr>
              <a:t>BENDER</a:t>
            </a:r>
            <a:endParaRPr lang="es-AR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Marcador de contenido 2">
            <a:extLst>
              <a:ext uri="{FF2B5EF4-FFF2-40B4-BE49-F238E27FC236}">
                <a16:creationId xmlns:a16="http://schemas.microsoft.com/office/drawing/2014/main" id="{F8DB26ED-2754-46C3-AFF1-5ED7C52AE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Coordinación visomotora, capacidad de planificación y anticipación.</a:t>
            </a:r>
            <a:endParaRPr lang="es-AR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Orden- organización en la ejecución, adecuación de medios a fines. </a:t>
            </a:r>
            <a:endParaRPr lang="es-AR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Desenvolvimiento con un modelo a seguir, niveles de atención  y concentración, capacidad de reparación, nivel de impulsividad.  </a:t>
            </a:r>
            <a:endParaRPr lang="es-AR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Organización perceptual </a:t>
            </a:r>
            <a:endParaRPr lang="es-AR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14183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9E77CC8A-1D10-4096-B9D1-9F788BA07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s-ES" sz="3600">
                <a:solidFill>
                  <a:schemeClr val="tx2"/>
                </a:solidFill>
              </a:rPr>
              <a:t>HTP</a:t>
            </a:r>
            <a:endParaRPr lang="es-AR" sz="3600">
              <a:solidFill>
                <a:schemeClr val="tx2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C61D62-9898-440C-8CA2-6C9723CC0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1800" dirty="0">
                <a:solidFill>
                  <a:schemeClr val="tx2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Capacidad de análisis, síntesis  rendimiento, anticipación y planificación, características y estilo de pensamiento, aspiraciones, vocabulario. </a:t>
            </a:r>
            <a:endParaRPr lang="es-AR" sz="18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1800" dirty="0">
                <a:solidFill>
                  <a:schemeClr val="tx2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Organización perceptual.</a:t>
            </a:r>
            <a:endParaRPr lang="es-AR" sz="18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1800" dirty="0">
                <a:solidFill>
                  <a:schemeClr val="tx2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Acatamiento a la consigna y capacidad de comprensión, niveles de agresividad e impulsividad. </a:t>
            </a:r>
            <a:endParaRPr lang="es-AR" sz="18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1800" dirty="0">
                <a:solidFill>
                  <a:schemeClr val="tx2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Velocidad en la ejecución. </a:t>
            </a:r>
            <a:endParaRPr lang="es-AR" sz="18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1800" dirty="0">
                <a:solidFill>
                  <a:schemeClr val="tx2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Aspectos relacionales.</a:t>
            </a:r>
            <a:endParaRPr lang="es-AR" sz="18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AR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336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B4050C-860B-490F-B97E-6FA09E916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FFFFFF"/>
                </a:solidFill>
              </a:rPr>
              <a:t>PBLL – TEST DEL ANIMAL </a:t>
            </a:r>
            <a:endParaRPr lang="es-AR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6DDB2E-9314-417A-8B7C-2974ABD91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endParaRPr lang="es-ES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dirty="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Ansiedades, temores y aspectos conductuales que se activan ante una situación de presión ambiental </a:t>
            </a: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dirty="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Modalidad defensiva predominante </a:t>
            </a: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buNone/>
            </a:pP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18709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04BAB07-45B6-408A-88F9-C7CD10A1D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 sz="3700">
                <a:solidFill>
                  <a:srgbClr val="FFFFFF"/>
                </a:solidFill>
              </a:rPr>
              <a:t>MBTI</a:t>
            </a:r>
            <a:br>
              <a:rPr lang="es-ES" sz="3700">
                <a:solidFill>
                  <a:srgbClr val="FFFFFF"/>
                </a:solidFill>
              </a:rPr>
            </a:br>
            <a:br>
              <a:rPr lang="es-ES" sz="3700">
                <a:solidFill>
                  <a:srgbClr val="FFFFFF"/>
                </a:solidFill>
              </a:rPr>
            </a:br>
            <a:r>
              <a:rPr lang="es-ES" sz="3700">
                <a:solidFill>
                  <a:srgbClr val="FFFFFF"/>
                </a:solidFill>
              </a:rPr>
              <a:t>ESTILOS DE PERSONALIDAD</a:t>
            </a:r>
            <a:endParaRPr lang="es-AR" sz="3700">
              <a:solidFill>
                <a:srgbClr val="FFFFFF"/>
              </a:solidFill>
            </a:endParaRP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C3EC90-264B-4F0B-8995-7EA2877B7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indent="0">
              <a:buNone/>
            </a:pPr>
            <a:r>
              <a:rPr lang="es-AR" sz="200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Las estilos MBTI indican las diferencias en las personas basadas en lo siguiente:</a:t>
            </a:r>
            <a:endParaRPr lang="es-AR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Como enfocan su atención u obtienen su energía. (</a:t>
            </a:r>
            <a:r>
              <a:rPr lang="es-AR" sz="2000" u="sng">
                <a:effectLst/>
                <a:latin typeface="Garamond" panose="02020404030301010803" pitchFamily="18" charset="0"/>
                <a:ea typeface="Times New Roman" panose="02020603050405020304" pitchFamily="18" charset="0"/>
                <a:hlinkClick r:id="rId2" tooltip="Extraversión"/>
              </a:rPr>
              <a:t>Extraversión</a:t>
            </a:r>
            <a:r>
              <a:rPr lang="es-AR" sz="200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 o </a:t>
            </a:r>
            <a:r>
              <a:rPr lang="es-AR" sz="2000" u="sng">
                <a:effectLst/>
                <a:latin typeface="Garamond" panose="02020404030301010803" pitchFamily="18" charset="0"/>
                <a:ea typeface="Times New Roman" panose="02020603050405020304" pitchFamily="18" charset="0"/>
                <a:hlinkClick r:id="rId3" tooltip="Introversión"/>
              </a:rPr>
              <a:t>introversión</a:t>
            </a:r>
            <a:r>
              <a:rPr lang="es-AR" sz="200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)</a:t>
            </a:r>
            <a:endParaRPr lang="es-AR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Como perciben o toman la información (</a:t>
            </a:r>
            <a:r>
              <a:rPr lang="es-AR" sz="2000" u="sng">
                <a:effectLst/>
                <a:latin typeface="Garamond" panose="02020404030301010803" pitchFamily="18" charset="0"/>
                <a:ea typeface="Times New Roman" panose="02020603050405020304" pitchFamily="18" charset="0"/>
                <a:hlinkClick r:id="rId4" tooltip="Sensación"/>
              </a:rPr>
              <a:t>sensación</a:t>
            </a:r>
            <a:r>
              <a:rPr lang="es-AR" sz="200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 o </a:t>
            </a:r>
            <a:r>
              <a:rPr lang="es-AR" sz="2000" u="sng">
                <a:effectLst/>
                <a:latin typeface="Garamond" panose="02020404030301010803" pitchFamily="18" charset="0"/>
                <a:ea typeface="Times New Roman" panose="02020603050405020304" pitchFamily="18" charset="0"/>
                <a:hlinkClick r:id="rId5" tooltip="Intuición"/>
              </a:rPr>
              <a:t>intuición</a:t>
            </a:r>
            <a:r>
              <a:rPr lang="es-AR" sz="200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)</a:t>
            </a:r>
            <a:endParaRPr lang="es-AR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Como prefieren tomar decisiones (</a:t>
            </a:r>
            <a:r>
              <a:rPr lang="es-AR" sz="2000" u="sng">
                <a:effectLst/>
                <a:latin typeface="Garamond" panose="02020404030301010803" pitchFamily="18" charset="0"/>
                <a:ea typeface="Times New Roman" panose="02020603050405020304" pitchFamily="18" charset="0"/>
                <a:hlinkClick r:id="rId6" tooltip="Pensamiento"/>
              </a:rPr>
              <a:t>pensamiento</a:t>
            </a:r>
            <a:r>
              <a:rPr lang="es-AR" sz="200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 o </a:t>
            </a:r>
            <a:r>
              <a:rPr lang="es-AR" sz="2000" u="sng">
                <a:effectLst/>
                <a:latin typeface="Garamond" panose="02020404030301010803" pitchFamily="18" charset="0"/>
                <a:ea typeface="Times New Roman" panose="02020603050405020304" pitchFamily="18" charset="0"/>
                <a:hlinkClick r:id="rId7" tooltip="Sentimiento"/>
              </a:rPr>
              <a:t>sentimiento</a:t>
            </a:r>
            <a:r>
              <a:rPr lang="es-AR" sz="200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)</a:t>
            </a:r>
            <a:endParaRPr lang="es-AR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Como se orientan hacia el mundo exterior (calificador y </a:t>
            </a:r>
            <a:r>
              <a:rPr lang="es-AR" sz="2000" u="sng">
                <a:effectLst/>
                <a:latin typeface="Garamond" panose="02020404030301010803" pitchFamily="18" charset="0"/>
                <a:ea typeface="Times New Roman" panose="02020603050405020304" pitchFamily="18" charset="0"/>
                <a:hlinkClick r:id="rId8" tooltip="Percepción"/>
              </a:rPr>
              <a:t>percepción</a:t>
            </a:r>
            <a:r>
              <a:rPr lang="es-AR" sz="200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) </a:t>
            </a:r>
            <a:endParaRPr lang="es-AR" sz="20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es-AR" sz="200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Este patrón de personalidad fundamental resulta de la interacción dinámica de las cuatro preferencias, en relación con sus influencias ambientales y sus tendencias individuales propias. Las personas son propensas a desarrollar conductas, habilidades y actitudes en función de su tipo particular. Cada tipo de personalidad tiene su propia fuerza potencial como también áreas que ofrecen la oportunidad de ser desarrolladas.</a:t>
            </a:r>
            <a:endParaRPr lang="es-AR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AR" sz="2000"/>
          </a:p>
        </p:txBody>
      </p:sp>
    </p:spTree>
    <p:extLst>
      <p:ext uri="{BB962C8B-B14F-4D97-AF65-F5344CB8AC3E}">
        <p14:creationId xmlns:p14="http://schemas.microsoft.com/office/powerpoint/2010/main" val="213944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809D447-E627-4A45-8D60-1239FA751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s-ES" sz="4800"/>
              <a:t>Test de Toulousse</a:t>
            </a:r>
            <a:endParaRPr lang="es-AR" sz="48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E15143C3-325D-BEA7-9D4D-B0C5804974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4303452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5834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BF9220C-05C1-481A-BCDD-0C7D5B1A6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FFFFFF"/>
                </a:solidFill>
              </a:rPr>
              <a:t>Test de Wartegg</a:t>
            </a:r>
            <a:endParaRPr lang="es-AR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74CC7FB-CF60-E2CA-2D70-2F090B56B0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3356414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00004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413</Words>
  <Application>Microsoft Office PowerPoint</Application>
  <PresentationFormat>Panorámica</PresentationFormat>
  <Paragraphs>62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Garamond</vt:lpstr>
      <vt:lpstr>Symbol</vt:lpstr>
      <vt:lpstr>Times New Roman</vt:lpstr>
      <vt:lpstr>Tema de Office</vt:lpstr>
      <vt:lpstr>ALGUNAS TECNICAS UTIZADAS EN EXAMENES PSICOTECNICOS </vt:lpstr>
      <vt:lpstr>SE ANALIZAN LAS COMPETENCIAS REQUERIDAS SEGÚN EL PUESTO, YA PARTIR DE AHÍ SE DETERMINAN LAS TECNICAS MAS ADECUADAS. </vt:lpstr>
      <vt:lpstr>ENTREVISTA SEMIDIRIGIDA</vt:lpstr>
      <vt:lpstr>BENDER</vt:lpstr>
      <vt:lpstr>HTP</vt:lpstr>
      <vt:lpstr>PBLL – TEST DEL ANIMAL </vt:lpstr>
      <vt:lpstr>MBTI  ESTILOS DE PERSONALIDAD</vt:lpstr>
      <vt:lpstr>Test de Toulousse</vt:lpstr>
      <vt:lpstr>Test de Wartegg</vt:lpstr>
      <vt:lpstr>Muchas 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ALGUNAS TECNICAS UTIZADAS EN EXAMENES PSICOTECNICOS</dc:title>
  <dc:creator>Servidor</dc:creator>
  <cp:lastModifiedBy>Servidor</cp:lastModifiedBy>
  <cp:revision>6</cp:revision>
  <dcterms:created xsi:type="dcterms:W3CDTF">2025-06-09T13:54:57Z</dcterms:created>
  <dcterms:modified xsi:type="dcterms:W3CDTF">2025-06-09T15:29:25Z</dcterms:modified>
</cp:coreProperties>
</file>