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6" autoAdjust="0"/>
    <p:restoredTop sz="94660"/>
  </p:normalViewPr>
  <p:slideViewPr>
    <p:cSldViewPr snapToGrid="0">
      <p:cViewPr varScale="1">
        <p:scale>
          <a:sx n="44" d="100"/>
          <a:sy n="44" d="100"/>
        </p:scale>
        <p:origin x="6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svg"/><Relationship Id="rId1" Type="http://schemas.openxmlformats.org/officeDocument/2006/relationships/image" Target="../media/image1.png"/><Relationship Id="rId4" Type="http://schemas.openxmlformats.org/officeDocument/2006/relationships/image" Target="../media/image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B078CB-1875-4133-BE67-BF0FF6124196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7DA9A628-FB79-4A09-B690-B117B55E14E9}">
      <dgm:prSet/>
      <dgm:spPr/>
      <dgm:t>
        <a:bodyPr/>
        <a:lstStyle/>
        <a:p>
          <a:r>
            <a:rPr lang="es-ES"/>
            <a:t>ENTREVISTA SEMIDIRIGIDA</a:t>
          </a:r>
          <a:endParaRPr lang="en-US"/>
        </a:p>
      </dgm:t>
    </dgm:pt>
    <dgm:pt modelId="{AF3DE08A-CCD0-4468-98A0-6555693552CF}" type="parTrans" cxnId="{A9BE2604-863B-4162-805E-DFA585E7E816}">
      <dgm:prSet/>
      <dgm:spPr/>
      <dgm:t>
        <a:bodyPr/>
        <a:lstStyle/>
        <a:p>
          <a:endParaRPr lang="en-US"/>
        </a:p>
      </dgm:t>
    </dgm:pt>
    <dgm:pt modelId="{677A2799-D756-4BFC-A405-8E2909618D34}" type="sibTrans" cxnId="{A9BE2604-863B-4162-805E-DFA585E7E816}">
      <dgm:prSet/>
      <dgm:spPr/>
      <dgm:t>
        <a:bodyPr/>
        <a:lstStyle/>
        <a:p>
          <a:endParaRPr lang="en-US"/>
        </a:p>
      </dgm:t>
    </dgm:pt>
    <dgm:pt modelId="{44D88438-6BA3-4D0E-9402-3F49E3D9C6C0}">
      <dgm:prSet/>
      <dgm:spPr/>
      <dgm:t>
        <a:bodyPr/>
        <a:lstStyle/>
        <a:p>
          <a:r>
            <a:rPr lang="es-ES"/>
            <a:t>BENDER</a:t>
          </a:r>
          <a:endParaRPr lang="en-US"/>
        </a:p>
      </dgm:t>
    </dgm:pt>
    <dgm:pt modelId="{B3BB1866-B95D-4C08-A1FC-5E9978030E28}" type="parTrans" cxnId="{989F3C69-5EBB-4D0E-AF97-20CD4FFA4329}">
      <dgm:prSet/>
      <dgm:spPr/>
      <dgm:t>
        <a:bodyPr/>
        <a:lstStyle/>
        <a:p>
          <a:endParaRPr lang="en-US"/>
        </a:p>
      </dgm:t>
    </dgm:pt>
    <dgm:pt modelId="{51D9D891-EB54-43CF-A0A9-5A985A5BA1FB}" type="sibTrans" cxnId="{989F3C69-5EBB-4D0E-AF97-20CD4FFA4329}">
      <dgm:prSet/>
      <dgm:spPr/>
      <dgm:t>
        <a:bodyPr/>
        <a:lstStyle/>
        <a:p>
          <a:endParaRPr lang="en-US"/>
        </a:p>
      </dgm:t>
    </dgm:pt>
    <dgm:pt modelId="{E7EBF57B-6C83-405E-9AF3-53B592C46CAA}">
      <dgm:prSet/>
      <dgm:spPr/>
      <dgm:t>
        <a:bodyPr/>
        <a:lstStyle/>
        <a:p>
          <a:r>
            <a:rPr lang="es-ES"/>
            <a:t>HTP</a:t>
          </a:r>
          <a:endParaRPr lang="en-US"/>
        </a:p>
      </dgm:t>
    </dgm:pt>
    <dgm:pt modelId="{52F991D8-59BA-4903-81D7-780C8680214F}" type="parTrans" cxnId="{94A046D7-D839-4390-818A-8E97F74F3185}">
      <dgm:prSet/>
      <dgm:spPr/>
      <dgm:t>
        <a:bodyPr/>
        <a:lstStyle/>
        <a:p>
          <a:endParaRPr lang="en-US"/>
        </a:p>
      </dgm:t>
    </dgm:pt>
    <dgm:pt modelId="{8C713B72-F327-4B6A-8DFF-2129A620435C}" type="sibTrans" cxnId="{94A046D7-D839-4390-818A-8E97F74F3185}">
      <dgm:prSet/>
      <dgm:spPr/>
      <dgm:t>
        <a:bodyPr/>
        <a:lstStyle/>
        <a:p>
          <a:endParaRPr lang="en-US"/>
        </a:p>
      </dgm:t>
    </dgm:pt>
    <dgm:pt modelId="{DF4880D1-DDAB-4A6C-B90E-BD4CDC0C88AB}">
      <dgm:prSet/>
      <dgm:spPr/>
      <dgm:t>
        <a:bodyPr/>
        <a:lstStyle/>
        <a:p>
          <a:r>
            <a:rPr lang="es-ES"/>
            <a:t>PBLL</a:t>
          </a:r>
          <a:endParaRPr lang="en-US"/>
        </a:p>
      </dgm:t>
    </dgm:pt>
    <dgm:pt modelId="{2707F580-1E2D-47C3-987B-269EA6BF71B1}" type="parTrans" cxnId="{E7334B30-76FB-464E-894A-6265495D9556}">
      <dgm:prSet/>
      <dgm:spPr/>
      <dgm:t>
        <a:bodyPr/>
        <a:lstStyle/>
        <a:p>
          <a:endParaRPr lang="en-US"/>
        </a:p>
      </dgm:t>
    </dgm:pt>
    <dgm:pt modelId="{3EA220D0-6B84-4F04-A00E-9FBDB96404E2}" type="sibTrans" cxnId="{E7334B30-76FB-464E-894A-6265495D9556}">
      <dgm:prSet/>
      <dgm:spPr/>
      <dgm:t>
        <a:bodyPr/>
        <a:lstStyle/>
        <a:p>
          <a:endParaRPr lang="en-US"/>
        </a:p>
      </dgm:t>
    </dgm:pt>
    <dgm:pt modelId="{CEC99CFD-B3DC-46F4-B356-0F5570275A5D}">
      <dgm:prSet/>
      <dgm:spPr/>
      <dgm:t>
        <a:bodyPr/>
        <a:lstStyle/>
        <a:p>
          <a:r>
            <a:rPr lang="es-ES"/>
            <a:t>TEST DEL ANIMAL</a:t>
          </a:r>
          <a:endParaRPr lang="en-US"/>
        </a:p>
      </dgm:t>
    </dgm:pt>
    <dgm:pt modelId="{9B880A72-2DE8-4E95-8892-1572CAAFF0ED}" type="parTrans" cxnId="{45744180-46E9-4F01-B7D4-B76F07E24D39}">
      <dgm:prSet/>
      <dgm:spPr/>
      <dgm:t>
        <a:bodyPr/>
        <a:lstStyle/>
        <a:p>
          <a:endParaRPr lang="en-US"/>
        </a:p>
      </dgm:t>
    </dgm:pt>
    <dgm:pt modelId="{3BF9526C-94A6-4C76-B9EF-8BEC270AAF38}" type="sibTrans" cxnId="{45744180-46E9-4F01-B7D4-B76F07E24D39}">
      <dgm:prSet/>
      <dgm:spPr/>
      <dgm:t>
        <a:bodyPr/>
        <a:lstStyle/>
        <a:p>
          <a:endParaRPr lang="en-US"/>
        </a:p>
      </dgm:t>
    </dgm:pt>
    <dgm:pt modelId="{F32449B0-8C8A-4B94-BE05-4895EEFE199A}">
      <dgm:prSet/>
      <dgm:spPr/>
      <dgm:t>
        <a:bodyPr/>
        <a:lstStyle/>
        <a:p>
          <a:r>
            <a:rPr lang="es-ES"/>
            <a:t>MBTI</a:t>
          </a:r>
          <a:endParaRPr lang="en-US"/>
        </a:p>
      </dgm:t>
    </dgm:pt>
    <dgm:pt modelId="{A5D82D27-1AAC-49FF-A939-875C1D7C0F6B}" type="parTrans" cxnId="{91009E49-B6CF-4D97-A52B-70F76D8F89F5}">
      <dgm:prSet/>
      <dgm:spPr/>
      <dgm:t>
        <a:bodyPr/>
        <a:lstStyle/>
        <a:p>
          <a:endParaRPr lang="en-US"/>
        </a:p>
      </dgm:t>
    </dgm:pt>
    <dgm:pt modelId="{2F67C75B-5A37-4AE0-94FA-81AE95BC1A79}" type="sibTrans" cxnId="{91009E49-B6CF-4D97-A52B-70F76D8F89F5}">
      <dgm:prSet/>
      <dgm:spPr/>
      <dgm:t>
        <a:bodyPr/>
        <a:lstStyle/>
        <a:p>
          <a:endParaRPr lang="en-US"/>
        </a:p>
      </dgm:t>
    </dgm:pt>
    <dgm:pt modelId="{A7D635F1-37A1-4D01-AFFB-0FEB414CFD1D}">
      <dgm:prSet/>
      <dgm:spPr/>
      <dgm:t>
        <a:bodyPr/>
        <a:lstStyle/>
        <a:p>
          <a:r>
            <a:rPr lang="es-ES"/>
            <a:t>TEST DE TOULOUSE</a:t>
          </a:r>
          <a:endParaRPr lang="en-US"/>
        </a:p>
      </dgm:t>
    </dgm:pt>
    <dgm:pt modelId="{2FB2CD85-EE73-4CEE-88E3-EFCD654969DA}" type="parTrans" cxnId="{39842526-A83D-40DF-8A05-709D7C49869A}">
      <dgm:prSet/>
      <dgm:spPr/>
      <dgm:t>
        <a:bodyPr/>
        <a:lstStyle/>
        <a:p>
          <a:endParaRPr lang="en-US"/>
        </a:p>
      </dgm:t>
    </dgm:pt>
    <dgm:pt modelId="{E4A326E0-F125-4DCE-B8C3-50654314DF86}" type="sibTrans" cxnId="{39842526-A83D-40DF-8A05-709D7C49869A}">
      <dgm:prSet/>
      <dgm:spPr/>
      <dgm:t>
        <a:bodyPr/>
        <a:lstStyle/>
        <a:p>
          <a:endParaRPr lang="en-US"/>
        </a:p>
      </dgm:t>
    </dgm:pt>
    <dgm:pt modelId="{3B5349F5-2C71-4FE0-92F0-B7924F9F60D6}">
      <dgm:prSet/>
      <dgm:spPr/>
      <dgm:t>
        <a:bodyPr/>
        <a:lstStyle/>
        <a:p>
          <a:r>
            <a:rPr lang="es-ES"/>
            <a:t>TEST DE WARTEGG</a:t>
          </a:r>
          <a:endParaRPr lang="en-US"/>
        </a:p>
      </dgm:t>
    </dgm:pt>
    <dgm:pt modelId="{B8E82AF7-B42D-479E-8A56-227C0ED40CC4}" type="parTrans" cxnId="{3393998F-536C-4323-9AA3-08A777564BCE}">
      <dgm:prSet/>
      <dgm:spPr/>
      <dgm:t>
        <a:bodyPr/>
        <a:lstStyle/>
        <a:p>
          <a:endParaRPr lang="en-US"/>
        </a:p>
      </dgm:t>
    </dgm:pt>
    <dgm:pt modelId="{A0087996-F3FA-4ECF-BC1A-2E4292F69089}" type="sibTrans" cxnId="{3393998F-536C-4323-9AA3-08A777564BCE}">
      <dgm:prSet/>
      <dgm:spPr/>
      <dgm:t>
        <a:bodyPr/>
        <a:lstStyle/>
        <a:p>
          <a:endParaRPr lang="en-US"/>
        </a:p>
      </dgm:t>
    </dgm:pt>
    <dgm:pt modelId="{29249EC1-AF52-4862-B954-5CC93ACBC947}" type="pres">
      <dgm:prSet presAssocID="{35B078CB-1875-4133-BE67-BF0FF6124196}" presName="diagram" presStyleCnt="0">
        <dgm:presLayoutVars>
          <dgm:dir/>
          <dgm:resizeHandles val="exact"/>
        </dgm:presLayoutVars>
      </dgm:prSet>
      <dgm:spPr/>
    </dgm:pt>
    <dgm:pt modelId="{F6918295-B382-4228-AD3D-172452564052}" type="pres">
      <dgm:prSet presAssocID="{7DA9A628-FB79-4A09-B690-B117B55E14E9}" presName="node" presStyleLbl="node1" presStyleIdx="0" presStyleCnt="8">
        <dgm:presLayoutVars>
          <dgm:bulletEnabled val="1"/>
        </dgm:presLayoutVars>
      </dgm:prSet>
      <dgm:spPr/>
    </dgm:pt>
    <dgm:pt modelId="{E15EDE86-9352-44D8-B6DC-53E41B82EFD5}" type="pres">
      <dgm:prSet presAssocID="{677A2799-D756-4BFC-A405-8E2909618D34}" presName="sibTrans" presStyleCnt="0"/>
      <dgm:spPr/>
    </dgm:pt>
    <dgm:pt modelId="{12E241DD-B6A5-4D94-B7DE-699C6051B547}" type="pres">
      <dgm:prSet presAssocID="{44D88438-6BA3-4D0E-9402-3F49E3D9C6C0}" presName="node" presStyleLbl="node1" presStyleIdx="1" presStyleCnt="8">
        <dgm:presLayoutVars>
          <dgm:bulletEnabled val="1"/>
        </dgm:presLayoutVars>
      </dgm:prSet>
      <dgm:spPr/>
    </dgm:pt>
    <dgm:pt modelId="{D6503A2E-472B-4FE0-94F4-B503AC8AC3FE}" type="pres">
      <dgm:prSet presAssocID="{51D9D891-EB54-43CF-A0A9-5A985A5BA1FB}" presName="sibTrans" presStyleCnt="0"/>
      <dgm:spPr/>
    </dgm:pt>
    <dgm:pt modelId="{BFCC95F5-6DDF-48F9-8203-56419556B147}" type="pres">
      <dgm:prSet presAssocID="{E7EBF57B-6C83-405E-9AF3-53B592C46CAA}" presName="node" presStyleLbl="node1" presStyleIdx="2" presStyleCnt="8">
        <dgm:presLayoutVars>
          <dgm:bulletEnabled val="1"/>
        </dgm:presLayoutVars>
      </dgm:prSet>
      <dgm:spPr/>
    </dgm:pt>
    <dgm:pt modelId="{37913281-7BAF-4806-95E2-CA8794DEE70B}" type="pres">
      <dgm:prSet presAssocID="{8C713B72-F327-4B6A-8DFF-2129A620435C}" presName="sibTrans" presStyleCnt="0"/>
      <dgm:spPr/>
    </dgm:pt>
    <dgm:pt modelId="{25760872-13FE-48FE-B913-30C931E20006}" type="pres">
      <dgm:prSet presAssocID="{DF4880D1-DDAB-4A6C-B90E-BD4CDC0C88AB}" presName="node" presStyleLbl="node1" presStyleIdx="3" presStyleCnt="8">
        <dgm:presLayoutVars>
          <dgm:bulletEnabled val="1"/>
        </dgm:presLayoutVars>
      </dgm:prSet>
      <dgm:spPr/>
    </dgm:pt>
    <dgm:pt modelId="{9CBF0ADB-C5B6-46ED-AB9D-6AF1D5987785}" type="pres">
      <dgm:prSet presAssocID="{3EA220D0-6B84-4F04-A00E-9FBDB96404E2}" presName="sibTrans" presStyleCnt="0"/>
      <dgm:spPr/>
    </dgm:pt>
    <dgm:pt modelId="{66150FAA-BFD1-4290-A97F-6E032A6122DE}" type="pres">
      <dgm:prSet presAssocID="{CEC99CFD-B3DC-46F4-B356-0F5570275A5D}" presName="node" presStyleLbl="node1" presStyleIdx="4" presStyleCnt="8">
        <dgm:presLayoutVars>
          <dgm:bulletEnabled val="1"/>
        </dgm:presLayoutVars>
      </dgm:prSet>
      <dgm:spPr/>
    </dgm:pt>
    <dgm:pt modelId="{3427FE37-A42B-4FF0-9C90-EB7EF9387F1B}" type="pres">
      <dgm:prSet presAssocID="{3BF9526C-94A6-4C76-B9EF-8BEC270AAF38}" presName="sibTrans" presStyleCnt="0"/>
      <dgm:spPr/>
    </dgm:pt>
    <dgm:pt modelId="{8B9CE34A-0891-4B96-8A55-5F7354D93E88}" type="pres">
      <dgm:prSet presAssocID="{F32449B0-8C8A-4B94-BE05-4895EEFE199A}" presName="node" presStyleLbl="node1" presStyleIdx="5" presStyleCnt="8">
        <dgm:presLayoutVars>
          <dgm:bulletEnabled val="1"/>
        </dgm:presLayoutVars>
      </dgm:prSet>
      <dgm:spPr/>
    </dgm:pt>
    <dgm:pt modelId="{8E8F4A0F-46FF-4C81-9271-24DBE7216062}" type="pres">
      <dgm:prSet presAssocID="{2F67C75B-5A37-4AE0-94FA-81AE95BC1A79}" presName="sibTrans" presStyleCnt="0"/>
      <dgm:spPr/>
    </dgm:pt>
    <dgm:pt modelId="{2D82A627-9486-490A-A73C-345BD3890DBF}" type="pres">
      <dgm:prSet presAssocID="{A7D635F1-37A1-4D01-AFFB-0FEB414CFD1D}" presName="node" presStyleLbl="node1" presStyleIdx="6" presStyleCnt="8">
        <dgm:presLayoutVars>
          <dgm:bulletEnabled val="1"/>
        </dgm:presLayoutVars>
      </dgm:prSet>
      <dgm:spPr/>
    </dgm:pt>
    <dgm:pt modelId="{C188527B-4464-4ECF-A9EA-DDCC2DCFA6C5}" type="pres">
      <dgm:prSet presAssocID="{E4A326E0-F125-4DCE-B8C3-50654314DF86}" presName="sibTrans" presStyleCnt="0"/>
      <dgm:spPr/>
    </dgm:pt>
    <dgm:pt modelId="{7D76EAAD-0437-46C8-B9F6-9E5EA9E3A890}" type="pres">
      <dgm:prSet presAssocID="{3B5349F5-2C71-4FE0-92F0-B7924F9F60D6}" presName="node" presStyleLbl="node1" presStyleIdx="7" presStyleCnt="8">
        <dgm:presLayoutVars>
          <dgm:bulletEnabled val="1"/>
        </dgm:presLayoutVars>
      </dgm:prSet>
      <dgm:spPr/>
    </dgm:pt>
  </dgm:ptLst>
  <dgm:cxnLst>
    <dgm:cxn modelId="{A9BE2604-863B-4162-805E-DFA585E7E816}" srcId="{35B078CB-1875-4133-BE67-BF0FF6124196}" destId="{7DA9A628-FB79-4A09-B690-B117B55E14E9}" srcOrd="0" destOrd="0" parTransId="{AF3DE08A-CCD0-4468-98A0-6555693552CF}" sibTransId="{677A2799-D756-4BFC-A405-8E2909618D34}"/>
    <dgm:cxn modelId="{B31BCC0B-6F18-4619-BBB4-B44E1BDD7C99}" type="presOf" srcId="{CEC99CFD-B3DC-46F4-B356-0F5570275A5D}" destId="{66150FAA-BFD1-4290-A97F-6E032A6122DE}" srcOrd="0" destOrd="0" presId="urn:microsoft.com/office/officeart/2005/8/layout/default"/>
    <dgm:cxn modelId="{39842526-A83D-40DF-8A05-709D7C49869A}" srcId="{35B078CB-1875-4133-BE67-BF0FF6124196}" destId="{A7D635F1-37A1-4D01-AFFB-0FEB414CFD1D}" srcOrd="6" destOrd="0" parTransId="{2FB2CD85-EE73-4CEE-88E3-EFCD654969DA}" sibTransId="{E4A326E0-F125-4DCE-B8C3-50654314DF86}"/>
    <dgm:cxn modelId="{E7334B30-76FB-464E-894A-6265495D9556}" srcId="{35B078CB-1875-4133-BE67-BF0FF6124196}" destId="{DF4880D1-DDAB-4A6C-B90E-BD4CDC0C88AB}" srcOrd="3" destOrd="0" parTransId="{2707F580-1E2D-47C3-987B-269EA6BF71B1}" sibTransId="{3EA220D0-6B84-4F04-A00E-9FBDB96404E2}"/>
    <dgm:cxn modelId="{989F3C69-5EBB-4D0E-AF97-20CD4FFA4329}" srcId="{35B078CB-1875-4133-BE67-BF0FF6124196}" destId="{44D88438-6BA3-4D0E-9402-3F49E3D9C6C0}" srcOrd="1" destOrd="0" parTransId="{B3BB1866-B95D-4C08-A1FC-5E9978030E28}" sibTransId="{51D9D891-EB54-43CF-A0A9-5A985A5BA1FB}"/>
    <dgm:cxn modelId="{91009E49-B6CF-4D97-A52B-70F76D8F89F5}" srcId="{35B078CB-1875-4133-BE67-BF0FF6124196}" destId="{F32449B0-8C8A-4B94-BE05-4895EEFE199A}" srcOrd="5" destOrd="0" parTransId="{A5D82D27-1AAC-49FF-A939-875C1D7C0F6B}" sibTransId="{2F67C75B-5A37-4AE0-94FA-81AE95BC1A79}"/>
    <dgm:cxn modelId="{AFFE5D4D-5100-4ACA-8F2F-3753C2D9A7EE}" type="presOf" srcId="{7DA9A628-FB79-4A09-B690-B117B55E14E9}" destId="{F6918295-B382-4228-AD3D-172452564052}" srcOrd="0" destOrd="0" presId="urn:microsoft.com/office/officeart/2005/8/layout/default"/>
    <dgm:cxn modelId="{45744180-46E9-4F01-B7D4-B76F07E24D39}" srcId="{35B078CB-1875-4133-BE67-BF0FF6124196}" destId="{CEC99CFD-B3DC-46F4-B356-0F5570275A5D}" srcOrd="4" destOrd="0" parTransId="{9B880A72-2DE8-4E95-8892-1572CAAFF0ED}" sibTransId="{3BF9526C-94A6-4C76-B9EF-8BEC270AAF38}"/>
    <dgm:cxn modelId="{76418F86-60C3-43D1-B0EA-503DC31B9BD4}" type="presOf" srcId="{35B078CB-1875-4133-BE67-BF0FF6124196}" destId="{29249EC1-AF52-4862-B954-5CC93ACBC947}" srcOrd="0" destOrd="0" presId="urn:microsoft.com/office/officeart/2005/8/layout/default"/>
    <dgm:cxn modelId="{3393998F-536C-4323-9AA3-08A777564BCE}" srcId="{35B078CB-1875-4133-BE67-BF0FF6124196}" destId="{3B5349F5-2C71-4FE0-92F0-B7924F9F60D6}" srcOrd="7" destOrd="0" parTransId="{B8E82AF7-B42D-479E-8A56-227C0ED40CC4}" sibTransId="{A0087996-F3FA-4ECF-BC1A-2E4292F69089}"/>
    <dgm:cxn modelId="{8C42DFA8-5FA6-4623-8C9D-1A2F46FF628F}" type="presOf" srcId="{E7EBF57B-6C83-405E-9AF3-53B592C46CAA}" destId="{BFCC95F5-6DDF-48F9-8203-56419556B147}" srcOrd="0" destOrd="0" presId="urn:microsoft.com/office/officeart/2005/8/layout/default"/>
    <dgm:cxn modelId="{3C5687AF-1A55-43B7-9F45-D76039529043}" type="presOf" srcId="{F32449B0-8C8A-4B94-BE05-4895EEFE199A}" destId="{8B9CE34A-0891-4B96-8A55-5F7354D93E88}" srcOrd="0" destOrd="0" presId="urn:microsoft.com/office/officeart/2005/8/layout/default"/>
    <dgm:cxn modelId="{337667B0-1F4D-4F24-AE39-8F5C4388E76F}" type="presOf" srcId="{44D88438-6BA3-4D0E-9402-3F49E3D9C6C0}" destId="{12E241DD-B6A5-4D94-B7DE-699C6051B547}" srcOrd="0" destOrd="0" presId="urn:microsoft.com/office/officeart/2005/8/layout/default"/>
    <dgm:cxn modelId="{B7B942D2-39F1-487D-B861-87AA10DF8A58}" type="presOf" srcId="{3B5349F5-2C71-4FE0-92F0-B7924F9F60D6}" destId="{7D76EAAD-0437-46C8-B9F6-9E5EA9E3A890}" srcOrd="0" destOrd="0" presId="urn:microsoft.com/office/officeart/2005/8/layout/default"/>
    <dgm:cxn modelId="{94A046D7-D839-4390-818A-8E97F74F3185}" srcId="{35B078CB-1875-4133-BE67-BF0FF6124196}" destId="{E7EBF57B-6C83-405E-9AF3-53B592C46CAA}" srcOrd="2" destOrd="0" parTransId="{52F991D8-59BA-4903-81D7-780C8680214F}" sibTransId="{8C713B72-F327-4B6A-8DFF-2129A620435C}"/>
    <dgm:cxn modelId="{7B89E9F9-E0F6-42A4-8598-C94CD5C1C902}" type="presOf" srcId="{DF4880D1-DDAB-4A6C-B90E-BD4CDC0C88AB}" destId="{25760872-13FE-48FE-B913-30C931E20006}" srcOrd="0" destOrd="0" presId="urn:microsoft.com/office/officeart/2005/8/layout/default"/>
    <dgm:cxn modelId="{1D85BFFC-E68F-44A2-B337-44914B309945}" type="presOf" srcId="{A7D635F1-37A1-4D01-AFFB-0FEB414CFD1D}" destId="{2D82A627-9486-490A-A73C-345BD3890DBF}" srcOrd="0" destOrd="0" presId="urn:microsoft.com/office/officeart/2005/8/layout/default"/>
    <dgm:cxn modelId="{34D882B3-3040-4D2D-87AB-0F734FAED2F7}" type="presParOf" srcId="{29249EC1-AF52-4862-B954-5CC93ACBC947}" destId="{F6918295-B382-4228-AD3D-172452564052}" srcOrd="0" destOrd="0" presId="urn:microsoft.com/office/officeart/2005/8/layout/default"/>
    <dgm:cxn modelId="{61D24E62-927D-4996-8D66-64BF26C3E849}" type="presParOf" srcId="{29249EC1-AF52-4862-B954-5CC93ACBC947}" destId="{E15EDE86-9352-44D8-B6DC-53E41B82EFD5}" srcOrd="1" destOrd="0" presId="urn:microsoft.com/office/officeart/2005/8/layout/default"/>
    <dgm:cxn modelId="{040FCB81-1F82-4B73-9BEE-1C7DC012B192}" type="presParOf" srcId="{29249EC1-AF52-4862-B954-5CC93ACBC947}" destId="{12E241DD-B6A5-4D94-B7DE-699C6051B547}" srcOrd="2" destOrd="0" presId="urn:microsoft.com/office/officeart/2005/8/layout/default"/>
    <dgm:cxn modelId="{0D4750B2-B890-4E32-8409-61B9048F7C89}" type="presParOf" srcId="{29249EC1-AF52-4862-B954-5CC93ACBC947}" destId="{D6503A2E-472B-4FE0-94F4-B503AC8AC3FE}" srcOrd="3" destOrd="0" presId="urn:microsoft.com/office/officeart/2005/8/layout/default"/>
    <dgm:cxn modelId="{0D0632F7-23D9-426F-B032-A1BA7DB08DF6}" type="presParOf" srcId="{29249EC1-AF52-4862-B954-5CC93ACBC947}" destId="{BFCC95F5-6DDF-48F9-8203-56419556B147}" srcOrd="4" destOrd="0" presId="urn:microsoft.com/office/officeart/2005/8/layout/default"/>
    <dgm:cxn modelId="{8846D061-2847-4287-A8CE-FCFC164599CD}" type="presParOf" srcId="{29249EC1-AF52-4862-B954-5CC93ACBC947}" destId="{37913281-7BAF-4806-95E2-CA8794DEE70B}" srcOrd="5" destOrd="0" presId="urn:microsoft.com/office/officeart/2005/8/layout/default"/>
    <dgm:cxn modelId="{B66EC7FA-FA30-46B3-90EA-3133116E2B87}" type="presParOf" srcId="{29249EC1-AF52-4862-B954-5CC93ACBC947}" destId="{25760872-13FE-48FE-B913-30C931E20006}" srcOrd="6" destOrd="0" presId="urn:microsoft.com/office/officeart/2005/8/layout/default"/>
    <dgm:cxn modelId="{D791429B-D471-403D-A400-F15FC22340E7}" type="presParOf" srcId="{29249EC1-AF52-4862-B954-5CC93ACBC947}" destId="{9CBF0ADB-C5B6-46ED-AB9D-6AF1D5987785}" srcOrd="7" destOrd="0" presId="urn:microsoft.com/office/officeart/2005/8/layout/default"/>
    <dgm:cxn modelId="{4D189063-3A7C-4400-8ECF-F6ADEC84EF86}" type="presParOf" srcId="{29249EC1-AF52-4862-B954-5CC93ACBC947}" destId="{66150FAA-BFD1-4290-A97F-6E032A6122DE}" srcOrd="8" destOrd="0" presId="urn:microsoft.com/office/officeart/2005/8/layout/default"/>
    <dgm:cxn modelId="{5E7831CF-3CBA-42E5-88D9-D9F65895CC71}" type="presParOf" srcId="{29249EC1-AF52-4862-B954-5CC93ACBC947}" destId="{3427FE37-A42B-4FF0-9C90-EB7EF9387F1B}" srcOrd="9" destOrd="0" presId="urn:microsoft.com/office/officeart/2005/8/layout/default"/>
    <dgm:cxn modelId="{736D5298-982E-4F7E-9A7A-EB30FA67C06C}" type="presParOf" srcId="{29249EC1-AF52-4862-B954-5CC93ACBC947}" destId="{8B9CE34A-0891-4B96-8A55-5F7354D93E88}" srcOrd="10" destOrd="0" presId="urn:microsoft.com/office/officeart/2005/8/layout/default"/>
    <dgm:cxn modelId="{8FB982F7-D770-4101-8276-897A619A7E44}" type="presParOf" srcId="{29249EC1-AF52-4862-B954-5CC93ACBC947}" destId="{8E8F4A0F-46FF-4C81-9271-24DBE7216062}" srcOrd="11" destOrd="0" presId="urn:microsoft.com/office/officeart/2005/8/layout/default"/>
    <dgm:cxn modelId="{9A631E34-5D0E-4AA3-A27B-6BAF74C58000}" type="presParOf" srcId="{29249EC1-AF52-4862-B954-5CC93ACBC947}" destId="{2D82A627-9486-490A-A73C-345BD3890DBF}" srcOrd="12" destOrd="0" presId="urn:microsoft.com/office/officeart/2005/8/layout/default"/>
    <dgm:cxn modelId="{92692B0A-0225-4568-A8FD-7B87C1ACE71B}" type="presParOf" srcId="{29249EC1-AF52-4862-B954-5CC93ACBC947}" destId="{C188527B-4464-4ECF-A9EA-DDCC2DCFA6C5}" srcOrd="13" destOrd="0" presId="urn:microsoft.com/office/officeart/2005/8/layout/default"/>
    <dgm:cxn modelId="{DBFB0034-714C-440F-B5BA-9601EB1F59C3}" type="presParOf" srcId="{29249EC1-AF52-4862-B954-5CC93ACBC947}" destId="{7D76EAAD-0437-46C8-B9F6-9E5EA9E3A890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ACC924C-55AB-4A68-B302-930896301573}" type="doc">
      <dgm:prSet loTypeId="urn:microsoft.com/office/officeart/2018/2/layout/IconLabel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C8C3FEE9-694C-4FFB-BCDC-8D96C0C2B035}">
      <dgm:prSet/>
      <dgm:spPr/>
      <dgm:t>
        <a:bodyPr/>
        <a:lstStyle/>
        <a:p>
          <a:r>
            <a:rPr lang="es-ES"/>
            <a:t>ATENCION</a:t>
          </a:r>
          <a:endParaRPr lang="en-US"/>
        </a:p>
      </dgm:t>
    </dgm:pt>
    <dgm:pt modelId="{71963F21-BC32-49A0-91B3-50A678216650}" type="parTrans" cxnId="{F6401CF4-6FCF-4FDE-B6AA-3F8E96DEA1BE}">
      <dgm:prSet/>
      <dgm:spPr/>
      <dgm:t>
        <a:bodyPr/>
        <a:lstStyle/>
        <a:p>
          <a:endParaRPr lang="en-US"/>
        </a:p>
      </dgm:t>
    </dgm:pt>
    <dgm:pt modelId="{F0C71A99-AE86-4026-8EBA-237A8C257597}" type="sibTrans" cxnId="{F6401CF4-6FCF-4FDE-B6AA-3F8E96DEA1BE}">
      <dgm:prSet/>
      <dgm:spPr/>
      <dgm:t>
        <a:bodyPr/>
        <a:lstStyle/>
        <a:p>
          <a:endParaRPr lang="en-US"/>
        </a:p>
      </dgm:t>
    </dgm:pt>
    <dgm:pt modelId="{F71D52B1-A698-462D-8D1D-2676F3DD78B5}">
      <dgm:prSet/>
      <dgm:spPr/>
      <dgm:t>
        <a:bodyPr/>
        <a:lstStyle/>
        <a:p>
          <a:r>
            <a:rPr lang="es-ES"/>
            <a:t>CAPACIDAD DE CONCENTRACIÓN </a:t>
          </a:r>
          <a:endParaRPr lang="en-US"/>
        </a:p>
      </dgm:t>
    </dgm:pt>
    <dgm:pt modelId="{13D06698-8BFE-4874-8752-DFE53C054E54}" type="parTrans" cxnId="{6C6223AE-6AAB-460C-91CF-688EAAB1E76F}">
      <dgm:prSet/>
      <dgm:spPr/>
      <dgm:t>
        <a:bodyPr/>
        <a:lstStyle/>
        <a:p>
          <a:endParaRPr lang="en-US"/>
        </a:p>
      </dgm:t>
    </dgm:pt>
    <dgm:pt modelId="{43DD6582-96E9-4292-9B58-E8A86D5AADCC}" type="sibTrans" cxnId="{6C6223AE-6AAB-460C-91CF-688EAAB1E76F}">
      <dgm:prSet/>
      <dgm:spPr/>
      <dgm:t>
        <a:bodyPr/>
        <a:lstStyle/>
        <a:p>
          <a:endParaRPr lang="en-US"/>
        </a:p>
      </dgm:t>
    </dgm:pt>
    <dgm:pt modelId="{3C34CABD-14AC-48CC-BDDD-5564C09DEE62}" type="pres">
      <dgm:prSet presAssocID="{BACC924C-55AB-4A68-B302-930896301573}" presName="root" presStyleCnt="0">
        <dgm:presLayoutVars>
          <dgm:dir/>
          <dgm:resizeHandles val="exact"/>
        </dgm:presLayoutVars>
      </dgm:prSet>
      <dgm:spPr/>
    </dgm:pt>
    <dgm:pt modelId="{C6B016DA-D88D-489E-826A-C8DA6700684C}" type="pres">
      <dgm:prSet presAssocID="{C8C3FEE9-694C-4FFB-BCDC-8D96C0C2B035}" presName="compNode" presStyleCnt="0"/>
      <dgm:spPr/>
    </dgm:pt>
    <dgm:pt modelId="{252B5314-D884-4738-B3CC-9E79B138719D}" type="pres">
      <dgm:prSet presAssocID="{C8C3FEE9-694C-4FFB-BCDC-8D96C0C2B035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rain in head"/>
        </a:ext>
      </dgm:extLst>
    </dgm:pt>
    <dgm:pt modelId="{779B1C84-1E38-4BA3-A917-2627D219E842}" type="pres">
      <dgm:prSet presAssocID="{C8C3FEE9-694C-4FFB-BCDC-8D96C0C2B035}" presName="spaceRect" presStyleCnt="0"/>
      <dgm:spPr/>
    </dgm:pt>
    <dgm:pt modelId="{6989E328-8F39-455B-854E-960D459C988D}" type="pres">
      <dgm:prSet presAssocID="{C8C3FEE9-694C-4FFB-BCDC-8D96C0C2B035}" presName="textRect" presStyleLbl="revTx" presStyleIdx="0" presStyleCnt="2">
        <dgm:presLayoutVars>
          <dgm:chMax val="1"/>
          <dgm:chPref val="1"/>
        </dgm:presLayoutVars>
      </dgm:prSet>
      <dgm:spPr/>
    </dgm:pt>
    <dgm:pt modelId="{F5E86984-4C6B-44AD-B82D-CED9247E18A6}" type="pres">
      <dgm:prSet presAssocID="{F0C71A99-AE86-4026-8EBA-237A8C257597}" presName="sibTrans" presStyleCnt="0"/>
      <dgm:spPr/>
    </dgm:pt>
    <dgm:pt modelId="{991BA231-F10C-46E0-93C2-7E1E1B25E2BE}" type="pres">
      <dgm:prSet presAssocID="{F71D52B1-A698-462D-8D1D-2676F3DD78B5}" presName="compNode" presStyleCnt="0"/>
      <dgm:spPr/>
    </dgm:pt>
    <dgm:pt modelId="{A277BE3D-924F-466C-A453-B464386472EC}" type="pres">
      <dgm:prSet presAssocID="{F71D52B1-A698-462D-8D1D-2676F3DD78B5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3E61D3F9-4983-4B9D-BFD9-A43AA7F514BE}" type="pres">
      <dgm:prSet presAssocID="{F71D52B1-A698-462D-8D1D-2676F3DD78B5}" presName="spaceRect" presStyleCnt="0"/>
      <dgm:spPr/>
    </dgm:pt>
    <dgm:pt modelId="{B81D3241-18BE-453A-B94A-912BBB25E6C0}" type="pres">
      <dgm:prSet presAssocID="{F71D52B1-A698-462D-8D1D-2676F3DD78B5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ACE0454C-6A79-4FC0-8A0B-608AF9DC79A9}" type="presOf" srcId="{BACC924C-55AB-4A68-B302-930896301573}" destId="{3C34CABD-14AC-48CC-BDDD-5564C09DEE62}" srcOrd="0" destOrd="0" presId="urn:microsoft.com/office/officeart/2018/2/layout/IconLabelList"/>
    <dgm:cxn modelId="{C3B7A659-BA06-4649-979B-13B03AE5EDB1}" type="presOf" srcId="{F71D52B1-A698-462D-8D1D-2676F3DD78B5}" destId="{B81D3241-18BE-453A-B94A-912BBB25E6C0}" srcOrd="0" destOrd="0" presId="urn:microsoft.com/office/officeart/2018/2/layout/IconLabelList"/>
    <dgm:cxn modelId="{6C6223AE-6AAB-460C-91CF-688EAAB1E76F}" srcId="{BACC924C-55AB-4A68-B302-930896301573}" destId="{F71D52B1-A698-462D-8D1D-2676F3DD78B5}" srcOrd="1" destOrd="0" parTransId="{13D06698-8BFE-4874-8752-DFE53C054E54}" sibTransId="{43DD6582-96E9-4292-9B58-E8A86D5AADCC}"/>
    <dgm:cxn modelId="{1DE293EC-14CB-458B-83FE-07ED1ACE9200}" type="presOf" srcId="{C8C3FEE9-694C-4FFB-BCDC-8D96C0C2B035}" destId="{6989E328-8F39-455B-854E-960D459C988D}" srcOrd="0" destOrd="0" presId="urn:microsoft.com/office/officeart/2018/2/layout/IconLabelList"/>
    <dgm:cxn modelId="{F6401CF4-6FCF-4FDE-B6AA-3F8E96DEA1BE}" srcId="{BACC924C-55AB-4A68-B302-930896301573}" destId="{C8C3FEE9-694C-4FFB-BCDC-8D96C0C2B035}" srcOrd="0" destOrd="0" parTransId="{71963F21-BC32-49A0-91B3-50A678216650}" sibTransId="{F0C71A99-AE86-4026-8EBA-237A8C257597}"/>
    <dgm:cxn modelId="{6D6DC63C-5722-48F3-9C13-1501ED76CE3A}" type="presParOf" srcId="{3C34CABD-14AC-48CC-BDDD-5564C09DEE62}" destId="{C6B016DA-D88D-489E-826A-C8DA6700684C}" srcOrd="0" destOrd="0" presId="urn:microsoft.com/office/officeart/2018/2/layout/IconLabelList"/>
    <dgm:cxn modelId="{E6327E00-963C-4F42-A7B7-DD84AD5C673D}" type="presParOf" srcId="{C6B016DA-D88D-489E-826A-C8DA6700684C}" destId="{252B5314-D884-4738-B3CC-9E79B138719D}" srcOrd="0" destOrd="0" presId="urn:microsoft.com/office/officeart/2018/2/layout/IconLabelList"/>
    <dgm:cxn modelId="{B14085FF-96D2-4DE5-99E6-A0F4942703AC}" type="presParOf" srcId="{C6B016DA-D88D-489E-826A-C8DA6700684C}" destId="{779B1C84-1E38-4BA3-A917-2627D219E842}" srcOrd="1" destOrd="0" presId="urn:microsoft.com/office/officeart/2018/2/layout/IconLabelList"/>
    <dgm:cxn modelId="{449F41C1-A9BC-4DAF-A216-E04BDD1E52A8}" type="presParOf" srcId="{C6B016DA-D88D-489E-826A-C8DA6700684C}" destId="{6989E328-8F39-455B-854E-960D459C988D}" srcOrd="2" destOrd="0" presId="urn:microsoft.com/office/officeart/2018/2/layout/IconLabelList"/>
    <dgm:cxn modelId="{EE9BD230-D5B0-4A12-B73C-B9850306B42D}" type="presParOf" srcId="{3C34CABD-14AC-48CC-BDDD-5564C09DEE62}" destId="{F5E86984-4C6B-44AD-B82D-CED9247E18A6}" srcOrd="1" destOrd="0" presId="urn:microsoft.com/office/officeart/2018/2/layout/IconLabelList"/>
    <dgm:cxn modelId="{C99A4B3A-28A9-4E00-AF7C-ADB752D38BA3}" type="presParOf" srcId="{3C34CABD-14AC-48CC-BDDD-5564C09DEE62}" destId="{991BA231-F10C-46E0-93C2-7E1E1B25E2BE}" srcOrd="2" destOrd="0" presId="urn:microsoft.com/office/officeart/2018/2/layout/IconLabelList"/>
    <dgm:cxn modelId="{09FD65E3-C278-464A-AB52-1640849389AE}" type="presParOf" srcId="{991BA231-F10C-46E0-93C2-7E1E1B25E2BE}" destId="{A277BE3D-924F-466C-A453-B464386472EC}" srcOrd="0" destOrd="0" presId="urn:microsoft.com/office/officeart/2018/2/layout/IconLabelList"/>
    <dgm:cxn modelId="{E384F60C-907A-4C67-AE8A-593616E9B2B4}" type="presParOf" srcId="{991BA231-F10C-46E0-93C2-7E1E1B25E2BE}" destId="{3E61D3F9-4983-4B9D-BFD9-A43AA7F514BE}" srcOrd="1" destOrd="0" presId="urn:microsoft.com/office/officeart/2018/2/layout/IconLabelList"/>
    <dgm:cxn modelId="{FDC7F526-DFC5-486A-807E-640AAB122A75}" type="presParOf" srcId="{991BA231-F10C-46E0-93C2-7E1E1B25E2BE}" destId="{B81D3241-18BE-453A-B94A-912BBB25E6C0}" srcOrd="2" destOrd="0" presId="urn:microsoft.com/office/officeart/2018/2/layout/Icon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FD69EAF-81C4-4249-8672-629B77F5383A}" type="doc">
      <dgm:prSet loTypeId="urn:microsoft.com/office/officeart/2008/layout/LinedList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7BC5FF94-3DF7-4762-B461-841BE95BC5CD}">
      <dgm:prSet/>
      <dgm:spPr/>
      <dgm:t>
        <a:bodyPr/>
        <a:lstStyle/>
        <a:p>
          <a:r>
            <a:rPr lang="es-ES"/>
            <a:t>Capacidad resolutiva</a:t>
          </a:r>
          <a:endParaRPr lang="en-US"/>
        </a:p>
      </dgm:t>
    </dgm:pt>
    <dgm:pt modelId="{B0DDB134-B5B9-437D-BA3C-D0978EDE5A85}" type="parTrans" cxnId="{B985E5B1-58CC-4D29-9499-4E3D7F5859E2}">
      <dgm:prSet/>
      <dgm:spPr/>
      <dgm:t>
        <a:bodyPr/>
        <a:lstStyle/>
        <a:p>
          <a:endParaRPr lang="en-US"/>
        </a:p>
      </dgm:t>
    </dgm:pt>
    <dgm:pt modelId="{297981BC-9A00-48B2-B734-BC15DA45FD5F}" type="sibTrans" cxnId="{B985E5B1-58CC-4D29-9499-4E3D7F5859E2}">
      <dgm:prSet/>
      <dgm:spPr/>
      <dgm:t>
        <a:bodyPr/>
        <a:lstStyle/>
        <a:p>
          <a:endParaRPr lang="en-US"/>
        </a:p>
      </dgm:t>
    </dgm:pt>
    <dgm:pt modelId="{5DE72498-3748-4C23-8834-BAC949C8D7A8}">
      <dgm:prSet/>
      <dgm:spPr/>
      <dgm:t>
        <a:bodyPr/>
        <a:lstStyle/>
        <a:p>
          <a:r>
            <a:rPr lang="es-ES"/>
            <a:t>Capacidad de organización</a:t>
          </a:r>
          <a:endParaRPr lang="en-US"/>
        </a:p>
      </dgm:t>
    </dgm:pt>
    <dgm:pt modelId="{85211C1C-E7D7-46A8-9118-D675F8D6F77B}" type="parTrans" cxnId="{070F1649-D7C7-4DD9-9915-B05AC6358908}">
      <dgm:prSet/>
      <dgm:spPr/>
      <dgm:t>
        <a:bodyPr/>
        <a:lstStyle/>
        <a:p>
          <a:endParaRPr lang="en-US"/>
        </a:p>
      </dgm:t>
    </dgm:pt>
    <dgm:pt modelId="{980050D7-7C90-4509-A8E7-38C8618DFED7}" type="sibTrans" cxnId="{070F1649-D7C7-4DD9-9915-B05AC6358908}">
      <dgm:prSet/>
      <dgm:spPr/>
      <dgm:t>
        <a:bodyPr/>
        <a:lstStyle/>
        <a:p>
          <a:endParaRPr lang="en-US"/>
        </a:p>
      </dgm:t>
    </dgm:pt>
    <dgm:pt modelId="{22EE7782-C6B6-47B7-88B9-2330DAEF23FC}">
      <dgm:prSet/>
      <dgm:spPr/>
      <dgm:t>
        <a:bodyPr/>
        <a:lstStyle/>
        <a:p>
          <a:r>
            <a:rPr lang="es-ES"/>
            <a:t>Creatividad</a:t>
          </a:r>
          <a:endParaRPr lang="en-US"/>
        </a:p>
      </dgm:t>
    </dgm:pt>
    <dgm:pt modelId="{A96799A1-7FFE-4C82-943E-16A7A1F550C4}" type="parTrans" cxnId="{9CB50A96-DB47-469B-8308-F18862EE1BBC}">
      <dgm:prSet/>
      <dgm:spPr/>
      <dgm:t>
        <a:bodyPr/>
        <a:lstStyle/>
        <a:p>
          <a:endParaRPr lang="en-US"/>
        </a:p>
      </dgm:t>
    </dgm:pt>
    <dgm:pt modelId="{84E626E4-0060-4EDC-93C7-0503235A4100}" type="sibTrans" cxnId="{9CB50A96-DB47-469B-8308-F18862EE1BBC}">
      <dgm:prSet/>
      <dgm:spPr/>
      <dgm:t>
        <a:bodyPr/>
        <a:lstStyle/>
        <a:p>
          <a:endParaRPr lang="en-US"/>
        </a:p>
      </dgm:t>
    </dgm:pt>
    <dgm:pt modelId="{C4B6C887-50F4-4DEB-B840-8158F19F182D}">
      <dgm:prSet/>
      <dgm:spPr/>
      <dgm:t>
        <a:bodyPr/>
        <a:lstStyle/>
        <a:p>
          <a:r>
            <a:rPr lang="es-ES"/>
            <a:t>Madurez en el trazo</a:t>
          </a:r>
          <a:endParaRPr lang="en-US"/>
        </a:p>
      </dgm:t>
    </dgm:pt>
    <dgm:pt modelId="{9770AC90-3FF3-4F9F-B1B7-D4A74547BCA4}" type="parTrans" cxnId="{936C97A9-E247-49FD-95E0-5660F468511A}">
      <dgm:prSet/>
      <dgm:spPr/>
      <dgm:t>
        <a:bodyPr/>
        <a:lstStyle/>
        <a:p>
          <a:endParaRPr lang="en-US"/>
        </a:p>
      </dgm:t>
    </dgm:pt>
    <dgm:pt modelId="{4B5EF08E-19B3-4863-B028-A7FA3DB2A660}" type="sibTrans" cxnId="{936C97A9-E247-49FD-95E0-5660F468511A}">
      <dgm:prSet/>
      <dgm:spPr/>
      <dgm:t>
        <a:bodyPr/>
        <a:lstStyle/>
        <a:p>
          <a:endParaRPr lang="en-US"/>
        </a:p>
      </dgm:t>
    </dgm:pt>
    <dgm:pt modelId="{C34981A4-8493-46C8-81AD-2CA5FCDE0419}">
      <dgm:prSet/>
      <dgm:spPr/>
      <dgm:t>
        <a:bodyPr/>
        <a:lstStyle/>
        <a:p>
          <a:r>
            <a:rPr lang="es-ES"/>
            <a:t>El equilibrio en el uso del espacio</a:t>
          </a:r>
          <a:endParaRPr lang="en-US"/>
        </a:p>
      </dgm:t>
    </dgm:pt>
    <dgm:pt modelId="{976C633F-9C30-42EE-8D8A-CE7D4E77CC13}" type="parTrans" cxnId="{1F9877EC-6A89-416F-8665-DF971E48D38E}">
      <dgm:prSet/>
      <dgm:spPr/>
      <dgm:t>
        <a:bodyPr/>
        <a:lstStyle/>
        <a:p>
          <a:endParaRPr lang="en-US"/>
        </a:p>
      </dgm:t>
    </dgm:pt>
    <dgm:pt modelId="{DF14B165-F7CD-4097-96A5-1581F44497FB}" type="sibTrans" cxnId="{1F9877EC-6A89-416F-8665-DF971E48D38E}">
      <dgm:prSet/>
      <dgm:spPr/>
      <dgm:t>
        <a:bodyPr/>
        <a:lstStyle/>
        <a:p>
          <a:endParaRPr lang="en-US"/>
        </a:p>
      </dgm:t>
    </dgm:pt>
    <dgm:pt modelId="{E8D08151-F8B0-40D5-B27A-2726761956CD}">
      <dgm:prSet/>
      <dgm:spPr/>
      <dgm:t>
        <a:bodyPr/>
        <a:lstStyle/>
        <a:p>
          <a:r>
            <a:rPr lang="es-ES"/>
            <a:t>La concordancia con el título</a:t>
          </a:r>
          <a:endParaRPr lang="en-US"/>
        </a:p>
      </dgm:t>
    </dgm:pt>
    <dgm:pt modelId="{33606DC9-C7D6-4833-922B-0DEEC2FEB122}" type="parTrans" cxnId="{6C6A653E-58CA-4633-9E47-A82D916C96E9}">
      <dgm:prSet/>
      <dgm:spPr/>
      <dgm:t>
        <a:bodyPr/>
        <a:lstStyle/>
        <a:p>
          <a:endParaRPr lang="en-US"/>
        </a:p>
      </dgm:t>
    </dgm:pt>
    <dgm:pt modelId="{7528EEB3-9074-4FD9-B85A-04731E02AEE0}" type="sibTrans" cxnId="{6C6A653E-58CA-4633-9E47-A82D916C96E9}">
      <dgm:prSet/>
      <dgm:spPr/>
      <dgm:t>
        <a:bodyPr/>
        <a:lstStyle/>
        <a:p>
          <a:endParaRPr lang="en-US"/>
        </a:p>
      </dgm:t>
    </dgm:pt>
    <dgm:pt modelId="{A45BEDEB-4DAB-496E-A396-4973C069A781}">
      <dgm:prSet/>
      <dgm:spPr/>
      <dgm:t>
        <a:bodyPr/>
        <a:lstStyle/>
        <a:p>
          <a:r>
            <a:rPr lang="es-ES"/>
            <a:t>Capacidad simbólica y de representación de los dibujos</a:t>
          </a:r>
          <a:endParaRPr lang="en-US"/>
        </a:p>
      </dgm:t>
    </dgm:pt>
    <dgm:pt modelId="{EF6EB4B5-E74D-440E-9FCB-EF1B57A81BB9}" type="parTrans" cxnId="{769D985A-6F2D-4939-8F87-BEE8CA95D21A}">
      <dgm:prSet/>
      <dgm:spPr/>
      <dgm:t>
        <a:bodyPr/>
        <a:lstStyle/>
        <a:p>
          <a:endParaRPr lang="en-US"/>
        </a:p>
      </dgm:t>
    </dgm:pt>
    <dgm:pt modelId="{98B468F8-CA33-4196-80D4-402CD485BC31}" type="sibTrans" cxnId="{769D985A-6F2D-4939-8F87-BEE8CA95D21A}">
      <dgm:prSet/>
      <dgm:spPr/>
      <dgm:t>
        <a:bodyPr/>
        <a:lstStyle/>
        <a:p>
          <a:endParaRPr lang="en-US"/>
        </a:p>
      </dgm:t>
    </dgm:pt>
    <dgm:pt modelId="{8EF77F39-88CE-4C5D-940B-A26F0E17A8E2}">
      <dgm:prSet/>
      <dgm:spPr/>
      <dgm:t>
        <a:bodyPr/>
        <a:lstStyle/>
        <a:p>
          <a:r>
            <a:rPr lang="es-ES"/>
            <a:t>Manejo de las relaciones interpersonales</a:t>
          </a:r>
          <a:endParaRPr lang="en-US"/>
        </a:p>
      </dgm:t>
    </dgm:pt>
    <dgm:pt modelId="{C5BC45C2-BF64-4952-BB3B-AE6DEA47A299}" type="parTrans" cxnId="{BFD7C40F-6DF9-4F9B-BE0D-A008045ABDB4}">
      <dgm:prSet/>
      <dgm:spPr/>
      <dgm:t>
        <a:bodyPr/>
        <a:lstStyle/>
        <a:p>
          <a:endParaRPr lang="en-US"/>
        </a:p>
      </dgm:t>
    </dgm:pt>
    <dgm:pt modelId="{07A9FC0E-573C-4A0A-8EF3-87DF202BDC23}" type="sibTrans" cxnId="{BFD7C40F-6DF9-4F9B-BE0D-A008045ABDB4}">
      <dgm:prSet/>
      <dgm:spPr/>
      <dgm:t>
        <a:bodyPr/>
        <a:lstStyle/>
        <a:p>
          <a:endParaRPr lang="en-US"/>
        </a:p>
      </dgm:t>
    </dgm:pt>
    <dgm:pt modelId="{23645117-5270-4760-A631-1508C5939507}">
      <dgm:prSet/>
      <dgm:spPr/>
      <dgm:t>
        <a:bodyPr/>
        <a:lstStyle/>
        <a:p>
          <a:r>
            <a:rPr lang="es-ES"/>
            <a:t>Dinamismo y energía vital</a:t>
          </a:r>
          <a:endParaRPr lang="en-US"/>
        </a:p>
      </dgm:t>
    </dgm:pt>
    <dgm:pt modelId="{D6031DA4-05DE-4441-B27B-8D4D033258F5}" type="parTrans" cxnId="{5B564F93-A20B-40E5-90E4-487864BD8B31}">
      <dgm:prSet/>
      <dgm:spPr/>
      <dgm:t>
        <a:bodyPr/>
        <a:lstStyle/>
        <a:p>
          <a:endParaRPr lang="en-US"/>
        </a:p>
      </dgm:t>
    </dgm:pt>
    <dgm:pt modelId="{23F1420F-EF06-4547-8F63-F0CEFC881D4E}" type="sibTrans" cxnId="{5B564F93-A20B-40E5-90E4-487864BD8B31}">
      <dgm:prSet/>
      <dgm:spPr/>
      <dgm:t>
        <a:bodyPr/>
        <a:lstStyle/>
        <a:p>
          <a:endParaRPr lang="en-US"/>
        </a:p>
      </dgm:t>
    </dgm:pt>
    <dgm:pt modelId="{73C22521-03ED-4AD6-9249-4D1FC550B78B}">
      <dgm:prSet/>
      <dgm:spPr/>
      <dgm:t>
        <a:bodyPr/>
        <a:lstStyle/>
        <a:p>
          <a:r>
            <a:rPr lang="es-ES"/>
            <a:t>Capacidad de síntesis y análisis</a:t>
          </a:r>
          <a:endParaRPr lang="en-US"/>
        </a:p>
      </dgm:t>
    </dgm:pt>
    <dgm:pt modelId="{5F58950E-5DD8-44D2-AD4F-4592B4E3E9C6}" type="parTrans" cxnId="{DE7439C7-0D59-4DD9-8E10-AFB281DFA3FB}">
      <dgm:prSet/>
      <dgm:spPr/>
      <dgm:t>
        <a:bodyPr/>
        <a:lstStyle/>
        <a:p>
          <a:endParaRPr lang="en-US"/>
        </a:p>
      </dgm:t>
    </dgm:pt>
    <dgm:pt modelId="{EECD964E-A7C0-435B-B8A8-67776CAFB748}" type="sibTrans" cxnId="{DE7439C7-0D59-4DD9-8E10-AFB281DFA3FB}">
      <dgm:prSet/>
      <dgm:spPr/>
      <dgm:t>
        <a:bodyPr/>
        <a:lstStyle/>
        <a:p>
          <a:endParaRPr lang="en-US"/>
        </a:p>
      </dgm:t>
    </dgm:pt>
    <dgm:pt modelId="{965540B7-F280-4F9F-A006-3BCF36B4BF9A}" type="pres">
      <dgm:prSet presAssocID="{CFD69EAF-81C4-4249-8672-629B77F5383A}" presName="vert0" presStyleCnt="0">
        <dgm:presLayoutVars>
          <dgm:dir/>
          <dgm:animOne val="branch"/>
          <dgm:animLvl val="lvl"/>
        </dgm:presLayoutVars>
      </dgm:prSet>
      <dgm:spPr/>
    </dgm:pt>
    <dgm:pt modelId="{5989477F-8492-4BD8-A2AB-ACB1CC399989}" type="pres">
      <dgm:prSet presAssocID="{7BC5FF94-3DF7-4762-B461-841BE95BC5CD}" presName="thickLine" presStyleLbl="alignNode1" presStyleIdx="0" presStyleCnt="10"/>
      <dgm:spPr/>
    </dgm:pt>
    <dgm:pt modelId="{8E70BDAF-FD5C-4ACE-9AC3-83830CEF2348}" type="pres">
      <dgm:prSet presAssocID="{7BC5FF94-3DF7-4762-B461-841BE95BC5CD}" presName="horz1" presStyleCnt="0"/>
      <dgm:spPr/>
    </dgm:pt>
    <dgm:pt modelId="{8B746385-E6FF-4D13-8FAD-27E71B32178E}" type="pres">
      <dgm:prSet presAssocID="{7BC5FF94-3DF7-4762-B461-841BE95BC5CD}" presName="tx1" presStyleLbl="revTx" presStyleIdx="0" presStyleCnt="10"/>
      <dgm:spPr/>
    </dgm:pt>
    <dgm:pt modelId="{7D530249-DC73-4897-92EF-2636FE189AC3}" type="pres">
      <dgm:prSet presAssocID="{7BC5FF94-3DF7-4762-B461-841BE95BC5CD}" presName="vert1" presStyleCnt="0"/>
      <dgm:spPr/>
    </dgm:pt>
    <dgm:pt modelId="{CC82F5A6-30D0-49E9-B69C-088E096F85D9}" type="pres">
      <dgm:prSet presAssocID="{5DE72498-3748-4C23-8834-BAC949C8D7A8}" presName="thickLine" presStyleLbl="alignNode1" presStyleIdx="1" presStyleCnt="10"/>
      <dgm:spPr/>
    </dgm:pt>
    <dgm:pt modelId="{E8E884CB-478B-44B6-B572-AE200A295A90}" type="pres">
      <dgm:prSet presAssocID="{5DE72498-3748-4C23-8834-BAC949C8D7A8}" presName="horz1" presStyleCnt="0"/>
      <dgm:spPr/>
    </dgm:pt>
    <dgm:pt modelId="{9ABFCE90-28E9-4BEF-9D67-AB9995F6352F}" type="pres">
      <dgm:prSet presAssocID="{5DE72498-3748-4C23-8834-BAC949C8D7A8}" presName="tx1" presStyleLbl="revTx" presStyleIdx="1" presStyleCnt="10"/>
      <dgm:spPr/>
    </dgm:pt>
    <dgm:pt modelId="{93CB2585-0B96-45FB-84F3-40211397B3B8}" type="pres">
      <dgm:prSet presAssocID="{5DE72498-3748-4C23-8834-BAC949C8D7A8}" presName="vert1" presStyleCnt="0"/>
      <dgm:spPr/>
    </dgm:pt>
    <dgm:pt modelId="{5E3AF17F-2884-471C-B563-0413F5B481A7}" type="pres">
      <dgm:prSet presAssocID="{22EE7782-C6B6-47B7-88B9-2330DAEF23FC}" presName="thickLine" presStyleLbl="alignNode1" presStyleIdx="2" presStyleCnt="10"/>
      <dgm:spPr/>
    </dgm:pt>
    <dgm:pt modelId="{D5A7E6ED-6992-4DB2-A01B-36ED0BBC1ACC}" type="pres">
      <dgm:prSet presAssocID="{22EE7782-C6B6-47B7-88B9-2330DAEF23FC}" presName="horz1" presStyleCnt="0"/>
      <dgm:spPr/>
    </dgm:pt>
    <dgm:pt modelId="{64139AD3-CAC3-4D0D-B82C-7823E6BAEA67}" type="pres">
      <dgm:prSet presAssocID="{22EE7782-C6B6-47B7-88B9-2330DAEF23FC}" presName="tx1" presStyleLbl="revTx" presStyleIdx="2" presStyleCnt="10"/>
      <dgm:spPr/>
    </dgm:pt>
    <dgm:pt modelId="{B5D04572-3C44-4492-9B0F-0E3949E9CA39}" type="pres">
      <dgm:prSet presAssocID="{22EE7782-C6B6-47B7-88B9-2330DAEF23FC}" presName="vert1" presStyleCnt="0"/>
      <dgm:spPr/>
    </dgm:pt>
    <dgm:pt modelId="{C39F83E6-07D6-4954-8631-EB89BA93FDE0}" type="pres">
      <dgm:prSet presAssocID="{C4B6C887-50F4-4DEB-B840-8158F19F182D}" presName="thickLine" presStyleLbl="alignNode1" presStyleIdx="3" presStyleCnt="10"/>
      <dgm:spPr/>
    </dgm:pt>
    <dgm:pt modelId="{3798CCAB-0FB4-490B-B444-F114C75BEC67}" type="pres">
      <dgm:prSet presAssocID="{C4B6C887-50F4-4DEB-B840-8158F19F182D}" presName="horz1" presStyleCnt="0"/>
      <dgm:spPr/>
    </dgm:pt>
    <dgm:pt modelId="{8F0B435F-E929-48AA-B19C-2AC09BBDC76D}" type="pres">
      <dgm:prSet presAssocID="{C4B6C887-50F4-4DEB-B840-8158F19F182D}" presName="tx1" presStyleLbl="revTx" presStyleIdx="3" presStyleCnt="10"/>
      <dgm:spPr/>
    </dgm:pt>
    <dgm:pt modelId="{881AED57-C7EB-487D-B489-7DEDB9FC0720}" type="pres">
      <dgm:prSet presAssocID="{C4B6C887-50F4-4DEB-B840-8158F19F182D}" presName="vert1" presStyleCnt="0"/>
      <dgm:spPr/>
    </dgm:pt>
    <dgm:pt modelId="{5026A9DE-CC57-4F33-904C-1D2B4D67AB02}" type="pres">
      <dgm:prSet presAssocID="{C34981A4-8493-46C8-81AD-2CA5FCDE0419}" presName="thickLine" presStyleLbl="alignNode1" presStyleIdx="4" presStyleCnt="10"/>
      <dgm:spPr/>
    </dgm:pt>
    <dgm:pt modelId="{BE2E0BAB-2F0A-409A-AA1D-388C9A069A2F}" type="pres">
      <dgm:prSet presAssocID="{C34981A4-8493-46C8-81AD-2CA5FCDE0419}" presName="horz1" presStyleCnt="0"/>
      <dgm:spPr/>
    </dgm:pt>
    <dgm:pt modelId="{7954DAD3-94DA-4470-8599-D99FCBCEE7EB}" type="pres">
      <dgm:prSet presAssocID="{C34981A4-8493-46C8-81AD-2CA5FCDE0419}" presName="tx1" presStyleLbl="revTx" presStyleIdx="4" presStyleCnt="10"/>
      <dgm:spPr/>
    </dgm:pt>
    <dgm:pt modelId="{2A8C1EC2-83D7-4EDE-8634-CAFF5DE33162}" type="pres">
      <dgm:prSet presAssocID="{C34981A4-8493-46C8-81AD-2CA5FCDE0419}" presName="vert1" presStyleCnt="0"/>
      <dgm:spPr/>
    </dgm:pt>
    <dgm:pt modelId="{E5AFB3D4-2FCE-46E7-BC48-2B187F7012C6}" type="pres">
      <dgm:prSet presAssocID="{E8D08151-F8B0-40D5-B27A-2726761956CD}" presName="thickLine" presStyleLbl="alignNode1" presStyleIdx="5" presStyleCnt="10"/>
      <dgm:spPr/>
    </dgm:pt>
    <dgm:pt modelId="{4CEB397C-7268-48DB-AD24-8CB0EB98DB1C}" type="pres">
      <dgm:prSet presAssocID="{E8D08151-F8B0-40D5-B27A-2726761956CD}" presName="horz1" presStyleCnt="0"/>
      <dgm:spPr/>
    </dgm:pt>
    <dgm:pt modelId="{A8A6BB3A-7B72-40FD-8660-E28F7ADDA9B3}" type="pres">
      <dgm:prSet presAssocID="{E8D08151-F8B0-40D5-B27A-2726761956CD}" presName="tx1" presStyleLbl="revTx" presStyleIdx="5" presStyleCnt="10"/>
      <dgm:spPr/>
    </dgm:pt>
    <dgm:pt modelId="{58AEF5D0-2519-40E2-A886-28D0BB57273C}" type="pres">
      <dgm:prSet presAssocID="{E8D08151-F8B0-40D5-B27A-2726761956CD}" presName="vert1" presStyleCnt="0"/>
      <dgm:spPr/>
    </dgm:pt>
    <dgm:pt modelId="{23F92B3C-8A98-408E-999A-C815B1A313A7}" type="pres">
      <dgm:prSet presAssocID="{A45BEDEB-4DAB-496E-A396-4973C069A781}" presName="thickLine" presStyleLbl="alignNode1" presStyleIdx="6" presStyleCnt="10"/>
      <dgm:spPr/>
    </dgm:pt>
    <dgm:pt modelId="{99C33DF6-2BA0-4B50-8C7E-C74CD8D3B513}" type="pres">
      <dgm:prSet presAssocID="{A45BEDEB-4DAB-496E-A396-4973C069A781}" presName="horz1" presStyleCnt="0"/>
      <dgm:spPr/>
    </dgm:pt>
    <dgm:pt modelId="{94351F85-B4CF-40B9-9C28-8B9FB0209A67}" type="pres">
      <dgm:prSet presAssocID="{A45BEDEB-4DAB-496E-A396-4973C069A781}" presName="tx1" presStyleLbl="revTx" presStyleIdx="6" presStyleCnt="10"/>
      <dgm:spPr/>
    </dgm:pt>
    <dgm:pt modelId="{BC21A0E0-27AE-4252-B6B0-3FB1A794A5AE}" type="pres">
      <dgm:prSet presAssocID="{A45BEDEB-4DAB-496E-A396-4973C069A781}" presName="vert1" presStyleCnt="0"/>
      <dgm:spPr/>
    </dgm:pt>
    <dgm:pt modelId="{5559D6E4-C281-4860-A8FA-BCB311254704}" type="pres">
      <dgm:prSet presAssocID="{8EF77F39-88CE-4C5D-940B-A26F0E17A8E2}" presName="thickLine" presStyleLbl="alignNode1" presStyleIdx="7" presStyleCnt="10"/>
      <dgm:spPr/>
    </dgm:pt>
    <dgm:pt modelId="{83C5D608-325A-4D05-A848-D5704AA053FF}" type="pres">
      <dgm:prSet presAssocID="{8EF77F39-88CE-4C5D-940B-A26F0E17A8E2}" presName="horz1" presStyleCnt="0"/>
      <dgm:spPr/>
    </dgm:pt>
    <dgm:pt modelId="{D186C2CC-C54F-442B-84E3-D9A7F5866651}" type="pres">
      <dgm:prSet presAssocID="{8EF77F39-88CE-4C5D-940B-A26F0E17A8E2}" presName="tx1" presStyleLbl="revTx" presStyleIdx="7" presStyleCnt="10"/>
      <dgm:spPr/>
    </dgm:pt>
    <dgm:pt modelId="{43693935-B4A9-42C6-A529-A47F5F63CB37}" type="pres">
      <dgm:prSet presAssocID="{8EF77F39-88CE-4C5D-940B-A26F0E17A8E2}" presName="vert1" presStyleCnt="0"/>
      <dgm:spPr/>
    </dgm:pt>
    <dgm:pt modelId="{EE088EBD-1501-4166-8844-AA16FBC5FCFB}" type="pres">
      <dgm:prSet presAssocID="{23645117-5270-4760-A631-1508C5939507}" presName="thickLine" presStyleLbl="alignNode1" presStyleIdx="8" presStyleCnt="10"/>
      <dgm:spPr/>
    </dgm:pt>
    <dgm:pt modelId="{8D507213-F1E5-4354-ADB9-4A11308BD437}" type="pres">
      <dgm:prSet presAssocID="{23645117-5270-4760-A631-1508C5939507}" presName="horz1" presStyleCnt="0"/>
      <dgm:spPr/>
    </dgm:pt>
    <dgm:pt modelId="{F66CDD67-169E-4705-B8F4-657FFE929D54}" type="pres">
      <dgm:prSet presAssocID="{23645117-5270-4760-A631-1508C5939507}" presName="tx1" presStyleLbl="revTx" presStyleIdx="8" presStyleCnt="10"/>
      <dgm:spPr/>
    </dgm:pt>
    <dgm:pt modelId="{D52F75EC-C756-4A59-ACB8-DCE54FA0C966}" type="pres">
      <dgm:prSet presAssocID="{23645117-5270-4760-A631-1508C5939507}" presName="vert1" presStyleCnt="0"/>
      <dgm:spPr/>
    </dgm:pt>
    <dgm:pt modelId="{E7E8C09A-73B9-444B-B86A-B7B7D01370A6}" type="pres">
      <dgm:prSet presAssocID="{73C22521-03ED-4AD6-9249-4D1FC550B78B}" presName="thickLine" presStyleLbl="alignNode1" presStyleIdx="9" presStyleCnt="10"/>
      <dgm:spPr/>
    </dgm:pt>
    <dgm:pt modelId="{606AAF53-64D7-4842-9962-F8C6F9750EBA}" type="pres">
      <dgm:prSet presAssocID="{73C22521-03ED-4AD6-9249-4D1FC550B78B}" presName="horz1" presStyleCnt="0"/>
      <dgm:spPr/>
    </dgm:pt>
    <dgm:pt modelId="{A5139918-9658-4BED-A16C-C1D9F27F9A0D}" type="pres">
      <dgm:prSet presAssocID="{73C22521-03ED-4AD6-9249-4D1FC550B78B}" presName="tx1" presStyleLbl="revTx" presStyleIdx="9" presStyleCnt="10"/>
      <dgm:spPr/>
    </dgm:pt>
    <dgm:pt modelId="{DFA1F8F7-EFB9-4B46-9252-043F18DAB9BA}" type="pres">
      <dgm:prSet presAssocID="{73C22521-03ED-4AD6-9249-4D1FC550B78B}" presName="vert1" presStyleCnt="0"/>
      <dgm:spPr/>
    </dgm:pt>
  </dgm:ptLst>
  <dgm:cxnLst>
    <dgm:cxn modelId="{BFD7C40F-6DF9-4F9B-BE0D-A008045ABDB4}" srcId="{CFD69EAF-81C4-4249-8672-629B77F5383A}" destId="{8EF77F39-88CE-4C5D-940B-A26F0E17A8E2}" srcOrd="7" destOrd="0" parTransId="{C5BC45C2-BF64-4952-BB3B-AE6DEA47A299}" sibTransId="{07A9FC0E-573C-4A0A-8EF3-87DF202BDC23}"/>
    <dgm:cxn modelId="{11A10D29-95C2-41F9-89D6-40B6ADA79051}" type="presOf" srcId="{A45BEDEB-4DAB-496E-A396-4973C069A781}" destId="{94351F85-B4CF-40B9-9C28-8B9FB0209A67}" srcOrd="0" destOrd="0" presId="urn:microsoft.com/office/officeart/2008/layout/LinedList"/>
    <dgm:cxn modelId="{CB731E29-8C36-4FD7-A3A5-D143D75E1097}" type="presOf" srcId="{23645117-5270-4760-A631-1508C5939507}" destId="{F66CDD67-169E-4705-B8F4-657FFE929D54}" srcOrd="0" destOrd="0" presId="urn:microsoft.com/office/officeart/2008/layout/LinedList"/>
    <dgm:cxn modelId="{6C6A653E-58CA-4633-9E47-A82D916C96E9}" srcId="{CFD69EAF-81C4-4249-8672-629B77F5383A}" destId="{E8D08151-F8B0-40D5-B27A-2726761956CD}" srcOrd="5" destOrd="0" parTransId="{33606DC9-C7D6-4833-922B-0DEEC2FEB122}" sibTransId="{7528EEB3-9074-4FD9-B85A-04731E02AEE0}"/>
    <dgm:cxn modelId="{070F1649-D7C7-4DD9-9915-B05AC6358908}" srcId="{CFD69EAF-81C4-4249-8672-629B77F5383A}" destId="{5DE72498-3748-4C23-8834-BAC949C8D7A8}" srcOrd="1" destOrd="0" parTransId="{85211C1C-E7D7-46A8-9118-D675F8D6F77B}" sibTransId="{980050D7-7C90-4509-A8E7-38C8618DFED7}"/>
    <dgm:cxn modelId="{65E61672-FCEA-4ABF-865C-90DB0A7DCB6D}" type="presOf" srcId="{5DE72498-3748-4C23-8834-BAC949C8D7A8}" destId="{9ABFCE90-28E9-4BEF-9D67-AB9995F6352F}" srcOrd="0" destOrd="0" presId="urn:microsoft.com/office/officeart/2008/layout/LinedList"/>
    <dgm:cxn modelId="{6D7CE259-0F8A-48EF-A536-CA04FA37BB0F}" type="presOf" srcId="{8EF77F39-88CE-4C5D-940B-A26F0E17A8E2}" destId="{D186C2CC-C54F-442B-84E3-D9A7F5866651}" srcOrd="0" destOrd="0" presId="urn:microsoft.com/office/officeart/2008/layout/LinedList"/>
    <dgm:cxn modelId="{769D985A-6F2D-4939-8F87-BEE8CA95D21A}" srcId="{CFD69EAF-81C4-4249-8672-629B77F5383A}" destId="{A45BEDEB-4DAB-496E-A396-4973C069A781}" srcOrd="6" destOrd="0" parTransId="{EF6EB4B5-E74D-440E-9FCB-EF1B57A81BB9}" sibTransId="{98B468F8-CA33-4196-80D4-402CD485BC31}"/>
    <dgm:cxn modelId="{D121CE91-CA1F-48DA-A836-A6AC54138905}" type="presOf" srcId="{CFD69EAF-81C4-4249-8672-629B77F5383A}" destId="{965540B7-F280-4F9F-A006-3BCF36B4BF9A}" srcOrd="0" destOrd="0" presId="urn:microsoft.com/office/officeart/2008/layout/LinedList"/>
    <dgm:cxn modelId="{5B564F93-A20B-40E5-90E4-487864BD8B31}" srcId="{CFD69EAF-81C4-4249-8672-629B77F5383A}" destId="{23645117-5270-4760-A631-1508C5939507}" srcOrd="8" destOrd="0" parTransId="{D6031DA4-05DE-4441-B27B-8D4D033258F5}" sibTransId="{23F1420F-EF06-4547-8F63-F0CEFC881D4E}"/>
    <dgm:cxn modelId="{9CB50A96-DB47-469B-8308-F18862EE1BBC}" srcId="{CFD69EAF-81C4-4249-8672-629B77F5383A}" destId="{22EE7782-C6B6-47B7-88B9-2330DAEF23FC}" srcOrd="2" destOrd="0" parTransId="{A96799A1-7FFE-4C82-943E-16A7A1F550C4}" sibTransId="{84E626E4-0060-4EDC-93C7-0503235A4100}"/>
    <dgm:cxn modelId="{39E43A97-6DB0-497B-BFA3-1434DFE96C8B}" type="presOf" srcId="{7BC5FF94-3DF7-4762-B461-841BE95BC5CD}" destId="{8B746385-E6FF-4D13-8FAD-27E71B32178E}" srcOrd="0" destOrd="0" presId="urn:microsoft.com/office/officeart/2008/layout/LinedList"/>
    <dgm:cxn modelId="{A528169E-54F3-4069-BC62-C03383FAEC18}" type="presOf" srcId="{E8D08151-F8B0-40D5-B27A-2726761956CD}" destId="{A8A6BB3A-7B72-40FD-8660-E28F7ADDA9B3}" srcOrd="0" destOrd="0" presId="urn:microsoft.com/office/officeart/2008/layout/LinedList"/>
    <dgm:cxn modelId="{EAA068A2-4F57-4C30-B5FF-62847780E989}" type="presOf" srcId="{C34981A4-8493-46C8-81AD-2CA5FCDE0419}" destId="{7954DAD3-94DA-4470-8599-D99FCBCEE7EB}" srcOrd="0" destOrd="0" presId="urn:microsoft.com/office/officeart/2008/layout/LinedList"/>
    <dgm:cxn modelId="{989354A2-945E-4450-9DF0-40371CFAF22F}" type="presOf" srcId="{22EE7782-C6B6-47B7-88B9-2330DAEF23FC}" destId="{64139AD3-CAC3-4D0D-B82C-7823E6BAEA67}" srcOrd="0" destOrd="0" presId="urn:microsoft.com/office/officeart/2008/layout/LinedList"/>
    <dgm:cxn modelId="{936C97A9-E247-49FD-95E0-5660F468511A}" srcId="{CFD69EAF-81C4-4249-8672-629B77F5383A}" destId="{C4B6C887-50F4-4DEB-B840-8158F19F182D}" srcOrd="3" destOrd="0" parTransId="{9770AC90-3FF3-4F9F-B1B7-D4A74547BCA4}" sibTransId="{4B5EF08E-19B3-4863-B028-A7FA3DB2A660}"/>
    <dgm:cxn modelId="{B985E5B1-58CC-4D29-9499-4E3D7F5859E2}" srcId="{CFD69EAF-81C4-4249-8672-629B77F5383A}" destId="{7BC5FF94-3DF7-4762-B461-841BE95BC5CD}" srcOrd="0" destOrd="0" parTransId="{B0DDB134-B5B9-437D-BA3C-D0978EDE5A85}" sibTransId="{297981BC-9A00-48B2-B734-BC15DA45FD5F}"/>
    <dgm:cxn modelId="{DE7439C7-0D59-4DD9-8E10-AFB281DFA3FB}" srcId="{CFD69EAF-81C4-4249-8672-629B77F5383A}" destId="{73C22521-03ED-4AD6-9249-4D1FC550B78B}" srcOrd="9" destOrd="0" parTransId="{5F58950E-5DD8-44D2-AD4F-4592B4E3E9C6}" sibTransId="{EECD964E-A7C0-435B-B8A8-67776CAFB748}"/>
    <dgm:cxn modelId="{13DD67CD-0F2E-4BCE-8777-F815A17573BB}" type="presOf" srcId="{C4B6C887-50F4-4DEB-B840-8158F19F182D}" destId="{8F0B435F-E929-48AA-B19C-2AC09BBDC76D}" srcOrd="0" destOrd="0" presId="urn:microsoft.com/office/officeart/2008/layout/LinedList"/>
    <dgm:cxn modelId="{A5DAAFDB-2924-412C-917C-AA560091DF31}" type="presOf" srcId="{73C22521-03ED-4AD6-9249-4D1FC550B78B}" destId="{A5139918-9658-4BED-A16C-C1D9F27F9A0D}" srcOrd="0" destOrd="0" presId="urn:microsoft.com/office/officeart/2008/layout/LinedList"/>
    <dgm:cxn modelId="{1F9877EC-6A89-416F-8665-DF971E48D38E}" srcId="{CFD69EAF-81C4-4249-8672-629B77F5383A}" destId="{C34981A4-8493-46C8-81AD-2CA5FCDE0419}" srcOrd="4" destOrd="0" parTransId="{976C633F-9C30-42EE-8D8A-CE7D4E77CC13}" sibTransId="{DF14B165-F7CD-4097-96A5-1581F44497FB}"/>
    <dgm:cxn modelId="{0A16FBD7-8881-451D-98AA-BAAFFBEB4C78}" type="presParOf" srcId="{965540B7-F280-4F9F-A006-3BCF36B4BF9A}" destId="{5989477F-8492-4BD8-A2AB-ACB1CC399989}" srcOrd="0" destOrd="0" presId="urn:microsoft.com/office/officeart/2008/layout/LinedList"/>
    <dgm:cxn modelId="{926D6B97-00F8-466B-AD2A-301AD1D4CEEA}" type="presParOf" srcId="{965540B7-F280-4F9F-A006-3BCF36B4BF9A}" destId="{8E70BDAF-FD5C-4ACE-9AC3-83830CEF2348}" srcOrd="1" destOrd="0" presId="urn:microsoft.com/office/officeart/2008/layout/LinedList"/>
    <dgm:cxn modelId="{16826124-FF15-4543-84DC-D3725192F122}" type="presParOf" srcId="{8E70BDAF-FD5C-4ACE-9AC3-83830CEF2348}" destId="{8B746385-E6FF-4D13-8FAD-27E71B32178E}" srcOrd="0" destOrd="0" presId="urn:microsoft.com/office/officeart/2008/layout/LinedList"/>
    <dgm:cxn modelId="{96823BB9-9692-4E82-AD88-B701C7BAD674}" type="presParOf" srcId="{8E70BDAF-FD5C-4ACE-9AC3-83830CEF2348}" destId="{7D530249-DC73-4897-92EF-2636FE189AC3}" srcOrd="1" destOrd="0" presId="urn:microsoft.com/office/officeart/2008/layout/LinedList"/>
    <dgm:cxn modelId="{679759D1-05D3-4561-BDD7-0EF21CCF434E}" type="presParOf" srcId="{965540B7-F280-4F9F-A006-3BCF36B4BF9A}" destId="{CC82F5A6-30D0-49E9-B69C-088E096F85D9}" srcOrd="2" destOrd="0" presId="urn:microsoft.com/office/officeart/2008/layout/LinedList"/>
    <dgm:cxn modelId="{57F97D5E-5D01-4B1A-86AA-5B3AAE539387}" type="presParOf" srcId="{965540B7-F280-4F9F-A006-3BCF36B4BF9A}" destId="{E8E884CB-478B-44B6-B572-AE200A295A90}" srcOrd="3" destOrd="0" presId="urn:microsoft.com/office/officeart/2008/layout/LinedList"/>
    <dgm:cxn modelId="{0629B957-3E62-46B5-93FF-92C64DB7CE8D}" type="presParOf" srcId="{E8E884CB-478B-44B6-B572-AE200A295A90}" destId="{9ABFCE90-28E9-4BEF-9D67-AB9995F6352F}" srcOrd="0" destOrd="0" presId="urn:microsoft.com/office/officeart/2008/layout/LinedList"/>
    <dgm:cxn modelId="{231D099C-A3DA-4ECF-AE79-67E48E36D039}" type="presParOf" srcId="{E8E884CB-478B-44B6-B572-AE200A295A90}" destId="{93CB2585-0B96-45FB-84F3-40211397B3B8}" srcOrd="1" destOrd="0" presId="urn:microsoft.com/office/officeart/2008/layout/LinedList"/>
    <dgm:cxn modelId="{573DAFAA-C246-4832-9717-36421B995EFF}" type="presParOf" srcId="{965540B7-F280-4F9F-A006-3BCF36B4BF9A}" destId="{5E3AF17F-2884-471C-B563-0413F5B481A7}" srcOrd="4" destOrd="0" presId="urn:microsoft.com/office/officeart/2008/layout/LinedList"/>
    <dgm:cxn modelId="{42EA6F2D-4F09-443D-93A3-BDBAC7BF780A}" type="presParOf" srcId="{965540B7-F280-4F9F-A006-3BCF36B4BF9A}" destId="{D5A7E6ED-6992-4DB2-A01B-36ED0BBC1ACC}" srcOrd="5" destOrd="0" presId="urn:microsoft.com/office/officeart/2008/layout/LinedList"/>
    <dgm:cxn modelId="{4C3A31D0-96D6-43DB-B005-02F202BD5ECC}" type="presParOf" srcId="{D5A7E6ED-6992-4DB2-A01B-36ED0BBC1ACC}" destId="{64139AD3-CAC3-4D0D-B82C-7823E6BAEA67}" srcOrd="0" destOrd="0" presId="urn:microsoft.com/office/officeart/2008/layout/LinedList"/>
    <dgm:cxn modelId="{36AA2E68-8091-41D7-892A-09794F22AE66}" type="presParOf" srcId="{D5A7E6ED-6992-4DB2-A01B-36ED0BBC1ACC}" destId="{B5D04572-3C44-4492-9B0F-0E3949E9CA39}" srcOrd="1" destOrd="0" presId="urn:microsoft.com/office/officeart/2008/layout/LinedList"/>
    <dgm:cxn modelId="{0A97E760-A65A-4C39-943C-229CC7035BBD}" type="presParOf" srcId="{965540B7-F280-4F9F-A006-3BCF36B4BF9A}" destId="{C39F83E6-07D6-4954-8631-EB89BA93FDE0}" srcOrd="6" destOrd="0" presId="urn:microsoft.com/office/officeart/2008/layout/LinedList"/>
    <dgm:cxn modelId="{4CE0D22D-2531-4406-A224-6267BC7BD9E5}" type="presParOf" srcId="{965540B7-F280-4F9F-A006-3BCF36B4BF9A}" destId="{3798CCAB-0FB4-490B-B444-F114C75BEC67}" srcOrd="7" destOrd="0" presId="urn:microsoft.com/office/officeart/2008/layout/LinedList"/>
    <dgm:cxn modelId="{7E0E379D-1FAE-47CD-BF7D-8D958C2A754C}" type="presParOf" srcId="{3798CCAB-0FB4-490B-B444-F114C75BEC67}" destId="{8F0B435F-E929-48AA-B19C-2AC09BBDC76D}" srcOrd="0" destOrd="0" presId="urn:microsoft.com/office/officeart/2008/layout/LinedList"/>
    <dgm:cxn modelId="{54A07296-2F4A-4EF9-97CF-62A89E3062FE}" type="presParOf" srcId="{3798CCAB-0FB4-490B-B444-F114C75BEC67}" destId="{881AED57-C7EB-487D-B489-7DEDB9FC0720}" srcOrd="1" destOrd="0" presId="urn:microsoft.com/office/officeart/2008/layout/LinedList"/>
    <dgm:cxn modelId="{577B2CA8-38A7-4CD9-AD5A-DFDCC8566BAC}" type="presParOf" srcId="{965540B7-F280-4F9F-A006-3BCF36B4BF9A}" destId="{5026A9DE-CC57-4F33-904C-1D2B4D67AB02}" srcOrd="8" destOrd="0" presId="urn:microsoft.com/office/officeart/2008/layout/LinedList"/>
    <dgm:cxn modelId="{C4464754-C672-49CE-8C9C-174AF884A83E}" type="presParOf" srcId="{965540B7-F280-4F9F-A006-3BCF36B4BF9A}" destId="{BE2E0BAB-2F0A-409A-AA1D-388C9A069A2F}" srcOrd="9" destOrd="0" presId="urn:microsoft.com/office/officeart/2008/layout/LinedList"/>
    <dgm:cxn modelId="{60C38F59-F7E9-40F7-BC85-BC8C9034CD03}" type="presParOf" srcId="{BE2E0BAB-2F0A-409A-AA1D-388C9A069A2F}" destId="{7954DAD3-94DA-4470-8599-D99FCBCEE7EB}" srcOrd="0" destOrd="0" presId="urn:microsoft.com/office/officeart/2008/layout/LinedList"/>
    <dgm:cxn modelId="{A41622C3-9B64-4540-B9CB-642E8D5BBA33}" type="presParOf" srcId="{BE2E0BAB-2F0A-409A-AA1D-388C9A069A2F}" destId="{2A8C1EC2-83D7-4EDE-8634-CAFF5DE33162}" srcOrd="1" destOrd="0" presId="urn:microsoft.com/office/officeart/2008/layout/LinedList"/>
    <dgm:cxn modelId="{BA193B6A-F1F0-44A4-834B-57A5F28073C8}" type="presParOf" srcId="{965540B7-F280-4F9F-A006-3BCF36B4BF9A}" destId="{E5AFB3D4-2FCE-46E7-BC48-2B187F7012C6}" srcOrd="10" destOrd="0" presId="urn:microsoft.com/office/officeart/2008/layout/LinedList"/>
    <dgm:cxn modelId="{65EE5C34-0F74-4813-82CE-B66C6BAB758E}" type="presParOf" srcId="{965540B7-F280-4F9F-A006-3BCF36B4BF9A}" destId="{4CEB397C-7268-48DB-AD24-8CB0EB98DB1C}" srcOrd="11" destOrd="0" presId="urn:microsoft.com/office/officeart/2008/layout/LinedList"/>
    <dgm:cxn modelId="{5BF1D32A-2A72-47CA-91EA-D6ACE7B97275}" type="presParOf" srcId="{4CEB397C-7268-48DB-AD24-8CB0EB98DB1C}" destId="{A8A6BB3A-7B72-40FD-8660-E28F7ADDA9B3}" srcOrd="0" destOrd="0" presId="urn:microsoft.com/office/officeart/2008/layout/LinedList"/>
    <dgm:cxn modelId="{8336A602-AFCB-40B1-A01C-7DEF8D2A6AD2}" type="presParOf" srcId="{4CEB397C-7268-48DB-AD24-8CB0EB98DB1C}" destId="{58AEF5D0-2519-40E2-A886-28D0BB57273C}" srcOrd="1" destOrd="0" presId="urn:microsoft.com/office/officeart/2008/layout/LinedList"/>
    <dgm:cxn modelId="{496ED4A6-DF7B-456D-AD07-8E69E45D092D}" type="presParOf" srcId="{965540B7-F280-4F9F-A006-3BCF36B4BF9A}" destId="{23F92B3C-8A98-408E-999A-C815B1A313A7}" srcOrd="12" destOrd="0" presId="urn:microsoft.com/office/officeart/2008/layout/LinedList"/>
    <dgm:cxn modelId="{C989B581-BA24-4163-B860-F84F4B157208}" type="presParOf" srcId="{965540B7-F280-4F9F-A006-3BCF36B4BF9A}" destId="{99C33DF6-2BA0-4B50-8C7E-C74CD8D3B513}" srcOrd="13" destOrd="0" presId="urn:microsoft.com/office/officeart/2008/layout/LinedList"/>
    <dgm:cxn modelId="{5DB8710E-9A57-4B5C-A6FA-91A35125C1AA}" type="presParOf" srcId="{99C33DF6-2BA0-4B50-8C7E-C74CD8D3B513}" destId="{94351F85-B4CF-40B9-9C28-8B9FB0209A67}" srcOrd="0" destOrd="0" presId="urn:microsoft.com/office/officeart/2008/layout/LinedList"/>
    <dgm:cxn modelId="{B2104939-0B29-4B2A-8A5E-977112829645}" type="presParOf" srcId="{99C33DF6-2BA0-4B50-8C7E-C74CD8D3B513}" destId="{BC21A0E0-27AE-4252-B6B0-3FB1A794A5AE}" srcOrd="1" destOrd="0" presId="urn:microsoft.com/office/officeart/2008/layout/LinedList"/>
    <dgm:cxn modelId="{8A2C3D16-9597-4570-83CB-7AED12F21367}" type="presParOf" srcId="{965540B7-F280-4F9F-A006-3BCF36B4BF9A}" destId="{5559D6E4-C281-4860-A8FA-BCB311254704}" srcOrd="14" destOrd="0" presId="urn:microsoft.com/office/officeart/2008/layout/LinedList"/>
    <dgm:cxn modelId="{FAC7FE9B-8E24-4CF2-BFBC-0805600ED1A7}" type="presParOf" srcId="{965540B7-F280-4F9F-A006-3BCF36B4BF9A}" destId="{83C5D608-325A-4D05-A848-D5704AA053FF}" srcOrd="15" destOrd="0" presId="urn:microsoft.com/office/officeart/2008/layout/LinedList"/>
    <dgm:cxn modelId="{2A155EAD-11E1-4BA0-8B37-8572629EA254}" type="presParOf" srcId="{83C5D608-325A-4D05-A848-D5704AA053FF}" destId="{D186C2CC-C54F-442B-84E3-D9A7F5866651}" srcOrd="0" destOrd="0" presId="urn:microsoft.com/office/officeart/2008/layout/LinedList"/>
    <dgm:cxn modelId="{3A3A7AC3-E8A1-4230-9C94-D7FFE075D3DE}" type="presParOf" srcId="{83C5D608-325A-4D05-A848-D5704AA053FF}" destId="{43693935-B4A9-42C6-A529-A47F5F63CB37}" srcOrd="1" destOrd="0" presId="urn:microsoft.com/office/officeart/2008/layout/LinedList"/>
    <dgm:cxn modelId="{BFBA4C80-7711-4AB0-AD23-6733F0D8E0CA}" type="presParOf" srcId="{965540B7-F280-4F9F-A006-3BCF36B4BF9A}" destId="{EE088EBD-1501-4166-8844-AA16FBC5FCFB}" srcOrd="16" destOrd="0" presId="urn:microsoft.com/office/officeart/2008/layout/LinedList"/>
    <dgm:cxn modelId="{9BBAB870-F922-448D-93C7-9F6570023DFA}" type="presParOf" srcId="{965540B7-F280-4F9F-A006-3BCF36B4BF9A}" destId="{8D507213-F1E5-4354-ADB9-4A11308BD437}" srcOrd="17" destOrd="0" presId="urn:microsoft.com/office/officeart/2008/layout/LinedList"/>
    <dgm:cxn modelId="{7560928C-0AAD-4E27-B505-21000DE6C708}" type="presParOf" srcId="{8D507213-F1E5-4354-ADB9-4A11308BD437}" destId="{F66CDD67-169E-4705-B8F4-657FFE929D54}" srcOrd="0" destOrd="0" presId="urn:microsoft.com/office/officeart/2008/layout/LinedList"/>
    <dgm:cxn modelId="{67838105-0E78-4614-B646-F02059A7B4FD}" type="presParOf" srcId="{8D507213-F1E5-4354-ADB9-4A11308BD437}" destId="{D52F75EC-C756-4A59-ACB8-DCE54FA0C966}" srcOrd="1" destOrd="0" presId="urn:microsoft.com/office/officeart/2008/layout/LinedList"/>
    <dgm:cxn modelId="{ED2207CB-D20A-4271-8EB6-D40197C76DA8}" type="presParOf" srcId="{965540B7-F280-4F9F-A006-3BCF36B4BF9A}" destId="{E7E8C09A-73B9-444B-B86A-B7B7D01370A6}" srcOrd="18" destOrd="0" presId="urn:microsoft.com/office/officeart/2008/layout/LinedList"/>
    <dgm:cxn modelId="{87C8384F-2809-48CD-9C76-6821AEEBE0E6}" type="presParOf" srcId="{965540B7-F280-4F9F-A006-3BCF36B4BF9A}" destId="{606AAF53-64D7-4842-9962-F8C6F9750EBA}" srcOrd="19" destOrd="0" presId="urn:microsoft.com/office/officeart/2008/layout/LinedList"/>
    <dgm:cxn modelId="{12B8AADC-7120-463B-A4F8-432799F4FE28}" type="presParOf" srcId="{606AAF53-64D7-4842-9962-F8C6F9750EBA}" destId="{A5139918-9658-4BED-A16C-C1D9F27F9A0D}" srcOrd="0" destOrd="0" presId="urn:microsoft.com/office/officeart/2008/layout/LinedList"/>
    <dgm:cxn modelId="{C3EFC5B6-8ABF-4E99-B89E-8AEEA88CB3DF}" type="presParOf" srcId="{606AAF53-64D7-4842-9962-F8C6F9750EBA}" destId="{DFA1F8F7-EFB9-4B46-9252-043F18DAB9B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918295-B382-4228-AD3D-172452564052}">
      <dsp:nvSpPr>
        <dsp:cNvPr id="0" name=""/>
        <dsp:cNvSpPr/>
      </dsp:nvSpPr>
      <dsp:spPr>
        <a:xfrm>
          <a:off x="3201" y="193789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/>
            <a:t>ENTREVISTA SEMIDIRIGIDA</a:t>
          </a:r>
          <a:endParaRPr lang="en-US" sz="3100" kern="1200"/>
        </a:p>
      </dsp:txBody>
      <dsp:txXfrm>
        <a:off x="3201" y="193789"/>
        <a:ext cx="2539866" cy="1523919"/>
      </dsp:txXfrm>
    </dsp:sp>
    <dsp:sp modelId="{12E241DD-B6A5-4D94-B7DE-699C6051B547}">
      <dsp:nvSpPr>
        <dsp:cNvPr id="0" name=""/>
        <dsp:cNvSpPr/>
      </dsp:nvSpPr>
      <dsp:spPr>
        <a:xfrm>
          <a:off x="2797054" y="193789"/>
          <a:ext cx="2539866" cy="15239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/>
            <a:t>BENDER</a:t>
          </a:r>
          <a:endParaRPr lang="en-US" sz="3100" kern="1200"/>
        </a:p>
      </dsp:txBody>
      <dsp:txXfrm>
        <a:off x="2797054" y="193789"/>
        <a:ext cx="2539866" cy="1523919"/>
      </dsp:txXfrm>
    </dsp:sp>
    <dsp:sp modelId="{BFCC95F5-6DDF-48F9-8203-56419556B147}">
      <dsp:nvSpPr>
        <dsp:cNvPr id="0" name=""/>
        <dsp:cNvSpPr/>
      </dsp:nvSpPr>
      <dsp:spPr>
        <a:xfrm>
          <a:off x="5590907" y="193789"/>
          <a:ext cx="2539866" cy="15239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/>
            <a:t>HTP</a:t>
          </a:r>
          <a:endParaRPr lang="en-US" sz="3100" kern="1200"/>
        </a:p>
      </dsp:txBody>
      <dsp:txXfrm>
        <a:off x="5590907" y="193789"/>
        <a:ext cx="2539866" cy="1523919"/>
      </dsp:txXfrm>
    </dsp:sp>
    <dsp:sp modelId="{25760872-13FE-48FE-B913-30C931E20006}">
      <dsp:nvSpPr>
        <dsp:cNvPr id="0" name=""/>
        <dsp:cNvSpPr/>
      </dsp:nvSpPr>
      <dsp:spPr>
        <a:xfrm>
          <a:off x="8384760" y="193789"/>
          <a:ext cx="2539866" cy="1523919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/>
            <a:t>PBLL</a:t>
          </a:r>
          <a:endParaRPr lang="en-US" sz="3100" kern="1200"/>
        </a:p>
      </dsp:txBody>
      <dsp:txXfrm>
        <a:off x="8384760" y="193789"/>
        <a:ext cx="2539866" cy="1523919"/>
      </dsp:txXfrm>
    </dsp:sp>
    <dsp:sp modelId="{66150FAA-BFD1-4290-A97F-6E032A6122DE}">
      <dsp:nvSpPr>
        <dsp:cNvPr id="0" name=""/>
        <dsp:cNvSpPr/>
      </dsp:nvSpPr>
      <dsp:spPr>
        <a:xfrm>
          <a:off x="3201" y="1971695"/>
          <a:ext cx="2539866" cy="1523919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/>
            <a:t>TEST DEL ANIMAL</a:t>
          </a:r>
          <a:endParaRPr lang="en-US" sz="3100" kern="1200"/>
        </a:p>
      </dsp:txBody>
      <dsp:txXfrm>
        <a:off x="3201" y="1971695"/>
        <a:ext cx="2539866" cy="1523919"/>
      </dsp:txXfrm>
    </dsp:sp>
    <dsp:sp modelId="{8B9CE34A-0891-4B96-8A55-5F7354D93E88}">
      <dsp:nvSpPr>
        <dsp:cNvPr id="0" name=""/>
        <dsp:cNvSpPr/>
      </dsp:nvSpPr>
      <dsp:spPr>
        <a:xfrm>
          <a:off x="2797054" y="1971695"/>
          <a:ext cx="2539866" cy="1523919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/>
            <a:t>MBTI</a:t>
          </a:r>
          <a:endParaRPr lang="en-US" sz="3100" kern="1200"/>
        </a:p>
      </dsp:txBody>
      <dsp:txXfrm>
        <a:off x="2797054" y="1971695"/>
        <a:ext cx="2539866" cy="1523919"/>
      </dsp:txXfrm>
    </dsp:sp>
    <dsp:sp modelId="{2D82A627-9486-490A-A73C-345BD3890DBF}">
      <dsp:nvSpPr>
        <dsp:cNvPr id="0" name=""/>
        <dsp:cNvSpPr/>
      </dsp:nvSpPr>
      <dsp:spPr>
        <a:xfrm>
          <a:off x="5590907" y="1971695"/>
          <a:ext cx="2539866" cy="1523919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/>
            <a:t>TEST DE TOULOUSE</a:t>
          </a:r>
          <a:endParaRPr lang="en-US" sz="3100" kern="1200"/>
        </a:p>
      </dsp:txBody>
      <dsp:txXfrm>
        <a:off x="5590907" y="1971695"/>
        <a:ext cx="2539866" cy="1523919"/>
      </dsp:txXfrm>
    </dsp:sp>
    <dsp:sp modelId="{7D76EAAD-0437-46C8-B9F6-9E5EA9E3A890}">
      <dsp:nvSpPr>
        <dsp:cNvPr id="0" name=""/>
        <dsp:cNvSpPr/>
      </dsp:nvSpPr>
      <dsp:spPr>
        <a:xfrm>
          <a:off x="8384760" y="1971695"/>
          <a:ext cx="2539866" cy="1523919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marL="0" lvl="0" indent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3100" kern="1200"/>
            <a:t>TEST DE WARTEGG</a:t>
          </a:r>
          <a:endParaRPr lang="en-US" sz="3100" kern="1200"/>
        </a:p>
      </dsp:txBody>
      <dsp:txXfrm>
        <a:off x="8384760" y="1971695"/>
        <a:ext cx="2539866" cy="15239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2B5314-D884-4738-B3CC-9E79B138719D}">
      <dsp:nvSpPr>
        <dsp:cNvPr id="0" name=""/>
        <dsp:cNvSpPr/>
      </dsp:nvSpPr>
      <dsp:spPr>
        <a:xfrm>
          <a:off x="1679220" y="37850"/>
          <a:ext cx="1944000" cy="1944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89E328-8F39-455B-854E-960D459C988D}">
      <dsp:nvSpPr>
        <dsp:cNvPr id="0" name=""/>
        <dsp:cNvSpPr/>
      </dsp:nvSpPr>
      <dsp:spPr>
        <a:xfrm>
          <a:off x="491220" y="2452051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ATENCION</a:t>
          </a:r>
          <a:endParaRPr lang="en-US" sz="2500" kern="1200"/>
        </a:p>
      </dsp:txBody>
      <dsp:txXfrm>
        <a:off x="491220" y="2452051"/>
        <a:ext cx="4320000" cy="720000"/>
      </dsp:txXfrm>
    </dsp:sp>
    <dsp:sp modelId="{A277BE3D-924F-466C-A453-B464386472EC}">
      <dsp:nvSpPr>
        <dsp:cNvPr id="0" name=""/>
        <dsp:cNvSpPr/>
      </dsp:nvSpPr>
      <dsp:spPr>
        <a:xfrm>
          <a:off x="6755220" y="37850"/>
          <a:ext cx="1944000" cy="1944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81D3241-18BE-453A-B94A-912BBB25E6C0}">
      <dsp:nvSpPr>
        <dsp:cNvPr id="0" name=""/>
        <dsp:cNvSpPr/>
      </dsp:nvSpPr>
      <dsp:spPr>
        <a:xfrm>
          <a:off x="5567220" y="2452051"/>
          <a:ext cx="432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500" kern="1200"/>
            <a:t>CAPACIDAD DE CONCENTRACIÓN </a:t>
          </a:r>
          <a:endParaRPr lang="en-US" sz="2500" kern="1200"/>
        </a:p>
      </dsp:txBody>
      <dsp:txXfrm>
        <a:off x="5567220" y="2452051"/>
        <a:ext cx="4320000" cy="720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89477F-8492-4BD8-A2AB-ACB1CC399989}">
      <dsp:nvSpPr>
        <dsp:cNvPr id="0" name=""/>
        <dsp:cNvSpPr/>
      </dsp:nvSpPr>
      <dsp:spPr>
        <a:xfrm>
          <a:off x="0" y="675"/>
          <a:ext cx="6291714" cy="0"/>
        </a:xfrm>
        <a:prstGeom prst="lin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746385-E6FF-4D13-8FAD-27E71B32178E}">
      <dsp:nvSpPr>
        <dsp:cNvPr id="0" name=""/>
        <dsp:cNvSpPr/>
      </dsp:nvSpPr>
      <dsp:spPr>
        <a:xfrm>
          <a:off x="0" y="675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Capacidad resolutiva</a:t>
          </a:r>
          <a:endParaRPr lang="en-US" sz="2100" kern="1200"/>
        </a:p>
      </dsp:txBody>
      <dsp:txXfrm>
        <a:off x="0" y="675"/>
        <a:ext cx="6291714" cy="552938"/>
      </dsp:txXfrm>
    </dsp:sp>
    <dsp:sp modelId="{CC82F5A6-30D0-49E9-B69C-088E096F85D9}">
      <dsp:nvSpPr>
        <dsp:cNvPr id="0" name=""/>
        <dsp:cNvSpPr/>
      </dsp:nvSpPr>
      <dsp:spPr>
        <a:xfrm>
          <a:off x="0" y="553613"/>
          <a:ext cx="6291714" cy="0"/>
        </a:xfrm>
        <a:prstGeom prst="line">
          <a:avLst/>
        </a:prstGeom>
        <a:solidFill>
          <a:schemeClr val="accent2">
            <a:hueOff val="-161707"/>
            <a:satOff val="-9325"/>
            <a:lumOff val="959"/>
            <a:alphaOff val="0"/>
          </a:schemeClr>
        </a:solidFill>
        <a:ln w="12700" cap="flat" cmpd="sng" algn="ctr">
          <a:solidFill>
            <a:schemeClr val="accent2">
              <a:hueOff val="-161707"/>
              <a:satOff val="-9325"/>
              <a:lumOff val="95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BFCE90-28E9-4BEF-9D67-AB9995F6352F}">
      <dsp:nvSpPr>
        <dsp:cNvPr id="0" name=""/>
        <dsp:cNvSpPr/>
      </dsp:nvSpPr>
      <dsp:spPr>
        <a:xfrm>
          <a:off x="0" y="553613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Capacidad de organización</a:t>
          </a:r>
          <a:endParaRPr lang="en-US" sz="2100" kern="1200"/>
        </a:p>
      </dsp:txBody>
      <dsp:txXfrm>
        <a:off x="0" y="553613"/>
        <a:ext cx="6291714" cy="552938"/>
      </dsp:txXfrm>
    </dsp:sp>
    <dsp:sp modelId="{5E3AF17F-2884-471C-B563-0413F5B481A7}">
      <dsp:nvSpPr>
        <dsp:cNvPr id="0" name=""/>
        <dsp:cNvSpPr/>
      </dsp:nvSpPr>
      <dsp:spPr>
        <a:xfrm>
          <a:off x="0" y="1106552"/>
          <a:ext cx="6291714" cy="0"/>
        </a:xfrm>
        <a:prstGeom prst="line">
          <a:avLst/>
        </a:prstGeom>
        <a:solidFill>
          <a:schemeClr val="accent2">
            <a:hueOff val="-323414"/>
            <a:satOff val="-18651"/>
            <a:lumOff val="1917"/>
            <a:alphaOff val="0"/>
          </a:schemeClr>
        </a:solidFill>
        <a:ln w="12700" cap="flat" cmpd="sng" algn="ctr">
          <a:solidFill>
            <a:schemeClr val="accent2">
              <a:hueOff val="-323414"/>
              <a:satOff val="-18651"/>
              <a:lumOff val="1917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4139AD3-CAC3-4D0D-B82C-7823E6BAEA67}">
      <dsp:nvSpPr>
        <dsp:cNvPr id="0" name=""/>
        <dsp:cNvSpPr/>
      </dsp:nvSpPr>
      <dsp:spPr>
        <a:xfrm>
          <a:off x="0" y="1106552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Creatividad</a:t>
          </a:r>
          <a:endParaRPr lang="en-US" sz="2100" kern="1200"/>
        </a:p>
      </dsp:txBody>
      <dsp:txXfrm>
        <a:off x="0" y="1106552"/>
        <a:ext cx="6291714" cy="552938"/>
      </dsp:txXfrm>
    </dsp:sp>
    <dsp:sp modelId="{C39F83E6-07D6-4954-8631-EB89BA93FDE0}">
      <dsp:nvSpPr>
        <dsp:cNvPr id="0" name=""/>
        <dsp:cNvSpPr/>
      </dsp:nvSpPr>
      <dsp:spPr>
        <a:xfrm>
          <a:off x="0" y="1659490"/>
          <a:ext cx="6291714" cy="0"/>
        </a:xfrm>
        <a:prstGeom prst="line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accent2">
              <a:hueOff val="-485121"/>
              <a:satOff val="-27976"/>
              <a:lumOff val="2876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0B435F-E929-48AA-B19C-2AC09BBDC76D}">
      <dsp:nvSpPr>
        <dsp:cNvPr id="0" name=""/>
        <dsp:cNvSpPr/>
      </dsp:nvSpPr>
      <dsp:spPr>
        <a:xfrm>
          <a:off x="0" y="1659490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Madurez en el trazo</a:t>
          </a:r>
          <a:endParaRPr lang="en-US" sz="2100" kern="1200"/>
        </a:p>
      </dsp:txBody>
      <dsp:txXfrm>
        <a:off x="0" y="1659490"/>
        <a:ext cx="6291714" cy="552938"/>
      </dsp:txXfrm>
    </dsp:sp>
    <dsp:sp modelId="{5026A9DE-CC57-4F33-904C-1D2B4D67AB02}">
      <dsp:nvSpPr>
        <dsp:cNvPr id="0" name=""/>
        <dsp:cNvSpPr/>
      </dsp:nvSpPr>
      <dsp:spPr>
        <a:xfrm>
          <a:off x="0" y="2212429"/>
          <a:ext cx="6291714" cy="0"/>
        </a:xfrm>
        <a:prstGeom prst="line">
          <a:avLst/>
        </a:prstGeom>
        <a:solidFill>
          <a:schemeClr val="accent2">
            <a:hueOff val="-646828"/>
            <a:satOff val="-37301"/>
            <a:lumOff val="3835"/>
            <a:alphaOff val="0"/>
          </a:schemeClr>
        </a:solidFill>
        <a:ln w="12700" cap="flat" cmpd="sng" algn="ctr">
          <a:solidFill>
            <a:schemeClr val="accent2">
              <a:hueOff val="-646828"/>
              <a:satOff val="-37301"/>
              <a:lumOff val="383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54DAD3-94DA-4470-8599-D99FCBCEE7EB}">
      <dsp:nvSpPr>
        <dsp:cNvPr id="0" name=""/>
        <dsp:cNvSpPr/>
      </dsp:nvSpPr>
      <dsp:spPr>
        <a:xfrm>
          <a:off x="0" y="2212429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El equilibrio en el uso del espacio</a:t>
          </a:r>
          <a:endParaRPr lang="en-US" sz="2100" kern="1200"/>
        </a:p>
      </dsp:txBody>
      <dsp:txXfrm>
        <a:off x="0" y="2212429"/>
        <a:ext cx="6291714" cy="552938"/>
      </dsp:txXfrm>
    </dsp:sp>
    <dsp:sp modelId="{E5AFB3D4-2FCE-46E7-BC48-2B187F7012C6}">
      <dsp:nvSpPr>
        <dsp:cNvPr id="0" name=""/>
        <dsp:cNvSpPr/>
      </dsp:nvSpPr>
      <dsp:spPr>
        <a:xfrm>
          <a:off x="0" y="2765367"/>
          <a:ext cx="6291714" cy="0"/>
        </a:xfrm>
        <a:prstGeom prst="line">
          <a:avLst/>
        </a:prstGeom>
        <a:solidFill>
          <a:schemeClr val="accent2">
            <a:hueOff val="-808535"/>
            <a:satOff val="-46627"/>
            <a:lumOff val="4793"/>
            <a:alphaOff val="0"/>
          </a:schemeClr>
        </a:solidFill>
        <a:ln w="12700" cap="flat" cmpd="sng" algn="ctr">
          <a:solidFill>
            <a:schemeClr val="accent2">
              <a:hueOff val="-808535"/>
              <a:satOff val="-46627"/>
              <a:lumOff val="479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A6BB3A-7B72-40FD-8660-E28F7ADDA9B3}">
      <dsp:nvSpPr>
        <dsp:cNvPr id="0" name=""/>
        <dsp:cNvSpPr/>
      </dsp:nvSpPr>
      <dsp:spPr>
        <a:xfrm>
          <a:off x="0" y="2765367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La concordancia con el título</a:t>
          </a:r>
          <a:endParaRPr lang="en-US" sz="2100" kern="1200"/>
        </a:p>
      </dsp:txBody>
      <dsp:txXfrm>
        <a:off x="0" y="2765367"/>
        <a:ext cx="6291714" cy="552938"/>
      </dsp:txXfrm>
    </dsp:sp>
    <dsp:sp modelId="{23F92B3C-8A98-408E-999A-C815B1A313A7}">
      <dsp:nvSpPr>
        <dsp:cNvPr id="0" name=""/>
        <dsp:cNvSpPr/>
      </dsp:nvSpPr>
      <dsp:spPr>
        <a:xfrm>
          <a:off x="0" y="3318305"/>
          <a:ext cx="6291714" cy="0"/>
        </a:xfrm>
        <a:prstGeom prst="line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accent2">
              <a:hueOff val="-970242"/>
              <a:satOff val="-55952"/>
              <a:lumOff val="575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351F85-B4CF-40B9-9C28-8B9FB0209A67}">
      <dsp:nvSpPr>
        <dsp:cNvPr id="0" name=""/>
        <dsp:cNvSpPr/>
      </dsp:nvSpPr>
      <dsp:spPr>
        <a:xfrm>
          <a:off x="0" y="3318305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Capacidad simbólica y de representación de los dibujos</a:t>
          </a:r>
          <a:endParaRPr lang="en-US" sz="2100" kern="1200"/>
        </a:p>
      </dsp:txBody>
      <dsp:txXfrm>
        <a:off x="0" y="3318305"/>
        <a:ext cx="6291714" cy="552938"/>
      </dsp:txXfrm>
    </dsp:sp>
    <dsp:sp modelId="{5559D6E4-C281-4860-A8FA-BCB311254704}">
      <dsp:nvSpPr>
        <dsp:cNvPr id="0" name=""/>
        <dsp:cNvSpPr/>
      </dsp:nvSpPr>
      <dsp:spPr>
        <a:xfrm>
          <a:off x="0" y="3871244"/>
          <a:ext cx="6291714" cy="0"/>
        </a:xfrm>
        <a:prstGeom prst="line">
          <a:avLst/>
        </a:prstGeom>
        <a:solidFill>
          <a:schemeClr val="accent2">
            <a:hueOff val="-1131949"/>
            <a:satOff val="-65277"/>
            <a:lumOff val="6711"/>
            <a:alphaOff val="0"/>
          </a:schemeClr>
        </a:solidFill>
        <a:ln w="12700" cap="flat" cmpd="sng" algn="ctr">
          <a:solidFill>
            <a:schemeClr val="accent2">
              <a:hueOff val="-1131949"/>
              <a:satOff val="-65277"/>
              <a:lumOff val="67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86C2CC-C54F-442B-84E3-D9A7F5866651}">
      <dsp:nvSpPr>
        <dsp:cNvPr id="0" name=""/>
        <dsp:cNvSpPr/>
      </dsp:nvSpPr>
      <dsp:spPr>
        <a:xfrm>
          <a:off x="0" y="3871244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Manejo de las relaciones interpersonales</a:t>
          </a:r>
          <a:endParaRPr lang="en-US" sz="2100" kern="1200"/>
        </a:p>
      </dsp:txBody>
      <dsp:txXfrm>
        <a:off x="0" y="3871244"/>
        <a:ext cx="6291714" cy="552938"/>
      </dsp:txXfrm>
    </dsp:sp>
    <dsp:sp modelId="{EE088EBD-1501-4166-8844-AA16FBC5FCFB}">
      <dsp:nvSpPr>
        <dsp:cNvPr id="0" name=""/>
        <dsp:cNvSpPr/>
      </dsp:nvSpPr>
      <dsp:spPr>
        <a:xfrm>
          <a:off x="0" y="4424182"/>
          <a:ext cx="6291714" cy="0"/>
        </a:xfrm>
        <a:prstGeom prst="line">
          <a:avLst/>
        </a:prstGeom>
        <a:solidFill>
          <a:schemeClr val="accent2">
            <a:hueOff val="-1293656"/>
            <a:satOff val="-74603"/>
            <a:lumOff val="7669"/>
            <a:alphaOff val="0"/>
          </a:schemeClr>
        </a:solidFill>
        <a:ln w="12700" cap="flat" cmpd="sng" algn="ctr">
          <a:solidFill>
            <a:schemeClr val="accent2">
              <a:hueOff val="-1293656"/>
              <a:satOff val="-74603"/>
              <a:lumOff val="766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6CDD67-169E-4705-B8F4-657FFE929D54}">
      <dsp:nvSpPr>
        <dsp:cNvPr id="0" name=""/>
        <dsp:cNvSpPr/>
      </dsp:nvSpPr>
      <dsp:spPr>
        <a:xfrm>
          <a:off x="0" y="4424182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Dinamismo y energía vital</a:t>
          </a:r>
          <a:endParaRPr lang="en-US" sz="2100" kern="1200"/>
        </a:p>
      </dsp:txBody>
      <dsp:txXfrm>
        <a:off x="0" y="4424182"/>
        <a:ext cx="6291714" cy="552938"/>
      </dsp:txXfrm>
    </dsp:sp>
    <dsp:sp modelId="{E7E8C09A-73B9-444B-B86A-B7B7D01370A6}">
      <dsp:nvSpPr>
        <dsp:cNvPr id="0" name=""/>
        <dsp:cNvSpPr/>
      </dsp:nvSpPr>
      <dsp:spPr>
        <a:xfrm>
          <a:off x="0" y="4977121"/>
          <a:ext cx="6291714" cy="0"/>
        </a:xfrm>
        <a:prstGeom prst="line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accent2">
              <a:hueOff val="-1455363"/>
              <a:satOff val="-83928"/>
              <a:lumOff val="862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5139918-9658-4BED-A16C-C1D9F27F9A0D}">
      <dsp:nvSpPr>
        <dsp:cNvPr id="0" name=""/>
        <dsp:cNvSpPr/>
      </dsp:nvSpPr>
      <dsp:spPr>
        <a:xfrm>
          <a:off x="0" y="4977121"/>
          <a:ext cx="6291714" cy="55293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ES" sz="2100" kern="1200"/>
            <a:t>Capacidad de síntesis y análisis</a:t>
          </a:r>
          <a:endParaRPr lang="en-US" sz="2100" kern="1200"/>
        </a:p>
      </dsp:txBody>
      <dsp:txXfrm>
        <a:off x="0" y="4977121"/>
        <a:ext cx="6291714" cy="5529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LabelList">
  <dgm:title val="Icon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2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50"/>
          <dgm:constr type="h" for="des" forName="compNode" op="equ"/>
          <dgm:constr type="h" for="des" forName="textRect" op="equ"/>
        </dgm:constrLst>
      </dgm:if>
      <dgm:if name="Name5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6"/>
          <dgm:constr type="h" for="des" forName="compNode" op="equ"/>
          <dgm:constr type="h" for="des" forName="textRect" op="equ"/>
        </dgm:constrLst>
      </dgm:if>
      <dgm:else name="Name6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7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Rect" refType="w" fact="0.45"/>
          <dgm:constr type="h" for="ch" forName="iconRect" refType="w" refFor="ch" refForName="iconRect"/>
          <dgm:constr type="ctrX" for="ch" forName="iconRect" refType="w" fact="0.5"/>
          <dgm:constr type="t" for="ch" forName="iconRect"/>
          <dgm:constr type="h" for="ch" forName="spaceRect" refType="h" fact="0.15"/>
          <dgm:constr type="w" for="ch" forName="spaceRect" refType="w"/>
          <dgm:constr type="l" for="ch" forName="spaceRect"/>
          <dgm:constr type="t" for="ch" forName="spaceRect" refType="b" refFor="ch" refForName="icon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8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5ABFA-B117-419B-928A-F62DDE617A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73D38A1-B6B2-4CB2-AB01-3290AE8E46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6613CDC-EA6C-4256-8814-68CDAC99DE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887C95A-BB79-4DD5-8FB1-D4277F7F8D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F0FC606-4381-4CE2-941A-2D0E7B2F5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05465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B59ABF-62E5-4D75-A369-299B66527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AC8AB23-40D7-4DA6-A5D0-82024666D6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769905F-2426-45F8-B28B-BA4AA9AC5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936D5F4-CFB5-473B-AF3F-EDF8D36BF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7B2BFCD-3B68-44D2-A38B-6E3980F8B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11528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3CDAF1C-2D5E-4793-9ECA-EBA94EF3B9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238C8CA-21C3-4062-AD21-6E0DA90560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C4BFB2B-41DE-4265-9960-3C53FD6F5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3D6DD59-593A-4511-8A82-21C8A9DD44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303C7FD-4ED4-49EB-B04C-A68E068CF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56308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A69586-3E5D-4E49-8D63-88177C5211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F627469-3BCE-49D3-BBA7-787527F33C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8FC145D-E736-487B-9DB8-0C4619D469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4F88CEF-3986-42F3-99CD-F880AEBC88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5B8C3D7-A3AB-4962-B5E1-74593871E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94490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F6D815E-2406-4E13-B730-1795AB0937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5D002A4-5A3B-4858-916B-243709692B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7C0070-42EB-4F3E-BCB9-E668693EB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2AF1E55-EA66-4DD9-8D0A-E0F4005D90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CE89082-5DAF-464C-8043-2034F99AA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169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798834E-3FC2-4FE9-80D1-25FE285652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EE59110-6413-41D4-BDC6-EE1078D10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6ED464F-7469-4CF3-952C-2968F9F624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D72FABA2-8146-4492-90C9-F39BD70E8B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A1EA422-FF81-421F-BD0A-A8D970ACBD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BD9ED03-5A81-48B9-871C-777036278B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870053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3D784C-5640-485D-B52E-A24F55D1F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4FF4D97-45F1-41E2-9D0D-85499753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69F0C70-491A-4BF8-B238-E8AB12F4D4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E585F51-548E-434C-8A93-9CCC32CC78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6DF4A012-0762-4C32-9652-260CFFD8CF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10B53B5-6D14-44F4-B4AA-B727A54DE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45AA59D-576B-42D2-BF2D-DFF19F9D29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5E1C4DD8-045C-4936-8D2A-73F23880FF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303583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7906C8-B268-438E-812E-032D6BFD4B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1614D6D-37ED-4C2B-A738-CE97C0C0AB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3C6FE6-7B2C-46A1-962A-2FDB57355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75081771-A098-44C6-B0B9-D186BF7B3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38509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898EFBA3-989A-45C1-9773-D8B639ABA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3D2C09-6A85-41EF-8D50-352F75EEDF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13FC337-4CEB-421F-851C-8DE12AAE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42556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DF8D99-521D-4B3E-80A9-9FC7B38B8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06980DF-4EF1-4296-85DD-E95B2237E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990F09C-2CB2-4997-8EE0-D51A172094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7334AA68-FB41-4005-A098-A6D173B39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7C82974-734B-40A4-B168-9451F673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84C40D1-2644-4077-A977-83128C9B9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89867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B6C2988-15B2-416F-AA07-CDFB3B2E9C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856249D-0EF0-4CFA-B221-D557DBA26F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9E76C11-FAEF-4FED-8FEC-F830504FA3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3FD0074-80DF-4C0F-8FC3-00CE5F246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98C6B76-6CA3-45B4-8FBA-04A4BBF82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41245D-9F94-4CEB-B755-FAC483BD1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449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7BE7739E-9465-43CB-849C-F10CAF569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19DC31A-3122-438B-9ABC-E642A14726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53BE816-0728-41E7-BCFE-CAC3E4B074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27569A-EB4F-4121-9BC3-7C2A8BAA322F}" type="datetimeFigureOut">
              <a:rPr lang="es-AR" smtClean="0"/>
              <a:t>9/6/2025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C1DB8D0-2B0D-445D-B393-4117937E4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3F8BF4D-03ED-4C5C-92C1-52BF3BB2FB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115E40-7874-4ABD-9CC7-645D9965B5F6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384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Percepci%C3%B3n" TargetMode="External"/><Relationship Id="rId3" Type="http://schemas.openxmlformats.org/officeDocument/2006/relationships/hyperlink" Target="https://es.wikipedia.org/wiki/Introversi%C3%B3n" TargetMode="External"/><Relationship Id="rId7" Type="http://schemas.openxmlformats.org/officeDocument/2006/relationships/hyperlink" Target="https://es.wikipedia.org/wiki/Sentimiento" TargetMode="External"/><Relationship Id="rId2" Type="http://schemas.openxmlformats.org/officeDocument/2006/relationships/hyperlink" Target="https://es.wikipedia.org/wiki/Extraversi%C3%B3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Pensamiento" TargetMode="External"/><Relationship Id="rId5" Type="http://schemas.openxmlformats.org/officeDocument/2006/relationships/hyperlink" Target="https://es.wikipedia.org/wiki/Intuici%C3%B3n" TargetMode="External"/><Relationship Id="rId4" Type="http://schemas.openxmlformats.org/officeDocument/2006/relationships/hyperlink" Target="https://es.wikipedia.org/wiki/Sensaci%C3%B3n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7">
            <a:extLst>
              <a:ext uri="{FF2B5EF4-FFF2-40B4-BE49-F238E27FC236}">
                <a16:creationId xmlns:a16="http://schemas.microsoft.com/office/drawing/2014/main" id="{D278ADA9-6383-4BDD-80D2-8899A40268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9">
            <a:extLst>
              <a:ext uri="{FF2B5EF4-FFF2-40B4-BE49-F238E27FC236}">
                <a16:creationId xmlns:a16="http://schemas.microsoft.com/office/drawing/2014/main" id="{484B7147-B0F6-40ED-B5A2-FF72BC8198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6" name="Rectangle 11">
            <a:extLst>
              <a:ext uri="{FF2B5EF4-FFF2-40B4-BE49-F238E27FC236}">
                <a16:creationId xmlns:a16="http://schemas.microsoft.com/office/drawing/2014/main" id="{B36D2DE0-0628-4A9A-A59D-7BA8B5EB30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13">
            <a:extLst>
              <a:ext uri="{FF2B5EF4-FFF2-40B4-BE49-F238E27FC236}">
                <a16:creationId xmlns:a16="http://schemas.microsoft.com/office/drawing/2014/main" id="{48E405C9-94BE-41DA-928C-DEC9A8550E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15929" y="148929"/>
            <a:ext cx="6560142" cy="6560142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252D9EB1-6DA1-4EF0-B8B3-AF8620DAE7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15031" y="1380754"/>
            <a:ext cx="5561938" cy="2513516"/>
          </a:xfrm>
        </p:spPr>
        <p:txBody>
          <a:bodyPr>
            <a:normAutofit/>
          </a:bodyPr>
          <a:lstStyle/>
          <a:p>
            <a:r>
              <a:rPr lang="es-ES" sz="4200"/>
              <a:t>ALGUNAS TECNICAS UTIZADAS EN EXAMENES PSICOTECNICOS </a:t>
            </a:r>
            <a:endParaRPr lang="es-AR" sz="420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5B72B37-384E-4346-B09C-14AFC25C705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15031" y="4076802"/>
            <a:ext cx="5561938" cy="1534587"/>
          </a:xfrm>
        </p:spPr>
        <p:txBody>
          <a:bodyPr>
            <a:normAutofit/>
          </a:bodyPr>
          <a:lstStyle/>
          <a:p>
            <a:endParaRPr lang="es-ES"/>
          </a:p>
          <a:p>
            <a:endParaRPr lang="es-AR"/>
          </a:p>
          <a:p>
            <a:r>
              <a:rPr lang="es-AR"/>
              <a:t>2025</a:t>
            </a:r>
            <a:endParaRPr lang="es-AR" dirty="0"/>
          </a:p>
        </p:txBody>
      </p:sp>
      <p:sp>
        <p:nvSpPr>
          <p:cNvPr id="28" name="Arc 15">
            <a:extLst>
              <a:ext uri="{FF2B5EF4-FFF2-40B4-BE49-F238E27FC236}">
                <a16:creationId xmlns:a16="http://schemas.microsoft.com/office/drawing/2014/main" id="{D2091A72-D5BB-42AC-8FD3-F7747D9086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9222429" flipV="1">
            <a:off x="2494119" y="6170"/>
            <a:ext cx="6816262" cy="6816262"/>
          </a:xfrm>
          <a:prstGeom prst="arc">
            <a:avLst>
              <a:gd name="adj1" fmla="val 16200000"/>
              <a:gd name="adj2" fmla="val 20093138"/>
            </a:avLst>
          </a:prstGeom>
          <a:ln w="127000" cap="rnd">
            <a:solidFill>
              <a:schemeClr val="accent4">
                <a:alpha val="9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9" name="Oval 17">
            <a:extLst>
              <a:ext uri="{FF2B5EF4-FFF2-40B4-BE49-F238E27FC236}">
                <a16:creationId xmlns:a16="http://schemas.microsoft.com/office/drawing/2014/main" id="{6ED12BFC-A737-46AF-8411-481112D54B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200995" y="5310973"/>
            <a:ext cx="705948" cy="686798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835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892519C1-DA89-419E-A498-CED8E183D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90662" y="4267832"/>
            <a:ext cx="4805996" cy="129711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4000" kern="1200">
                <a:solidFill>
                  <a:schemeClr val="tx2"/>
                </a:solidFill>
                <a:latin typeface="+mj-lt"/>
                <a:ea typeface="+mj-ea"/>
                <a:cs typeface="+mj-cs"/>
              </a:rPr>
              <a:t>Muchas gracias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BD1FE22-42DB-4555-94B3-DAC1CF5D63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90966" y="3428999"/>
            <a:ext cx="4805691" cy="8388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marL="0" indent="0">
              <a:buNone/>
            </a:pPr>
            <a:r>
              <a:rPr lang="en-US" sz="2000" kern="12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.</a:t>
            </a:r>
          </a:p>
        </p:txBody>
      </p:sp>
      <p:pic>
        <p:nvPicPr>
          <p:cNvPr id="7" name="Graphic 6" descr="Smiling Face with No Fill">
            <a:extLst>
              <a:ext uri="{FF2B5EF4-FFF2-40B4-BE49-F238E27FC236}">
                <a16:creationId xmlns:a16="http://schemas.microsoft.com/office/drawing/2014/main" id="{6FD67117-FC4B-CEB2-2F60-716DF5B2DB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488537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50897BD-479B-4549-8B2B-DAD48089E8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s-ES" sz="3400">
                <a:solidFill>
                  <a:srgbClr val="FFFFFF"/>
                </a:solidFill>
              </a:rPr>
              <a:t>SE ANALIZAN LAS COMPETENCIAS REQUERIDAS SEGÚN EL PUESTO, YA PARTIR DE AHÍ SE DETERMINAN LAS TECNICAS MAS ADECUADAS. </a:t>
            </a:r>
            <a:endParaRPr lang="es-AR" sz="3400">
              <a:solidFill>
                <a:srgbClr val="FFFFFF"/>
              </a:solidFill>
            </a:endParaRPr>
          </a:p>
        </p:txBody>
      </p:sp>
      <p:graphicFrame>
        <p:nvGraphicFramePr>
          <p:cNvPr id="12" name="Marcador de contenido 2">
            <a:extLst>
              <a:ext uri="{FF2B5EF4-FFF2-40B4-BE49-F238E27FC236}">
                <a16:creationId xmlns:a16="http://schemas.microsoft.com/office/drawing/2014/main" id="{A220C527-6FE3-8BD9-46BA-9D740F22EC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83026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80274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C2B997D0-0754-4772-A2B2-0395664AD9D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6834" y="1153572"/>
            <a:ext cx="3200400" cy="446116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1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ENTREVISTA SEMIDIRIGIDA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EF4E22A-46D2-454C-B984-9ACA8CCEAA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47308" y="319088"/>
            <a:ext cx="6906491" cy="62198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dirty="0"/>
              <a:t>Técnica por excelencia , analiza la estructura global de la persona (presencia, comportamiento, expresión, niveles de ansiedad, trato interpersonal, juicio y sentido común, tolerancia a la frustración). </a:t>
            </a:r>
          </a:p>
          <a:p>
            <a:pPr algn="l"/>
            <a:r>
              <a:rPr lang="en-US" dirty="0"/>
              <a:t>Además:</a:t>
            </a:r>
          </a:p>
          <a:p>
            <a:pPr marL="342900" lvl="0" indent="-2286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Estabilidad en el empleo</a:t>
            </a:r>
          </a:p>
          <a:p>
            <a:pPr marL="342900" lvl="0" indent="-2286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Experiencia laboral</a:t>
            </a:r>
          </a:p>
          <a:p>
            <a:pPr marL="342900" lvl="0" indent="-2286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Antecedentes familiares</a:t>
            </a:r>
          </a:p>
          <a:p>
            <a:pPr marL="342900" lvl="0" indent="-2286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Escolaridad</a:t>
            </a:r>
          </a:p>
          <a:p>
            <a:pPr marL="342900" lvl="0" indent="-2286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Actual ambiente familiar</a:t>
            </a:r>
          </a:p>
          <a:p>
            <a:pPr marL="342900" lvl="0" indent="-2286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Aspectos relacionales en el trabajo y fuera de él</a:t>
            </a:r>
          </a:p>
          <a:p>
            <a:pPr marL="342900" lvl="0" indent="-2286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Actividades distintas al empleo</a:t>
            </a:r>
          </a:p>
          <a:p>
            <a:pPr marL="342900" lvl="0" indent="-228600" algn="l"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Áreas de conflicto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7653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E57AA12-0D22-4FF6-9B1F-F26F4BA72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BENDER</a:t>
            </a:r>
            <a:endParaRPr lang="es-A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Marcador de contenido 2">
            <a:extLst>
              <a:ext uri="{FF2B5EF4-FFF2-40B4-BE49-F238E27FC236}">
                <a16:creationId xmlns:a16="http://schemas.microsoft.com/office/drawing/2014/main" id="{F8DB26ED-2754-46C3-AFF1-5ED7C52AE4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Coordinación visomotora, capacidad de planificación y anticipación.</a:t>
            </a:r>
            <a:endParaRPr lang="es-AR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Orden- organización en la ejecución, adecuación de medios a fines. </a:t>
            </a:r>
            <a:endParaRPr lang="es-AR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Desenvolvimiento con un modelo a seguir, niveles de atención  y concentración, capacidad de reparación, nivel de impulsividad.  </a:t>
            </a:r>
            <a:endParaRPr lang="es-AR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Organización perceptual </a:t>
            </a:r>
            <a:endParaRPr lang="es-AR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41833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8873D23-2DCF-4B31-A009-95721C06E8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12191695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13EF075-D4EF-4929-ADBC-91B27DA199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DAA26DFA-AAB2-4973-9C17-16D587C7B1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1863" y="508838"/>
            <a:ext cx="5217958" cy="6239661"/>
            <a:chOff x="-19221" y="251144"/>
            <a:chExt cx="5217958" cy="6239661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3F407F11-7321-4BF6-8536-CCE8E342454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251144"/>
              <a:ext cx="5187198" cy="6239661"/>
            </a:xfrm>
            <a:custGeom>
              <a:avLst/>
              <a:gdLst>
                <a:gd name="connsiteX0" fmla="*/ 2011811 w 5187198"/>
                <a:gd name="connsiteY0" fmla="*/ 4 h 6239661"/>
                <a:gd name="connsiteX1" fmla="*/ 2617011 w 5187198"/>
                <a:gd name="connsiteY1" fmla="*/ 70590 h 6239661"/>
                <a:gd name="connsiteX2" fmla="*/ 2690321 w 5187198"/>
                <a:gd name="connsiteY2" fmla="*/ 88146 h 6239661"/>
                <a:gd name="connsiteX3" fmla="*/ 2726863 w 5187198"/>
                <a:gd name="connsiteY3" fmla="*/ 97127 h 6239661"/>
                <a:gd name="connsiteX4" fmla="*/ 2762951 w 5187198"/>
                <a:gd name="connsiteY4" fmla="*/ 107375 h 6239661"/>
                <a:gd name="connsiteX5" fmla="*/ 2834843 w 5187198"/>
                <a:gd name="connsiteY5" fmla="*/ 128493 h 6239661"/>
                <a:gd name="connsiteX6" fmla="*/ 2906574 w 5187198"/>
                <a:gd name="connsiteY6" fmla="*/ 151076 h 6239661"/>
                <a:gd name="connsiteX7" fmla="*/ 3049504 w 5187198"/>
                <a:gd name="connsiteY7" fmla="*/ 202124 h 6239661"/>
                <a:gd name="connsiteX8" fmla="*/ 3189518 w 5187198"/>
                <a:gd name="connsiteY8" fmla="*/ 260159 h 6239661"/>
                <a:gd name="connsiteX9" fmla="*/ 3326048 w 5187198"/>
                <a:gd name="connsiteY9" fmla="*/ 325143 h 6239661"/>
                <a:gd name="connsiteX10" fmla="*/ 3459166 w 5187198"/>
                <a:gd name="connsiteY10" fmla="*/ 395936 h 6239661"/>
                <a:gd name="connsiteX11" fmla="*/ 3588578 w 5187198"/>
                <a:gd name="connsiteY11" fmla="*/ 472343 h 6239661"/>
                <a:gd name="connsiteX12" fmla="*/ 3651864 w 5187198"/>
                <a:gd name="connsiteY12" fmla="*/ 512600 h 6239661"/>
                <a:gd name="connsiteX13" fmla="*/ 3714514 w 5187198"/>
                <a:gd name="connsiteY13" fmla="*/ 553499 h 6239661"/>
                <a:gd name="connsiteX14" fmla="*/ 4181221 w 5187198"/>
                <a:gd name="connsiteY14" fmla="*/ 922912 h 6239661"/>
                <a:gd name="connsiteX15" fmla="*/ 4582963 w 5187198"/>
                <a:gd name="connsiteY15" fmla="*/ 1358264 h 6239661"/>
                <a:gd name="connsiteX16" fmla="*/ 4670721 w 5187198"/>
                <a:gd name="connsiteY16" fmla="*/ 1477644 h 6239661"/>
                <a:gd name="connsiteX17" fmla="*/ 4752378 w 5187198"/>
                <a:gd name="connsiteY17" fmla="*/ 1601187 h 6239661"/>
                <a:gd name="connsiteX18" fmla="*/ 4772168 w 5187198"/>
                <a:gd name="connsiteY18" fmla="*/ 1632456 h 6239661"/>
                <a:gd name="connsiteX19" fmla="*/ 4782117 w 5187198"/>
                <a:gd name="connsiteY19" fmla="*/ 1648104 h 6239661"/>
                <a:gd name="connsiteX20" fmla="*/ 4791381 w 5187198"/>
                <a:gd name="connsiteY20" fmla="*/ 1664150 h 6239661"/>
                <a:gd name="connsiteX21" fmla="*/ 4828190 w 5187198"/>
                <a:gd name="connsiteY21" fmla="*/ 1728379 h 6239661"/>
                <a:gd name="connsiteX22" fmla="*/ 4864832 w 5187198"/>
                <a:gd name="connsiteY22" fmla="*/ 1792796 h 6239661"/>
                <a:gd name="connsiteX23" fmla="*/ 4899201 w 5187198"/>
                <a:gd name="connsiteY23" fmla="*/ 1858342 h 6239661"/>
                <a:gd name="connsiteX24" fmla="*/ 4933266 w 5187198"/>
                <a:gd name="connsiteY24" fmla="*/ 1924155 h 6239661"/>
                <a:gd name="connsiteX25" fmla="*/ 4964403 w 5187198"/>
                <a:gd name="connsiteY25" fmla="*/ 1991384 h 6239661"/>
                <a:gd name="connsiteX26" fmla="*/ 4995019 w 5187198"/>
                <a:gd name="connsiteY26" fmla="*/ 2058823 h 6239661"/>
                <a:gd name="connsiteX27" fmla="*/ 5021999 w 5187198"/>
                <a:gd name="connsiteY27" fmla="*/ 2127723 h 6239661"/>
                <a:gd name="connsiteX28" fmla="*/ 5048321 w 5187198"/>
                <a:gd name="connsiteY28" fmla="*/ 2196908 h 6239661"/>
                <a:gd name="connsiteX29" fmla="*/ 5070546 w 5187198"/>
                <a:gd name="connsiteY29" fmla="*/ 2267547 h 6239661"/>
                <a:gd name="connsiteX30" fmla="*/ 5092171 w 5187198"/>
                <a:gd name="connsiteY30" fmla="*/ 2338256 h 6239661"/>
                <a:gd name="connsiteX31" fmla="*/ 5110305 w 5187198"/>
                <a:gd name="connsiteY31" fmla="*/ 2409886 h 6239661"/>
                <a:gd name="connsiteX32" fmla="*/ 5186393 w 5187198"/>
                <a:gd name="connsiteY32" fmla="*/ 2992022 h 6239661"/>
                <a:gd name="connsiteX33" fmla="*/ 5149045 w 5187198"/>
                <a:gd name="connsiteY33" fmla="*/ 3571816 h 6239661"/>
                <a:gd name="connsiteX34" fmla="*/ 5126572 w 5187198"/>
                <a:gd name="connsiteY34" fmla="*/ 3714520 h 6239661"/>
                <a:gd name="connsiteX35" fmla="*/ 5099067 w 5187198"/>
                <a:gd name="connsiteY35" fmla="*/ 3856108 h 6239661"/>
                <a:gd name="connsiteX36" fmla="*/ 5095699 w 5187198"/>
                <a:gd name="connsiteY36" fmla="*/ 3873868 h 6239661"/>
                <a:gd name="connsiteX37" fmla="*/ 5091573 w 5187198"/>
                <a:gd name="connsiteY37" fmla="*/ 3891426 h 6239661"/>
                <a:gd name="connsiteX38" fmla="*/ 5083324 w 5187198"/>
                <a:gd name="connsiteY38" fmla="*/ 3926541 h 6239661"/>
                <a:gd name="connsiteX39" fmla="*/ 5067256 w 5187198"/>
                <a:gd name="connsiteY39" fmla="*/ 3996889 h 6239661"/>
                <a:gd name="connsiteX40" fmla="*/ 5059194 w 5187198"/>
                <a:gd name="connsiteY40" fmla="*/ 4032171 h 6239661"/>
                <a:gd name="connsiteX41" fmla="*/ 5049522 w 5187198"/>
                <a:gd name="connsiteY41" fmla="*/ 4067833 h 6239661"/>
                <a:gd name="connsiteX42" fmla="*/ 5040067 w 5187198"/>
                <a:gd name="connsiteY42" fmla="*/ 4103553 h 6239661"/>
                <a:gd name="connsiteX43" fmla="*/ 5028960 w 5187198"/>
                <a:gd name="connsiteY43" fmla="*/ 4138946 h 6239661"/>
                <a:gd name="connsiteX44" fmla="*/ 4917351 w 5187198"/>
                <a:gd name="connsiteY44" fmla="*/ 4417041 h 6239661"/>
                <a:gd name="connsiteX45" fmla="*/ 4756163 w 5187198"/>
                <a:gd name="connsiteY45" fmla="*/ 4676402 h 6239661"/>
                <a:gd name="connsiteX46" fmla="*/ 4322493 w 5187198"/>
                <a:gd name="connsiteY46" fmla="*/ 5105604 h 6239661"/>
                <a:gd name="connsiteX47" fmla="*/ 3840510 w 5187198"/>
                <a:gd name="connsiteY47" fmla="*/ 5429590 h 6239661"/>
                <a:gd name="connsiteX48" fmla="*/ 3606447 w 5187198"/>
                <a:gd name="connsiteY48" fmla="*/ 5572862 h 6239661"/>
                <a:gd name="connsiteX49" fmla="*/ 3488814 w 5187198"/>
                <a:gd name="connsiteY49" fmla="*/ 5647178 h 6239661"/>
                <a:gd name="connsiteX50" fmla="*/ 3365864 w 5187198"/>
                <a:gd name="connsiteY50" fmla="*/ 5722735 h 6239661"/>
                <a:gd name="connsiteX51" fmla="*/ 2839486 w 5187198"/>
                <a:gd name="connsiteY51" fmla="*/ 5999120 h 6239661"/>
                <a:gd name="connsiteX52" fmla="*/ 2242423 w 5187198"/>
                <a:gd name="connsiteY52" fmla="*/ 6192346 h 6239661"/>
                <a:gd name="connsiteX53" fmla="*/ 1589380 w 5187198"/>
                <a:gd name="connsiteY53" fmla="*/ 6230657 h 6239661"/>
                <a:gd name="connsiteX54" fmla="*/ 1548244 w 5187198"/>
                <a:gd name="connsiteY54" fmla="*/ 6226706 h 6239661"/>
                <a:gd name="connsiteX55" fmla="*/ 1507348 w 5187198"/>
                <a:gd name="connsiteY55" fmla="*/ 6221428 h 6239661"/>
                <a:gd name="connsiteX56" fmla="*/ 1466401 w 5187198"/>
                <a:gd name="connsiteY56" fmla="*/ 6215904 h 6239661"/>
                <a:gd name="connsiteX57" fmla="*/ 1425773 w 5187198"/>
                <a:gd name="connsiteY57" fmla="*/ 6209191 h 6239661"/>
                <a:gd name="connsiteX58" fmla="*/ 1344960 w 5187198"/>
                <a:gd name="connsiteY58" fmla="*/ 6193681 h 6239661"/>
                <a:gd name="connsiteX59" fmla="*/ 1265007 w 5187198"/>
                <a:gd name="connsiteY59" fmla="*/ 6175388 h 6239661"/>
                <a:gd name="connsiteX60" fmla="*/ 1225415 w 5187198"/>
                <a:gd name="connsiteY60" fmla="*/ 6165243 h 6239661"/>
                <a:gd name="connsiteX61" fmla="*/ 1186567 w 5187198"/>
                <a:gd name="connsiteY61" fmla="*/ 6154486 h 6239661"/>
                <a:gd name="connsiteX62" fmla="*/ 1111158 w 5187198"/>
                <a:gd name="connsiteY62" fmla="*/ 6130918 h 6239661"/>
                <a:gd name="connsiteX63" fmla="*/ 1035915 w 5187198"/>
                <a:gd name="connsiteY63" fmla="*/ 6107163 h 6239661"/>
                <a:gd name="connsiteX64" fmla="*/ 961579 w 5187198"/>
                <a:gd name="connsiteY64" fmla="*/ 6079594 h 6239661"/>
                <a:gd name="connsiteX65" fmla="*/ 395297 w 5187198"/>
                <a:gd name="connsiteY65" fmla="*/ 5792812 h 6239661"/>
                <a:gd name="connsiteX66" fmla="*/ 265239 w 5187198"/>
                <a:gd name="connsiteY66" fmla="*/ 5701511 h 6239661"/>
                <a:gd name="connsiteX67" fmla="*/ 233756 w 5187198"/>
                <a:gd name="connsiteY67" fmla="*/ 5677542 h 6239661"/>
                <a:gd name="connsiteX68" fmla="*/ 202800 w 5187198"/>
                <a:gd name="connsiteY68" fmla="*/ 5652902 h 6239661"/>
                <a:gd name="connsiteX69" fmla="*/ 140918 w 5187198"/>
                <a:gd name="connsiteY69" fmla="*/ 5603515 h 6239661"/>
                <a:gd name="connsiteX70" fmla="*/ 110625 w 5187198"/>
                <a:gd name="connsiteY70" fmla="*/ 5578127 h 6239661"/>
                <a:gd name="connsiteX71" fmla="*/ 95631 w 5187198"/>
                <a:gd name="connsiteY71" fmla="*/ 5565299 h 6239661"/>
                <a:gd name="connsiteX72" fmla="*/ 81966 w 5187198"/>
                <a:gd name="connsiteY72" fmla="*/ 5550973 h 6239661"/>
                <a:gd name="connsiteX73" fmla="*/ 27991 w 5187198"/>
                <a:gd name="connsiteY73" fmla="*/ 5493272 h 6239661"/>
                <a:gd name="connsiteX74" fmla="*/ 1454 w 5187198"/>
                <a:gd name="connsiteY74" fmla="*/ 5464252 h 6239661"/>
                <a:gd name="connsiteX75" fmla="*/ 0 w 5187198"/>
                <a:gd name="connsiteY75" fmla="*/ 5462518 h 6239661"/>
                <a:gd name="connsiteX76" fmla="*/ 0 w 5187198"/>
                <a:gd name="connsiteY76" fmla="*/ 4720187 h 6239661"/>
                <a:gd name="connsiteX77" fmla="*/ 109684 w 5187198"/>
                <a:gd name="connsiteY77" fmla="*/ 4836724 h 6239661"/>
                <a:gd name="connsiteX78" fmla="*/ 306959 w 5187198"/>
                <a:gd name="connsiteY78" fmla="*/ 5007200 h 6239661"/>
                <a:gd name="connsiteX79" fmla="*/ 358101 w 5187198"/>
                <a:gd name="connsiteY79" fmla="*/ 5046057 h 6239661"/>
                <a:gd name="connsiteX80" fmla="*/ 383328 w 5187198"/>
                <a:gd name="connsiteY80" fmla="*/ 5065684 h 6239661"/>
                <a:gd name="connsiteX81" fmla="*/ 409503 w 5187198"/>
                <a:gd name="connsiteY81" fmla="*/ 5083942 h 6239661"/>
                <a:gd name="connsiteX82" fmla="*/ 461889 w 5187198"/>
                <a:gd name="connsiteY82" fmla="*/ 5119888 h 6239661"/>
                <a:gd name="connsiteX83" fmla="*/ 474883 w 5187198"/>
                <a:gd name="connsiteY83" fmla="*/ 5128933 h 6239661"/>
                <a:gd name="connsiteX84" fmla="*/ 486410 w 5187198"/>
                <a:gd name="connsiteY84" fmla="*/ 5139557 h 6239661"/>
                <a:gd name="connsiteX85" fmla="*/ 510852 w 5187198"/>
                <a:gd name="connsiteY85" fmla="*/ 5159089 h 6239661"/>
                <a:gd name="connsiteX86" fmla="*/ 560653 w 5187198"/>
                <a:gd name="connsiteY86" fmla="*/ 5196893 h 6239661"/>
                <a:gd name="connsiteX87" fmla="*/ 585485 w 5187198"/>
                <a:gd name="connsiteY87" fmla="*/ 5215834 h 6239661"/>
                <a:gd name="connsiteX88" fmla="*/ 610707 w 5187198"/>
                <a:gd name="connsiteY88" fmla="*/ 5234185 h 6239661"/>
                <a:gd name="connsiteX89" fmla="*/ 714768 w 5187198"/>
                <a:gd name="connsiteY89" fmla="*/ 5303103 h 6239661"/>
                <a:gd name="connsiteX90" fmla="*/ 1166634 w 5187198"/>
                <a:gd name="connsiteY90" fmla="*/ 5513322 h 6239661"/>
                <a:gd name="connsiteX91" fmla="*/ 1225991 w 5187198"/>
                <a:gd name="connsiteY91" fmla="*/ 5533632 h 6239661"/>
                <a:gd name="connsiteX92" fmla="*/ 1286680 w 5187198"/>
                <a:gd name="connsiteY92" fmla="*/ 5550705 h 6239661"/>
                <a:gd name="connsiteX93" fmla="*/ 1347310 w 5187198"/>
                <a:gd name="connsiteY93" fmla="*/ 5567995 h 6239661"/>
                <a:gd name="connsiteX94" fmla="*/ 1377002 w 5187198"/>
                <a:gd name="connsiteY94" fmla="*/ 5575719 h 6239661"/>
                <a:gd name="connsiteX95" fmla="*/ 1406328 w 5187198"/>
                <a:gd name="connsiteY95" fmla="*/ 5582649 h 6239661"/>
                <a:gd name="connsiteX96" fmla="*/ 1465060 w 5187198"/>
                <a:gd name="connsiteY96" fmla="*/ 5594909 h 6239661"/>
                <a:gd name="connsiteX97" fmla="*/ 1523881 w 5187198"/>
                <a:gd name="connsiteY97" fmla="*/ 5605105 h 6239661"/>
                <a:gd name="connsiteX98" fmla="*/ 1553325 w 5187198"/>
                <a:gd name="connsiteY98" fmla="*/ 5609865 h 6239661"/>
                <a:gd name="connsiteX99" fmla="*/ 1582813 w 5187198"/>
                <a:gd name="connsiteY99" fmla="*/ 5613593 h 6239661"/>
                <a:gd name="connsiteX100" fmla="*/ 1612301 w 5187198"/>
                <a:gd name="connsiteY100" fmla="*/ 5617321 h 6239661"/>
                <a:gd name="connsiteX101" fmla="*/ 1641863 w 5187198"/>
                <a:gd name="connsiteY101" fmla="*/ 5619910 h 6239661"/>
                <a:gd name="connsiteX102" fmla="*/ 2117508 w 5187198"/>
                <a:gd name="connsiteY102" fmla="*/ 5595156 h 6239661"/>
                <a:gd name="connsiteX103" fmla="*/ 2597368 w 5187198"/>
                <a:gd name="connsiteY103" fmla="*/ 5447381 h 6239661"/>
                <a:gd name="connsiteX104" fmla="*/ 3082968 w 5187198"/>
                <a:gd name="connsiteY104" fmla="*/ 5223245 h 6239661"/>
                <a:gd name="connsiteX105" fmla="*/ 3334855 w 5187198"/>
                <a:gd name="connsiteY105" fmla="*/ 5097383 h 6239661"/>
                <a:gd name="connsiteX106" fmla="*/ 3599509 w 5187198"/>
                <a:gd name="connsiteY106" fmla="*/ 4976217 h 6239661"/>
                <a:gd name="connsiteX107" fmla="*/ 4112002 w 5187198"/>
                <a:gd name="connsiteY107" fmla="*/ 4766359 h 6239661"/>
                <a:gd name="connsiteX108" fmla="*/ 4348983 w 5187198"/>
                <a:gd name="connsiteY108" fmla="*/ 4649833 h 6239661"/>
                <a:gd name="connsiteX109" fmla="*/ 4560505 w 5187198"/>
                <a:gd name="connsiteY109" fmla="*/ 4501564 h 6239661"/>
                <a:gd name="connsiteX110" fmla="*/ 4731963 w 5187198"/>
                <a:gd name="connsiteY110" fmla="*/ 4309870 h 6239661"/>
                <a:gd name="connsiteX111" fmla="*/ 4852344 w 5187198"/>
                <a:gd name="connsiteY111" fmla="*/ 4078640 h 6239661"/>
                <a:gd name="connsiteX112" fmla="*/ 4863972 w 5187198"/>
                <a:gd name="connsiteY112" fmla="*/ 4047790 h 6239661"/>
                <a:gd name="connsiteX113" fmla="*/ 4874144 w 5187198"/>
                <a:gd name="connsiteY113" fmla="*/ 4016320 h 6239661"/>
                <a:gd name="connsiteX114" fmla="*/ 4884127 w 5187198"/>
                <a:gd name="connsiteY114" fmla="*/ 3984682 h 6239661"/>
                <a:gd name="connsiteX115" fmla="*/ 4892800 w 5187198"/>
                <a:gd name="connsiteY115" fmla="*/ 3951883 h 6239661"/>
                <a:gd name="connsiteX116" fmla="*/ 4909526 w 5187198"/>
                <a:gd name="connsiteY116" fmla="*/ 3886001 h 6239661"/>
                <a:gd name="connsiteX117" fmla="*/ 4917687 w 5187198"/>
                <a:gd name="connsiteY117" fmla="*/ 3852948 h 6239661"/>
                <a:gd name="connsiteX118" fmla="*/ 4921768 w 5187198"/>
                <a:gd name="connsiteY118" fmla="*/ 3836422 h 6239661"/>
                <a:gd name="connsiteX119" fmla="*/ 4924845 w 5187198"/>
                <a:gd name="connsiteY119" fmla="*/ 3819742 h 6239661"/>
                <a:gd name="connsiteX120" fmla="*/ 4948230 w 5187198"/>
                <a:gd name="connsiteY120" fmla="*/ 3685744 h 6239661"/>
                <a:gd name="connsiteX121" fmla="*/ 4962782 w 5187198"/>
                <a:gd name="connsiteY121" fmla="*/ 3550540 h 6239661"/>
                <a:gd name="connsiteX122" fmla="*/ 4939468 w 5187198"/>
                <a:gd name="connsiteY122" fmla="*/ 3010249 h 6239661"/>
                <a:gd name="connsiteX123" fmla="*/ 4816901 w 5187198"/>
                <a:gd name="connsiteY123" fmla="*/ 2488224 h 6239661"/>
                <a:gd name="connsiteX124" fmla="*/ 4797005 w 5187198"/>
                <a:gd name="connsiteY124" fmla="*/ 2424470 h 6239661"/>
                <a:gd name="connsiteX125" fmla="*/ 4774433 w 5187198"/>
                <a:gd name="connsiteY125" fmla="*/ 2361620 h 6239661"/>
                <a:gd name="connsiteX126" fmla="*/ 4752459 w 5187198"/>
                <a:gd name="connsiteY126" fmla="*/ 2298700 h 6239661"/>
                <a:gd name="connsiteX127" fmla="*/ 4728083 w 5187198"/>
                <a:gd name="connsiteY127" fmla="*/ 2236526 h 6239661"/>
                <a:gd name="connsiteX128" fmla="*/ 4704471 w 5187198"/>
                <a:gd name="connsiteY128" fmla="*/ 2174095 h 6239661"/>
                <a:gd name="connsiteX129" fmla="*/ 4678399 w 5187198"/>
                <a:gd name="connsiteY129" fmla="*/ 2112626 h 6239661"/>
                <a:gd name="connsiteX130" fmla="*/ 4652601 w 5187198"/>
                <a:gd name="connsiteY130" fmla="*/ 2050999 h 6239661"/>
                <a:gd name="connsiteX131" fmla="*/ 4624205 w 5187198"/>
                <a:gd name="connsiteY131" fmla="*/ 1990415 h 6239661"/>
                <a:gd name="connsiteX132" fmla="*/ 4595398 w 5187198"/>
                <a:gd name="connsiteY132" fmla="*/ 1930069 h 6239661"/>
                <a:gd name="connsiteX133" fmla="*/ 4563827 w 5187198"/>
                <a:gd name="connsiteY133" fmla="*/ 1870952 h 6239661"/>
                <a:gd name="connsiteX134" fmla="*/ 4531433 w 5187198"/>
                <a:gd name="connsiteY134" fmla="*/ 1812311 h 6239661"/>
                <a:gd name="connsiteX135" fmla="*/ 4523315 w 5187198"/>
                <a:gd name="connsiteY135" fmla="*/ 1797616 h 6239661"/>
                <a:gd name="connsiteX136" fmla="*/ 4514482 w 5187198"/>
                <a:gd name="connsiteY136" fmla="*/ 1783425 h 6239661"/>
                <a:gd name="connsiteX137" fmla="*/ 4496845 w 5187198"/>
                <a:gd name="connsiteY137" fmla="*/ 1754936 h 6239661"/>
                <a:gd name="connsiteX138" fmla="*/ 4461463 w 5187198"/>
                <a:gd name="connsiteY138" fmla="*/ 1697929 h 6239661"/>
                <a:gd name="connsiteX139" fmla="*/ 4452660 w 5187198"/>
                <a:gd name="connsiteY139" fmla="*/ 1683629 h 6239661"/>
                <a:gd name="connsiteX140" fmla="*/ 4443141 w 5187198"/>
                <a:gd name="connsiteY140" fmla="*/ 1669834 h 6239661"/>
                <a:gd name="connsiteX141" fmla="*/ 4424241 w 5187198"/>
                <a:gd name="connsiteY141" fmla="*/ 1642166 h 6239661"/>
                <a:gd name="connsiteX142" fmla="*/ 4346886 w 5187198"/>
                <a:gd name="connsiteY142" fmla="*/ 1532412 h 6239661"/>
                <a:gd name="connsiteX143" fmla="*/ 3985497 w 5187198"/>
                <a:gd name="connsiteY143" fmla="*/ 1134649 h 6239661"/>
                <a:gd name="connsiteX144" fmla="*/ 3545665 w 5187198"/>
                <a:gd name="connsiteY144" fmla="*/ 825877 h 6239661"/>
                <a:gd name="connsiteX145" fmla="*/ 3486190 w 5187198"/>
                <a:gd name="connsiteY145" fmla="*/ 794756 h 6239661"/>
                <a:gd name="connsiteX146" fmla="*/ 3426182 w 5187198"/>
                <a:gd name="connsiteY146" fmla="*/ 764765 h 6239661"/>
                <a:gd name="connsiteX147" fmla="*/ 3365044 w 5187198"/>
                <a:gd name="connsiteY147" fmla="*/ 737255 h 6239661"/>
                <a:gd name="connsiteX148" fmla="*/ 3334529 w 5187198"/>
                <a:gd name="connsiteY148" fmla="*/ 723514 h 6239661"/>
                <a:gd name="connsiteX149" fmla="*/ 3303733 w 5187198"/>
                <a:gd name="connsiteY149" fmla="*/ 710395 h 6239661"/>
                <a:gd name="connsiteX150" fmla="*/ 3179033 w 5187198"/>
                <a:gd name="connsiteY150" fmla="*/ 662259 h 6239661"/>
                <a:gd name="connsiteX151" fmla="*/ 3052408 w 5187198"/>
                <a:gd name="connsiteY151" fmla="*/ 620447 h 6239661"/>
                <a:gd name="connsiteX152" fmla="*/ 2924325 w 5187198"/>
                <a:gd name="connsiteY152" fmla="*/ 584505 h 6239661"/>
                <a:gd name="connsiteX153" fmla="*/ 2859667 w 5187198"/>
                <a:gd name="connsiteY153" fmla="*/ 569266 h 6239661"/>
                <a:gd name="connsiteX154" fmla="*/ 2795226 w 5187198"/>
                <a:gd name="connsiteY154" fmla="*/ 554085 h 6239661"/>
                <a:gd name="connsiteX155" fmla="*/ 2729702 w 5187198"/>
                <a:gd name="connsiteY155" fmla="*/ 540354 h 6239661"/>
                <a:gd name="connsiteX156" fmla="*/ 2663758 w 5187198"/>
                <a:gd name="connsiteY156" fmla="*/ 527322 h 6239661"/>
                <a:gd name="connsiteX157" fmla="*/ 2630927 w 5187198"/>
                <a:gd name="connsiteY157" fmla="*/ 520495 h 6239661"/>
                <a:gd name="connsiteX158" fmla="*/ 2597965 w 5187198"/>
                <a:gd name="connsiteY158" fmla="*/ 515024 h 6239661"/>
                <a:gd name="connsiteX159" fmla="*/ 2532205 w 5187198"/>
                <a:gd name="connsiteY159" fmla="*/ 503895 h 6239661"/>
                <a:gd name="connsiteX160" fmla="*/ 2010064 w 5187198"/>
                <a:gd name="connsiteY160" fmla="*/ 452552 h 6239661"/>
                <a:gd name="connsiteX161" fmla="*/ 1494552 w 5187198"/>
                <a:gd name="connsiteY161" fmla="*/ 485055 h 6239661"/>
                <a:gd name="connsiteX162" fmla="*/ 1366896 w 5187198"/>
                <a:gd name="connsiteY162" fmla="*/ 509389 h 6239661"/>
                <a:gd name="connsiteX163" fmla="*/ 1240175 w 5187198"/>
                <a:gd name="connsiteY163" fmla="*/ 541045 h 6239661"/>
                <a:gd name="connsiteX164" fmla="*/ 1177438 w 5187198"/>
                <a:gd name="connsiteY164" fmla="*/ 560170 h 6239661"/>
                <a:gd name="connsiteX165" fmla="*/ 1145987 w 5187198"/>
                <a:gd name="connsiteY165" fmla="*/ 569826 h 6239661"/>
                <a:gd name="connsiteX166" fmla="*/ 1130315 w 5187198"/>
                <a:gd name="connsiteY166" fmla="*/ 574669 h 6239661"/>
                <a:gd name="connsiteX167" fmla="*/ 1114873 w 5187198"/>
                <a:gd name="connsiteY167" fmla="*/ 580384 h 6239661"/>
                <a:gd name="connsiteX168" fmla="*/ 1052839 w 5187198"/>
                <a:gd name="connsiteY168" fmla="*/ 602943 h 6239661"/>
                <a:gd name="connsiteX169" fmla="*/ 991135 w 5187198"/>
                <a:gd name="connsiteY169" fmla="*/ 626866 h 6239661"/>
                <a:gd name="connsiteX170" fmla="*/ 930179 w 5187198"/>
                <a:gd name="connsiteY170" fmla="*/ 653191 h 6239661"/>
                <a:gd name="connsiteX171" fmla="*/ 869768 w 5187198"/>
                <a:gd name="connsiteY171" fmla="*/ 680937 h 6239661"/>
                <a:gd name="connsiteX172" fmla="*/ 810085 w 5187198"/>
                <a:gd name="connsiteY172" fmla="*/ 710734 h 6239661"/>
                <a:gd name="connsiteX173" fmla="*/ 751220 w 5187198"/>
                <a:gd name="connsiteY173" fmla="*/ 741794 h 6239661"/>
                <a:gd name="connsiteX174" fmla="*/ 532669 w 5187198"/>
                <a:gd name="connsiteY174" fmla="*/ 881688 h 6239661"/>
                <a:gd name="connsiteX175" fmla="*/ 354185 w 5187198"/>
                <a:gd name="connsiteY175" fmla="*/ 1050286 h 6239661"/>
                <a:gd name="connsiteX176" fmla="*/ 315980 w 5187198"/>
                <a:gd name="connsiteY176" fmla="*/ 1098125 h 6239661"/>
                <a:gd name="connsiteX177" fmla="*/ 280345 w 5187198"/>
                <a:gd name="connsiteY177" fmla="*/ 1149782 h 6239661"/>
                <a:gd name="connsiteX178" fmla="*/ 245890 w 5187198"/>
                <a:gd name="connsiteY178" fmla="*/ 1203959 h 6239661"/>
                <a:gd name="connsiteX179" fmla="*/ 212162 w 5187198"/>
                <a:gd name="connsiteY179" fmla="*/ 1260184 h 6239661"/>
                <a:gd name="connsiteX180" fmla="*/ 80716 w 5187198"/>
                <a:gd name="connsiteY180" fmla="*/ 1502476 h 6239661"/>
                <a:gd name="connsiteX181" fmla="*/ 0 w 5187198"/>
                <a:gd name="connsiteY181" fmla="*/ 1648841 h 6239661"/>
                <a:gd name="connsiteX182" fmla="*/ 0 w 5187198"/>
                <a:gd name="connsiteY182" fmla="*/ 954863 h 6239661"/>
                <a:gd name="connsiteX183" fmla="*/ 43491 w 5187198"/>
                <a:gd name="connsiteY183" fmla="*/ 895513 h 6239661"/>
                <a:gd name="connsiteX184" fmla="*/ 93923 w 5187198"/>
                <a:gd name="connsiteY184" fmla="*/ 834489 h 6239661"/>
                <a:gd name="connsiteX185" fmla="*/ 323465 w 5187198"/>
                <a:gd name="connsiteY185" fmla="*/ 617671 h 6239661"/>
                <a:gd name="connsiteX186" fmla="*/ 574777 w 5187198"/>
                <a:gd name="connsiteY186" fmla="*/ 446794 h 6239661"/>
                <a:gd name="connsiteX187" fmla="*/ 638943 w 5187198"/>
                <a:gd name="connsiteY187" fmla="*/ 408925 h 6239661"/>
                <a:gd name="connsiteX188" fmla="*/ 703505 w 5187198"/>
                <a:gd name="connsiteY188" fmla="*/ 371742 h 6239661"/>
                <a:gd name="connsiteX189" fmla="*/ 769262 w 5187198"/>
                <a:gd name="connsiteY189" fmla="*/ 336154 h 6239661"/>
                <a:gd name="connsiteX190" fmla="*/ 835552 w 5187198"/>
                <a:gd name="connsiteY190" fmla="*/ 301173 h 6239661"/>
                <a:gd name="connsiteX191" fmla="*/ 902979 w 5187198"/>
                <a:gd name="connsiteY191" fmla="*/ 268004 h 6239661"/>
                <a:gd name="connsiteX192" fmla="*/ 971127 w 5187198"/>
                <a:gd name="connsiteY192" fmla="*/ 235607 h 6239661"/>
                <a:gd name="connsiteX193" fmla="*/ 988238 w 5187198"/>
                <a:gd name="connsiteY193" fmla="*/ 227556 h 6239661"/>
                <a:gd name="connsiteX194" fmla="*/ 1005744 w 5187198"/>
                <a:gd name="connsiteY194" fmla="*/ 220191 h 6239661"/>
                <a:gd name="connsiteX195" fmla="*/ 1040729 w 5187198"/>
                <a:gd name="connsiteY195" fmla="*/ 205569 h 6239661"/>
                <a:gd name="connsiteX196" fmla="*/ 1110835 w 5187198"/>
                <a:gd name="connsiteY196" fmla="*/ 176248 h 6239661"/>
                <a:gd name="connsiteX197" fmla="*/ 1254256 w 5187198"/>
                <a:gd name="connsiteY197" fmla="*/ 123796 h 6239661"/>
                <a:gd name="connsiteX198" fmla="*/ 1401310 w 5187198"/>
                <a:gd name="connsiteY198" fmla="*/ 79852 h 6239661"/>
                <a:gd name="connsiteX199" fmla="*/ 2011811 w 5187198"/>
                <a:gd name="connsiteY199" fmla="*/ 4 h 62396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</a:cxnLst>
              <a:rect l="l" t="t" r="r" b="b"/>
              <a:pathLst>
                <a:path w="5187198" h="6239661">
                  <a:moveTo>
                    <a:pt x="2011811" y="4"/>
                  </a:moveTo>
                  <a:cubicBezTo>
                    <a:pt x="2217306" y="120"/>
                    <a:pt x="2420903" y="25925"/>
                    <a:pt x="2617011" y="70590"/>
                  </a:cubicBezTo>
                  <a:lnTo>
                    <a:pt x="2690321" y="88146"/>
                  </a:lnTo>
                  <a:lnTo>
                    <a:pt x="2726863" y="97127"/>
                  </a:lnTo>
                  <a:lnTo>
                    <a:pt x="2762951" y="107375"/>
                  </a:lnTo>
                  <a:lnTo>
                    <a:pt x="2834843" y="128493"/>
                  </a:lnTo>
                  <a:cubicBezTo>
                    <a:pt x="2858788" y="135605"/>
                    <a:pt x="2882632" y="142226"/>
                    <a:pt x="2906574" y="151076"/>
                  </a:cubicBezTo>
                  <a:cubicBezTo>
                    <a:pt x="2954475" y="167852"/>
                    <a:pt x="3002363" y="183813"/>
                    <a:pt x="3049504" y="202124"/>
                  </a:cubicBezTo>
                  <a:lnTo>
                    <a:pt x="3189518" y="260159"/>
                  </a:lnTo>
                  <a:lnTo>
                    <a:pt x="3326048" y="325143"/>
                  </a:lnTo>
                  <a:cubicBezTo>
                    <a:pt x="3370687" y="348464"/>
                    <a:pt x="3414908" y="372485"/>
                    <a:pt x="3459166" y="395936"/>
                  </a:cubicBezTo>
                  <a:cubicBezTo>
                    <a:pt x="3502947" y="420302"/>
                    <a:pt x="3545491" y="447118"/>
                    <a:pt x="3588578" y="472343"/>
                  </a:cubicBezTo>
                  <a:cubicBezTo>
                    <a:pt x="3610346" y="484551"/>
                    <a:pt x="3630797" y="499072"/>
                    <a:pt x="3651864" y="512600"/>
                  </a:cubicBezTo>
                  <a:lnTo>
                    <a:pt x="3714514" y="553499"/>
                  </a:lnTo>
                  <a:cubicBezTo>
                    <a:pt x="3880005" y="664844"/>
                    <a:pt x="4036083" y="788388"/>
                    <a:pt x="4181221" y="922912"/>
                  </a:cubicBezTo>
                  <a:cubicBezTo>
                    <a:pt x="4326221" y="1057515"/>
                    <a:pt x="4461955" y="1202038"/>
                    <a:pt x="4582963" y="1358264"/>
                  </a:cubicBezTo>
                  <a:cubicBezTo>
                    <a:pt x="4614206" y="1396543"/>
                    <a:pt x="4642091" y="1437400"/>
                    <a:pt x="4670721" y="1477644"/>
                  </a:cubicBezTo>
                  <a:cubicBezTo>
                    <a:pt x="4700172" y="1517414"/>
                    <a:pt x="4725864" y="1559538"/>
                    <a:pt x="4752378" y="1601187"/>
                  </a:cubicBezTo>
                  <a:lnTo>
                    <a:pt x="4772168" y="1632456"/>
                  </a:lnTo>
                  <a:lnTo>
                    <a:pt x="4782117" y="1648104"/>
                  </a:lnTo>
                  <a:lnTo>
                    <a:pt x="4791381" y="1664150"/>
                  </a:lnTo>
                  <a:lnTo>
                    <a:pt x="4828190" y="1728379"/>
                  </a:lnTo>
                  <a:cubicBezTo>
                    <a:pt x="4840266" y="1749930"/>
                    <a:pt x="4853470" y="1770740"/>
                    <a:pt x="4864832" y="1792796"/>
                  </a:cubicBezTo>
                  <a:lnTo>
                    <a:pt x="4899201" y="1858342"/>
                  </a:lnTo>
                  <a:cubicBezTo>
                    <a:pt x="4910484" y="1880260"/>
                    <a:pt x="4922532" y="1901920"/>
                    <a:pt x="4933266" y="1924155"/>
                  </a:cubicBezTo>
                  <a:lnTo>
                    <a:pt x="4964403" y="1991384"/>
                  </a:lnTo>
                  <a:cubicBezTo>
                    <a:pt x="4974618" y="2013829"/>
                    <a:pt x="4985323" y="2036171"/>
                    <a:pt x="4995019" y="2058823"/>
                  </a:cubicBezTo>
                  <a:lnTo>
                    <a:pt x="5021999" y="2127723"/>
                  </a:lnTo>
                  <a:lnTo>
                    <a:pt x="5048321" y="2196908"/>
                  </a:lnTo>
                  <a:lnTo>
                    <a:pt x="5070546" y="2267547"/>
                  </a:lnTo>
                  <a:cubicBezTo>
                    <a:pt x="5078054" y="2291004"/>
                    <a:pt x="5085044" y="2314670"/>
                    <a:pt x="5092171" y="2338256"/>
                  </a:cubicBezTo>
                  <a:cubicBezTo>
                    <a:pt x="5098670" y="2362023"/>
                    <a:pt x="5104296" y="2386019"/>
                    <a:pt x="5110305" y="2409886"/>
                  </a:cubicBezTo>
                  <a:cubicBezTo>
                    <a:pt x="5158097" y="2600976"/>
                    <a:pt x="5182068" y="2797044"/>
                    <a:pt x="5186393" y="2992022"/>
                  </a:cubicBezTo>
                  <a:cubicBezTo>
                    <a:pt x="5191013" y="3187195"/>
                    <a:pt x="5175397" y="3380886"/>
                    <a:pt x="5149045" y="3571816"/>
                  </a:cubicBezTo>
                  <a:cubicBezTo>
                    <a:pt x="5141154" y="3619431"/>
                    <a:pt x="5133539" y="3666889"/>
                    <a:pt x="5126572" y="3714520"/>
                  </a:cubicBezTo>
                  <a:cubicBezTo>
                    <a:pt x="5117276" y="3761759"/>
                    <a:pt x="5107793" y="3808831"/>
                    <a:pt x="5099067" y="3856108"/>
                  </a:cubicBezTo>
                  <a:lnTo>
                    <a:pt x="5095699" y="3873868"/>
                  </a:lnTo>
                  <a:lnTo>
                    <a:pt x="5091573" y="3891426"/>
                  </a:lnTo>
                  <a:lnTo>
                    <a:pt x="5083324" y="3926541"/>
                  </a:lnTo>
                  <a:lnTo>
                    <a:pt x="5067256" y="3996889"/>
                  </a:lnTo>
                  <a:cubicBezTo>
                    <a:pt x="5064451" y="4008657"/>
                    <a:pt x="5062244" y="4020353"/>
                    <a:pt x="5059194" y="4032171"/>
                  </a:cubicBezTo>
                  <a:lnTo>
                    <a:pt x="5049522" y="4067833"/>
                  </a:lnTo>
                  <a:lnTo>
                    <a:pt x="5040067" y="4103553"/>
                  </a:lnTo>
                  <a:cubicBezTo>
                    <a:pt x="5036554" y="4115363"/>
                    <a:pt x="5032689" y="4127194"/>
                    <a:pt x="5028960" y="4138946"/>
                  </a:cubicBezTo>
                  <a:cubicBezTo>
                    <a:pt x="4999693" y="4233462"/>
                    <a:pt x="4962869" y="4326764"/>
                    <a:pt x="4917351" y="4417041"/>
                  </a:cubicBezTo>
                  <a:cubicBezTo>
                    <a:pt x="4871860" y="4507209"/>
                    <a:pt x="4817597" y="4594215"/>
                    <a:pt x="4756163" y="4676402"/>
                  </a:cubicBezTo>
                  <a:cubicBezTo>
                    <a:pt x="4632803" y="4840875"/>
                    <a:pt x="4480597" y="4982783"/>
                    <a:pt x="4322493" y="5105604"/>
                  </a:cubicBezTo>
                  <a:cubicBezTo>
                    <a:pt x="4163928" y="5228420"/>
                    <a:pt x="3999564" y="5332640"/>
                    <a:pt x="3840510" y="5429590"/>
                  </a:cubicBezTo>
                  <a:cubicBezTo>
                    <a:pt x="3760954" y="5478172"/>
                    <a:pt x="3682353" y="5524924"/>
                    <a:pt x="3606447" y="5572862"/>
                  </a:cubicBezTo>
                  <a:lnTo>
                    <a:pt x="3488814" y="5647178"/>
                  </a:lnTo>
                  <a:cubicBezTo>
                    <a:pt x="3448270" y="5672597"/>
                    <a:pt x="3407323" y="5697792"/>
                    <a:pt x="3365864" y="5722735"/>
                  </a:cubicBezTo>
                  <a:cubicBezTo>
                    <a:pt x="3200163" y="5822424"/>
                    <a:pt x="3026125" y="5917328"/>
                    <a:pt x="2839486" y="5999120"/>
                  </a:cubicBezTo>
                  <a:cubicBezTo>
                    <a:pt x="2653201" y="6080891"/>
                    <a:pt x="2453560" y="6149344"/>
                    <a:pt x="2242423" y="6192346"/>
                  </a:cubicBezTo>
                  <a:cubicBezTo>
                    <a:pt x="2031719" y="6235463"/>
                    <a:pt x="1808952" y="6251353"/>
                    <a:pt x="1589380" y="6230657"/>
                  </a:cubicBezTo>
                  <a:lnTo>
                    <a:pt x="1548244" y="6226706"/>
                  </a:lnTo>
                  <a:cubicBezTo>
                    <a:pt x="1534528" y="6225117"/>
                    <a:pt x="1520898" y="6223203"/>
                    <a:pt x="1507348" y="6221428"/>
                  </a:cubicBezTo>
                  <a:lnTo>
                    <a:pt x="1466401" y="6215904"/>
                  </a:lnTo>
                  <a:cubicBezTo>
                    <a:pt x="1452772" y="6213991"/>
                    <a:pt x="1439316" y="6211428"/>
                    <a:pt x="1425773" y="6209191"/>
                  </a:cubicBezTo>
                  <a:cubicBezTo>
                    <a:pt x="1398775" y="6204391"/>
                    <a:pt x="1371610" y="6199779"/>
                    <a:pt x="1344960" y="6193681"/>
                  </a:cubicBezTo>
                  <a:cubicBezTo>
                    <a:pt x="1318251" y="6187799"/>
                    <a:pt x="1291260" y="6182538"/>
                    <a:pt x="1265007" y="6175388"/>
                  </a:cubicBezTo>
                  <a:lnTo>
                    <a:pt x="1225415" y="6165243"/>
                  </a:lnTo>
                  <a:cubicBezTo>
                    <a:pt x="1212163" y="6161924"/>
                    <a:pt x="1198939" y="6158496"/>
                    <a:pt x="1186567" y="6154486"/>
                  </a:cubicBezTo>
                  <a:lnTo>
                    <a:pt x="1111158" y="6130918"/>
                  </a:lnTo>
                  <a:lnTo>
                    <a:pt x="1035915" y="6107163"/>
                  </a:lnTo>
                  <a:cubicBezTo>
                    <a:pt x="1010846" y="6099055"/>
                    <a:pt x="986357" y="6088784"/>
                    <a:pt x="961579" y="6079594"/>
                  </a:cubicBezTo>
                  <a:cubicBezTo>
                    <a:pt x="763709" y="6005594"/>
                    <a:pt x="572401" y="5909703"/>
                    <a:pt x="395297" y="5792812"/>
                  </a:cubicBezTo>
                  <a:lnTo>
                    <a:pt x="265239" y="5701511"/>
                  </a:lnTo>
                  <a:cubicBezTo>
                    <a:pt x="254227" y="5694155"/>
                    <a:pt x="244103" y="5685646"/>
                    <a:pt x="233756" y="5677542"/>
                  </a:cubicBezTo>
                  <a:lnTo>
                    <a:pt x="202800" y="5652902"/>
                  </a:lnTo>
                  <a:lnTo>
                    <a:pt x="140918" y="5603515"/>
                  </a:lnTo>
                  <a:cubicBezTo>
                    <a:pt x="130598" y="5595302"/>
                    <a:pt x="120280" y="5587089"/>
                    <a:pt x="110625" y="5578127"/>
                  </a:cubicBezTo>
                  <a:cubicBezTo>
                    <a:pt x="105647" y="5573779"/>
                    <a:pt x="100444" y="5569834"/>
                    <a:pt x="95631" y="5565299"/>
                  </a:cubicBezTo>
                  <a:cubicBezTo>
                    <a:pt x="90955" y="5560684"/>
                    <a:pt x="86505" y="5555666"/>
                    <a:pt x="81966" y="5550973"/>
                  </a:cubicBezTo>
                  <a:lnTo>
                    <a:pt x="27991" y="5493272"/>
                  </a:lnTo>
                  <a:cubicBezTo>
                    <a:pt x="19109" y="5483589"/>
                    <a:pt x="9758" y="5474359"/>
                    <a:pt x="1454" y="5464252"/>
                  </a:cubicBezTo>
                  <a:lnTo>
                    <a:pt x="0" y="5462518"/>
                  </a:lnTo>
                  <a:lnTo>
                    <a:pt x="0" y="4720187"/>
                  </a:lnTo>
                  <a:lnTo>
                    <a:pt x="109684" y="4836724"/>
                  </a:lnTo>
                  <a:cubicBezTo>
                    <a:pt x="173316" y="4897375"/>
                    <a:pt x="239447" y="4954160"/>
                    <a:pt x="306959" y="5007200"/>
                  </a:cubicBezTo>
                  <a:lnTo>
                    <a:pt x="358101" y="5046057"/>
                  </a:lnTo>
                  <a:lnTo>
                    <a:pt x="383328" y="5065684"/>
                  </a:lnTo>
                  <a:cubicBezTo>
                    <a:pt x="391637" y="5072316"/>
                    <a:pt x="400805" y="5077902"/>
                    <a:pt x="409503" y="5083942"/>
                  </a:cubicBezTo>
                  <a:lnTo>
                    <a:pt x="461889" y="5119888"/>
                  </a:lnTo>
                  <a:cubicBezTo>
                    <a:pt x="466184" y="5122893"/>
                    <a:pt x="470616" y="5125820"/>
                    <a:pt x="474883" y="5128933"/>
                  </a:cubicBezTo>
                  <a:cubicBezTo>
                    <a:pt x="478982" y="5132235"/>
                    <a:pt x="482476" y="5136069"/>
                    <a:pt x="486410" y="5139557"/>
                  </a:cubicBezTo>
                  <a:cubicBezTo>
                    <a:pt x="494140" y="5146613"/>
                    <a:pt x="502565" y="5152812"/>
                    <a:pt x="510852" y="5159089"/>
                  </a:cubicBezTo>
                  <a:lnTo>
                    <a:pt x="560653" y="5196893"/>
                  </a:lnTo>
                  <a:lnTo>
                    <a:pt x="585485" y="5215834"/>
                  </a:lnTo>
                  <a:cubicBezTo>
                    <a:pt x="593773" y="5222111"/>
                    <a:pt x="601864" y="5228685"/>
                    <a:pt x="610707" y="5234185"/>
                  </a:cubicBezTo>
                  <a:lnTo>
                    <a:pt x="714768" y="5303103"/>
                  </a:lnTo>
                  <a:cubicBezTo>
                    <a:pt x="856162" y="5390603"/>
                    <a:pt x="1008099" y="5459947"/>
                    <a:pt x="1166634" y="5513322"/>
                  </a:cubicBezTo>
                  <a:cubicBezTo>
                    <a:pt x="1186540" y="5519932"/>
                    <a:pt x="1205774" y="5527751"/>
                    <a:pt x="1225991" y="5533632"/>
                  </a:cubicBezTo>
                  <a:lnTo>
                    <a:pt x="1286680" y="5550705"/>
                  </a:lnTo>
                  <a:lnTo>
                    <a:pt x="1347310" y="5567995"/>
                  </a:lnTo>
                  <a:cubicBezTo>
                    <a:pt x="1357469" y="5571180"/>
                    <a:pt x="1367261" y="5573572"/>
                    <a:pt x="1377002" y="5575719"/>
                  </a:cubicBezTo>
                  <a:lnTo>
                    <a:pt x="1406328" y="5582649"/>
                  </a:lnTo>
                  <a:cubicBezTo>
                    <a:pt x="1425825" y="5587757"/>
                    <a:pt x="1445490" y="5590939"/>
                    <a:pt x="1465060" y="5594909"/>
                  </a:cubicBezTo>
                  <a:cubicBezTo>
                    <a:pt x="1484652" y="5599231"/>
                    <a:pt x="1504324" y="5601952"/>
                    <a:pt x="1523881" y="5605105"/>
                  </a:cubicBezTo>
                  <a:cubicBezTo>
                    <a:pt x="1533660" y="5606682"/>
                    <a:pt x="1543460" y="5608613"/>
                    <a:pt x="1553325" y="5609865"/>
                  </a:cubicBezTo>
                  <a:lnTo>
                    <a:pt x="1582813" y="5613593"/>
                  </a:lnTo>
                  <a:lnTo>
                    <a:pt x="1612301" y="5617321"/>
                  </a:lnTo>
                  <a:lnTo>
                    <a:pt x="1641863" y="5619910"/>
                  </a:lnTo>
                  <a:cubicBezTo>
                    <a:pt x="1799348" y="5633940"/>
                    <a:pt x="1957913" y="5625770"/>
                    <a:pt x="2117508" y="5595156"/>
                  </a:cubicBezTo>
                  <a:cubicBezTo>
                    <a:pt x="2277124" y="5564895"/>
                    <a:pt x="2437004" y="5512449"/>
                    <a:pt x="2597368" y="5447381"/>
                  </a:cubicBezTo>
                  <a:cubicBezTo>
                    <a:pt x="2757791" y="5382096"/>
                    <a:pt x="2918855" y="5304464"/>
                    <a:pt x="3082968" y="5223245"/>
                  </a:cubicBezTo>
                  <a:lnTo>
                    <a:pt x="3334855" y="5097383"/>
                  </a:lnTo>
                  <a:cubicBezTo>
                    <a:pt x="3423528" y="5054142"/>
                    <a:pt x="3511773" y="5013798"/>
                    <a:pt x="3599509" y="4976217"/>
                  </a:cubicBezTo>
                  <a:cubicBezTo>
                    <a:pt x="3774960" y="4900701"/>
                    <a:pt x="3948276" y="4837481"/>
                    <a:pt x="4112002" y="4766359"/>
                  </a:cubicBezTo>
                  <a:cubicBezTo>
                    <a:pt x="4193972" y="4730827"/>
                    <a:pt x="4273429" y="4692997"/>
                    <a:pt x="4348983" y="4649833"/>
                  </a:cubicBezTo>
                  <a:cubicBezTo>
                    <a:pt x="4424508" y="4606778"/>
                    <a:pt x="4496050" y="4558250"/>
                    <a:pt x="4560505" y="4501564"/>
                  </a:cubicBezTo>
                  <a:cubicBezTo>
                    <a:pt x="4625198" y="4445289"/>
                    <a:pt x="4682991" y="4381021"/>
                    <a:pt x="4731963" y="4309870"/>
                  </a:cubicBezTo>
                  <a:cubicBezTo>
                    <a:pt x="4781043" y="4238747"/>
                    <a:pt x="4821275" y="4160848"/>
                    <a:pt x="4852344" y="4078640"/>
                  </a:cubicBezTo>
                  <a:lnTo>
                    <a:pt x="4863972" y="4047790"/>
                  </a:lnTo>
                  <a:lnTo>
                    <a:pt x="4874144" y="4016320"/>
                  </a:lnTo>
                  <a:lnTo>
                    <a:pt x="4884127" y="3984682"/>
                  </a:lnTo>
                  <a:cubicBezTo>
                    <a:pt x="4887242" y="3973925"/>
                    <a:pt x="4889981" y="3962835"/>
                    <a:pt x="4892800" y="3951883"/>
                  </a:cubicBezTo>
                  <a:lnTo>
                    <a:pt x="4909526" y="3886001"/>
                  </a:lnTo>
                  <a:lnTo>
                    <a:pt x="4917687" y="3852948"/>
                  </a:lnTo>
                  <a:lnTo>
                    <a:pt x="4921768" y="3836422"/>
                  </a:lnTo>
                  <a:lnTo>
                    <a:pt x="4924845" y="3819742"/>
                  </a:lnTo>
                  <a:cubicBezTo>
                    <a:pt x="4933092" y="3775120"/>
                    <a:pt x="4941231" y="3730469"/>
                    <a:pt x="4948230" y="3685744"/>
                  </a:cubicBezTo>
                  <a:cubicBezTo>
                    <a:pt x="4953579" y="3640694"/>
                    <a:pt x="4958249" y="3595577"/>
                    <a:pt x="4962782" y="3550540"/>
                  </a:cubicBezTo>
                  <a:cubicBezTo>
                    <a:pt x="4976580" y="3369692"/>
                    <a:pt x="4965812" y="3187942"/>
                    <a:pt x="4939468" y="3010249"/>
                  </a:cubicBezTo>
                  <a:cubicBezTo>
                    <a:pt x="4912965" y="2832281"/>
                    <a:pt x="4870237" y="2658196"/>
                    <a:pt x="4816901" y="2488224"/>
                  </a:cubicBezTo>
                  <a:cubicBezTo>
                    <a:pt x="4810197" y="2466954"/>
                    <a:pt x="4803984" y="2445582"/>
                    <a:pt x="4797005" y="2424470"/>
                  </a:cubicBezTo>
                  <a:cubicBezTo>
                    <a:pt x="4789399" y="2403537"/>
                    <a:pt x="4781686" y="2382574"/>
                    <a:pt x="4774433" y="2361620"/>
                  </a:cubicBezTo>
                  <a:lnTo>
                    <a:pt x="4752459" y="2298700"/>
                  </a:lnTo>
                  <a:lnTo>
                    <a:pt x="4728083" y="2236526"/>
                  </a:lnTo>
                  <a:cubicBezTo>
                    <a:pt x="4719957" y="2215802"/>
                    <a:pt x="4712352" y="2194869"/>
                    <a:pt x="4704471" y="2174095"/>
                  </a:cubicBezTo>
                  <a:lnTo>
                    <a:pt x="4678399" y="2112626"/>
                  </a:lnTo>
                  <a:lnTo>
                    <a:pt x="4652601" y="2050999"/>
                  </a:lnTo>
                  <a:cubicBezTo>
                    <a:pt x="4643711" y="2030533"/>
                    <a:pt x="4633616" y="2010672"/>
                    <a:pt x="4624205" y="1990415"/>
                  </a:cubicBezTo>
                  <a:lnTo>
                    <a:pt x="4595398" y="1930069"/>
                  </a:lnTo>
                  <a:cubicBezTo>
                    <a:pt x="4585714" y="1909969"/>
                    <a:pt x="4574413" y="1890713"/>
                    <a:pt x="4563827" y="1870952"/>
                  </a:cubicBezTo>
                  <a:lnTo>
                    <a:pt x="4531433" y="1812311"/>
                  </a:lnTo>
                  <a:lnTo>
                    <a:pt x="4523315" y="1797616"/>
                  </a:lnTo>
                  <a:lnTo>
                    <a:pt x="4514482" y="1783425"/>
                  </a:lnTo>
                  <a:lnTo>
                    <a:pt x="4496845" y="1754936"/>
                  </a:lnTo>
                  <a:lnTo>
                    <a:pt x="4461463" y="1697929"/>
                  </a:lnTo>
                  <a:lnTo>
                    <a:pt x="4452660" y="1683629"/>
                  </a:lnTo>
                  <a:lnTo>
                    <a:pt x="4443141" y="1669834"/>
                  </a:lnTo>
                  <a:lnTo>
                    <a:pt x="4424241" y="1642166"/>
                  </a:lnTo>
                  <a:cubicBezTo>
                    <a:pt x="4399005" y="1605265"/>
                    <a:pt x="4374512" y="1567751"/>
                    <a:pt x="4346886" y="1532412"/>
                  </a:cubicBezTo>
                  <a:cubicBezTo>
                    <a:pt x="4240477" y="1388328"/>
                    <a:pt x="4120362" y="1253437"/>
                    <a:pt x="3985497" y="1134649"/>
                  </a:cubicBezTo>
                  <a:cubicBezTo>
                    <a:pt x="3850799" y="1015675"/>
                    <a:pt x="3702920" y="911715"/>
                    <a:pt x="3545665" y="825877"/>
                  </a:cubicBezTo>
                  <a:lnTo>
                    <a:pt x="3486190" y="794756"/>
                  </a:lnTo>
                  <a:cubicBezTo>
                    <a:pt x="3466181" y="784640"/>
                    <a:pt x="3446893" y="773560"/>
                    <a:pt x="3426182" y="764765"/>
                  </a:cubicBezTo>
                  <a:lnTo>
                    <a:pt x="3365044" y="737255"/>
                  </a:lnTo>
                  <a:lnTo>
                    <a:pt x="3334529" y="723514"/>
                  </a:lnTo>
                  <a:cubicBezTo>
                    <a:pt x="3324394" y="718943"/>
                    <a:pt x="3314287" y="714265"/>
                    <a:pt x="3303733" y="710395"/>
                  </a:cubicBezTo>
                  <a:cubicBezTo>
                    <a:pt x="3262013" y="694346"/>
                    <a:pt x="3220711" y="677599"/>
                    <a:pt x="3179033" y="662259"/>
                  </a:cubicBezTo>
                  <a:lnTo>
                    <a:pt x="3052408" y="620447"/>
                  </a:lnTo>
                  <a:lnTo>
                    <a:pt x="2924325" y="584505"/>
                  </a:lnTo>
                  <a:cubicBezTo>
                    <a:pt x="2903106" y="578471"/>
                    <a:pt x="2881119" y="574434"/>
                    <a:pt x="2859667" y="569266"/>
                  </a:cubicBezTo>
                  <a:lnTo>
                    <a:pt x="2795226" y="554085"/>
                  </a:lnTo>
                  <a:cubicBezTo>
                    <a:pt x="2774078" y="548652"/>
                    <a:pt x="2751709" y="544744"/>
                    <a:pt x="2729702" y="540354"/>
                  </a:cubicBezTo>
                  <a:lnTo>
                    <a:pt x="2663758" y="527322"/>
                  </a:lnTo>
                  <a:lnTo>
                    <a:pt x="2630927" y="520495"/>
                  </a:lnTo>
                  <a:lnTo>
                    <a:pt x="2597965" y="515024"/>
                  </a:lnTo>
                  <a:cubicBezTo>
                    <a:pt x="2575970" y="511449"/>
                    <a:pt x="2554112" y="507795"/>
                    <a:pt x="2532205" y="503895"/>
                  </a:cubicBezTo>
                  <a:cubicBezTo>
                    <a:pt x="2357016" y="475037"/>
                    <a:pt x="2182954" y="456682"/>
                    <a:pt x="2010064" y="452552"/>
                  </a:cubicBezTo>
                  <a:cubicBezTo>
                    <a:pt x="1837255" y="448558"/>
                    <a:pt x="1665388" y="457916"/>
                    <a:pt x="1494552" y="485055"/>
                  </a:cubicBezTo>
                  <a:cubicBezTo>
                    <a:pt x="1452133" y="492816"/>
                    <a:pt x="1409569" y="501117"/>
                    <a:pt x="1366896" y="509389"/>
                  </a:cubicBezTo>
                  <a:cubicBezTo>
                    <a:pt x="1324862" y="520035"/>
                    <a:pt x="1282333" y="529505"/>
                    <a:pt x="1240175" y="541045"/>
                  </a:cubicBezTo>
                  <a:lnTo>
                    <a:pt x="1177438" y="560170"/>
                  </a:lnTo>
                  <a:lnTo>
                    <a:pt x="1145987" y="569826"/>
                  </a:lnTo>
                  <a:lnTo>
                    <a:pt x="1130315" y="574669"/>
                  </a:lnTo>
                  <a:lnTo>
                    <a:pt x="1114873" y="580384"/>
                  </a:lnTo>
                  <a:lnTo>
                    <a:pt x="1052839" y="602943"/>
                  </a:lnTo>
                  <a:cubicBezTo>
                    <a:pt x="1032151" y="610499"/>
                    <a:pt x="1011255" y="617535"/>
                    <a:pt x="991135" y="626866"/>
                  </a:cubicBezTo>
                  <a:lnTo>
                    <a:pt x="930179" y="653191"/>
                  </a:lnTo>
                  <a:cubicBezTo>
                    <a:pt x="909850" y="662002"/>
                    <a:pt x="889443" y="670676"/>
                    <a:pt x="869768" y="680937"/>
                  </a:cubicBezTo>
                  <a:lnTo>
                    <a:pt x="810085" y="710734"/>
                  </a:lnTo>
                  <a:cubicBezTo>
                    <a:pt x="790331" y="720859"/>
                    <a:pt x="770124" y="730514"/>
                    <a:pt x="751220" y="741794"/>
                  </a:cubicBezTo>
                  <a:cubicBezTo>
                    <a:pt x="673929" y="784955"/>
                    <a:pt x="598827" y="830326"/>
                    <a:pt x="532669" y="881688"/>
                  </a:cubicBezTo>
                  <a:cubicBezTo>
                    <a:pt x="464226" y="931625"/>
                    <a:pt x="406969" y="988270"/>
                    <a:pt x="354185" y="1050286"/>
                  </a:cubicBezTo>
                  <a:lnTo>
                    <a:pt x="315980" y="1098125"/>
                  </a:lnTo>
                  <a:lnTo>
                    <a:pt x="280345" y="1149782"/>
                  </a:lnTo>
                  <a:cubicBezTo>
                    <a:pt x="268144" y="1166335"/>
                    <a:pt x="257438" y="1185955"/>
                    <a:pt x="245890" y="1203959"/>
                  </a:cubicBezTo>
                  <a:cubicBezTo>
                    <a:pt x="234552" y="1222481"/>
                    <a:pt x="223171" y="1240298"/>
                    <a:pt x="212162" y="1260184"/>
                  </a:cubicBezTo>
                  <a:cubicBezTo>
                    <a:pt x="168299" y="1337574"/>
                    <a:pt x="125055" y="1419360"/>
                    <a:pt x="80716" y="1502476"/>
                  </a:cubicBezTo>
                  <a:lnTo>
                    <a:pt x="0" y="1648841"/>
                  </a:lnTo>
                  <a:lnTo>
                    <a:pt x="0" y="954863"/>
                  </a:lnTo>
                  <a:lnTo>
                    <a:pt x="43491" y="895513"/>
                  </a:lnTo>
                  <a:cubicBezTo>
                    <a:pt x="59888" y="874984"/>
                    <a:pt x="77014" y="854766"/>
                    <a:pt x="93923" y="834489"/>
                  </a:cubicBezTo>
                  <a:cubicBezTo>
                    <a:pt x="163245" y="754880"/>
                    <a:pt x="240806" y="679565"/>
                    <a:pt x="323465" y="617671"/>
                  </a:cubicBezTo>
                  <a:cubicBezTo>
                    <a:pt x="405002" y="553042"/>
                    <a:pt x="490132" y="499230"/>
                    <a:pt x="574777" y="446794"/>
                  </a:cubicBezTo>
                  <a:cubicBezTo>
                    <a:pt x="595733" y="433050"/>
                    <a:pt x="617442" y="421248"/>
                    <a:pt x="638943" y="408925"/>
                  </a:cubicBezTo>
                  <a:lnTo>
                    <a:pt x="703505" y="371742"/>
                  </a:lnTo>
                  <a:cubicBezTo>
                    <a:pt x="724798" y="358900"/>
                    <a:pt x="747120" y="347842"/>
                    <a:pt x="769262" y="336154"/>
                  </a:cubicBezTo>
                  <a:lnTo>
                    <a:pt x="835552" y="301173"/>
                  </a:lnTo>
                  <a:cubicBezTo>
                    <a:pt x="857427" y="289183"/>
                    <a:pt x="880470" y="278896"/>
                    <a:pt x="902979" y="268004"/>
                  </a:cubicBezTo>
                  <a:lnTo>
                    <a:pt x="971127" y="235607"/>
                  </a:lnTo>
                  <a:lnTo>
                    <a:pt x="988238" y="227556"/>
                  </a:lnTo>
                  <a:lnTo>
                    <a:pt x="1005744" y="220191"/>
                  </a:lnTo>
                  <a:lnTo>
                    <a:pt x="1040729" y="205569"/>
                  </a:lnTo>
                  <a:lnTo>
                    <a:pt x="1110835" y="176248"/>
                  </a:lnTo>
                  <a:cubicBezTo>
                    <a:pt x="1157999" y="157703"/>
                    <a:pt x="1206322" y="141323"/>
                    <a:pt x="1254256" y="123796"/>
                  </a:cubicBezTo>
                  <a:cubicBezTo>
                    <a:pt x="1302938" y="108671"/>
                    <a:pt x="1352074" y="94017"/>
                    <a:pt x="1401310" y="79852"/>
                  </a:cubicBezTo>
                  <a:cubicBezTo>
                    <a:pt x="1599497" y="26774"/>
                    <a:pt x="1806373" y="-329"/>
                    <a:pt x="2011811" y="4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06AC5DCC-C3CC-4FD5-AD4E-13A1BE5F7F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297400"/>
              <a:ext cx="5215811" cy="6107388"/>
            </a:xfrm>
            <a:custGeom>
              <a:avLst/>
              <a:gdLst>
                <a:gd name="connsiteX0" fmla="*/ 1869139 w 5215811"/>
                <a:gd name="connsiteY0" fmla="*/ 9 h 6107388"/>
                <a:gd name="connsiteX1" fmla="*/ 2791149 w 5215811"/>
                <a:gd name="connsiteY1" fmla="*/ 130229 h 6107388"/>
                <a:gd name="connsiteX2" fmla="*/ 4760307 w 5215811"/>
                <a:gd name="connsiteY2" fmla="*/ 1608408 h 6107388"/>
                <a:gd name="connsiteX3" fmla="*/ 5108574 w 5215811"/>
                <a:gd name="connsiteY3" fmla="*/ 4050383 h 6107388"/>
                <a:gd name="connsiteX4" fmla="*/ 3434916 w 5215811"/>
                <a:gd name="connsiteY4" fmla="*/ 5503134 h 6107388"/>
                <a:gd name="connsiteX5" fmla="*/ 1137841 w 5215811"/>
                <a:gd name="connsiteY5" fmla="*/ 6033968 h 6107388"/>
                <a:gd name="connsiteX6" fmla="*/ 217555 w 5215811"/>
                <a:gd name="connsiteY6" fmla="*/ 5598945 h 6107388"/>
                <a:gd name="connsiteX7" fmla="*/ 0 w 5215811"/>
                <a:gd name="connsiteY7" fmla="*/ 5419622 h 6107388"/>
                <a:gd name="connsiteX8" fmla="*/ 0 w 5215811"/>
                <a:gd name="connsiteY8" fmla="*/ 4571683 h 6107388"/>
                <a:gd name="connsiteX9" fmla="*/ 18056 w 5215811"/>
                <a:gd name="connsiteY9" fmla="*/ 4599282 h 6107388"/>
                <a:gd name="connsiteX10" fmla="*/ 358324 w 5215811"/>
                <a:gd name="connsiteY10" fmla="*/ 4988154 h 6107388"/>
                <a:gd name="connsiteX11" fmla="*/ 1282741 w 5215811"/>
                <a:gd name="connsiteY11" fmla="*/ 5493193 h 6107388"/>
                <a:gd name="connsiteX12" fmla="*/ 2172794 w 5215811"/>
                <a:gd name="connsiteY12" fmla="*/ 5470630 h 6107388"/>
                <a:gd name="connsiteX13" fmla="*/ 3146893 w 5215811"/>
                <a:gd name="connsiteY13" fmla="*/ 5016296 h 6107388"/>
                <a:gd name="connsiteX14" fmla="*/ 3574114 w 5215811"/>
                <a:gd name="connsiteY14" fmla="*/ 4791124 h 6107388"/>
                <a:gd name="connsiteX15" fmla="*/ 4244948 w 5215811"/>
                <a:gd name="connsiteY15" fmla="*/ 4392664 h 6107388"/>
                <a:gd name="connsiteX16" fmla="*/ 4556385 w 5215811"/>
                <a:gd name="connsiteY16" fmla="*/ 3902656 h 6107388"/>
                <a:gd name="connsiteX17" fmla="*/ 4616354 w 5215811"/>
                <a:gd name="connsiteY17" fmla="*/ 2851680 h 6107388"/>
                <a:gd name="connsiteX18" fmla="*/ 4269266 w 5215811"/>
                <a:gd name="connsiteY18" fmla="*/ 1889625 h 6107388"/>
                <a:gd name="connsiteX19" fmla="*/ 2645976 w 5215811"/>
                <a:gd name="connsiteY19" fmla="*/ 671162 h 6107388"/>
                <a:gd name="connsiteX20" fmla="*/ 1648930 w 5215811"/>
                <a:gd name="connsiteY20" fmla="*/ 573017 h 6107388"/>
                <a:gd name="connsiteX21" fmla="*/ 771768 w 5215811"/>
                <a:gd name="connsiteY21" fmla="*/ 865882 h 6107388"/>
                <a:gd name="connsiteX22" fmla="*/ 433617 w 5215811"/>
                <a:gd name="connsiteY22" fmla="*/ 1119441 h 6107388"/>
                <a:gd name="connsiteX23" fmla="*/ 200571 w 5215811"/>
                <a:gd name="connsiteY23" fmla="*/ 1486480 h 6107388"/>
                <a:gd name="connsiteX24" fmla="*/ 47077 w 5215811"/>
                <a:gd name="connsiteY24" fmla="*/ 1753604 h 6107388"/>
                <a:gd name="connsiteX25" fmla="*/ 0 w 5215811"/>
                <a:gd name="connsiteY25" fmla="*/ 1831655 h 6107388"/>
                <a:gd name="connsiteX26" fmla="*/ 0 w 5215811"/>
                <a:gd name="connsiteY26" fmla="*/ 751112 h 6107388"/>
                <a:gd name="connsiteX27" fmla="*/ 6994 w 5215811"/>
                <a:gd name="connsiteY27" fmla="*/ 742614 h 6107388"/>
                <a:gd name="connsiteX28" fmla="*/ 484047 w 5215811"/>
                <a:gd name="connsiteY28" fmla="*/ 378777 h 6107388"/>
                <a:gd name="connsiteX29" fmla="*/ 1869139 w 5215811"/>
                <a:gd name="connsiteY29" fmla="*/ 9 h 61073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5811" h="6107388">
                  <a:moveTo>
                    <a:pt x="1869139" y="9"/>
                  </a:moveTo>
                  <a:cubicBezTo>
                    <a:pt x="2160924" y="-706"/>
                    <a:pt x="2465752" y="43039"/>
                    <a:pt x="2791149" y="130229"/>
                  </a:cubicBezTo>
                  <a:cubicBezTo>
                    <a:pt x="3651198" y="360678"/>
                    <a:pt x="4339884" y="907924"/>
                    <a:pt x="4760307" y="1608408"/>
                  </a:cubicBezTo>
                  <a:cubicBezTo>
                    <a:pt x="5188180" y="2321320"/>
                    <a:pt x="5338357" y="3192822"/>
                    <a:pt x="5108574" y="4050383"/>
                  </a:cubicBezTo>
                  <a:cubicBezTo>
                    <a:pt x="4880820" y="4900373"/>
                    <a:pt x="4152841" y="5098512"/>
                    <a:pt x="3434916" y="5503134"/>
                  </a:cubicBezTo>
                  <a:cubicBezTo>
                    <a:pt x="2717099" y="5907783"/>
                    <a:pt x="2005568" y="6266474"/>
                    <a:pt x="1137841" y="6033968"/>
                  </a:cubicBezTo>
                  <a:cubicBezTo>
                    <a:pt x="783079" y="5938910"/>
                    <a:pt x="479573" y="5790114"/>
                    <a:pt x="217555" y="5598945"/>
                  </a:cubicBezTo>
                  <a:lnTo>
                    <a:pt x="0" y="5419622"/>
                  </a:lnTo>
                  <a:lnTo>
                    <a:pt x="0" y="4571683"/>
                  </a:lnTo>
                  <a:lnTo>
                    <a:pt x="18056" y="4599282"/>
                  </a:lnTo>
                  <a:cubicBezTo>
                    <a:pt x="124071" y="4746782"/>
                    <a:pt x="237002" y="4875718"/>
                    <a:pt x="358324" y="4988154"/>
                  </a:cubicBezTo>
                  <a:cubicBezTo>
                    <a:pt x="621323" y="5231809"/>
                    <a:pt x="923667" y="5396979"/>
                    <a:pt x="1282741" y="5493193"/>
                  </a:cubicBezTo>
                  <a:cubicBezTo>
                    <a:pt x="1573894" y="5571207"/>
                    <a:pt x="1856732" y="5563878"/>
                    <a:pt x="2172794" y="5470630"/>
                  </a:cubicBezTo>
                  <a:cubicBezTo>
                    <a:pt x="2498985" y="5374183"/>
                    <a:pt x="2832844" y="5193315"/>
                    <a:pt x="3146893" y="5016296"/>
                  </a:cubicBezTo>
                  <a:cubicBezTo>
                    <a:pt x="3293538" y="4933641"/>
                    <a:pt x="3436182" y="4861160"/>
                    <a:pt x="3574114" y="4791124"/>
                  </a:cubicBezTo>
                  <a:cubicBezTo>
                    <a:pt x="3841238" y="4655550"/>
                    <a:pt x="4071901" y="4538375"/>
                    <a:pt x="4244948" y="4392664"/>
                  </a:cubicBezTo>
                  <a:cubicBezTo>
                    <a:pt x="4405844" y="4257259"/>
                    <a:pt x="4501845" y="4106204"/>
                    <a:pt x="4556385" y="3902656"/>
                  </a:cubicBezTo>
                  <a:cubicBezTo>
                    <a:pt x="4649063" y="3556776"/>
                    <a:pt x="4669271" y="3203187"/>
                    <a:pt x="4616354" y="2851680"/>
                  </a:cubicBezTo>
                  <a:cubicBezTo>
                    <a:pt x="4565198" y="2511774"/>
                    <a:pt x="4448474" y="2188147"/>
                    <a:pt x="4269266" y="1889625"/>
                  </a:cubicBezTo>
                  <a:cubicBezTo>
                    <a:pt x="3907781" y="1287586"/>
                    <a:pt x="3331245" y="854780"/>
                    <a:pt x="2645976" y="671162"/>
                  </a:cubicBezTo>
                  <a:cubicBezTo>
                    <a:pt x="2278249" y="572630"/>
                    <a:pt x="1952074" y="540526"/>
                    <a:pt x="1648930" y="573017"/>
                  </a:cubicBezTo>
                  <a:cubicBezTo>
                    <a:pt x="1351746" y="604901"/>
                    <a:pt x="1064785" y="700731"/>
                    <a:pt x="771768" y="865882"/>
                  </a:cubicBezTo>
                  <a:cubicBezTo>
                    <a:pt x="568061" y="980657"/>
                    <a:pt x="486465" y="1058486"/>
                    <a:pt x="433617" y="1119441"/>
                  </a:cubicBezTo>
                  <a:cubicBezTo>
                    <a:pt x="358307" y="1206256"/>
                    <a:pt x="292149" y="1323808"/>
                    <a:pt x="200571" y="1486480"/>
                  </a:cubicBezTo>
                  <a:cubicBezTo>
                    <a:pt x="156644" y="1564432"/>
                    <a:pt x="106654" y="1653214"/>
                    <a:pt x="47077" y="1753604"/>
                  </a:cubicBezTo>
                  <a:lnTo>
                    <a:pt x="0" y="1831655"/>
                  </a:lnTo>
                  <a:lnTo>
                    <a:pt x="0" y="751112"/>
                  </a:lnTo>
                  <a:lnTo>
                    <a:pt x="6994" y="742614"/>
                  </a:lnTo>
                  <a:cubicBezTo>
                    <a:pt x="117721" y="617683"/>
                    <a:pt x="259696" y="505222"/>
                    <a:pt x="484047" y="378777"/>
                  </a:cubicBezTo>
                  <a:cubicBezTo>
                    <a:pt x="932751" y="125890"/>
                    <a:pt x="1382831" y="1200"/>
                    <a:pt x="1869139" y="9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4BBCC2F4-EFA7-4AF4-B538-AC4022D90F4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1" y="319367"/>
              <a:ext cx="5217956" cy="6100079"/>
            </a:xfrm>
            <a:custGeom>
              <a:avLst/>
              <a:gdLst>
                <a:gd name="connsiteX0" fmla="*/ 1951393 w 5217956"/>
                <a:gd name="connsiteY0" fmla="*/ 82 h 6100079"/>
                <a:gd name="connsiteX1" fmla="*/ 2855177 w 5217956"/>
                <a:gd name="connsiteY1" fmla="*/ 125419 h 6100079"/>
                <a:gd name="connsiteX2" fmla="*/ 4779341 w 5217956"/>
                <a:gd name="connsiteY2" fmla="*/ 1591542 h 6100079"/>
                <a:gd name="connsiteX3" fmla="*/ 5108573 w 5217956"/>
                <a:gd name="connsiteY3" fmla="*/ 4028416 h 6100079"/>
                <a:gd name="connsiteX4" fmla="*/ 3459358 w 5217956"/>
                <a:gd name="connsiteY4" fmla="*/ 5487716 h 6100079"/>
                <a:gd name="connsiteX5" fmla="*/ 1203274 w 5217956"/>
                <a:gd name="connsiteY5" fmla="*/ 6029534 h 6100079"/>
                <a:gd name="connsiteX6" fmla="*/ 59920 w 5217956"/>
                <a:gd name="connsiteY6" fmla="*/ 5396467 h 6100079"/>
                <a:gd name="connsiteX7" fmla="*/ 0 w 5217956"/>
                <a:gd name="connsiteY7" fmla="*/ 5333382 h 6100079"/>
                <a:gd name="connsiteX8" fmla="*/ 0 w 5217956"/>
                <a:gd name="connsiteY8" fmla="*/ 4205833 h 6100079"/>
                <a:gd name="connsiteX9" fmla="*/ 58036 w 5217956"/>
                <a:gd name="connsiteY9" fmla="*/ 4310048 h 6100079"/>
                <a:gd name="connsiteX10" fmla="*/ 520779 w 5217956"/>
                <a:gd name="connsiteY10" fmla="*/ 4907591 h 6100079"/>
                <a:gd name="connsiteX11" fmla="*/ 1377154 w 5217956"/>
                <a:gd name="connsiteY11" fmla="*/ 5380604 h 6100079"/>
                <a:gd name="connsiteX12" fmla="*/ 3123340 w 5217956"/>
                <a:gd name="connsiteY12" fmla="*/ 4905715 h 6100079"/>
                <a:gd name="connsiteX13" fmla="*/ 3547863 w 5217956"/>
                <a:gd name="connsiteY13" fmla="*/ 4676342 h 6100079"/>
                <a:gd name="connsiteX14" fmla="*/ 4186753 w 5217956"/>
                <a:gd name="connsiteY14" fmla="*/ 4289376 h 6100079"/>
                <a:gd name="connsiteX15" fmla="*/ 4459565 w 5217956"/>
                <a:gd name="connsiteY15" fmla="*/ 3854399 h 6100079"/>
                <a:gd name="connsiteX16" fmla="*/ 4521015 w 5217956"/>
                <a:gd name="connsiteY16" fmla="*/ 2849377 h 6100079"/>
                <a:gd name="connsiteX17" fmla="*/ 4199723 w 5217956"/>
                <a:gd name="connsiteY17" fmla="*/ 1931213 h 6100079"/>
                <a:gd name="connsiteX18" fmla="*/ 2681217 w 5217956"/>
                <a:gd name="connsiteY18" fmla="*/ 774211 h 6100079"/>
                <a:gd name="connsiteX19" fmla="*/ 926547 w 5217956"/>
                <a:gd name="connsiteY19" fmla="*/ 967112 h 6100079"/>
                <a:gd name="connsiteX20" fmla="*/ 622677 w 5217956"/>
                <a:gd name="connsiteY20" fmla="*/ 1197863 h 6100079"/>
                <a:gd name="connsiteX21" fmla="*/ 404892 w 5217956"/>
                <a:gd name="connsiteY21" fmla="*/ 1547314 h 6100079"/>
                <a:gd name="connsiteX22" fmla="*/ 40135 w 5217956"/>
                <a:gd name="connsiteY22" fmla="*/ 2159090 h 6100079"/>
                <a:gd name="connsiteX23" fmla="*/ 0 w 5217956"/>
                <a:gd name="connsiteY23" fmla="*/ 2219367 h 6100079"/>
                <a:gd name="connsiteX24" fmla="*/ 0 w 5217956"/>
                <a:gd name="connsiteY24" fmla="*/ 915659 h 6100079"/>
                <a:gd name="connsiteX25" fmla="*/ 58609 w 5217956"/>
                <a:gd name="connsiteY25" fmla="*/ 828051 h 6100079"/>
                <a:gd name="connsiteX26" fmla="*/ 590688 w 5217956"/>
                <a:gd name="connsiteY26" fmla="*/ 385385 h 6100079"/>
                <a:gd name="connsiteX27" fmla="*/ 1951393 w 5217956"/>
                <a:gd name="connsiteY27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217956" h="6100079">
                  <a:moveTo>
                    <a:pt x="1951393" y="82"/>
                  </a:moveTo>
                  <a:cubicBezTo>
                    <a:pt x="2237631" y="-2119"/>
                    <a:pt x="2536431" y="40011"/>
                    <a:pt x="2855177" y="125419"/>
                  </a:cubicBezTo>
                  <a:cubicBezTo>
                    <a:pt x="3697704" y="351173"/>
                    <a:pt x="4370490" y="894159"/>
                    <a:pt x="4779341" y="1591542"/>
                  </a:cubicBezTo>
                  <a:cubicBezTo>
                    <a:pt x="5195534" y="2301324"/>
                    <a:pt x="5338356" y="3170855"/>
                    <a:pt x="5108573" y="4028416"/>
                  </a:cubicBezTo>
                  <a:cubicBezTo>
                    <a:pt x="4880819" y="4878406"/>
                    <a:pt x="4165603" y="5079965"/>
                    <a:pt x="3459358" y="5487716"/>
                  </a:cubicBezTo>
                  <a:cubicBezTo>
                    <a:pt x="2753114" y="5895466"/>
                    <a:pt x="2053264" y="6257288"/>
                    <a:pt x="1203274" y="6029534"/>
                  </a:cubicBezTo>
                  <a:cubicBezTo>
                    <a:pt x="739884" y="5905369"/>
                    <a:pt x="366399" y="5685345"/>
                    <a:pt x="59920" y="5396467"/>
                  </a:cubicBezTo>
                  <a:lnTo>
                    <a:pt x="0" y="5333382"/>
                  </a:lnTo>
                  <a:lnTo>
                    <a:pt x="0" y="4205833"/>
                  </a:lnTo>
                  <a:lnTo>
                    <a:pt x="58036" y="4310048"/>
                  </a:lnTo>
                  <a:cubicBezTo>
                    <a:pt x="197935" y="4550245"/>
                    <a:pt x="350594" y="4747142"/>
                    <a:pt x="520779" y="4907591"/>
                  </a:cubicBezTo>
                  <a:cubicBezTo>
                    <a:pt x="763600" y="5136565"/>
                    <a:pt x="1043821" y="5291288"/>
                    <a:pt x="1377154" y="5380604"/>
                  </a:cubicBezTo>
                  <a:cubicBezTo>
                    <a:pt x="1963029" y="5537589"/>
                    <a:pt x="2470519" y="5282804"/>
                    <a:pt x="3123340" y="4905715"/>
                  </a:cubicBezTo>
                  <a:cubicBezTo>
                    <a:pt x="3269800" y="4821157"/>
                    <a:pt x="3411134" y="4747512"/>
                    <a:pt x="3547863" y="4676342"/>
                  </a:cubicBezTo>
                  <a:cubicBezTo>
                    <a:pt x="3804497" y="4542710"/>
                    <a:pt x="4026085" y="4427393"/>
                    <a:pt x="4186753" y="4289376"/>
                  </a:cubicBezTo>
                  <a:cubicBezTo>
                    <a:pt x="4329009" y="4167293"/>
                    <a:pt x="4410589" y="4037181"/>
                    <a:pt x="4459565" y="3854399"/>
                  </a:cubicBezTo>
                  <a:cubicBezTo>
                    <a:pt x="4548302" y="3523229"/>
                    <a:pt x="4568981" y="3185183"/>
                    <a:pt x="4521015" y="2849377"/>
                  </a:cubicBezTo>
                  <a:cubicBezTo>
                    <a:pt x="4474709" y="2524680"/>
                    <a:pt x="4366564" y="2215756"/>
                    <a:pt x="4199723" y="1931213"/>
                  </a:cubicBezTo>
                  <a:cubicBezTo>
                    <a:pt x="3863270" y="1357325"/>
                    <a:pt x="3323982" y="946439"/>
                    <a:pt x="2681217" y="774211"/>
                  </a:cubicBezTo>
                  <a:cubicBezTo>
                    <a:pt x="2001139" y="591984"/>
                    <a:pt x="1476322" y="649699"/>
                    <a:pt x="926547" y="967112"/>
                  </a:cubicBezTo>
                  <a:cubicBezTo>
                    <a:pt x="740730" y="1074393"/>
                    <a:pt x="668642" y="1143989"/>
                    <a:pt x="622677" y="1197863"/>
                  </a:cubicBezTo>
                  <a:cubicBezTo>
                    <a:pt x="555599" y="1276450"/>
                    <a:pt x="492360" y="1390031"/>
                    <a:pt x="404892" y="1547314"/>
                  </a:cubicBezTo>
                  <a:cubicBezTo>
                    <a:pt x="317047" y="1705133"/>
                    <a:pt x="204816" y="1906756"/>
                    <a:pt x="40135" y="2159090"/>
                  </a:cubicBezTo>
                  <a:lnTo>
                    <a:pt x="0" y="2219367"/>
                  </a:lnTo>
                  <a:lnTo>
                    <a:pt x="0" y="915659"/>
                  </a:lnTo>
                  <a:lnTo>
                    <a:pt x="58609" y="828051"/>
                  </a:lnTo>
                  <a:cubicBezTo>
                    <a:pt x="177453" y="670481"/>
                    <a:pt x="325846" y="538291"/>
                    <a:pt x="590688" y="385385"/>
                  </a:cubicBezTo>
                  <a:cubicBezTo>
                    <a:pt x="1032158" y="130559"/>
                    <a:pt x="1474329" y="3750"/>
                    <a:pt x="1951393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2A9D1364-B6A3-44CB-9FBA-C528F0CE909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19220" y="319367"/>
              <a:ext cx="5217957" cy="6100079"/>
            </a:xfrm>
            <a:custGeom>
              <a:avLst/>
              <a:gdLst>
                <a:gd name="connsiteX0" fmla="*/ 1951394 w 5217957"/>
                <a:gd name="connsiteY0" fmla="*/ 82 h 6100079"/>
                <a:gd name="connsiteX1" fmla="*/ 2855178 w 5217957"/>
                <a:gd name="connsiteY1" fmla="*/ 125419 h 6100079"/>
                <a:gd name="connsiteX2" fmla="*/ 4779341 w 5217957"/>
                <a:gd name="connsiteY2" fmla="*/ 1591542 h 6100079"/>
                <a:gd name="connsiteX3" fmla="*/ 5108574 w 5217957"/>
                <a:gd name="connsiteY3" fmla="*/ 4028416 h 6100079"/>
                <a:gd name="connsiteX4" fmla="*/ 3459359 w 5217957"/>
                <a:gd name="connsiteY4" fmla="*/ 5487716 h 6100079"/>
                <a:gd name="connsiteX5" fmla="*/ 1203275 w 5217957"/>
                <a:gd name="connsiteY5" fmla="*/ 6029534 h 6100079"/>
                <a:gd name="connsiteX6" fmla="*/ 59921 w 5217957"/>
                <a:gd name="connsiteY6" fmla="*/ 5396467 h 6100079"/>
                <a:gd name="connsiteX7" fmla="*/ 0 w 5217957"/>
                <a:gd name="connsiteY7" fmla="*/ 5333381 h 6100079"/>
                <a:gd name="connsiteX8" fmla="*/ 0 w 5217957"/>
                <a:gd name="connsiteY8" fmla="*/ 4427327 h 6100079"/>
                <a:gd name="connsiteX9" fmla="*/ 112056 w 5217957"/>
                <a:gd name="connsiteY9" fmla="*/ 4602502 h 6100079"/>
                <a:gd name="connsiteX10" fmla="*/ 443875 w 5217957"/>
                <a:gd name="connsiteY10" fmla="*/ 4989110 h 6100079"/>
                <a:gd name="connsiteX11" fmla="*/ 1348175 w 5217957"/>
                <a:gd name="connsiteY11" fmla="*/ 5488759 h 6100079"/>
                <a:gd name="connsiteX12" fmla="*/ 2221463 w 5217957"/>
                <a:gd name="connsiteY12" fmla="*/ 5461704 h 6100079"/>
                <a:gd name="connsiteX13" fmla="*/ 3179339 w 5217957"/>
                <a:gd name="connsiteY13" fmla="*/ 5003023 h 6100079"/>
                <a:gd name="connsiteX14" fmla="*/ 3599638 w 5217957"/>
                <a:gd name="connsiteY14" fmla="*/ 4775996 h 6100079"/>
                <a:gd name="connsiteX15" fmla="*/ 4259765 w 5217957"/>
                <a:gd name="connsiteY15" fmla="*/ 4374667 h 6100079"/>
                <a:gd name="connsiteX16" fmla="*/ 4567742 w 5217957"/>
                <a:gd name="connsiteY16" fmla="*/ 3883732 h 6100079"/>
                <a:gd name="connsiteX17" fmla="*/ 4631929 w 5217957"/>
                <a:gd name="connsiteY17" fmla="*/ 2833886 h 6100079"/>
                <a:gd name="connsiteX18" fmla="*/ 4296412 w 5217957"/>
                <a:gd name="connsiteY18" fmla="*/ 1874932 h 6100079"/>
                <a:gd name="connsiteX19" fmla="*/ 2710219 w 5217957"/>
                <a:gd name="connsiteY19" fmla="*/ 666410 h 6100079"/>
                <a:gd name="connsiteX20" fmla="*/ 1732642 w 5217957"/>
                <a:gd name="connsiteY20" fmla="*/ 573480 h 6100079"/>
                <a:gd name="connsiteX21" fmla="*/ 870621 w 5217957"/>
                <a:gd name="connsiteY21" fmla="*/ 870402 h 6100079"/>
                <a:gd name="connsiteX22" fmla="*/ 537555 w 5217957"/>
                <a:gd name="connsiteY22" fmla="*/ 1125324 h 6100079"/>
                <a:gd name="connsiteX23" fmla="*/ 306995 w 5217957"/>
                <a:gd name="connsiteY23" fmla="*/ 1493030 h 6100079"/>
                <a:gd name="connsiteX24" fmla="*/ 23579 w 5217957"/>
                <a:gd name="connsiteY24" fmla="*/ 1977465 h 6100079"/>
                <a:gd name="connsiteX25" fmla="*/ 0 w 5217957"/>
                <a:gd name="connsiteY25" fmla="*/ 2014291 h 6100079"/>
                <a:gd name="connsiteX26" fmla="*/ 0 w 5217957"/>
                <a:gd name="connsiteY26" fmla="*/ 915660 h 6100079"/>
                <a:gd name="connsiteX27" fmla="*/ 58609 w 5217957"/>
                <a:gd name="connsiteY27" fmla="*/ 828051 h 6100079"/>
                <a:gd name="connsiteX28" fmla="*/ 590689 w 5217957"/>
                <a:gd name="connsiteY28" fmla="*/ 385385 h 6100079"/>
                <a:gd name="connsiteX29" fmla="*/ 1951394 w 5217957"/>
                <a:gd name="connsiteY29" fmla="*/ 82 h 61000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5217957" h="6100079">
                  <a:moveTo>
                    <a:pt x="1951394" y="82"/>
                  </a:moveTo>
                  <a:cubicBezTo>
                    <a:pt x="2237632" y="-2119"/>
                    <a:pt x="2536431" y="40011"/>
                    <a:pt x="2855178" y="125419"/>
                  </a:cubicBezTo>
                  <a:cubicBezTo>
                    <a:pt x="3697704" y="351173"/>
                    <a:pt x="4370491" y="894159"/>
                    <a:pt x="4779341" y="1591542"/>
                  </a:cubicBezTo>
                  <a:cubicBezTo>
                    <a:pt x="5195535" y="2301324"/>
                    <a:pt x="5338357" y="3170855"/>
                    <a:pt x="5108574" y="4028416"/>
                  </a:cubicBezTo>
                  <a:cubicBezTo>
                    <a:pt x="4880820" y="4878406"/>
                    <a:pt x="4165604" y="5079965"/>
                    <a:pt x="3459359" y="5487716"/>
                  </a:cubicBezTo>
                  <a:cubicBezTo>
                    <a:pt x="2753115" y="5895466"/>
                    <a:pt x="2053265" y="6257288"/>
                    <a:pt x="1203275" y="6029534"/>
                  </a:cubicBezTo>
                  <a:cubicBezTo>
                    <a:pt x="739885" y="5905369"/>
                    <a:pt x="366400" y="5685345"/>
                    <a:pt x="59921" y="5396467"/>
                  </a:cubicBezTo>
                  <a:lnTo>
                    <a:pt x="0" y="5333381"/>
                  </a:lnTo>
                  <a:lnTo>
                    <a:pt x="0" y="4427327"/>
                  </a:lnTo>
                  <a:lnTo>
                    <a:pt x="112056" y="4602502"/>
                  </a:lnTo>
                  <a:cubicBezTo>
                    <a:pt x="215300" y="4749260"/>
                    <a:pt x="325419" y="4877443"/>
                    <a:pt x="443875" y="4989110"/>
                  </a:cubicBezTo>
                  <a:cubicBezTo>
                    <a:pt x="700709" y="5231113"/>
                    <a:pt x="996455" y="5394516"/>
                    <a:pt x="1348175" y="5488759"/>
                  </a:cubicBezTo>
                  <a:cubicBezTo>
                    <a:pt x="1633379" y="5565179"/>
                    <a:pt x="1910917" y="5556430"/>
                    <a:pt x="2221463" y="5461704"/>
                  </a:cubicBezTo>
                  <a:cubicBezTo>
                    <a:pt x="2541923" y="5363721"/>
                    <a:pt x="2870374" y="5181404"/>
                    <a:pt x="3179339" y="5003023"/>
                  </a:cubicBezTo>
                  <a:cubicBezTo>
                    <a:pt x="3323713" y="4919760"/>
                    <a:pt x="3463978" y="4846641"/>
                    <a:pt x="3599638" y="4775996"/>
                  </a:cubicBezTo>
                  <a:cubicBezTo>
                    <a:pt x="3862436" y="4639263"/>
                    <a:pt x="4089314" y="4521074"/>
                    <a:pt x="4259765" y="4374667"/>
                  </a:cubicBezTo>
                  <a:cubicBezTo>
                    <a:pt x="4418282" y="4238625"/>
                    <a:pt x="4513201" y="4087280"/>
                    <a:pt x="4567742" y="3883732"/>
                  </a:cubicBezTo>
                  <a:cubicBezTo>
                    <a:pt x="4660420" y="3537853"/>
                    <a:pt x="4682033" y="3184640"/>
                    <a:pt x="4631929" y="2833886"/>
                  </a:cubicBezTo>
                  <a:cubicBezTo>
                    <a:pt x="4583584" y="2494734"/>
                    <a:pt x="4470646" y="2172121"/>
                    <a:pt x="4296412" y="1874932"/>
                  </a:cubicBezTo>
                  <a:cubicBezTo>
                    <a:pt x="3944879" y="1275559"/>
                    <a:pt x="3381537" y="846289"/>
                    <a:pt x="2710219" y="666410"/>
                  </a:cubicBezTo>
                  <a:cubicBezTo>
                    <a:pt x="2349955" y="569877"/>
                    <a:pt x="2030161" y="539483"/>
                    <a:pt x="1732642" y="573480"/>
                  </a:cubicBezTo>
                  <a:cubicBezTo>
                    <a:pt x="1440866" y="606814"/>
                    <a:pt x="1158880" y="703976"/>
                    <a:pt x="870621" y="870402"/>
                  </a:cubicBezTo>
                  <a:cubicBezTo>
                    <a:pt x="670160" y="986048"/>
                    <a:pt x="589753" y="1064195"/>
                    <a:pt x="537555" y="1125324"/>
                  </a:cubicBezTo>
                  <a:cubicBezTo>
                    <a:pt x="463218" y="1212400"/>
                    <a:pt x="397708" y="1330125"/>
                    <a:pt x="306995" y="1493030"/>
                  </a:cubicBezTo>
                  <a:cubicBezTo>
                    <a:pt x="234596" y="1623167"/>
                    <a:pt x="145436" y="1783409"/>
                    <a:pt x="23579" y="1977465"/>
                  </a:cubicBezTo>
                  <a:lnTo>
                    <a:pt x="0" y="2014291"/>
                  </a:lnTo>
                  <a:lnTo>
                    <a:pt x="0" y="915660"/>
                  </a:lnTo>
                  <a:lnTo>
                    <a:pt x="58609" y="828051"/>
                  </a:lnTo>
                  <a:cubicBezTo>
                    <a:pt x="177453" y="670481"/>
                    <a:pt x="325847" y="538291"/>
                    <a:pt x="590689" y="385385"/>
                  </a:cubicBezTo>
                  <a:cubicBezTo>
                    <a:pt x="1032159" y="130559"/>
                    <a:pt x="1474330" y="3750"/>
                    <a:pt x="1951394" y="82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2" name="Título 1">
            <a:extLst>
              <a:ext uri="{FF2B5EF4-FFF2-40B4-BE49-F238E27FC236}">
                <a16:creationId xmlns:a16="http://schemas.microsoft.com/office/drawing/2014/main" id="{9E77CC8A-1D10-4096-B9D1-9F788BA07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1243013"/>
            <a:ext cx="3855720" cy="4371974"/>
          </a:xfrm>
        </p:spPr>
        <p:txBody>
          <a:bodyPr>
            <a:normAutofit/>
          </a:bodyPr>
          <a:lstStyle/>
          <a:p>
            <a:r>
              <a:rPr lang="es-ES" sz="3600">
                <a:solidFill>
                  <a:schemeClr val="tx2"/>
                </a:solidFill>
              </a:rPr>
              <a:t>HTP</a:t>
            </a:r>
            <a:endParaRPr lang="es-AR" sz="3600">
              <a:solidFill>
                <a:schemeClr val="tx2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DC61D62-9898-440C-8CA2-6C9723CC0F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72200" y="804672"/>
            <a:ext cx="5221224" cy="5230368"/>
          </a:xfrm>
        </p:spPr>
        <p:txBody>
          <a:bodyPr anchor="ctr">
            <a:norm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sz="1800" dirty="0">
                <a:solidFill>
                  <a:schemeClr val="tx2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Capacidad de análisis, síntesis  rendimiento, anticipación y planificación, características y estilo de pensamiento, aspiraciones, vocabulario. </a:t>
            </a:r>
            <a:endParaRPr lang="es-AR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sz="1800" dirty="0">
                <a:solidFill>
                  <a:schemeClr val="tx2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Organización perceptual.</a:t>
            </a:r>
            <a:endParaRPr lang="es-AR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sz="1800" dirty="0">
                <a:solidFill>
                  <a:schemeClr val="tx2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Acatamiento a la consigna y capacidad de comprensión, niveles de agresividad e impulsividad. </a:t>
            </a:r>
            <a:endParaRPr lang="es-AR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sz="1800" dirty="0">
                <a:solidFill>
                  <a:schemeClr val="tx2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Velocidad en la ejecución. </a:t>
            </a:r>
            <a:endParaRPr lang="es-AR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sz="1800" dirty="0">
                <a:solidFill>
                  <a:schemeClr val="tx2"/>
                </a:solidFill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Aspectos relacionales.</a:t>
            </a:r>
            <a:endParaRPr lang="es-AR" sz="1800" dirty="0">
              <a:solidFill>
                <a:schemeClr val="tx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sz="1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3369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4EB4050C-860B-490F-B97E-6FA09E916C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PBLL – TEST DEL ANIMAL </a:t>
            </a:r>
            <a:endParaRPr lang="es-AR">
              <a:solidFill>
                <a:srgbClr val="FFFFFF"/>
              </a:solidFill>
            </a:endParaRP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A6DDB2E-9314-417A-8B7C-2974ABD91D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endParaRPr lang="es-ES" dirty="0"/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Ansiedades, temores y aspectos conductuales que se activan ante una situación de presión ambiental 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s-ES" dirty="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Modalidad defensiva predominante </a:t>
            </a: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0">
              <a:buNone/>
            </a:pPr>
            <a:endParaRPr lang="es-AR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0187092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B04BAB07-45B6-408A-88F9-C7CD10A1D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s-ES" sz="3700">
                <a:solidFill>
                  <a:srgbClr val="FFFFFF"/>
                </a:solidFill>
              </a:rPr>
              <a:t>MBTI</a:t>
            </a:r>
            <a:br>
              <a:rPr lang="es-ES" sz="3700">
                <a:solidFill>
                  <a:srgbClr val="FFFFFF"/>
                </a:solidFill>
              </a:rPr>
            </a:br>
            <a:br>
              <a:rPr lang="es-ES" sz="3700">
                <a:solidFill>
                  <a:srgbClr val="FFFFFF"/>
                </a:solidFill>
              </a:rPr>
            </a:br>
            <a:r>
              <a:rPr lang="es-ES" sz="3700">
                <a:solidFill>
                  <a:srgbClr val="FFFFFF"/>
                </a:solidFill>
              </a:rPr>
              <a:t>ESTILOS DE PERSONALIDAD</a:t>
            </a:r>
            <a:endParaRPr lang="es-AR" sz="3700">
              <a:solidFill>
                <a:srgbClr val="FFFFFF"/>
              </a:solidFill>
            </a:endParaRPr>
          </a:p>
        </p:txBody>
      </p:sp>
      <p:sp>
        <p:nvSpPr>
          <p:cNvPr id="29" name="Arc 28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9C3EC90-264B-4F0B-8995-7EA2877B73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indent="0">
              <a:buNone/>
            </a:pP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Las estilos MBTI indican las diferencias en las personas basadas en lo siguiente:</a:t>
            </a:r>
            <a:endParaRPr lang="es-AR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Como enfocan su atención u obtienen su energía. (</a:t>
            </a:r>
            <a:r>
              <a:rPr lang="es-AR" sz="2000" u="sng">
                <a:effectLst/>
                <a:latin typeface="Garamond" panose="02020404030301010803" pitchFamily="18" charset="0"/>
                <a:ea typeface="Times New Roman" panose="02020603050405020304" pitchFamily="18" charset="0"/>
                <a:hlinkClick r:id="rId2" tooltip="Extraversión"/>
              </a:rPr>
              <a:t>Extraversión</a:t>
            </a: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o </a:t>
            </a:r>
            <a:r>
              <a:rPr lang="es-AR" sz="2000" u="sng">
                <a:effectLst/>
                <a:latin typeface="Garamond" panose="02020404030301010803" pitchFamily="18" charset="0"/>
                <a:ea typeface="Times New Roman" panose="02020603050405020304" pitchFamily="18" charset="0"/>
                <a:hlinkClick r:id="rId3" tooltip="Introversión"/>
              </a:rPr>
              <a:t>introversión</a:t>
            </a: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)</a:t>
            </a:r>
            <a:endParaRPr lang="es-AR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Como perciben o toman la información (</a:t>
            </a:r>
            <a:r>
              <a:rPr lang="es-AR" sz="2000" u="sng">
                <a:effectLst/>
                <a:latin typeface="Garamond" panose="02020404030301010803" pitchFamily="18" charset="0"/>
                <a:ea typeface="Times New Roman" panose="02020603050405020304" pitchFamily="18" charset="0"/>
                <a:hlinkClick r:id="rId4" tooltip="Sensación"/>
              </a:rPr>
              <a:t>sensación</a:t>
            </a: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o </a:t>
            </a:r>
            <a:r>
              <a:rPr lang="es-AR" sz="2000" u="sng">
                <a:effectLst/>
                <a:latin typeface="Garamond" panose="02020404030301010803" pitchFamily="18" charset="0"/>
                <a:ea typeface="Times New Roman" panose="02020603050405020304" pitchFamily="18" charset="0"/>
                <a:hlinkClick r:id="rId5" tooltip="Intuición"/>
              </a:rPr>
              <a:t>intuición</a:t>
            </a: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)</a:t>
            </a:r>
            <a:endParaRPr lang="es-AR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Como prefieren tomar decisiones (</a:t>
            </a:r>
            <a:r>
              <a:rPr lang="es-AR" sz="2000" u="sng">
                <a:effectLst/>
                <a:latin typeface="Garamond" panose="02020404030301010803" pitchFamily="18" charset="0"/>
                <a:ea typeface="Times New Roman" panose="02020603050405020304" pitchFamily="18" charset="0"/>
                <a:hlinkClick r:id="rId6" tooltip="Pensamiento"/>
              </a:rPr>
              <a:t>pensamiento</a:t>
            </a: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 o </a:t>
            </a:r>
            <a:r>
              <a:rPr lang="es-AR" sz="2000" u="sng">
                <a:effectLst/>
                <a:latin typeface="Garamond" panose="02020404030301010803" pitchFamily="18" charset="0"/>
                <a:ea typeface="Times New Roman" panose="02020603050405020304" pitchFamily="18" charset="0"/>
                <a:hlinkClick r:id="rId7" tooltip="Sentimiento"/>
              </a:rPr>
              <a:t>sentimiento</a:t>
            </a: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)</a:t>
            </a:r>
            <a:endParaRPr lang="es-AR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Como se orientan hacia el mundo exterior (calificador y </a:t>
            </a:r>
            <a:r>
              <a:rPr lang="es-AR" sz="2000" u="sng">
                <a:effectLst/>
                <a:latin typeface="Garamond" panose="02020404030301010803" pitchFamily="18" charset="0"/>
                <a:ea typeface="Times New Roman" panose="02020603050405020304" pitchFamily="18" charset="0"/>
                <a:hlinkClick r:id="rId8" tooltip="Percepción"/>
              </a:rPr>
              <a:t>percepción</a:t>
            </a: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) </a:t>
            </a:r>
            <a:endParaRPr lang="es-AR" sz="20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>
              <a:buSzPts val="1000"/>
              <a:buNone/>
              <a:tabLst>
                <a:tab pos="457200" algn="l"/>
              </a:tabLst>
            </a:pPr>
            <a:r>
              <a:rPr lang="es-AR" sz="2000">
                <a:effectLst/>
                <a:latin typeface="Garamond" panose="02020404030301010803" pitchFamily="18" charset="0"/>
                <a:ea typeface="Times New Roman" panose="02020603050405020304" pitchFamily="18" charset="0"/>
              </a:rPr>
              <a:t>Este patrón de personalidad fundamental resulta de la interacción dinámica de las cuatro preferencias, en relación con sus influencias ambientales y sus tendencias individuales propias. Las personas son propensas a desarrollar conductas, habilidades y actitudes en función de su tipo particular. Cada tipo de personalidad tiene su propia fuerza potencial como también áreas que ofrecen la oportunidad de ser desarrolladas.</a:t>
            </a:r>
            <a:endParaRPr lang="es-AR" sz="20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s-AR" sz="2000"/>
          </a:p>
        </p:txBody>
      </p:sp>
    </p:spTree>
    <p:extLst>
      <p:ext uri="{BB962C8B-B14F-4D97-AF65-F5344CB8AC3E}">
        <p14:creationId xmlns:p14="http://schemas.microsoft.com/office/powerpoint/2010/main" val="213944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E809D447-E627-4A45-8D60-1239FA751C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10173010" cy="1554480"/>
          </a:xfrm>
        </p:spPr>
        <p:txBody>
          <a:bodyPr anchor="ctr">
            <a:normAutofit/>
          </a:bodyPr>
          <a:lstStyle/>
          <a:p>
            <a:r>
              <a:rPr lang="es-ES" sz="4800"/>
              <a:t>Test de Toulousse</a:t>
            </a:r>
            <a:endParaRPr lang="es-AR" sz="480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E15143C3-325D-BEA7-9D4D-B0C58049749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24303452"/>
              </p:ext>
            </p:extLst>
          </p:nvPr>
        </p:nvGraphicFramePr>
        <p:xfrm>
          <a:off x="904602" y="3017519"/>
          <a:ext cx="1037844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95834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9DBC8166-481C-4473-95F5-9A5B9073B7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5A5CE6E-90AF-4D43-A014-1F9EC83EB9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"/>
            <a:ext cx="4512467" cy="6858000"/>
          </a:xfrm>
          <a:custGeom>
            <a:avLst/>
            <a:gdLst>
              <a:gd name="connsiteX0" fmla="*/ 0 w 4512467"/>
              <a:gd name="connsiteY0" fmla="*/ 0 h 6858000"/>
              <a:gd name="connsiteX1" fmla="*/ 2579526 w 4512467"/>
              <a:gd name="connsiteY1" fmla="*/ 0 h 6858000"/>
              <a:gd name="connsiteX2" fmla="*/ 2583267 w 4512467"/>
              <a:gd name="connsiteY2" fmla="*/ 2151 h 6858000"/>
              <a:gd name="connsiteX3" fmla="*/ 4512467 w 4512467"/>
              <a:gd name="connsiteY3" fmla="*/ 3429000 h 6858000"/>
              <a:gd name="connsiteX4" fmla="*/ 2583267 w 4512467"/>
              <a:gd name="connsiteY4" fmla="*/ 6855849 h 6858000"/>
              <a:gd name="connsiteX5" fmla="*/ 2579526 w 4512467"/>
              <a:gd name="connsiteY5" fmla="*/ 6858000 h 6858000"/>
              <a:gd name="connsiteX6" fmla="*/ 0 w 451246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12467" h="6858000">
                <a:moveTo>
                  <a:pt x="0" y="0"/>
                </a:moveTo>
                <a:lnTo>
                  <a:pt x="2579526" y="0"/>
                </a:lnTo>
                <a:lnTo>
                  <a:pt x="2583267" y="2151"/>
                </a:lnTo>
                <a:cubicBezTo>
                  <a:pt x="3739868" y="704919"/>
                  <a:pt x="4512467" y="1976735"/>
                  <a:pt x="4512467" y="3429000"/>
                </a:cubicBezTo>
                <a:cubicBezTo>
                  <a:pt x="4512467" y="4881266"/>
                  <a:pt x="3739868" y="6153081"/>
                  <a:pt x="2583267" y="6855849"/>
                </a:cubicBezTo>
                <a:lnTo>
                  <a:pt x="2579526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0BF9220C-05C1-481A-BCDD-0C7D5B1A6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43467"/>
            <a:ext cx="2951205" cy="5571066"/>
          </a:xfrm>
        </p:spPr>
        <p:txBody>
          <a:bodyPr>
            <a:normAutofit/>
          </a:bodyPr>
          <a:lstStyle/>
          <a:p>
            <a:r>
              <a:rPr lang="es-ES">
                <a:solidFill>
                  <a:srgbClr val="FFFFFF"/>
                </a:solidFill>
              </a:rPr>
              <a:t>Test de Wartegg</a:t>
            </a:r>
            <a:endParaRPr lang="es-AR">
              <a:solidFill>
                <a:srgbClr val="FFFFFF"/>
              </a:solidFill>
            </a:endParaRPr>
          </a:p>
        </p:txBody>
      </p:sp>
      <p:graphicFrame>
        <p:nvGraphicFramePr>
          <p:cNvPr id="5" name="Marcador de contenido 2">
            <a:extLst>
              <a:ext uri="{FF2B5EF4-FFF2-40B4-BE49-F238E27FC236}">
                <a16:creationId xmlns:a16="http://schemas.microsoft.com/office/drawing/2014/main" id="{D74CC7FB-CF60-E2CA-2D70-2F090B56B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93356414"/>
              </p:ext>
            </p:extLst>
          </p:nvPr>
        </p:nvGraphicFramePr>
        <p:xfrm>
          <a:off x="5207640" y="643466"/>
          <a:ext cx="6291714" cy="55307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0000474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413</Words>
  <Application>Microsoft Office PowerPoint</Application>
  <PresentationFormat>Panorámica</PresentationFormat>
  <Paragraphs>62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Calibri</vt:lpstr>
      <vt:lpstr>Calibri Light</vt:lpstr>
      <vt:lpstr>Garamond</vt:lpstr>
      <vt:lpstr>Symbol</vt:lpstr>
      <vt:lpstr>Times New Roman</vt:lpstr>
      <vt:lpstr>Tema de Office</vt:lpstr>
      <vt:lpstr>ALGUNAS TECNICAS UTIZADAS EN EXAMENES PSICOTECNICOS </vt:lpstr>
      <vt:lpstr>SE ANALIZAN LAS COMPETENCIAS REQUERIDAS SEGÚN EL PUESTO, YA PARTIR DE AHÍ SE DETERMINAN LAS TECNICAS MAS ADECUADAS. </vt:lpstr>
      <vt:lpstr>ENTREVISTA SEMIDIRIGIDA</vt:lpstr>
      <vt:lpstr>BENDER</vt:lpstr>
      <vt:lpstr>HTP</vt:lpstr>
      <vt:lpstr>PBLL – TEST DEL ANIMAL </vt:lpstr>
      <vt:lpstr>MBTI  ESTILOS DE PERSONALIDAD</vt:lpstr>
      <vt:lpstr>Test de Toulousse</vt:lpstr>
      <vt:lpstr>Test de Wartegg</vt:lpstr>
      <vt:lpstr>Muchas gracias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ALGUNAS TECNICAS UTIZADAS EN EXAMENES PSICOTECNICOS</dc:title>
  <dc:creator>Servidor</dc:creator>
  <cp:lastModifiedBy>Servidor</cp:lastModifiedBy>
  <cp:revision>6</cp:revision>
  <dcterms:created xsi:type="dcterms:W3CDTF">2025-06-09T13:54:57Z</dcterms:created>
  <dcterms:modified xsi:type="dcterms:W3CDTF">2025-06-09T15:29:25Z</dcterms:modified>
</cp:coreProperties>
</file>