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90" r:id="rId4"/>
    <p:sldId id="387" r:id="rId5"/>
    <p:sldId id="389" r:id="rId6"/>
    <p:sldId id="383" r:id="rId7"/>
    <p:sldId id="388" r:id="rId8"/>
    <p:sldId id="391" r:id="rId9"/>
    <p:sldId id="386" r:id="rId10"/>
    <p:sldId id="384" r:id="rId11"/>
    <p:sldId id="392"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2" d="100"/>
          <a:sy n="92" d="100"/>
        </p:scale>
        <p:origin x="53"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FE5F2-958F-470A-B114-709D3C5ED6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4BACAF74-1EF8-4B72-9AC9-87C40A5D7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5F105584-1C78-4175-947F-1C771912C449}"/>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A3287F06-5DAE-4B10-A9CE-4C080B351BE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6A0D61E-72A3-480D-888D-1AB7C47E2527}"/>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125541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D1AE9-6E68-4379-9CA8-20B1528DF71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3DE7B86-1AD6-4CF6-B3C6-5C1430E361D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08C93EC-C214-45B1-8430-09A25C4EC547}"/>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C2C9EF8B-39A5-4603-ADDE-D03C3AEAD9F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7CE4900-6F83-43FF-968D-F47A13C738C3}"/>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184324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0A86E3-2D9B-422B-95D3-74A5341BA8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3341BBE5-BDBD-4B17-8375-DD58A03B70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206ED68-0F35-4714-A8F2-9992BC0D455C}"/>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E3857CE7-3B33-44AA-8A89-3E9CDC916E7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F9C30C7-8675-44BB-A9E4-A7963C38553E}"/>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245470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247298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333076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122892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105052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112353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72033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424971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128324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C2B68-DA8B-4FD8-BAE9-164EB70A3BD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6973A46A-AAEF-428A-A50D-B126E34472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A69CCC5-1868-4C1B-AE90-EA1A660F143E}"/>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74D2AB4C-7965-48EF-B5E8-C82241BBC8D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A96661A-7561-4B5B-8F91-11F12BF35261}"/>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307697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2508903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1758652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D3C4BACC-2CE9-4D10-AE9F-99F873241779}" type="datetimeFigureOut">
              <a:rPr lang="es-AR" smtClean="0"/>
              <a:t>11/3/2025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FD9280F-B8F6-4948-9B37-6BBC9CD4D7CC}" type="slidenum">
              <a:rPr lang="es-AR" smtClean="0"/>
              <a:t>‹Nº›</a:t>
            </a:fld>
            <a:endParaRPr lang="es-AR"/>
          </a:p>
        </p:txBody>
      </p:sp>
    </p:spTree>
    <p:extLst>
      <p:ext uri="{BB962C8B-B14F-4D97-AF65-F5344CB8AC3E}">
        <p14:creationId xmlns:p14="http://schemas.microsoft.com/office/powerpoint/2010/main" val="422034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83846-29FB-4BB6-A391-AA214FFF49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97678DA-EFAE-4A5E-83B2-AE52E3541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6D49675-9C3E-4129-9745-60B58F9DA621}"/>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1DD0613C-EC90-412F-8353-3887F1BE410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8193804-B5B3-4F2A-9A8B-1E1204785ED4}"/>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349086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5280E-6C14-4E04-BD73-1BE79CC84B8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5E8B652-4C0E-42FA-BA34-9F7F6E0828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896ACE16-14BA-47D7-B007-DBEA9EEB719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3E7FC7A-65C6-4F3C-9105-2C31B581C2F0}"/>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6" name="Marcador de pie de página 5">
            <a:extLst>
              <a:ext uri="{FF2B5EF4-FFF2-40B4-BE49-F238E27FC236}">
                <a16:creationId xmlns:a16="http://schemas.microsoft.com/office/drawing/2014/main" id="{F5A21872-CA04-4F18-974F-BE9D206EF5B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E1735B2-E836-45E1-8C58-6F22E59848CF}"/>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4213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473EB-B8B9-492C-887C-C49D7F292FE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7885B7F-9EFA-4993-9A77-EB38B731F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85D805-A0B1-44B5-96BD-C03BCD50C14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79534160-0925-4604-9B1A-9F9BCC86C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D7E95A-9B69-4270-B7A8-F8F520850C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3A03C816-B327-4791-9771-BCB67786EF62}"/>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8" name="Marcador de pie de página 7">
            <a:extLst>
              <a:ext uri="{FF2B5EF4-FFF2-40B4-BE49-F238E27FC236}">
                <a16:creationId xmlns:a16="http://schemas.microsoft.com/office/drawing/2014/main" id="{BF596B6B-14DD-4AC8-A43A-51419780E38B}"/>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7D0AC477-3264-42E8-934D-7EF48CD37FF9}"/>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361234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23775-3701-4F4A-8416-186B037110A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A805E47F-26A2-44E5-B0AB-02C5F6DC6675}"/>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4" name="Marcador de pie de página 3">
            <a:extLst>
              <a:ext uri="{FF2B5EF4-FFF2-40B4-BE49-F238E27FC236}">
                <a16:creationId xmlns:a16="http://schemas.microsoft.com/office/drawing/2014/main" id="{F4D6A24D-3227-469A-BBFD-1040A8C343E9}"/>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F4923CEB-6A0B-48BB-A48A-EA9C12537AA5}"/>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6123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5F896C-E2D8-47EE-8610-B84CFABB0855}"/>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3" name="Marcador de pie de página 2">
            <a:extLst>
              <a:ext uri="{FF2B5EF4-FFF2-40B4-BE49-F238E27FC236}">
                <a16:creationId xmlns:a16="http://schemas.microsoft.com/office/drawing/2014/main" id="{58A00786-D270-4902-B853-75DD615FD5C8}"/>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69CD510-5459-4E98-8B50-F4C6A1594CF8}"/>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163931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3A15C-D758-4734-B080-C38C984E7B2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0996120-EECB-42B7-AE64-64376EF65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5746BFBA-9CE8-41AE-B843-BBA6CD31E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A08829-729F-473D-BE8E-04956BF5140D}"/>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6" name="Marcador de pie de página 5">
            <a:extLst>
              <a:ext uri="{FF2B5EF4-FFF2-40B4-BE49-F238E27FC236}">
                <a16:creationId xmlns:a16="http://schemas.microsoft.com/office/drawing/2014/main" id="{EC9636D3-05DB-4A90-BE1C-E991B04B4F8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40FA38C-0B05-47D8-810C-4682E99E97EC}"/>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22642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7FBFB-5EBF-4E15-A2F1-9161596402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64B553E5-F6A2-4EC6-86FC-5761C6D9C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9F51D08-6D04-4E98-8317-A1A43B88C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85790A-02D0-4AEE-84A5-2C72AC7B3CF3}"/>
              </a:ext>
            </a:extLst>
          </p:cNvPr>
          <p:cNvSpPr>
            <a:spLocks noGrp="1"/>
          </p:cNvSpPr>
          <p:nvPr>
            <p:ph type="dt" sz="half" idx="10"/>
          </p:nvPr>
        </p:nvSpPr>
        <p:spPr/>
        <p:txBody>
          <a:bodyPr/>
          <a:lstStyle/>
          <a:p>
            <a:fld id="{69591650-DA49-43E7-B386-C588AA31FD0D}" type="datetimeFigureOut">
              <a:rPr lang="es-AR" smtClean="0"/>
              <a:t>11/3/2025</a:t>
            </a:fld>
            <a:endParaRPr lang="es-AR"/>
          </a:p>
        </p:txBody>
      </p:sp>
      <p:sp>
        <p:nvSpPr>
          <p:cNvPr id="6" name="Marcador de pie de página 5">
            <a:extLst>
              <a:ext uri="{FF2B5EF4-FFF2-40B4-BE49-F238E27FC236}">
                <a16:creationId xmlns:a16="http://schemas.microsoft.com/office/drawing/2014/main" id="{4619C9D6-F95E-4E3A-885D-CC2B0D17BAB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0E0D36A-5A02-4CF1-9A17-F6BD3F9EC9F9}"/>
              </a:ext>
            </a:extLst>
          </p:cNvPr>
          <p:cNvSpPr>
            <a:spLocks noGrp="1"/>
          </p:cNvSpPr>
          <p:nvPr>
            <p:ph type="sldNum" sz="quarter" idx="12"/>
          </p:nvPr>
        </p:nvSpPr>
        <p:spPr/>
        <p:txBody>
          <a:bodyPr/>
          <a:lstStyle/>
          <a:p>
            <a:fld id="{87E16322-FD07-4B71-8D73-7E445A9ED516}" type="slidenum">
              <a:rPr lang="es-AR" smtClean="0"/>
              <a:t>‹Nº›</a:t>
            </a:fld>
            <a:endParaRPr lang="es-AR"/>
          </a:p>
        </p:txBody>
      </p:sp>
    </p:spTree>
    <p:extLst>
      <p:ext uri="{BB962C8B-B14F-4D97-AF65-F5344CB8AC3E}">
        <p14:creationId xmlns:p14="http://schemas.microsoft.com/office/powerpoint/2010/main" val="143785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F4C2F3-45D1-476B-BDFC-A8F606EBF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BCF45E4-F95A-43CB-9BC7-72E5CF69B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E6B9FBC-1A7F-44E5-9B26-58A69AEE8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91650-DA49-43E7-B386-C588AA31FD0D}" type="datetimeFigureOut">
              <a:rPr lang="es-AR" smtClean="0"/>
              <a:t>11/3/2025</a:t>
            </a:fld>
            <a:endParaRPr lang="es-AR"/>
          </a:p>
        </p:txBody>
      </p:sp>
      <p:sp>
        <p:nvSpPr>
          <p:cNvPr id="5" name="Marcador de pie de página 4">
            <a:extLst>
              <a:ext uri="{FF2B5EF4-FFF2-40B4-BE49-F238E27FC236}">
                <a16:creationId xmlns:a16="http://schemas.microsoft.com/office/drawing/2014/main" id="{E1821F1C-525E-40E2-A315-B247BCC1D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C52CC29-4479-4880-8C79-5D240A442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6322-FD07-4B71-8D73-7E445A9ED516}" type="slidenum">
              <a:rPr lang="es-AR" smtClean="0"/>
              <a:t>‹Nº›</a:t>
            </a:fld>
            <a:endParaRPr lang="es-AR"/>
          </a:p>
        </p:txBody>
      </p:sp>
    </p:spTree>
    <p:extLst>
      <p:ext uri="{BB962C8B-B14F-4D97-AF65-F5344CB8AC3E}">
        <p14:creationId xmlns:p14="http://schemas.microsoft.com/office/powerpoint/2010/main" val="108160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4BACC-2CE9-4D10-AE9F-99F873241779}" type="datetimeFigureOut">
              <a:rPr lang="es-AR" smtClean="0"/>
              <a:t>11/3/2025</a:t>
            </a:fld>
            <a:endParaRPr lang="es-A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280F-B8F6-4948-9B37-6BBC9CD4D7CC}" type="slidenum">
              <a:rPr lang="es-AR" smtClean="0"/>
              <a:t>‹Nº›</a:t>
            </a:fld>
            <a:endParaRPr lang="es-AR"/>
          </a:p>
        </p:txBody>
      </p:sp>
    </p:spTree>
    <p:extLst>
      <p:ext uri="{BB962C8B-B14F-4D97-AF65-F5344CB8AC3E}">
        <p14:creationId xmlns:p14="http://schemas.microsoft.com/office/powerpoint/2010/main" val="1592451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m0BmgPcfFPVq70lci61UUXQUsrGkkKnI/view?usp=sharin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eLu-QtCVHSA?si=Ryf40sBa6fJnKh5m"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drive.google.com/file/d/15s-Sw2Abry0Lv0gu55mPCDgtw-_4JrOr/view?usp=sharing"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drive.google.com/file/d/1W3o6r_wKrna0WltqEoLG52ojKdC2t2xe/view?usp=sharin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W3o6r_wKrna0WltqEoLG52https:/drive.google.com/file/d/1xvuLR_ntLA5JE61kfO2lcIpJktk4gfWZ/view?usp=drive_linkojKdC2t2xe/view?usp=sharing"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007BD-9ACD-43CF-92E1-F56F528D9757}"/>
              </a:ext>
            </a:extLst>
          </p:cNvPr>
          <p:cNvSpPr>
            <a:spLocks noGrp="1"/>
          </p:cNvSpPr>
          <p:nvPr>
            <p:ph type="ctrTitle"/>
          </p:nvPr>
        </p:nvSpPr>
        <p:spPr>
          <a:xfrm>
            <a:off x="1524000" y="436228"/>
            <a:ext cx="9144000" cy="1811155"/>
          </a:xfrm>
        </p:spPr>
        <p:txBody>
          <a:bodyPr/>
          <a:lstStyle/>
          <a:p>
            <a:r>
              <a:rPr lang="es-AR" dirty="0">
                <a:effectLst>
                  <a:outerShdw blurRad="38100" dist="38100" dir="2700000" algn="tl">
                    <a:srgbClr val="000000">
                      <a:alpha val="43137"/>
                    </a:srgbClr>
                  </a:outerShdw>
                </a:effectLst>
              </a:rPr>
              <a:t>6A</a:t>
            </a:r>
          </a:p>
        </p:txBody>
      </p:sp>
      <p:sp>
        <p:nvSpPr>
          <p:cNvPr id="3" name="Subtítulo 2">
            <a:extLst>
              <a:ext uri="{FF2B5EF4-FFF2-40B4-BE49-F238E27FC236}">
                <a16:creationId xmlns:a16="http://schemas.microsoft.com/office/drawing/2014/main" id="{2DDD2CDB-B929-452E-8299-F8AFDF9C46B7}"/>
              </a:ext>
            </a:extLst>
          </p:cNvPr>
          <p:cNvSpPr>
            <a:spLocks noGrp="1"/>
          </p:cNvSpPr>
          <p:nvPr>
            <p:ph type="subTitle" idx="1"/>
          </p:nvPr>
        </p:nvSpPr>
        <p:spPr>
          <a:xfrm>
            <a:off x="1524000" y="2049110"/>
            <a:ext cx="9144000" cy="1655762"/>
          </a:xfrm>
        </p:spPr>
        <p:txBody>
          <a:bodyPr/>
          <a:lstStyle/>
          <a:p>
            <a:endParaRPr lang="es-AR" dirty="0"/>
          </a:p>
          <a:p>
            <a:r>
              <a:rPr lang="es-AR" sz="6000" dirty="0"/>
              <a:t>A NORTH AFRICAN STORY</a:t>
            </a:r>
          </a:p>
        </p:txBody>
      </p:sp>
      <p:pic>
        <p:nvPicPr>
          <p:cNvPr id="4" name="Picture 2" descr="The Glass Bottle">
            <a:extLst>
              <a:ext uri="{FF2B5EF4-FFF2-40B4-BE49-F238E27FC236}">
                <a16:creationId xmlns:a16="http://schemas.microsoft.com/office/drawing/2014/main" id="{0746D564-289D-2798-C376-DB29157A5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676" y="3506598"/>
            <a:ext cx="1770470" cy="316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8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254B-16DA-B235-A6FA-2BD9FD6879A4}"/>
            </a:ext>
          </a:extLst>
        </p:cNvPr>
        <p:cNvGrpSpPr/>
        <p:nvPr/>
      </p:nvGrpSpPr>
      <p:grpSpPr>
        <a:xfrm>
          <a:off x="0" y="0"/>
          <a:ext cx="0" cy="0"/>
          <a:chOff x="0" y="0"/>
          <a:chExt cx="0" cy="0"/>
        </a:xfrm>
      </p:grpSpPr>
      <p:sp>
        <p:nvSpPr>
          <p:cNvPr id="11" name="Subtítulo 2">
            <a:extLst>
              <a:ext uri="{FF2B5EF4-FFF2-40B4-BE49-F238E27FC236}">
                <a16:creationId xmlns:a16="http://schemas.microsoft.com/office/drawing/2014/main" id="{133BFCDC-2503-1F0C-62E9-F48BE5F2C57E}"/>
              </a:ext>
            </a:extLst>
          </p:cNvPr>
          <p:cNvSpPr txBox="1">
            <a:spLocks/>
          </p:cNvSpPr>
          <p:nvPr/>
        </p:nvSpPr>
        <p:spPr>
          <a:xfrm>
            <a:off x="4616600" y="-274750"/>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PRACTICE</a:t>
            </a:r>
          </a:p>
        </p:txBody>
      </p:sp>
      <p:pic>
        <p:nvPicPr>
          <p:cNvPr id="6" name="Imagen 5">
            <a:extLst>
              <a:ext uri="{FF2B5EF4-FFF2-40B4-BE49-F238E27FC236}">
                <a16:creationId xmlns:a16="http://schemas.microsoft.com/office/drawing/2014/main" id="{26BCA6DA-D7C9-620C-8444-E2738B6C8B8A}"/>
              </a:ext>
            </a:extLst>
          </p:cNvPr>
          <p:cNvPicPr>
            <a:picLocks noChangeAspect="1"/>
          </p:cNvPicPr>
          <p:nvPr/>
        </p:nvPicPr>
        <p:blipFill>
          <a:blip r:embed="rId2"/>
          <a:stretch>
            <a:fillRect/>
          </a:stretch>
        </p:blipFill>
        <p:spPr>
          <a:xfrm>
            <a:off x="5194679" y="1751162"/>
            <a:ext cx="6928449" cy="3909171"/>
          </a:xfrm>
          <a:prstGeom prst="rect">
            <a:avLst/>
          </a:prstGeom>
        </p:spPr>
      </p:pic>
      <p:pic>
        <p:nvPicPr>
          <p:cNvPr id="12" name="Imagen 11">
            <a:extLst>
              <a:ext uri="{FF2B5EF4-FFF2-40B4-BE49-F238E27FC236}">
                <a16:creationId xmlns:a16="http://schemas.microsoft.com/office/drawing/2014/main" id="{4CB74246-5AB6-6D5F-4665-D6615FBED4D3}"/>
              </a:ext>
            </a:extLst>
          </p:cNvPr>
          <p:cNvPicPr>
            <a:picLocks noChangeAspect="1"/>
          </p:cNvPicPr>
          <p:nvPr/>
        </p:nvPicPr>
        <p:blipFill>
          <a:blip r:embed="rId3"/>
          <a:stretch>
            <a:fillRect/>
          </a:stretch>
        </p:blipFill>
        <p:spPr>
          <a:xfrm>
            <a:off x="543651" y="1441397"/>
            <a:ext cx="4554561" cy="4829553"/>
          </a:xfrm>
          <a:prstGeom prst="rect">
            <a:avLst/>
          </a:prstGeom>
        </p:spPr>
      </p:pic>
    </p:spTree>
    <p:extLst>
      <p:ext uri="{BB962C8B-B14F-4D97-AF65-F5344CB8AC3E}">
        <p14:creationId xmlns:p14="http://schemas.microsoft.com/office/powerpoint/2010/main" val="286226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0FF2-7CD1-E62F-6940-8AA3565CF21A}"/>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91BF2FD-78CC-8FD1-3945-1742A4361276}"/>
              </a:ext>
            </a:extLst>
          </p:cNvPr>
          <p:cNvSpPr>
            <a:spLocks noGrp="1"/>
          </p:cNvSpPr>
          <p:nvPr>
            <p:ph type="subTitle" idx="1"/>
          </p:nvPr>
        </p:nvSpPr>
        <p:spPr>
          <a:xfrm>
            <a:off x="1524000" y="185240"/>
            <a:ext cx="9144000" cy="1655762"/>
          </a:xfrm>
        </p:spPr>
        <p:txBody>
          <a:bodyPr/>
          <a:lstStyle/>
          <a:p>
            <a:endParaRPr lang="es-AR" dirty="0"/>
          </a:p>
          <a:p>
            <a:r>
              <a:rPr lang="es-AR" sz="6000" dirty="0"/>
              <a:t>A NORTH AFRICAN STORY</a:t>
            </a:r>
          </a:p>
        </p:txBody>
      </p:sp>
      <p:pic>
        <p:nvPicPr>
          <p:cNvPr id="5" name="Imagen 4">
            <a:extLst>
              <a:ext uri="{FF2B5EF4-FFF2-40B4-BE49-F238E27FC236}">
                <a16:creationId xmlns:a16="http://schemas.microsoft.com/office/drawing/2014/main" id="{9D454F5E-C308-E737-31FF-CF1B1E9B8519}"/>
              </a:ext>
            </a:extLst>
          </p:cNvPr>
          <p:cNvPicPr>
            <a:picLocks noChangeAspect="1"/>
          </p:cNvPicPr>
          <p:nvPr/>
        </p:nvPicPr>
        <p:blipFill>
          <a:blip r:embed="rId2"/>
          <a:stretch>
            <a:fillRect/>
          </a:stretch>
        </p:blipFill>
        <p:spPr>
          <a:xfrm>
            <a:off x="2856148" y="1564165"/>
            <a:ext cx="6479704" cy="5186636"/>
          </a:xfrm>
          <a:prstGeom prst="rect">
            <a:avLst/>
          </a:prstGeom>
        </p:spPr>
      </p:pic>
      <p:pic>
        <p:nvPicPr>
          <p:cNvPr id="6" name="Gráfico 5" descr="Música con relleno sólido">
            <a:hlinkClick r:id="rId3"/>
            <a:extLst>
              <a:ext uri="{FF2B5EF4-FFF2-40B4-BE49-F238E27FC236}">
                <a16:creationId xmlns:a16="http://schemas.microsoft.com/office/drawing/2014/main" id="{B7186D65-05C5-913A-5395-A2DD10163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1316" y="5922627"/>
            <a:ext cx="428538" cy="428538"/>
          </a:xfrm>
          <a:prstGeom prst="rect">
            <a:avLst/>
          </a:prstGeom>
        </p:spPr>
      </p:pic>
      <p:sp>
        <p:nvSpPr>
          <p:cNvPr id="7" name="CuadroTexto 6">
            <a:extLst>
              <a:ext uri="{FF2B5EF4-FFF2-40B4-BE49-F238E27FC236}">
                <a16:creationId xmlns:a16="http://schemas.microsoft.com/office/drawing/2014/main" id="{BC0B72A4-7E82-97EA-BFD3-591E559F7E6E}"/>
              </a:ext>
            </a:extLst>
          </p:cNvPr>
          <p:cNvSpPr txBox="1"/>
          <p:nvPr/>
        </p:nvSpPr>
        <p:spPr>
          <a:xfrm>
            <a:off x="10834075" y="780405"/>
            <a:ext cx="576064" cy="369332"/>
          </a:xfrm>
          <a:prstGeom prst="rect">
            <a:avLst/>
          </a:prstGeom>
          <a:noFill/>
          <a:ln>
            <a:solidFill>
              <a:srgbClr val="FFFF00"/>
            </a:solidFill>
          </a:ln>
        </p:spPr>
        <p:txBody>
          <a:bodyPr wrap="square" rtlCol="0">
            <a:spAutoFit/>
          </a:bodyPr>
          <a:lstStyle/>
          <a:p>
            <a:r>
              <a:rPr lang="es-AR" dirty="0">
                <a:solidFill>
                  <a:prstClr val="black"/>
                </a:solidFill>
                <a:highlight>
                  <a:srgbClr val="FFFF00"/>
                </a:highlight>
                <a:latin typeface="Calibri"/>
              </a:rPr>
              <a:t>47</a:t>
            </a:r>
          </a:p>
        </p:txBody>
      </p:sp>
    </p:spTree>
    <p:extLst>
      <p:ext uri="{BB962C8B-B14F-4D97-AF65-F5344CB8AC3E}">
        <p14:creationId xmlns:p14="http://schemas.microsoft.com/office/powerpoint/2010/main" val="396295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EF83-AAEB-09E9-B351-E33A237423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0130F42-D7A8-D1BD-516B-1E662455FF81}"/>
              </a:ext>
            </a:extLst>
          </p:cNvPr>
          <p:cNvSpPr>
            <a:spLocks noGrp="1"/>
          </p:cNvSpPr>
          <p:nvPr>
            <p:ph type="ctrTitle"/>
          </p:nvPr>
        </p:nvSpPr>
        <p:spPr>
          <a:xfrm>
            <a:off x="101169" y="690112"/>
            <a:ext cx="12090831" cy="1090732"/>
          </a:xfrm>
        </p:spPr>
        <p:txBody>
          <a:bodyPr>
            <a:noAutofit/>
          </a:bodyPr>
          <a:lstStyle/>
          <a:p>
            <a:r>
              <a:rPr lang="es-AR" sz="5000" dirty="0" err="1">
                <a:effectLst>
                  <a:outerShdw blurRad="38100" dist="38100" dir="2700000" algn="tl">
                    <a:srgbClr val="000000">
                      <a:alpha val="43137"/>
                    </a:srgbClr>
                  </a:outerShdw>
                </a:effectLst>
              </a:rPr>
              <a:t>Put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words</a:t>
            </a:r>
            <a:r>
              <a:rPr lang="es-AR" sz="5000" dirty="0">
                <a:effectLst>
                  <a:outerShdw blurRad="38100" dist="38100" dir="2700000" algn="tl">
                    <a:srgbClr val="000000">
                      <a:alpha val="43137"/>
                    </a:srgbClr>
                  </a:outerShdw>
                </a:effectLst>
              </a:rPr>
              <a:t> in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correct</a:t>
            </a:r>
            <a:r>
              <a:rPr lang="es-AR" sz="5000" dirty="0">
                <a:effectLst>
                  <a:outerShdw blurRad="38100" dist="38100" dir="2700000" algn="tl">
                    <a:srgbClr val="000000">
                      <a:alpha val="43137"/>
                    </a:srgbClr>
                  </a:outerShdw>
                </a:effectLst>
              </a:rPr>
              <a:t> place and </a:t>
            </a:r>
            <a:r>
              <a:rPr lang="es-AR" sz="5000" dirty="0" err="1">
                <a:effectLst>
                  <a:outerShdw blurRad="38100" dist="38100" dir="2700000" algn="tl">
                    <a:srgbClr val="000000">
                      <a:alpha val="43137"/>
                    </a:srgbClr>
                  </a:outerShdw>
                </a:effectLst>
              </a:rPr>
              <a:t>learn</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about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story</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you</a:t>
            </a:r>
            <a:r>
              <a:rPr lang="es-AR" sz="5000" dirty="0">
                <a:effectLst>
                  <a:outerShdw blurRad="38100" dist="38100" dir="2700000" algn="tl">
                    <a:srgbClr val="000000">
                      <a:alpha val="43137"/>
                    </a:srgbClr>
                  </a:outerShdw>
                </a:effectLst>
              </a:rPr>
              <a:t> are </a:t>
            </a:r>
            <a:r>
              <a:rPr lang="es-AR" sz="5000" dirty="0" err="1">
                <a:effectLst>
                  <a:outerShdw blurRad="38100" dist="38100" dir="2700000" algn="tl">
                    <a:srgbClr val="000000">
                      <a:alpha val="43137"/>
                    </a:srgbClr>
                  </a:outerShdw>
                </a:effectLst>
              </a:rPr>
              <a:t>about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to</a:t>
            </a:r>
            <a:r>
              <a:rPr lang="es-AR" sz="5000" dirty="0">
                <a:effectLst>
                  <a:outerShdw blurRad="38100" dist="38100" dir="2700000" algn="tl">
                    <a:srgbClr val="000000">
                      <a:alpha val="43137"/>
                    </a:srgbClr>
                  </a:outerShdw>
                </a:effectLst>
              </a:rPr>
              <a:t> listen </a:t>
            </a:r>
            <a:r>
              <a:rPr lang="es-AR" sz="5000" dirty="0" err="1">
                <a:effectLst>
                  <a:outerShdw blurRad="38100" dist="38100" dir="2700000" algn="tl">
                    <a:srgbClr val="000000">
                      <a:alpha val="43137"/>
                    </a:srgbClr>
                  </a:outerShdw>
                </a:effectLst>
              </a:rPr>
              <a:t>to</a:t>
            </a:r>
            <a:endParaRPr lang="es-AR" sz="5000" dirty="0">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0127B04C-E062-EFD9-75FA-090811618B60}"/>
              </a:ext>
            </a:extLst>
          </p:cNvPr>
          <p:cNvSpPr>
            <a:spLocks noGrp="1"/>
          </p:cNvSpPr>
          <p:nvPr>
            <p:ph type="subTitle" idx="1"/>
          </p:nvPr>
        </p:nvSpPr>
        <p:spPr>
          <a:xfrm>
            <a:off x="1524000" y="3421395"/>
            <a:ext cx="9144000" cy="1655762"/>
          </a:xfrm>
        </p:spPr>
        <p:txBody>
          <a:bodyPr>
            <a:normAutofit fontScale="55000" lnSpcReduction="20000"/>
          </a:bodyPr>
          <a:lstStyle/>
          <a:p>
            <a:endParaRPr lang="es-AR" dirty="0"/>
          </a:p>
          <a:p>
            <a:r>
              <a:rPr lang="en-US" sz="4800" b="0" i="0" dirty="0">
                <a:solidFill>
                  <a:srgbClr val="001D35"/>
                </a:solidFill>
                <a:effectLst/>
                <a:latin typeface="Google Sans"/>
              </a:rPr>
              <a:t>"The Glass Bottle" ____ a North African story about ___ poor brothers, Hassan and Walid, who ____ with their mother in the ___. The story is about Hassan's journey to find ___. and support his ___.</a:t>
            </a:r>
            <a:endParaRPr lang="es-AR" sz="6000" dirty="0"/>
          </a:p>
        </p:txBody>
      </p:sp>
      <p:sp>
        <p:nvSpPr>
          <p:cNvPr id="4" name="CuadroTexto 3">
            <a:extLst>
              <a:ext uri="{FF2B5EF4-FFF2-40B4-BE49-F238E27FC236}">
                <a16:creationId xmlns:a16="http://schemas.microsoft.com/office/drawing/2014/main" id="{374F2195-CAFA-B29B-2026-7843A61B0B30}"/>
              </a:ext>
            </a:extLst>
          </p:cNvPr>
          <p:cNvSpPr txBox="1"/>
          <p:nvPr/>
        </p:nvSpPr>
        <p:spPr>
          <a:xfrm>
            <a:off x="3933645" y="2506775"/>
            <a:ext cx="4882551" cy="369332"/>
          </a:xfrm>
          <a:prstGeom prst="rect">
            <a:avLst/>
          </a:prstGeom>
          <a:noFill/>
        </p:spPr>
        <p:txBody>
          <a:bodyPr wrap="square" rtlCol="0">
            <a:spAutoFit/>
          </a:bodyPr>
          <a:lstStyle/>
          <a:p>
            <a:r>
              <a:rPr lang="es-ES" dirty="0" err="1"/>
              <a:t>Work</a:t>
            </a:r>
            <a:r>
              <a:rPr lang="es-ES" dirty="0"/>
              <a:t> – </a:t>
            </a:r>
            <a:r>
              <a:rPr lang="es-ES" dirty="0" err="1"/>
              <a:t>Two</a:t>
            </a:r>
            <a:r>
              <a:rPr lang="es-ES" dirty="0"/>
              <a:t> – Live - </a:t>
            </a:r>
            <a:r>
              <a:rPr lang="es-ES" dirty="0" err="1"/>
              <a:t>Is</a:t>
            </a:r>
            <a:r>
              <a:rPr lang="es-ES" dirty="0"/>
              <a:t> – </a:t>
            </a:r>
            <a:r>
              <a:rPr lang="es-ES" dirty="0" err="1"/>
              <a:t>Desert</a:t>
            </a:r>
            <a:r>
              <a:rPr lang="es-ES" dirty="0"/>
              <a:t> –</a:t>
            </a:r>
            <a:r>
              <a:rPr lang="es-ES" dirty="0" err="1"/>
              <a:t>Family</a:t>
            </a:r>
            <a:r>
              <a:rPr lang="es-ES" dirty="0"/>
              <a:t> - </a:t>
            </a:r>
            <a:r>
              <a:rPr lang="es-ES" dirty="0" err="1"/>
              <a:t>Story</a:t>
            </a:r>
            <a:endParaRPr lang="es-AR" dirty="0"/>
          </a:p>
        </p:txBody>
      </p:sp>
    </p:spTree>
    <p:extLst>
      <p:ext uri="{BB962C8B-B14F-4D97-AF65-F5344CB8AC3E}">
        <p14:creationId xmlns:p14="http://schemas.microsoft.com/office/powerpoint/2010/main" val="106808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BA3B-BCE7-4371-FEA7-D8FB9A9EC3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59EAA48-9ACA-5F4E-D699-22EFD0627B10}"/>
              </a:ext>
            </a:extLst>
          </p:cNvPr>
          <p:cNvSpPr>
            <a:spLocks noGrp="1"/>
          </p:cNvSpPr>
          <p:nvPr>
            <p:ph type="ctrTitle"/>
          </p:nvPr>
        </p:nvSpPr>
        <p:spPr>
          <a:xfrm>
            <a:off x="101169" y="690112"/>
            <a:ext cx="12090831" cy="1090732"/>
          </a:xfrm>
        </p:spPr>
        <p:txBody>
          <a:bodyPr>
            <a:noAutofit/>
          </a:bodyPr>
          <a:lstStyle/>
          <a:p>
            <a:r>
              <a:rPr lang="es-AR" sz="5000" dirty="0" err="1">
                <a:effectLst>
                  <a:outerShdw blurRad="38100" dist="38100" dir="2700000" algn="tl">
                    <a:srgbClr val="000000">
                      <a:alpha val="43137"/>
                    </a:srgbClr>
                  </a:outerShdw>
                </a:effectLst>
              </a:rPr>
              <a:t>Put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words</a:t>
            </a:r>
            <a:r>
              <a:rPr lang="es-AR" sz="5000" dirty="0">
                <a:effectLst>
                  <a:outerShdw blurRad="38100" dist="38100" dir="2700000" algn="tl">
                    <a:srgbClr val="000000">
                      <a:alpha val="43137"/>
                    </a:srgbClr>
                  </a:outerShdw>
                </a:effectLst>
              </a:rPr>
              <a:t> in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correct</a:t>
            </a:r>
            <a:r>
              <a:rPr lang="es-AR" sz="5000" dirty="0">
                <a:effectLst>
                  <a:outerShdw blurRad="38100" dist="38100" dir="2700000" algn="tl">
                    <a:srgbClr val="000000">
                      <a:alpha val="43137"/>
                    </a:srgbClr>
                  </a:outerShdw>
                </a:effectLst>
              </a:rPr>
              <a:t> place and </a:t>
            </a:r>
            <a:r>
              <a:rPr lang="es-AR" sz="5000" dirty="0" err="1">
                <a:effectLst>
                  <a:outerShdw blurRad="38100" dist="38100" dir="2700000" algn="tl">
                    <a:srgbClr val="000000">
                      <a:alpha val="43137"/>
                    </a:srgbClr>
                  </a:outerShdw>
                </a:effectLst>
              </a:rPr>
              <a:t>learn</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about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the</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story</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you</a:t>
            </a:r>
            <a:r>
              <a:rPr lang="es-AR" sz="5000" dirty="0">
                <a:effectLst>
                  <a:outerShdw blurRad="38100" dist="38100" dir="2700000" algn="tl">
                    <a:srgbClr val="000000">
                      <a:alpha val="43137"/>
                    </a:srgbClr>
                  </a:outerShdw>
                </a:effectLst>
              </a:rPr>
              <a:t> are </a:t>
            </a:r>
            <a:r>
              <a:rPr lang="es-AR" sz="5000" dirty="0" err="1">
                <a:effectLst>
                  <a:outerShdw blurRad="38100" dist="38100" dir="2700000" algn="tl">
                    <a:srgbClr val="000000">
                      <a:alpha val="43137"/>
                    </a:srgbClr>
                  </a:outerShdw>
                </a:effectLst>
              </a:rPr>
              <a:t>about</a:t>
            </a:r>
            <a:r>
              <a:rPr lang="es-AR" sz="5000" dirty="0">
                <a:effectLst>
                  <a:outerShdw blurRad="38100" dist="38100" dir="2700000" algn="tl">
                    <a:srgbClr val="000000">
                      <a:alpha val="43137"/>
                    </a:srgbClr>
                  </a:outerShdw>
                </a:effectLst>
              </a:rPr>
              <a:t> </a:t>
            </a:r>
            <a:r>
              <a:rPr lang="es-AR" sz="5000" dirty="0" err="1">
                <a:effectLst>
                  <a:outerShdw blurRad="38100" dist="38100" dir="2700000" algn="tl">
                    <a:srgbClr val="000000">
                      <a:alpha val="43137"/>
                    </a:srgbClr>
                  </a:outerShdw>
                </a:effectLst>
              </a:rPr>
              <a:t>to</a:t>
            </a:r>
            <a:r>
              <a:rPr lang="es-AR" sz="5000" dirty="0">
                <a:effectLst>
                  <a:outerShdw blurRad="38100" dist="38100" dir="2700000" algn="tl">
                    <a:srgbClr val="000000">
                      <a:alpha val="43137"/>
                    </a:srgbClr>
                  </a:outerShdw>
                </a:effectLst>
              </a:rPr>
              <a:t> listen </a:t>
            </a:r>
            <a:r>
              <a:rPr lang="es-AR" sz="5000" dirty="0" err="1">
                <a:effectLst>
                  <a:outerShdw blurRad="38100" dist="38100" dir="2700000" algn="tl">
                    <a:srgbClr val="000000">
                      <a:alpha val="43137"/>
                    </a:srgbClr>
                  </a:outerShdw>
                </a:effectLst>
              </a:rPr>
              <a:t>to</a:t>
            </a:r>
            <a:endParaRPr lang="es-AR" sz="5000" dirty="0">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B80BE2A5-DB28-1DF2-C53A-70CEEBC1CCAB}"/>
              </a:ext>
            </a:extLst>
          </p:cNvPr>
          <p:cNvSpPr>
            <a:spLocks noGrp="1"/>
          </p:cNvSpPr>
          <p:nvPr>
            <p:ph type="subTitle" idx="1"/>
          </p:nvPr>
        </p:nvSpPr>
        <p:spPr>
          <a:xfrm>
            <a:off x="1524000" y="3421395"/>
            <a:ext cx="9144000" cy="1655762"/>
          </a:xfrm>
        </p:spPr>
        <p:txBody>
          <a:bodyPr>
            <a:normAutofit fontScale="70000" lnSpcReduction="20000"/>
          </a:bodyPr>
          <a:lstStyle/>
          <a:p>
            <a:endParaRPr lang="es-AR" dirty="0"/>
          </a:p>
          <a:p>
            <a:r>
              <a:rPr lang="en-US" sz="4000" b="0" i="0" dirty="0">
                <a:solidFill>
                  <a:srgbClr val="001D35"/>
                </a:solidFill>
                <a:effectLst/>
                <a:latin typeface="Google Sans"/>
              </a:rPr>
              <a:t>"The Glass Bottle" is a North African story about two poor brothers, Hassan and Walid, who live with their mother in the desert. The story is about Hassan's journey to find work and support his family</a:t>
            </a:r>
            <a:endParaRPr lang="es-AR" sz="6000" dirty="0"/>
          </a:p>
        </p:txBody>
      </p:sp>
      <p:sp>
        <p:nvSpPr>
          <p:cNvPr id="4" name="CuadroTexto 3">
            <a:extLst>
              <a:ext uri="{FF2B5EF4-FFF2-40B4-BE49-F238E27FC236}">
                <a16:creationId xmlns:a16="http://schemas.microsoft.com/office/drawing/2014/main" id="{26D9DB4D-EA00-9C4F-1298-52AD72F21995}"/>
              </a:ext>
            </a:extLst>
          </p:cNvPr>
          <p:cNvSpPr txBox="1"/>
          <p:nvPr/>
        </p:nvSpPr>
        <p:spPr>
          <a:xfrm>
            <a:off x="3933645" y="2506775"/>
            <a:ext cx="4882551" cy="369332"/>
          </a:xfrm>
          <a:prstGeom prst="rect">
            <a:avLst/>
          </a:prstGeom>
          <a:noFill/>
        </p:spPr>
        <p:txBody>
          <a:bodyPr wrap="square" rtlCol="0">
            <a:spAutoFit/>
          </a:bodyPr>
          <a:lstStyle/>
          <a:p>
            <a:r>
              <a:rPr lang="es-ES" dirty="0" err="1"/>
              <a:t>Work</a:t>
            </a:r>
            <a:r>
              <a:rPr lang="es-ES" dirty="0"/>
              <a:t> – </a:t>
            </a:r>
            <a:r>
              <a:rPr lang="es-ES" dirty="0" err="1"/>
              <a:t>Two</a:t>
            </a:r>
            <a:r>
              <a:rPr lang="es-ES" dirty="0"/>
              <a:t> – Live - </a:t>
            </a:r>
            <a:r>
              <a:rPr lang="es-ES" dirty="0" err="1"/>
              <a:t>Is</a:t>
            </a:r>
            <a:r>
              <a:rPr lang="es-ES" dirty="0"/>
              <a:t> – </a:t>
            </a:r>
            <a:r>
              <a:rPr lang="es-ES" dirty="0" err="1"/>
              <a:t>Desert</a:t>
            </a:r>
            <a:r>
              <a:rPr lang="es-ES" dirty="0"/>
              <a:t> –</a:t>
            </a:r>
            <a:r>
              <a:rPr lang="es-ES" dirty="0" err="1"/>
              <a:t>Family</a:t>
            </a:r>
            <a:r>
              <a:rPr lang="es-ES" dirty="0"/>
              <a:t> - </a:t>
            </a:r>
            <a:r>
              <a:rPr lang="es-ES" dirty="0" err="1"/>
              <a:t>Story</a:t>
            </a:r>
            <a:endParaRPr lang="es-AR" dirty="0"/>
          </a:p>
        </p:txBody>
      </p:sp>
    </p:spTree>
    <p:extLst>
      <p:ext uri="{BB962C8B-B14F-4D97-AF65-F5344CB8AC3E}">
        <p14:creationId xmlns:p14="http://schemas.microsoft.com/office/powerpoint/2010/main" val="39781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descr="Música con relleno sólido">
            <a:hlinkClick r:id="rId2"/>
            <a:extLst>
              <a:ext uri="{FF2B5EF4-FFF2-40B4-BE49-F238E27FC236}">
                <a16:creationId xmlns:a16="http://schemas.microsoft.com/office/drawing/2014/main" id="{156886F3-05C4-FF8C-A180-426A5E12A6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5616" y="2736908"/>
            <a:ext cx="2473355" cy="2473355"/>
          </a:xfrm>
          <a:prstGeom prst="rect">
            <a:avLst/>
          </a:prstGeom>
        </p:spPr>
      </p:pic>
      <p:sp>
        <p:nvSpPr>
          <p:cNvPr id="6" name="Subtítulo 2">
            <a:extLst>
              <a:ext uri="{FF2B5EF4-FFF2-40B4-BE49-F238E27FC236}">
                <a16:creationId xmlns:a16="http://schemas.microsoft.com/office/drawing/2014/main" id="{3CE06826-E425-84FC-A3A0-472FB258CA6D}"/>
              </a:ext>
            </a:extLst>
          </p:cNvPr>
          <p:cNvSpPr txBox="1">
            <a:spLocks/>
          </p:cNvSpPr>
          <p:nvPr/>
        </p:nvSpPr>
        <p:spPr>
          <a:xfrm>
            <a:off x="1641446" y="263220"/>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A NORTH AFRICAN STORY</a:t>
            </a:r>
          </a:p>
        </p:txBody>
      </p:sp>
      <p:pic>
        <p:nvPicPr>
          <p:cNvPr id="1026" name="Picture 2" descr="The Glass Bottle">
            <a:extLst>
              <a:ext uri="{FF2B5EF4-FFF2-40B4-BE49-F238E27FC236}">
                <a16:creationId xmlns:a16="http://schemas.microsoft.com/office/drawing/2014/main" id="{4F826035-6EBC-C97E-F836-834A593F9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3431" y="1630959"/>
            <a:ext cx="2553051" cy="455902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34CCE111-AA65-30AD-5E83-9514F718D8F2}"/>
              </a:ext>
            </a:extLst>
          </p:cNvPr>
          <p:cNvSpPr txBox="1"/>
          <p:nvPr/>
        </p:nvSpPr>
        <p:spPr>
          <a:xfrm>
            <a:off x="1800158" y="1727781"/>
            <a:ext cx="6094562" cy="369332"/>
          </a:xfrm>
          <a:prstGeom prst="rect">
            <a:avLst/>
          </a:prstGeom>
          <a:noFill/>
        </p:spPr>
        <p:txBody>
          <a:bodyPr wrap="square">
            <a:spAutoFit/>
          </a:bodyPr>
          <a:lstStyle/>
          <a:p>
            <a:r>
              <a:rPr lang="en-US" b="0" i="0" dirty="0">
                <a:solidFill>
                  <a:srgbClr val="001D35"/>
                </a:solidFill>
                <a:effectLst/>
                <a:latin typeface="Google Sans"/>
              </a:rPr>
              <a:t>Liste</a:t>
            </a:r>
            <a:r>
              <a:rPr lang="en-US" dirty="0">
                <a:solidFill>
                  <a:srgbClr val="001D35"/>
                </a:solidFill>
                <a:latin typeface="Google Sans"/>
              </a:rPr>
              <a:t>n to the story carefully and get ready to work in pairs</a:t>
            </a:r>
            <a:endParaRPr lang="es-AR" dirty="0"/>
          </a:p>
        </p:txBody>
      </p:sp>
      <p:sp>
        <p:nvSpPr>
          <p:cNvPr id="11" name="CuadroTexto 10">
            <a:extLst>
              <a:ext uri="{FF2B5EF4-FFF2-40B4-BE49-F238E27FC236}">
                <a16:creationId xmlns:a16="http://schemas.microsoft.com/office/drawing/2014/main" id="{B7858AFC-1568-0F5F-B0D0-5C58D49CF354}"/>
              </a:ext>
            </a:extLst>
          </p:cNvPr>
          <p:cNvSpPr txBox="1"/>
          <p:nvPr/>
        </p:nvSpPr>
        <p:spPr>
          <a:xfrm>
            <a:off x="10461072" y="780405"/>
            <a:ext cx="949067" cy="369332"/>
          </a:xfrm>
          <a:prstGeom prst="rect">
            <a:avLst/>
          </a:prstGeom>
          <a:noFill/>
          <a:ln>
            <a:solidFill>
              <a:srgbClr val="FFFF00"/>
            </a:solidFill>
          </a:ln>
        </p:spPr>
        <p:txBody>
          <a:bodyPr wrap="square" rtlCol="0">
            <a:spAutoFit/>
          </a:bodyPr>
          <a:lstStyle/>
          <a:p>
            <a:r>
              <a:rPr lang="es-AR" dirty="0">
                <a:solidFill>
                  <a:prstClr val="black"/>
                </a:solidFill>
                <a:highlight>
                  <a:srgbClr val="FFFF00"/>
                </a:highlight>
                <a:latin typeface="Calibri"/>
              </a:rPr>
              <a:t>46/47</a:t>
            </a:r>
          </a:p>
        </p:txBody>
      </p:sp>
    </p:spTree>
    <p:extLst>
      <p:ext uri="{BB962C8B-B14F-4D97-AF65-F5344CB8AC3E}">
        <p14:creationId xmlns:p14="http://schemas.microsoft.com/office/powerpoint/2010/main" val="3442322672"/>
      </p:ext>
    </p:extLst>
  </p:cSld>
  <p:clrMapOvr>
    <a:masterClrMapping/>
  </p:clrMapOvr>
  <mc:AlternateContent xmlns:mc="http://schemas.openxmlformats.org/markup-compatibility/2006" xmlns:p14="http://schemas.microsoft.com/office/powerpoint/2010/main">
    <mc:Choice Requires="p14">
      <p:transition spd="slow" p14:dur="2000" advTm="75184"/>
    </mc:Choice>
    <mc:Fallback xmlns="">
      <p:transition spd="slow" advTm="751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E03E-5BB6-AC33-BF58-895C1E59F0F5}"/>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D8DC3130-82F1-A205-D5F1-8B6461897A21}"/>
              </a:ext>
            </a:extLst>
          </p:cNvPr>
          <p:cNvSpPr txBox="1">
            <a:spLocks/>
          </p:cNvSpPr>
          <p:nvPr/>
        </p:nvSpPr>
        <p:spPr>
          <a:xfrm>
            <a:off x="1700169" y="85549"/>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A NORTH AFRICAN STORY</a:t>
            </a:r>
          </a:p>
        </p:txBody>
      </p:sp>
      <p:sp>
        <p:nvSpPr>
          <p:cNvPr id="2" name="CuadroTexto 1">
            <a:extLst>
              <a:ext uri="{FF2B5EF4-FFF2-40B4-BE49-F238E27FC236}">
                <a16:creationId xmlns:a16="http://schemas.microsoft.com/office/drawing/2014/main" id="{5D640C12-4E8F-E0DE-AC36-4A5FF73D01A9}"/>
              </a:ext>
            </a:extLst>
          </p:cNvPr>
          <p:cNvSpPr txBox="1"/>
          <p:nvPr/>
        </p:nvSpPr>
        <p:spPr>
          <a:xfrm>
            <a:off x="3367501" y="1741311"/>
            <a:ext cx="6094562" cy="369332"/>
          </a:xfrm>
          <a:prstGeom prst="rect">
            <a:avLst/>
          </a:prstGeom>
          <a:noFill/>
        </p:spPr>
        <p:txBody>
          <a:bodyPr wrap="square">
            <a:spAutoFit/>
          </a:bodyPr>
          <a:lstStyle/>
          <a:p>
            <a:r>
              <a:rPr lang="en-US" b="0" i="0" dirty="0">
                <a:solidFill>
                  <a:srgbClr val="001D35"/>
                </a:solidFill>
                <a:effectLst/>
                <a:latin typeface="Google Sans"/>
              </a:rPr>
              <a:t>PART 1                                                                               PART 2</a:t>
            </a:r>
            <a:endParaRPr lang="es-AR" dirty="0"/>
          </a:p>
        </p:txBody>
      </p:sp>
      <p:pic>
        <p:nvPicPr>
          <p:cNvPr id="4" name="Imagen 3">
            <a:extLst>
              <a:ext uri="{FF2B5EF4-FFF2-40B4-BE49-F238E27FC236}">
                <a16:creationId xmlns:a16="http://schemas.microsoft.com/office/drawing/2014/main" id="{9916C620-06C6-5D19-D27F-CF72EB471402}"/>
              </a:ext>
            </a:extLst>
          </p:cNvPr>
          <p:cNvPicPr>
            <a:picLocks noChangeAspect="1"/>
          </p:cNvPicPr>
          <p:nvPr/>
        </p:nvPicPr>
        <p:blipFill>
          <a:blip r:embed="rId2"/>
          <a:stretch>
            <a:fillRect/>
          </a:stretch>
        </p:blipFill>
        <p:spPr>
          <a:xfrm>
            <a:off x="1641446" y="2355809"/>
            <a:ext cx="4058216" cy="3924848"/>
          </a:xfrm>
          <a:prstGeom prst="rect">
            <a:avLst/>
          </a:prstGeom>
        </p:spPr>
      </p:pic>
      <p:pic>
        <p:nvPicPr>
          <p:cNvPr id="8" name="Imagen 7">
            <a:extLst>
              <a:ext uri="{FF2B5EF4-FFF2-40B4-BE49-F238E27FC236}">
                <a16:creationId xmlns:a16="http://schemas.microsoft.com/office/drawing/2014/main" id="{B419BFBF-68B6-2926-169E-2FEC57A64A24}"/>
              </a:ext>
            </a:extLst>
          </p:cNvPr>
          <p:cNvPicPr>
            <a:picLocks noChangeAspect="1"/>
          </p:cNvPicPr>
          <p:nvPr/>
        </p:nvPicPr>
        <p:blipFill>
          <a:blip r:embed="rId3"/>
          <a:stretch>
            <a:fillRect/>
          </a:stretch>
        </p:blipFill>
        <p:spPr>
          <a:xfrm>
            <a:off x="6492340" y="2302304"/>
            <a:ext cx="4239217" cy="2162477"/>
          </a:xfrm>
          <a:prstGeom prst="rect">
            <a:avLst/>
          </a:prstGeom>
        </p:spPr>
      </p:pic>
      <p:pic>
        <p:nvPicPr>
          <p:cNvPr id="10" name="Imagen 9">
            <a:extLst>
              <a:ext uri="{FF2B5EF4-FFF2-40B4-BE49-F238E27FC236}">
                <a16:creationId xmlns:a16="http://schemas.microsoft.com/office/drawing/2014/main" id="{EFB170D1-E5B8-2C47-5AFD-4B3F7FCC5C53}"/>
              </a:ext>
            </a:extLst>
          </p:cNvPr>
          <p:cNvPicPr>
            <a:picLocks noChangeAspect="1"/>
          </p:cNvPicPr>
          <p:nvPr/>
        </p:nvPicPr>
        <p:blipFill>
          <a:blip r:embed="rId4"/>
          <a:stretch>
            <a:fillRect/>
          </a:stretch>
        </p:blipFill>
        <p:spPr>
          <a:xfrm>
            <a:off x="6492340" y="4571711"/>
            <a:ext cx="3868064" cy="1074462"/>
          </a:xfrm>
          <a:prstGeom prst="rect">
            <a:avLst/>
          </a:prstGeom>
        </p:spPr>
      </p:pic>
      <p:pic>
        <p:nvPicPr>
          <p:cNvPr id="3" name="Imagen 2">
            <a:hlinkClick r:id="rId5"/>
            <a:extLst>
              <a:ext uri="{FF2B5EF4-FFF2-40B4-BE49-F238E27FC236}">
                <a16:creationId xmlns:a16="http://schemas.microsoft.com/office/drawing/2014/main" id="{EF4F0E1F-1355-6D85-D9A5-4C7B25432CB7}"/>
              </a:ext>
            </a:extLst>
          </p:cNvPr>
          <p:cNvPicPr>
            <a:picLocks noChangeAspect="1"/>
          </p:cNvPicPr>
          <p:nvPr/>
        </p:nvPicPr>
        <p:blipFill>
          <a:blip r:embed="rId6"/>
          <a:stretch>
            <a:fillRect/>
          </a:stretch>
        </p:blipFill>
        <p:spPr>
          <a:xfrm>
            <a:off x="2690718" y="1698056"/>
            <a:ext cx="533852" cy="535170"/>
          </a:xfrm>
          <a:prstGeom prst="rect">
            <a:avLst/>
          </a:prstGeom>
        </p:spPr>
      </p:pic>
      <p:pic>
        <p:nvPicPr>
          <p:cNvPr id="5" name="Imagen 4">
            <a:hlinkClick r:id="rId7"/>
            <a:extLst>
              <a:ext uri="{FF2B5EF4-FFF2-40B4-BE49-F238E27FC236}">
                <a16:creationId xmlns:a16="http://schemas.microsoft.com/office/drawing/2014/main" id="{63B68B89-FCD0-F1DB-3E47-075DE0411F4E}"/>
              </a:ext>
            </a:extLst>
          </p:cNvPr>
          <p:cNvPicPr>
            <a:picLocks noChangeAspect="1"/>
          </p:cNvPicPr>
          <p:nvPr/>
        </p:nvPicPr>
        <p:blipFill>
          <a:blip r:embed="rId6"/>
          <a:stretch>
            <a:fillRect/>
          </a:stretch>
        </p:blipFill>
        <p:spPr>
          <a:xfrm>
            <a:off x="7542974" y="1672328"/>
            <a:ext cx="533852" cy="535170"/>
          </a:xfrm>
          <a:prstGeom prst="rect">
            <a:avLst/>
          </a:prstGeom>
        </p:spPr>
      </p:pic>
    </p:spTree>
    <p:extLst>
      <p:ext uri="{BB962C8B-B14F-4D97-AF65-F5344CB8AC3E}">
        <p14:creationId xmlns:p14="http://schemas.microsoft.com/office/powerpoint/2010/main" val="1299465759"/>
      </p:ext>
    </p:extLst>
  </p:cSld>
  <p:clrMapOvr>
    <a:masterClrMapping/>
  </p:clrMapOvr>
  <mc:AlternateContent xmlns:mc="http://schemas.openxmlformats.org/markup-compatibility/2006" xmlns:p14="http://schemas.microsoft.com/office/powerpoint/2010/main">
    <mc:Choice Requires="p14">
      <p:transition spd="slow" p14:dur="2000" advTm="75184"/>
    </mc:Choice>
    <mc:Fallback xmlns="">
      <p:transition spd="slow" advTm="751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A49D-09A0-05EC-7786-CBCE23033178}"/>
            </a:ext>
          </a:extLst>
        </p:cNvPr>
        <p:cNvGrpSpPr/>
        <p:nvPr/>
      </p:nvGrpSpPr>
      <p:grpSpPr>
        <a:xfrm>
          <a:off x="0" y="0"/>
          <a:ext cx="0" cy="0"/>
          <a:chOff x="0" y="0"/>
          <a:chExt cx="0" cy="0"/>
        </a:xfrm>
      </p:grpSpPr>
      <p:sp>
        <p:nvSpPr>
          <p:cNvPr id="6" name="Subtítulo 2">
            <a:extLst>
              <a:ext uri="{FF2B5EF4-FFF2-40B4-BE49-F238E27FC236}">
                <a16:creationId xmlns:a16="http://schemas.microsoft.com/office/drawing/2014/main" id="{2D0EF182-3F95-D87B-2DF5-241CD5476BBA}"/>
              </a:ext>
            </a:extLst>
          </p:cNvPr>
          <p:cNvSpPr txBox="1">
            <a:spLocks/>
          </p:cNvSpPr>
          <p:nvPr/>
        </p:nvSpPr>
        <p:spPr>
          <a:xfrm>
            <a:off x="2533835" y="-37034"/>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A NORTH AFRICAN STORY</a:t>
            </a:r>
          </a:p>
        </p:txBody>
      </p:sp>
      <p:pic>
        <p:nvPicPr>
          <p:cNvPr id="9" name="Imagen 8">
            <a:extLst>
              <a:ext uri="{FF2B5EF4-FFF2-40B4-BE49-F238E27FC236}">
                <a16:creationId xmlns:a16="http://schemas.microsoft.com/office/drawing/2014/main" id="{D5659333-85D7-F5F4-DB13-ECC6B681B2C8}"/>
              </a:ext>
            </a:extLst>
          </p:cNvPr>
          <p:cNvPicPr>
            <a:picLocks noChangeAspect="1"/>
          </p:cNvPicPr>
          <p:nvPr/>
        </p:nvPicPr>
        <p:blipFill>
          <a:blip r:embed="rId2"/>
          <a:stretch>
            <a:fillRect/>
          </a:stretch>
        </p:blipFill>
        <p:spPr>
          <a:xfrm>
            <a:off x="3764513" y="2115780"/>
            <a:ext cx="5554152" cy="3293902"/>
          </a:xfrm>
          <a:prstGeom prst="rect">
            <a:avLst/>
          </a:prstGeom>
        </p:spPr>
      </p:pic>
    </p:spTree>
    <p:extLst>
      <p:ext uri="{BB962C8B-B14F-4D97-AF65-F5344CB8AC3E}">
        <p14:creationId xmlns:p14="http://schemas.microsoft.com/office/powerpoint/2010/main" val="3836568042"/>
      </p:ext>
    </p:extLst>
  </p:cSld>
  <p:clrMapOvr>
    <a:masterClrMapping/>
  </p:clrMapOvr>
  <mc:AlternateContent xmlns:mc="http://schemas.openxmlformats.org/markup-compatibility/2006" xmlns:p14="http://schemas.microsoft.com/office/powerpoint/2010/main">
    <mc:Choice Requires="p14">
      <p:transition spd="slow" p14:dur="2000" advTm="75184"/>
    </mc:Choice>
    <mc:Fallback xmlns="">
      <p:transition spd="slow" advTm="751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EF62EE-1B57-488B-0175-052B648EA631}"/>
              </a:ext>
            </a:extLst>
          </p:cNvPr>
          <p:cNvSpPr>
            <a:spLocks noGrp="1"/>
          </p:cNvSpPr>
          <p:nvPr>
            <p:ph idx="1"/>
          </p:nvPr>
        </p:nvSpPr>
        <p:spPr/>
        <p:txBody>
          <a:bodyPr/>
          <a:lstStyle/>
          <a:p>
            <a:endParaRPr lang="es-AR" dirty="0"/>
          </a:p>
        </p:txBody>
      </p:sp>
      <p:pic>
        <p:nvPicPr>
          <p:cNvPr id="7" name="Imagen 6">
            <a:extLst>
              <a:ext uri="{FF2B5EF4-FFF2-40B4-BE49-F238E27FC236}">
                <a16:creationId xmlns:a16="http://schemas.microsoft.com/office/drawing/2014/main" id="{995156E2-3C7D-626D-8718-9A1015A2DAA0}"/>
              </a:ext>
            </a:extLst>
          </p:cNvPr>
          <p:cNvPicPr>
            <a:picLocks noChangeAspect="1"/>
          </p:cNvPicPr>
          <p:nvPr/>
        </p:nvPicPr>
        <p:blipFill>
          <a:blip r:embed="rId2"/>
          <a:stretch>
            <a:fillRect/>
          </a:stretch>
        </p:blipFill>
        <p:spPr>
          <a:xfrm>
            <a:off x="193034" y="1501782"/>
            <a:ext cx="11805932" cy="4027750"/>
          </a:xfrm>
          <a:prstGeom prst="rect">
            <a:avLst/>
          </a:prstGeom>
        </p:spPr>
      </p:pic>
      <p:sp>
        <p:nvSpPr>
          <p:cNvPr id="8" name="Subtítulo 2">
            <a:extLst>
              <a:ext uri="{FF2B5EF4-FFF2-40B4-BE49-F238E27FC236}">
                <a16:creationId xmlns:a16="http://schemas.microsoft.com/office/drawing/2014/main" id="{FD8B0F3F-0A33-6725-08C2-7C92FD0F2B28}"/>
              </a:ext>
            </a:extLst>
          </p:cNvPr>
          <p:cNvSpPr txBox="1">
            <a:spLocks/>
          </p:cNvSpPr>
          <p:nvPr/>
        </p:nvSpPr>
        <p:spPr>
          <a:xfrm>
            <a:off x="4228411" y="-153980"/>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GRAMMAR</a:t>
            </a:r>
          </a:p>
        </p:txBody>
      </p:sp>
      <p:sp>
        <p:nvSpPr>
          <p:cNvPr id="9" name="CuadroTexto 8">
            <a:extLst>
              <a:ext uri="{FF2B5EF4-FFF2-40B4-BE49-F238E27FC236}">
                <a16:creationId xmlns:a16="http://schemas.microsoft.com/office/drawing/2014/main" id="{285DE532-E57D-52FD-1213-CDA7B1A03D67}"/>
              </a:ext>
            </a:extLst>
          </p:cNvPr>
          <p:cNvSpPr txBox="1"/>
          <p:nvPr/>
        </p:nvSpPr>
        <p:spPr>
          <a:xfrm>
            <a:off x="10834075" y="780405"/>
            <a:ext cx="576064" cy="369332"/>
          </a:xfrm>
          <a:prstGeom prst="rect">
            <a:avLst/>
          </a:prstGeom>
          <a:noFill/>
          <a:ln>
            <a:solidFill>
              <a:srgbClr val="FFFF00"/>
            </a:solidFill>
          </a:ln>
        </p:spPr>
        <p:txBody>
          <a:bodyPr wrap="square" rtlCol="0">
            <a:spAutoFit/>
          </a:bodyPr>
          <a:lstStyle/>
          <a:p>
            <a:r>
              <a:rPr lang="es-AR" dirty="0">
                <a:solidFill>
                  <a:prstClr val="black"/>
                </a:solidFill>
                <a:highlight>
                  <a:srgbClr val="FFFF00"/>
                </a:highlight>
                <a:latin typeface="Calibri"/>
              </a:rPr>
              <a:t>134</a:t>
            </a:r>
          </a:p>
        </p:txBody>
      </p:sp>
      <p:pic>
        <p:nvPicPr>
          <p:cNvPr id="2" name="Imagen 1">
            <a:hlinkClick r:id="rId3"/>
            <a:extLst>
              <a:ext uri="{FF2B5EF4-FFF2-40B4-BE49-F238E27FC236}">
                <a16:creationId xmlns:a16="http://schemas.microsoft.com/office/drawing/2014/main" id="{EF4F0E1F-1355-6D85-D9A5-4C7B25432CB7}"/>
              </a:ext>
            </a:extLst>
          </p:cNvPr>
          <p:cNvPicPr>
            <a:picLocks noChangeAspect="1"/>
          </p:cNvPicPr>
          <p:nvPr/>
        </p:nvPicPr>
        <p:blipFill>
          <a:blip r:embed="rId4"/>
          <a:stretch>
            <a:fillRect/>
          </a:stretch>
        </p:blipFill>
        <p:spPr>
          <a:xfrm>
            <a:off x="4981175" y="2169710"/>
            <a:ext cx="266926" cy="267585"/>
          </a:xfrm>
          <a:prstGeom prst="rect">
            <a:avLst/>
          </a:prstGeom>
        </p:spPr>
      </p:pic>
    </p:spTree>
    <p:extLst>
      <p:ext uri="{BB962C8B-B14F-4D97-AF65-F5344CB8AC3E}">
        <p14:creationId xmlns:p14="http://schemas.microsoft.com/office/powerpoint/2010/main" val="98097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EADDC3D-6EF9-CCBA-8F4F-65DF2094CC20}"/>
              </a:ext>
            </a:extLst>
          </p:cNvPr>
          <p:cNvPicPr>
            <a:picLocks noChangeAspect="1"/>
          </p:cNvPicPr>
          <p:nvPr/>
        </p:nvPicPr>
        <p:blipFill>
          <a:blip r:embed="rId2"/>
          <a:stretch>
            <a:fillRect/>
          </a:stretch>
        </p:blipFill>
        <p:spPr>
          <a:xfrm>
            <a:off x="435527" y="1789942"/>
            <a:ext cx="11457471" cy="4208867"/>
          </a:xfrm>
          <a:prstGeom prst="rect">
            <a:avLst/>
          </a:prstGeom>
        </p:spPr>
      </p:pic>
      <p:sp>
        <p:nvSpPr>
          <p:cNvPr id="11" name="Subtítulo 2">
            <a:extLst>
              <a:ext uri="{FF2B5EF4-FFF2-40B4-BE49-F238E27FC236}">
                <a16:creationId xmlns:a16="http://schemas.microsoft.com/office/drawing/2014/main" id="{4027BBC9-BEE5-ADB9-7ADE-A14B1B481F79}"/>
              </a:ext>
            </a:extLst>
          </p:cNvPr>
          <p:cNvSpPr txBox="1">
            <a:spLocks/>
          </p:cNvSpPr>
          <p:nvPr/>
        </p:nvSpPr>
        <p:spPr>
          <a:xfrm>
            <a:off x="4228411" y="-153980"/>
            <a:ext cx="9144000" cy="1655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AR" dirty="0"/>
          </a:p>
          <a:p>
            <a:pPr marL="0" indent="0">
              <a:buNone/>
            </a:pPr>
            <a:r>
              <a:rPr lang="es-AR" sz="6000" dirty="0"/>
              <a:t>PRACTICE</a:t>
            </a:r>
          </a:p>
        </p:txBody>
      </p:sp>
      <p:sp>
        <p:nvSpPr>
          <p:cNvPr id="15" name="CuadroTexto 14">
            <a:extLst>
              <a:ext uri="{FF2B5EF4-FFF2-40B4-BE49-F238E27FC236}">
                <a16:creationId xmlns:a16="http://schemas.microsoft.com/office/drawing/2014/main" id="{C0C29E2E-6146-4BFD-9592-D412C2A28C1F}"/>
              </a:ext>
            </a:extLst>
          </p:cNvPr>
          <p:cNvSpPr txBox="1"/>
          <p:nvPr/>
        </p:nvSpPr>
        <p:spPr>
          <a:xfrm>
            <a:off x="10834075" y="780405"/>
            <a:ext cx="576064" cy="369332"/>
          </a:xfrm>
          <a:prstGeom prst="rect">
            <a:avLst/>
          </a:prstGeom>
          <a:noFill/>
          <a:ln>
            <a:solidFill>
              <a:srgbClr val="FFFF00"/>
            </a:solidFill>
          </a:ln>
        </p:spPr>
        <p:txBody>
          <a:bodyPr wrap="square" rtlCol="0">
            <a:spAutoFit/>
          </a:bodyPr>
          <a:lstStyle/>
          <a:p>
            <a:r>
              <a:rPr lang="es-AR" dirty="0">
                <a:solidFill>
                  <a:prstClr val="black"/>
                </a:solidFill>
                <a:highlight>
                  <a:srgbClr val="FFFF00"/>
                </a:highlight>
                <a:latin typeface="Calibri"/>
              </a:rPr>
              <a:t>135</a:t>
            </a:r>
          </a:p>
        </p:txBody>
      </p:sp>
    </p:spTree>
    <p:extLst>
      <p:ext uri="{BB962C8B-B14F-4D97-AF65-F5344CB8AC3E}">
        <p14:creationId xmlns:p14="http://schemas.microsoft.com/office/powerpoint/2010/main" val="36127973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187</Words>
  <Application>Microsoft Office PowerPoint</Application>
  <PresentationFormat>Panorámica</PresentationFormat>
  <Paragraphs>31</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Arial</vt:lpstr>
      <vt:lpstr>Calibri</vt:lpstr>
      <vt:lpstr>Calibri Light</vt:lpstr>
      <vt:lpstr>Google Sans</vt:lpstr>
      <vt:lpstr>Tema de Office</vt:lpstr>
      <vt:lpstr>1_Tema de Office</vt:lpstr>
      <vt:lpstr>6A</vt:lpstr>
      <vt:lpstr>Presentación de PowerPoint</vt:lpstr>
      <vt:lpstr>Put the words in the correct place and learn about the story you are about to listen to</vt:lpstr>
      <vt:lpstr>Put the words in the correct place and learn about the story you are about to listen 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Miss Clara</cp:lastModifiedBy>
  <cp:revision>16</cp:revision>
  <dcterms:created xsi:type="dcterms:W3CDTF">2020-04-15T14:08:37Z</dcterms:created>
  <dcterms:modified xsi:type="dcterms:W3CDTF">2025-03-12T01:15:53Z</dcterms:modified>
</cp:coreProperties>
</file>