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51" d="100"/>
          <a:sy n="51" d="100"/>
        </p:scale>
        <p:origin x="8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973E64-5E2A-A333-433E-18881F7AC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299F70-1C5D-332B-85AB-BA6557912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716B6-FA8F-C802-CD05-6E480E23F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438-F219-44BF-9361-FE3522051AF6}" type="datetimeFigureOut">
              <a:rPr lang="es-AR" smtClean="0"/>
              <a:t>1/6/2025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7B3E04-B875-7B93-3B70-C0D7BA9A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4221F8-335C-97DB-6611-D8435760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B3D6-813F-4D6D-9523-1FF3417B87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257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DEEAE-7EF3-7A02-7A0B-EFCEBDED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4F6EC9-026D-5261-3219-6E87871C0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2F30A6-2434-970E-D773-4208C2D94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438-F219-44BF-9361-FE3522051AF6}" type="datetimeFigureOut">
              <a:rPr lang="es-AR" smtClean="0"/>
              <a:t>1/6/2025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A71641-D421-7B95-EC4F-78189E8D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D4C153-4554-23F1-24F2-12FF66A92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B3D6-813F-4D6D-9523-1FF3417B87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551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9BF628-09A8-90B4-C8E8-A527C2290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971238-67B0-5609-5494-885575CD8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993A09-0217-2811-4F37-FCD63EF90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438-F219-44BF-9361-FE3522051AF6}" type="datetimeFigureOut">
              <a:rPr lang="es-AR" smtClean="0"/>
              <a:t>1/6/2025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1C890-D18A-6EB2-2B27-2B3B38D5D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1CFAD8-AAB9-4021-4746-F4A70CB8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B3D6-813F-4D6D-9523-1FF3417B87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803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CCA60-EA09-8808-88C9-038F5E07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7311E0-03C2-E2FB-B842-F7E36E1A4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99C2F7-2B8F-FE45-2BA0-6C5F28D7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438-F219-44BF-9361-FE3522051AF6}" type="datetimeFigureOut">
              <a:rPr lang="es-AR" smtClean="0"/>
              <a:t>1/6/2025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A78D48-3572-CF3A-2C87-02481BE7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54DE3D-0326-831E-5458-73A36AD4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B3D6-813F-4D6D-9523-1FF3417B87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331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05444-CC89-AB17-5513-841E4FE9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B72AEA-6394-2D95-F7F0-90615DE52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2014A-B811-B570-7014-5D5714E7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438-F219-44BF-9361-FE3522051AF6}" type="datetimeFigureOut">
              <a:rPr lang="es-AR" smtClean="0"/>
              <a:t>1/6/2025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9E857B-493B-F356-FB80-FB10864F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8CA1DC-BC61-1A4B-72C9-16159BCD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B3D6-813F-4D6D-9523-1FF3417B87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672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BB57A-E74F-1496-B848-3CE8765BF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49C1D1-41D3-0F63-C275-FF632B223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9F94DD-A0F5-4BC6-F520-9F4870220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C61F32-BEAC-5CC3-6A9B-2AB16A2E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438-F219-44BF-9361-FE3522051AF6}" type="datetimeFigureOut">
              <a:rPr lang="es-AR" smtClean="0"/>
              <a:t>1/6/2025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46ED23-D2ED-C24A-1BB6-80CC9974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C2C3D3-1C1F-DD00-C316-B7674EF4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B3D6-813F-4D6D-9523-1FF3417B87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887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0CBDB-40A9-6B19-8F5C-C53A0A15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472237-5F1F-8A8E-ED65-B2CA8D642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B43F56-9CE5-5D3F-7AEE-775822A2A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785CD-A932-1921-7208-6E27CFC1E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9E3166-3291-0018-9AE3-A8172550F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0DEF3A-A54F-B30D-6C1F-6149EFBE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438-F219-44BF-9361-FE3522051AF6}" type="datetimeFigureOut">
              <a:rPr lang="es-AR" smtClean="0"/>
              <a:t>1/6/2025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4DB401-7432-98FA-31AE-225FBF43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46BB88E-A739-1DD6-7700-0DCCC1FB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B3D6-813F-4D6D-9523-1FF3417B87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81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D4056-C644-C258-13E8-340349C6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582C-87B4-C1FE-30F8-D816DA07E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438-F219-44BF-9361-FE3522051AF6}" type="datetimeFigureOut">
              <a:rPr lang="es-AR" smtClean="0"/>
              <a:t>1/6/2025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DC6FAE-280E-E2C9-56BE-E1774534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0F91A0-EB3A-1D2B-95B2-F1A34E5B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B3D6-813F-4D6D-9523-1FF3417B87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026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A69B66-E651-A4D4-887C-8CEFE900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438-F219-44BF-9361-FE3522051AF6}" type="datetimeFigureOut">
              <a:rPr lang="es-AR" smtClean="0"/>
              <a:t>1/6/2025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5FB7E4-8D29-7DD1-4378-131DBA78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8498A9-F5AE-CE69-C1D0-6B61DF06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B3D6-813F-4D6D-9523-1FF3417B87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344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FD929-7167-0F77-F5D4-C96D2832B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3BDAF2-02D0-FD94-3B72-B776C0EE4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530D9F-E3CF-9A9A-E28E-03D18235D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C7ADAC-8E25-ABB2-5C81-784325A61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438-F219-44BF-9361-FE3522051AF6}" type="datetimeFigureOut">
              <a:rPr lang="es-AR" smtClean="0"/>
              <a:t>1/6/2025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14AF57-3E71-ED6F-4799-EE17500C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89BBC6-9B97-52AD-ABA9-E4F10067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B3D6-813F-4D6D-9523-1FF3417B87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632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09F3F-30D8-FFD4-B1D5-79DFBD076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48244E-AD4C-09E6-5A18-FBF062E07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EE0CEF-DCAE-63B2-8DE0-ED1A92741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9EE619-0B4E-B11F-44EC-8542A2E3C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438-F219-44BF-9361-FE3522051AF6}" type="datetimeFigureOut">
              <a:rPr lang="es-AR" smtClean="0"/>
              <a:t>1/6/2025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B3E87F-74EE-A8F9-22C7-D59C6E1C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86D88F-63FB-A3CA-5FAD-6DE2F60D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B3D6-813F-4D6D-9523-1FF3417B87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483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C4F0A9-991F-7AE7-A87F-B36CB0F1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DA03AC-5AFD-2FB1-2CD9-F4C8B0657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A42A22-5087-A459-42A3-C8178CA11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1438-F219-44BF-9361-FE3522051AF6}" type="datetimeFigureOut">
              <a:rPr lang="es-AR" smtClean="0"/>
              <a:t>1/6/2025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BD51B1-A93A-CA0A-3677-CF2F0A2E2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D007E8-A813-82DB-5BDB-CC73B69FD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B3D6-813F-4D6D-9523-1FF3417B87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477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7C2DA-02E5-02E3-8594-9D30C6A99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err="1"/>
              <a:t>Revision</a:t>
            </a:r>
            <a:r>
              <a:rPr lang="es-AR" dirty="0"/>
              <a:t> </a:t>
            </a:r>
            <a:r>
              <a:rPr lang="es-AR" dirty="0" err="1"/>
              <a:t>for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integrador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650580-2046-1367-26C5-411D279BA1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Simple </a:t>
            </a:r>
            <a:r>
              <a:rPr lang="es-AR" dirty="0" err="1"/>
              <a:t>past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0412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E4F891-443D-FD1C-43CE-EF898754E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74" y="1314154"/>
            <a:ext cx="6865495" cy="55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2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0E36F8-EED4-6321-3F62-AB8211335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318" y="775917"/>
            <a:ext cx="7120328" cy="57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8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D71FF-07A3-B4C4-EEAD-F038B9A04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Be vs. Do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10EE43-9878-3F2F-D0C5-DD8D92E3BC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err="1"/>
              <a:t>Choose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right</a:t>
            </a:r>
            <a:r>
              <a:rPr lang="es-AR" dirty="0"/>
              <a:t> </a:t>
            </a:r>
            <a:r>
              <a:rPr lang="es-AR" dirty="0" err="1"/>
              <a:t>verb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6981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36C4C8D-F89B-BB62-332D-10EB53F82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436" y="809259"/>
            <a:ext cx="7255239" cy="604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8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FC3661-64FE-6AFD-5DBF-7E9ACDD26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270" y="547285"/>
            <a:ext cx="7450110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10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Panorámica</PresentationFormat>
  <Paragraphs>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Revision for the integrador</vt:lpstr>
      <vt:lpstr>Presentación de PowerPoint</vt:lpstr>
      <vt:lpstr>Presentación de PowerPoint</vt:lpstr>
      <vt:lpstr>Be vs. Do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for the integrador</dc:title>
  <dc:creator>Andrea</dc:creator>
  <cp:lastModifiedBy>Andrea</cp:lastModifiedBy>
  <cp:revision>1</cp:revision>
  <dcterms:created xsi:type="dcterms:W3CDTF">2025-06-01T23:05:16Z</dcterms:created>
  <dcterms:modified xsi:type="dcterms:W3CDTF">2025-06-01T23:05:22Z</dcterms:modified>
</cp:coreProperties>
</file>