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43" r:id="rId2"/>
    <p:sldId id="744" r:id="rId3"/>
    <p:sldId id="745" r:id="rId4"/>
    <p:sldId id="746" r:id="rId5"/>
    <p:sldId id="747" r:id="rId6"/>
    <p:sldId id="748" r:id="rId7"/>
    <p:sldId id="749" r:id="rId8"/>
    <p:sldId id="750" r:id="rId9"/>
    <p:sldId id="751" r:id="rId10"/>
    <p:sldId id="759" r:id="rId11"/>
    <p:sldId id="754" r:id="rId12"/>
    <p:sldId id="755" r:id="rId13"/>
    <p:sldId id="763" r:id="rId14"/>
    <p:sldId id="760" r:id="rId15"/>
    <p:sldId id="762" r:id="rId16"/>
    <p:sldId id="761" r:id="rId17"/>
    <p:sldId id="764" r:id="rId18"/>
    <p:sldId id="765" r:id="rId19"/>
    <p:sldId id="766" r:id="rId20"/>
    <p:sldId id="767" r:id="rId21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33CC33"/>
    <a:srgbClr val="D60093"/>
    <a:srgbClr val="CC6600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-49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A61033D-DB49-4B67-BC1A-3BFD890C1F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B9C26D88-BD78-460C-8D52-9DB2B3078A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E155AEA-E4D5-4B08-A943-91ECC1B1D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ACE10-1B7F-4E67-81F8-B0C9324A941D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643E0651-2692-471F-94ED-C31A09BC7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2DB6C05A-50C8-4EAF-B2A1-80DDEDABB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6F8B-FA51-431F-8598-DA6C8C4F6B3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06129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1447CAF-A233-4382-AA9F-8D41C8B32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3B18AFB4-2BF5-4039-BF2E-216312D868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F5B698B4-FA22-4297-8420-AAC692248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ACE10-1B7F-4E67-81F8-B0C9324A941D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93A0E27-0FD6-426C-BCD1-C2CBB28FF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17642A22-9E34-4AED-A609-01F642408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6F8B-FA51-431F-8598-DA6C8C4F6B3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0960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6ED47943-D4D8-4DB8-8809-2E28FF1263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F9A2E597-DAC5-4E9D-8C8A-F35A3FC63C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03499F6-0873-4526-883C-3982E4E9B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ACE10-1B7F-4E67-81F8-B0C9324A941D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CA4ACB26-01AF-40B3-B636-6BCDBA700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5FAC6952-BA79-4C49-924A-0BDD604CC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6F8B-FA51-431F-8598-DA6C8C4F6B3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56205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0E00262-6C3C-466E-908F-43F1C7EE0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47C2C985-FC66-41B8-85CC-C8A6239364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6A75E88-0802-4565-BCA8-2194ABBB5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ACE10-1B7F-4E67-81F8-B0C9324A941D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9F3404C8-7D72-4540-BF21-B59F2DF2B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E22B1CC8-AB4B-4152-BFDF-C3D49D480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6F8B-FA51-431F-8598-DA6C8C4F6B3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80294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8137773-1CFD-4EC6-88A2-D8CEE56EF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23822B0A-FF5C-4BBD-A720-BD3CAF4BD3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C3C876C-9615-453C-938D-93D853A77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ACE10-1B7F-4E67-81F8-B0C9324A941D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2ECACA5-8AF8-4976-A2B2-FF4471FB1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5DE37750-738D-4EC6-98D4-F8EB323B5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6F8B-FA51-431F-8598-DA6C8C4F6B3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09544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1F7B8C2-86BE-41AF-BF5A-072EBD9EE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39C2ADF5-3C1B-4D8F-96F8-9AD6AE3B50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1DBAB2E0-A669-4BD7-A34E-D475DB17B5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14B79A91-9AFF-44EA-BDE9-20236E0D7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ACE10-1B7F-4E67-81F8-B0C9324A941D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9DF02809-F42B-46D8-8084-AF028A27F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EE96DDD5-F794-4E65-AE1B-DA3B2D63A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6F8B-FA51-431F-8598-DA6C8C4F6B3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87128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35C67C4-173C-470D-B890-C04DA5E2B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E6D058D9-53DB-4416-A3CD-15020D965B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DA8753A5-EB03-4903-8D88-9B667BDB8D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3B35A358-8FAE-48DA-9EEA-E48C82552B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0471A15C-F61A-4EF6-86ED-D8D019550D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A21BE825-BD88-49B8-8243-0A6B5EED2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ACE10-1B7F-4E67-81F8-B0C9324A941D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6BA90D92-8415-4B06-B0D9-F30D82050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2036D36E-7398-414D-BCA9-C7148002A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6F8B-FA51-431F-8598-DA6C8C4F6B3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15065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74B8FB9-C26D-4407-AB46-334B3037A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07D3B61F-BF10-4C6C-A4C9-E73576B38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ACE10-1B7F-4E67-81F8-B0C9324A941D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DBCB7E34-A80D-4E1D-AB04-5CA3FC7A2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9BB813A6-6C62-4B9B-B842-B973F717D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6F8B-FA51-431F-8598-DA6C8C4F6B3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69371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886FF0B0-EB7B-44E2-BB5A-430CD363D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ACE10-1B7F-4E67-81F8-B0C9324A941D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D605EF91-B5EE-49EC-9F1C-25A1DB85F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F85D3D82-E447-4809-8E6D-D0F6502F5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6F8B-FA51-431F-8598-DA6C8C4F6B3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59553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333D907-4874-442B-AC92-AF9EC03A2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763697D1-73D9-4B22-875C-28A5CB39E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D8FA2FE0-5EF9-4468-9B86-925CB29A15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20D152E9-A880-4F61-AD60-B3BA95C6B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ACE10-1B7F-4E67-81F8-B0C9324A941D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B18F406C-ED93-4BE1-B89B-E3DC59846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2AADD8DF-7B2F-461D-949B-ED51D73EB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6F8B-FA51-431F-8598-DA6C8C4F6B3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24600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FFD76E9-F51D-4B27-B56A-2789A03A0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BED7DC9B-40DC-4D82-8FDE-A82E3FC1F2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EA8A5155-8699-412F-B87F-5B2D31295E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0BF69174-7AC2-497E-81AA-127C091F0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ACE10-1B7F-4E67-81F8-B0C9324A941D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76FDB0D7-E069-410B-910B-7A5B0B73A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6A391F95-9CB2-4101-935A-BCA947753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6F8B-FA51-431F-8598-DA6C8C4F6B3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54677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21199E83-9E39-41AB-A197-782DA3EC9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5BA459D4-2E86-4E39-8652-17751EF7B4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4EB2A35-44D3-46C5-A1FB-DF68B2F12F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ACE10-1B7F-4E67-81F8-B0C9324A941D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868BAC94-F1A8-4669-94D7-D8FC3B368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6D39D95-6B63-45C6-9094-BCF946D30F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36F8B-FA51-431F-8598-DA6C8C4F6B3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27891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media" Target="../media/media6.mp3"/><Relationship Id="rId7" Type="http://schemas.openxmlformats.org/officeDocument/2006/relationships/image" Target="../media/image21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6.mp3"/><Relationship Id="rId9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microsoft.com/office/2007/relationships/media" Target="../media/media8.mp3"/><Relationship Id="rId7" Type="http://schemas.openxmlformats.org/officeDocument/2006/relationships/image" Target="../media/image7.png"/><Relationship Id="rId12" Type="http://schemas.openxmlformats.org/officeDocument/2006/relationships/image" Target="../media/image28.png"/><Relationship Id="rId17" Type="http://schemas.openxmlformats.org/officeDocument/2006/relationships/image" Target="../media/image21.png"/><Relationship Id="rId2" Type="http://schemas.openxmlformats.org/officeDocument/2006/relationships/audio" Target="../media/media7.mp3"/><Relationship Id="rId16" Type="http://schemas.openxmlformats.org/officeDocument/2006/relationships/image" Target="../media/image32.png"/><Relationship Id="rId1" Type="http://schemas.microsoft.com/office/2007/relationships/media" Target="../media/media7.mp3"/><Relationship Id="rId6" Type="http://schemas.openxmlformats.org/officeDocument/2006/relationships/image" Target="../media/image23.png"/><Relationship Id="rId11" Type="http://schemas.openxmlformats.org/officeDocument/2006/relationships/image" Target="../media/image27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audio" Target="../media/media8.mp3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microsoft.com/office/2007/relationships/media" Target="../media/media10.mp3"/><Relationship Id="rId7" Type="http://schemas.openxmlformats.org/officeDocument/2006/relationships/image" Target="../media/image7.png"/><Relationship Id="rId12" Type="http://schemas.openxmlformats.org/officeDocument/2006/relationships/image" Target="../media/image40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5.png"/><Relationship Id="rId11" Type="http://schemas.openxmlformats.org/officeDocument/2006/relationships/image" Target="../media/image39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8.png"/><Relationship Id="rId4" Type="http://schemas.openxmlformats.org/officeDocument/2006/relationships/audio" Target="../media/media10.mp3"/><Relationship Id="rId9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2.mp3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7.png"/><Relationship Id="rId4" Type="http://schemas.openxmlformats.org/officeDocument/2006/relationships/audio" Target="../media/media2.mp3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586" y="1323459"/>
            <a:ext cx="9498012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550" y="3336217"/>
            <a:ext cx="3099872" cy="1786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569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560" y="1036320"/>
            <a:ext cx="5101068" cy="4368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6888480" y="1146048"/>
            <a:ext cx="5047488" cy="4286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Did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you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go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to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bed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late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last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night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?</a:t>
            </a:r>
          </a:p>
          <a:p>
            <a:pPr>
              <a:lnSpc>
                <a:spcPts val="3300"/>
              </a:lnSpc>
            </a:pP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What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time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did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you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go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to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bed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?</a:t>
            </a:r>
          </a:p>
          <a:p>
            <a:pPr>
              <a:lnSpc>
                <a:spcPts val="3300"/>
              </a:lnSpc>
            </a:pP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Did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you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cook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lunch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or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dinner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yesterday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?</a:t>
            </a:r>
          </a:p>
          <a:p>
            <a:pPr>
              <a:lnSpc>
                <a:spcPts val="3300"/>
              </a:lnSpc>
            </a:pP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What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did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you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cook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?</a:t>
            </a:r>
          </a:p>
          <a:p>
            <a:pPr>
              <a:lnSpc>
                <a:spcPts val="3300"/>
              </a:lnSpc>
            </a:pP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Did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you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go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for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a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walk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at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the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weekend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?</a:t>
            </a:r>
          </a:p>
          <a:p>
            <a:pPr>
              <a:lnSpc>
                <a:spcPts val="3300"/>
              </a:lnSpc>
            </a:pP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Where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did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you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go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?</a:t>
            </a:r>
          </a:p>
          <a:p>
            <a:pPr>
              <a:lnSpc>
                <a:spcPts val="3300"/>
              </a:lnSpc>
            </a:pP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Did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you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see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a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good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film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last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week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?</a:t>
            </a:r>
          </a:p>
          <a:p>
            <a:pPr>
              <a:lnSpc>
                <a:spcPts val="3300"/>
              </a:lnSpc>
            </a:pP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What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film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did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you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see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?</a:t>
            </a:r>
          </a:p>
          <a:p>
            <a:pPr>
              <a:lnSpc>
                <a:spcPts val="3300"/>
              </a:lnSpc>
            </a:pP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Did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you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buy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any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clothes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last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month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?</a:t>
            </a:r>
          </a:p>
          <a:p>
            <a:pPr>
              <a:lnSpc>
                <a:spcPts val="3300"/>
              </a:lnSpc>
            </a:pP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What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did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you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70AD47">
                    <a:lumMod val="75000"/>
                  </a:srgbClr>
                </a:solidFill>
              </a:rPr>
              <a:t>buy</a:t>
            </a:r>
            <a:r>
              <a:rPr lang="es-MX" sz="2000" b="1" dirty="0" smtClean="0">
                <a:solidFill>
                  <a:srgbClr val="70AD47">
                    <a:lumMod val="75000"/>
                  </a:srgbClr>
                </a:solidFill>
              </a:rPr>
              <a:t>?</a:t>
            </a:r>
            <a:endParaRPr lang="es-AR" sz="2000" b="1" dirty="0">
              <a:solidFill>
                <a:srgbClr val="70AD47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41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62" y="336105"/>
            <a:ext cx="7107921" cy="2650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PreintSB_1.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8256" y="1051560"/>
            <a:ext cx="609600" cy="609600"/>
          </a:xfrm>
          <a:prstGeom prst="rect">
            <a:avLst/>
          </a:prstGeom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555" y="3059106"/>
            <a:ext cx="5537708" cy="3073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ABC Songs for children  English Alphabet Songs  3D Animation Nursery Rhyme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322015" y="47358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374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6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4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742" y="768096"/>
            <a:ext cx="7898562" cy="5019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EF4e_PreintSB_1.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29088" y="990600"/>
            <a:ext cx="609600" cy="6096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2901696" y="2731008"/>
            <a:ext cx="670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i="1" dirty="0" err="1" smtClean="0">
                <a:solidFill>
                  <a:schemeClr val="accent6">
                    <a:lumMod val="75000"/>
                  </a:schemeClr>
                </a:solidFill>
              </a:rPr>
              <a:t>tree</a:t>
            </a:r>
            <a:endParaRPr lang="es-AR" sz="20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919728" y="2683353"/>
            <a:ext cx="670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i="1" dirty="0" err="1" smtClean="0">
                <a:solidFill>
                  <a:schemeClr val="accent6">
                    <a:lumMod val="75000"/>
                  </a:schemeClr>
                </a:solidFill>
              </a:rPr>
              <a:t>egg</a:t>
            </a:r>
            <a:endParaRPr lang="es-AR" sz="20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005743" y="2680014"/>
            <a:ext cx="670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i="1" dirty="0" err="1" smtClean="0">
                <a:solidFill>
                  <a:schemeClr val="accent6">
                    <a:lumMod val="75000"/>
                  </a:schemeClr>
                </a:solidFill>
              </a:rPr>
              <a:t>bike</a:t>
            </a:r>
            <a:endParaRPr lang="es-AR" sz="20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054096" y="2883408"/>
            <a:ext cx="670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071616" y="2711607"/>
            <a:ext cx="91440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900" i="1" dirty="0" err="1" smtClean="0">
                <a:solidFill>
                  <a:schemeClr val="accent6">
                    <a:lumMod val="75000"/>
                  </a:schemeClr>
                </a:solidFill>
              </a:rPr>
              <a:t>phone</a:t>
            </a:r>
            <a:endParaRPr lang="es-AR" sz="19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7217664" y="2703958"/>
            <a:ext cx="670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i="1" dirty="0" err="1" smtClean="0">
                <a:solidFill>
                  <a:schemeClr val="accent6">
                    <a:lumMod val="75000"/>
                  </a:schemeClr>
                </a:solidFill>
              </a:rPr>
              <a:t>boot</a:t>
            </a:r>
            <a:endParaRPr lang="es-AR" sz="20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8241792" y="2683353"/>
            <a:ext cx="670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i="1" dirty="0" smtClean="0">
                <a:solidFill>
                  <a:schemeClr val="accent6">
                    <a:lumMod val="75000"/>
                  </a:schemeClr>
                </a:solidFill>
              </a:rPr>
              <a:t>car</a:t>
            </a:r>
            <a:endParaRPr lang="es-AR" sz="20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669" y="4061587"/>
            <a:ext cx="257175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871" y="4061587"/>
            <a:ext cx="24765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451" y="3173980"/>
            <a:ext cx="323850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615" y="3832987"/>
            <a:ext cx="276225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113" y="3414014"/>
            <a:ext cx="257175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7198" y="3530981"/>
            <a:ext cx="247650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729" y="3206877"/>
            <a:ext cx="276225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6719" y="3173980"/>
            <a:ext cx="276225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572" y="3206877"/>
            <a:ext cx="190500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EF4e_PreintSB_1.8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0229088" y="37275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157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1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324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00" y="356840"/>
            <a:ext cx="5653087" cy="6214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0254" y="356840"/>
            <a:ext cx="5793105" cy="5915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014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44" y="408178"/>
            <a:ext cx="7470383" cy="2347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PreintSB_1.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156192" y="807720"/>
            <a:ext cx="609600" cy="609600"/>
          </a:xfrm>
          <a:prstGeom prst="rect">
            <a:avLst/>
          </a:prstGeom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1882" y="2042287"/>
            <a:ext cx="11525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019" y="2450592"/>
            <a:ext cx="1628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81785"/>
            <a:ext cx="2305050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2102" y="2042287"/>
            <a:ext cx="11715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060" y="2441067"/>
            <a:ext cx="183832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5" name="Picture 9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35" y="3410649"/>
            <a:ext cx="7984717" cy="1929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EF4e_PreintSB_1.10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82784" y="36316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445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972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3" y="680974"/>
            <a:ext cx="4949642" cy="3427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240" y="406169"/>
            <a:ext cx="5385743" cy="5933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310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12" y="1133856"/>
            <a:ext cx="10710073" cy="30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853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1266940"/>
            <a:ext cx="10515600" cy="49100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1 Where do you from? (come)</a:t>
            </a:r>
          </a:p>
          <a:p>
            <a:pPr marL="0" indent="0">
              <a:buNone/>
            </a:pPr>
            <a:r>
              <a:rPr lang="en-US" sz="2400" dirty="0"/>
              <a:t>2 Where the train station? (</a:t>
            </a:r>
            <a:r>
              <a:rPr lang="en-US" sz="2400" dirty="0" smtClean="0"/>
              <a:t>is </a:t>
            </a:r>
            <a:r>
              <a:rPr lang="en-US" sz="2400" dirty="0"/>
              <a:t>)</a:t>
            </a:r>
          </a:p>
          <a:p>
            <a:pPr marL="0" indent="0">
              <a:buNone/>
            </a:pPr>
            <a:r>
              <a:rPr lang="en-US" sz="2400" dirty="0"/>
              <a:t>3 How often you read </a:t>
            </a:r>
            <a:r>
              <a:rPr lang="en-US" sz="2400" dirty="0" smtClean="0"/>
              <a:t>magazines </a:t>
            </a:r>
            <a:r>
              <a:rPr lang="en-US" sz="2400" dirty="0"/>
              <a:t>? (do)</a:t>
            </a:r>
          </a:p>
          <a:p>
            <a:pPr marL="0" indent="0">
              <a:buNone/>
            </a:pPr>
            <a:r>
              <a:rPr lang="en-US" sz="2400" dirty="0"/>
              <a:t>4 Where your friends from? (are)</a:t>
            </a:r>
          </a:p>
          <a:p>
            <a:pPr marL="0" indent="0">
              <a:buNone/>
            </a:pPr>
            <a:r>
              <a:rPr lang="en-US" sz="2400" dirty="0"/>
              <a:t>5 Why you write to me? (</a:t>
            </a:r>
            <a:r>
              <a:rPr lang="en-US" sz="2400" dirty="0" err="1"/>
              <a:t>didn</a:t>
            </a:r>
            <a:r>
              <a:rPr lang="en-US" sz="2400" dirty="0"/>
              <a:t>' t)</a:t>
            </a:r>
          </a:p>
          <a:p>
            <a:pPr marL="0" indent="0">
              <a:buNone/>
            </a:pPr>
            <a:r>
              <a:rPr lang="en-US" sz="2400" dirty="0"/>
              <a:t>6 Do you often to the cinema? (go)</a:t>
            </a:r>
          </a:p>
          <a:p>
            <a:pPr marL="0" indent="0">
              <a:buNone/>
            </a:pPr>
            <a:r>
              <a:rPr lang="en-US" sz="2400" dirty="0"/>
              <a:t>7 What this word mean? (</a:t>
            </a:r>
            <a:r>
              <a:rPr lang="en-US" sz="2400" dirty="0" smtClean="0"/>
              <a:t>does</a:t>
            </a:r>
            <a:r>
              <a:rPr lang="en-US" sz="2400" dirty="0"/>
              <a:t>)</a:t>
            </a:r>
          </a:p>
          <a:p>
            <a:pPr marL="0" indent="0">
              <a:buNone/>
            </a:pPr>
            <a:r>
              <a:rPr lang="en-US" sz="2400" dirty="0"/>
              <a:t>8 What time did </a:t>
            </a:r>
            <a:r>
              <a:rPr lang="en-US" sz="2400" dirty="0" smtClean="0"/>
              <a:t>arrive</a:t>
            </a:r>
            <a:r>
              <a:rPr lang="en-US" sz="2400" dirty="0"/>
              <a:t>? (your friends)</a:t>
            </a:r>
          </a:p>
          <a:p>
            <a:pPr marL="0" indent="0">
              <a:buNone/>
            </a:pPr>
            <a:r>
              <a:rPr lang="en-US" sz="2400" dirty="0"/>
              <a:t>9 Does </a:t>
            </a:r>
            <a:r>
              <a:rPr lang="en-US" sz="2400" dirty="0" smtClean="0"/>
              <a:t>finish </a:t>
            </a:r>
            <a:r>
              <a:rPr lang="en-US" sz="2400" dirty="0"/>
              <a:t>at 8.00? (the </a:t>
            </a:r>
            <a:r>
              <a:rPr lang="en-US" sz="2400" dirty="0" smtClean="0"/>
              <a:t>class </a:t>
            </a:r>
            <a:r>
              <a:rPr lang="en-US" sz="2400" dirty="0"/>
              <a:t>)</a:t>
            </a:r>
          </a:p>
          <a:p>
            <a:pPr marL="0" indent="0">
              <a:buNone/>
            </a:pPr>
            <a:r>
              <a:rPr lang="en-US" sz="2400" dirty="0"/>
              <a:t>10 Where were born? (you)</a:t>
            </a:r>
            <a:endParaRPr lang="es-AR" sz="2400" dirty="0"/>
          </a:p>
        </p:txBody>
      </p:sp>
      <p:sp>
        <p:nvSpPr>
          <p:cNvPr id="4" name="3 Rectángulo"/>
          <p:cNvSpPr/>
          <p:nvPr/>
        </p:nvSpPr>
        <p:spPr>
          <a:xfrm>
            <a:off x="1392605" y="490066"/>
            <a:ext cx="86387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Put the word or </a:t>
            </a:r>
            <a:r>
              <a:rPr lang="en-US" sz="2800" b="1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phrase </a:t>
            </a:r>
            <a:r>
              <a:rPr lang="en-US" sz="2800" b="1" dirty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the right place in the </a:t>
            </a:r>
            <a:r>
              <a:rPr lang="en-US" sz="2800" b="1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</a:t>
            </a:r>
            <a:r>
              <a:rPr lang="en-US" sz="2800" b="1" dirty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s-AR" sz="2800" b="1" dirty="0">
              <a:solidFill>
                <a:srgbClr val="33CC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857302" y="1194198"/>
            <a:ext cx="6096000" cy="467480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3600"/>
              </a:lnSpc>
            </a:pPr>
            <a:r>
              <a:rPr lang="en-US" sz="2400" b="1" dirty="0">
                <a:solidFill>
                  <a:srgbClr val="33CC33"/>
                </a:solidFill>
              </a:rPr>
              <a:t>1 Where do you </a:t>
            </a:r>
            <a:r>
              <a:rPr lang="en-US" sz="2400" b="1" u="sng" dirty="0">
                <a:solidFill>
                  <a:srgbClr val="33CC33"/>
                </a:solidFill>
              </a:rPr>
              <a:t>come</a:t>
            </a:r>
            <a:r>
              <a:rPr lang="en-US" sz="2400" b="1" dirty="0">
                <a:solidFill>
                  <a:srgbClr val="33CC33"/>
                </a:solidFill>
              </a:rPr>
              <a:t> from? </a:t>
            </a:r>
          </a:p>
          <a:p>
            <a:pPr>
              <a:lnSpc>
                <a:spcPts val="3600"/>
              </a:lnSpc>
            </a:pPr>
            <a:r>
              <a:rPr lang="en-US" sz="2400" b="1" dirty="0">
                <a:solidFill>
                  <a:srgbClr val="33CC33"/>
                </a:solidFill>
              </a:rPr>
              <a:t>2 Where </a:t>
            </a:r>
            <a:r>
              <a:rPr lang="en-US" sz="2400" b="1" u="sng" dirty="0">
                <a:solidFill>
                  <a:srgbClr val="33CC33"/>
                </a:solidFill>
              </a:rPr>
              <a:t>is</a:t>
            </a:r>
            <a:r>
              <a:rPr lang="en-US" sz="2400" b="1" dirty="0">
                <a:solidFill>
                  <a:srgbClr val="33CC33"/>
                </a:solidFill>
              </a:rPr>
              <a:t> the train station? </a:t>
            </a:r>
          </a:p>
          <a:p>
            <a:pPr>
              <a:lnSpc>
                <a:spcPts val="3600"/>
              </a:lnSpc>
            </a:pPr>
            <a:r>
              <a:rPr lang="en-US" sz="2400" b="1" dirty="0">
                <a:solidFill>
                  <a:srgbClr val="33CC33"/>
                </a:solidFill>
              </a:rPr>
              <a:t>3 How often </a:t>
            </a:r>
            <a:r>
              <a:rPr lang="en-US" sz="2400" b="1" u="sng" dirty="0">
                <a:solidFill>
                  <a:srgbClr val="33CC33"/>
                </a:solidFill>
              </a:rPr>
              <a:t>do</a:t>
            </a:r>
            <a:r>
              <a:rPr lang="en-US" sz="2400" b="1" dirty="0">
                <a:solidFill>
                  <a:srgbClr val="33CC33"/>
                </a:solidFill>
              </a:rPr>
              <a:t> you read magazines? </a:t>
            </a:r>
          </a:p>
          <a:p>
            <a:pPr>
              <a:lnSpc>
                <a:spcPts val="3600"/>
              </a:lnSpc>
            </a:pPr>
            <a:r>
              <a:rPr lang="en-US" sz="2400" b="1" dirty="0">
                <a:solidFill>
                  <a:srgbClr val="33CC33"/>
                </a:solidFill>
              </a:rPr>
              <a:t>4 Where </a:t>
            </a:r>
            <a:r>
              <a:rPr lang="en-US" sz="2400" b="1" u="sng" dirty="0">
                <a:solidFill>
                  <a:srgbClr val="33CC33"/>
                </a:solidFill>
              </a:rPr>
              <a:t>are</a:t>
            </a:r>
            <a:r>
              <a:rPr lang="en-US" sz="2400" b="1" dirty="0">
                <a:solidFill>
                  <a:srgbClr val="33CC33"/>
                </a:solidFill>
              </a:rPr>
              <a:t> your friends from? </a:t>
            </a:r>
          </a:p>
          <a:p>
            <a:pPr>
              <a:lnSpc>
                <a:spcPts val="3600"/>
              </a:lnSpc>
            </a:pPr>
            <a:r>
              <a:rPr lang="en-US" sz="2400" b="1" dirty="0">
                <a:solidFill>
                  <a:srgbClr val="33CC33"/>
                </a:solidFill>
              </a:rPr>
              <a:t>5 Why </a:t>
            </a:r>
            <a:r>
              <a:rPr lang="en-US" sz="2400" b="1" u="sng" dirty="0">
                <a:solidFill>
                  <a:srgbClr val="33CC33"/>
                </a:solidFill>
              </a:rPr>
              <a:t>didn't</a:t>
            </a:r>
            <a:r>
              <a:rPr lang="en-US" sz="2400" b="1" dirty="0">
                <a:solidFill>
                  <a:srgbClr val="33CC33"/>
                </a:solidFill>
              </a:rPr>
              <a:t> you write to me?</a:t>
            </a:r>
          </a:p>
          <a:p>
            <a:pPr>
              <a:lnSpc>
                <a:spcPts val="3600"/>
              </a:lnSpc>
            </a:pPr>
            <a:r>
              <a:rPr lang="en-US" sz="2400" b="1" dirty="0">
                <a:solidFill>
                  <a:srgbClr val="33CC33"/>
                </a:solidFill>
              </a:rPr>
              <a:t>6 Do you often </a:t>
            </a:r>
            <a:r>
              <a:rPr lang="en-US" sz="2400" b="1" u="sng" dirty="0">
                <a:solidFill>
                  <a:srgbClr val="33CC33"/>
                </a:solidFill>
              </a:rPr>
              <a:t>go</a:t>
            </a:r>
            <a:r>
              <a:rPr lang="en-US" sz="2400" b="1" dirty="0">
                <a:solidFill>
                  <a:srgbClr val="33CC33"/>
                </a:solidFill>
              </a:rPr>
              <a:t> to the cinema? </a:t>
            </a:r>
          </a:p>
          <a:p>
            <a:pPr>
              <a:lnSpc>
                <a:spcPts val="3600"/>
              </a:lnSpc>
            </a:pPr>
            <a:r>
              <a:rPr lang="en-US" sz="2400" b="1" dirty="0">
                <a:solidFill>
                  <a:srgbClr val="33CC33"/>
                </a:solidFill>
              </a:rPr>
              <a:t>7 What </a:t>
            </a:r>
            <a:r>
              <a:rPr lang="en-US" sz="2400" b="1" u="sng" dirty="0">
                <a:solidFill>
                  <a:srgbClr val="33CC33"/>
                </a:solidFill>
              </a:rPr>
              <a:t>does</a:t>
            </a:r>
            <a:r>
              <a:rPr lang="en-US" sz="2400" b="1" dirty="0">
                <a:solidFill>
                  <a:srgbClr val="33CC33"/>
                </a:solidFill>
              </a:rPr>
              <a:t> this word mean? </a:t>
            </a:r>
          </a:p>
          <a:p>
            <a:pPr>
              <a:lnSpc>
                <a:spcPts val="3600"/>
              </a:lnSpc>
            </a:pPr>
            <a:r>
              <a:rPr lang="en-US" sz="2400" b="1" dirty="0">
                <a:solidFill>
                  <a:srgbClr val="33CC33"/>
                </a:solidFill>
              </a:rPr>
              <a:t>8 What time did </a:t>
            </a:r>
            <a:r>
              <a:rPr lang="en-US" sz="2400" b="1" u="sng" dirty="0">
                <a:solidFill>
                  <a:srgbClr val="33CC33"/>
                </a:solidFill>
              </a:rPr>
              <a:t>your friends </a:t>
            </a:r>
            <a:r>
              <a:rPr lang="en-US" sz="2400" b="1" dirty="0">
                <a:solidFill>
                  <a:srgbClr val="33CC33"/>
                </a:solidFill>
              </a:rPr>
              <a:t>arrive? </a:t>
            </a:r>
          </a:p>
          <a:p>
            <a:pPr>
              <a:lnSpc>
                <a:spcPts val="3600"/>
              </a:lnSpc>
            </a:pPr>
            <a:r>
              <a:rPr lang="en-US" sz="2400" b="1" dirty="0">
                <a:solidFill>
                  <a:srgbClr val="33CC33"/>
                </a:solidFill>
              </a:rPr>
              <a:t>9 Does </a:t>
            </a:r>
            <a:r>
              <a:rPr lang="en-US" sz="2400" b="1" u="sng" dirty="0">
                <a:solidFill>
                  <a:srgbClr val="33CC33"/>
                </a:solidFill>
              </a:rPr>
              <a:t>the class </a:t>
            </a:r>
            <a:r>
              <a:rPr lang="en-US" sz="2400" b="1" dirty="0">
                <a:solidFill>
                  <a:srgbClr val="33CC33"/>
                </a:solidFill>
              </a:rPr>
              <a:t>finish at 8.00? </a:t>
            </a:r>
          </a:p>
          <a:p>
            <a:pPr>
              <a:lnSpc>
                <a:spcPts val="3600"/>
              </a:lnSpc>
            </a:pPr>
            <a:r>
              <a:rPr lang="en-US" sz="2400" b="1" dirty="0">
                <a:solidFill>
                  <a:srgbClr val="33CC33"/>
                </a:solidFill>
              </a:rPr>
              <a:t>10 Where were </a:t>
            </a:r>
            <a:r>
              <a:rPr lang="en-US" sz="2400" b="1" u="sng" dirty="0">
                <a:solidFill>
                  <a:srgbClr val="33CC33"/>
                </a:solidFill>
              </a:rPr>
              <a:t>you</a:t>
            </a:r>
            <a:r>
              <a:rPr lang="en-US" sz="2400" b="1" dirty="0">
                <a:solidFill>
                  <a:srgbClr val="33CC33"/>
                </a:solidFill>
              </a:rPr>
              <a:t> born? </a:t>
            </a:r>
          </a:p>
        </p:txBody>
      </p:sp>
    </p:spTree>
    <p:extLst>
      <p:ext uri="{BB962C8B-B14F-4D97-AF65-F5344CB8AC3E}">
        <p14:creationId xmlns:p14="http://schemas.microsoft.com/office/powerpoint/2010/main" val="326587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73795" y="1725788"/>
            <a:ext cx="5485482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1 you a do have car ?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 </a:t>
            </a:r>
            <a:r>
              <a:rPr lang="en-US" dirty="0"/>
              <a:t>older is brother your you than ?</a:t>
            </a:r>
          </a:p>
          <a:p>
            <a:pPr marL="0" indent="0">
              <a:buNone/>
            </a:pPr>
            <a:r>
              <a:rPr lang="en-US" dirty="0"/>
              <a:t>3 often he how to write does you ?</a:t>
            </a:r>
          </a:p>
          <a:p>
            <a:pPr marL="0" indent="0">
              <a:buNone/>
            </a:pPr>
            <a:r>
              <a:rPr lang="en-US" dirty="0"/>
              <a:t>4 t his time start does what class ?</a:t>
            </a:r>
          </a:p>
          <a:p>
            <a:pPr marL="0" indent="0">
              <a:buNone/>
            </a:pPr>
            <a:r>
              <a:rPr lang="en-US" dirty="0"/>
              <a:t>5 </a:t>
            </a:r>
            <a:r>
              <a:rPr lang="en-US" dirty="0" smtClean="0"/>
              <a:t>Brazil </a:t>
            </a:r>
            <a:r>
              <a:rPr lang="en-US" dirty="0"/>
              <a:t>from is </a:t>
            </a:r>
            <a:r>
              <a:rPr lang="en-US" dirty="0" smtClean="0"/>
              <a:t>friend </a:t>
            </a:r>
            <a:r>
              <a:rPr lang="en-US" dirty="0"/>
              <a:t>your ?</a:t>
            </a:r>
          </a:p>
          <a:p>
            <a:pPr marL="0" indent="0">
              <a:buNone/>
            </a:pPr>
            <a:r>
              <a:rPr lang="en-US" dirty="0"/>
              <a:t>6 languages how you many do speak ?</a:t>
            </a:r>
          </a:p>
          <a:p>
            <a:pPr marL="0" indent="0">
              <a:buNone/>
            </a:pPr>
            <a:r>
              <a:rPr lang="en-US" dirty="0"/>
              <a:t>7 she born where was ?</a:t>
            </a:r>
          </a:p>
          <a:p>
            <a:pPr marL="0" indent="0">
              <a:buNone/>
            </a:pPr>
            <a:r>
              <a:rPr lang="en-US" dirty="0"/>
              <a:t>8 last go where you summer </a:t>
            </a:r>
            <a:r>
              <a:rPr lang="en-US" dirty="0" smtClean="0"/>
              <a:t>did 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dirty="0"/>
              <a:t>9 father doctor your is a ?</a:t>
            </a:r>
          </a:p>
          <a:p>
            <a:pPr marL="0" indent="0">
              <a:buNone/>
            </a:pPr>
            <a:r>
              <a:rPr lang="en-US" dirty="0"/>
              <a:t>I 0 come bus to you by school did ?</a:t>
            </a:r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2225406" y="649074"/>
            <a:ext cx="84940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 </a:t>
            </a:r>
            <a:r>
              <a:rPr lang="en-US" sz="28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  Put </a:t>
            </a:r>
            <a:r>
              <a:rPr lang="en-US" sz="2800" b="1" dirty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words in the </a:t>
            </a:r>
            <a:r>
              <a:rPr lang="en-US" sz="28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 </a:t>
            </a:r>
            <a:r>
              <a:rPr lang="en-US" sz="2800" b="1" dirty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order to </a:t>
            </a:r>
            <a:r>
              <a:rPr lang="en-US" sz="28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</a:t>
            </a:r>
            <a:r>
              <a:rPr lang="es-AR" sz="2800" b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</a:t>
            </a:r>
            <a:r>
              <a:rPr lang="es-AR" sz="2800" b="1" dirty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5" name="4 Rectángulo"/>
          <p:cNvSpPr/>
          <p:nvPr/>
        </p:nvSpPr>
        <p:spPr>
          <a:xfrm>
            <a:off x="6362239" y="1593586"/>
            <a:ext cx="5018185" cy="4585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en-US" sz="2400" b="1" dirty="0" smtClean="0">
                <a:solidFill>
                  <a:srgbClr val="FF3399"/>
                </a:solidFill>
              </a:rPr>
              <a:t>1 </a:t>
            </a:r>
            <a:r>
              <a:rPr lang="en-US" sz="2400" b="1" dirty="0">
                <a:solidFill>
                  <a:srgbClr val="FF3399"/>
                </a:solidFill>
              </a:rPr>
              <a:t>Do you have a car? </a:t>
            </a:r>
            <a:endParaRPr lang="en-US" sz="2400" b="1" dirty="0" smtClean="0">
              <a:solidFill>
                <a:srgbClr val="FF3399"/>
              </a:solidFill>
            </a:endParaRPr>
          </a:p>
          <a:p>
            <a:pPr>
              <a:lnSpc>
                <a:spcPts val="3200"/>
              </a:lnSpc>
            </a:pPr>
            <a:r>
              <a:rPr lang="en-US" sz="2400" b="1" dirty="0" smtClean="0">
                <a:solidFill>
                  <a:srgbClr val="FF3399"/>
                </a:solidFill>
              </a:rPr>
              <a:t>2 </a:t>
            </a:r>
            <a:r>
              <a:rPr lang="en-US" sz="2400" b="1" dirty="0">
                <a:solidFill>
                  <a:srgbClr val="FF3399"/>
                </a:solidFill>
              </a:rPr>
              <a:t>Is your brother older than you? </a:t>
            </a:r>
            <a:endParaRPr lang="en-US" sz="2400" b="1" dirty="0" smtClean="0">
              <a:solidFill>
                <a:srgbClr val="FF3399"/>
              </a:solidFill>
            </a:endParaRPr>
          </a:p>
          <a:p>
            <a:pPr>
              <a:lnSpc>
                <a:spcPts val="3200"/>
              </a:lnSpc>
            </a:pPr>
            <a:r>
              <a:rPr lang="en-US" sz="2400" b="1" dirty="0" smtClean="0">
                <a:solidFill>
                  <a:srgbClr val="FF3399"/>
                </a:solidFill>
              </a:rPr>
              <a:t>3 </a:t>
            </a:r>
            <a:r>
              <a:rPr lang="en-US" sz="2400" b="1" dirty="0">
                <a:solidFill>
                  <a:srgbClr val="FF3399"/>
                </a:solidFill>
              </a:rPr>
              <a:t>How often does he write to you? </a:t>
            </a:r>
            <a:endParaRPr lang="en-US" sz="2400" b="1" dirty="0" smtClean="0">
              <a:solidFill>
                <a:srgbClr val="FF3399"/>
              </a:solidFill>
            </a:endParaRPr>
          </a:p>
          <a:p>
            <a:pPr>
              <a:lnSpc>
                <a:spcPts val="3200"/>
              </a:lnSpc>
            </a:pPr>
            <a:r>
              <a:rPr lang="en-US" sz="2400" b="1" dirty="0" smtClean="0">
                <a:solidFill>
                  <a:srgbClr val="FF3399"/>
                </a:solidFill>
              </a:rPr>
              <a:t>4 </a:t>
            </a:r>
            <a:r>
              <a:rPr lang="en-US" sz="2400" b="1" dirty="0">
                <a:solidFill>
                  <a:srgbClr val="FF3399"/>
                </a:solidFill>
              </a:rPr>
              <a:t>What time does this class start? </a:t>
            </a:r>
            <a:endParaRPr lang="en-US" sz="2400" b="1" dirty="0" smtClean="0">
              <a:solidFill>
                <a:srgbClr val="FF3399"/>
              </a:solidFill>
            </a:endParaRPr>
          </a:p>
          <a:p>
            <a:pPr>
              <a:lnSpc>
                <a:spcPts val="3200"/>
              </a:lnSpc>
            </a:pPr>
            <a:r>
              <a:rPr lang="en-US" sz="2400" b="1" dirty="0" smtClean="0">
                <a:solidFill>
                  <a:srgbClr val="FF3399"/>
                </a:solidFill>
              </a:rPr>
              <a:t>5 </a:t>
            </a:r>
            <a:r>
              <a:rPr lang="en-US" sz="2400" b="1" dirty="0">
                <a:solidFill>
                  <a:srgbClr val="FF3399"/>
                </a:solidFill>
              </a:rPr>
              <a:t>Is your friend from Brazil? </a:t>
            </a:r>
            <a:endParaRPr lang="en-US" sz="2400" b="1" dirty="0" smtClean="0">
              <a:solidFill>
                <a:srgbClr val="FF3399"/>
              </a:solidFill>
            </a:endParaRPr>
          </a:p>
          <a:p>
            <a:pPr>
              <a:lnSpc>
                <a:spcPts val="3200"/>
              </a:lnSpc>
            </a:pPr>
            <a:r>
              <a:rPr lang="en-US" sz="2400" b="1" dirty="0" smtClean="0">
                <a:solidFill>
                  <a:srgbClr val="FF3399"/>
                </a:solidFill>
              </a:rPr>
              <a:t>6 </a:t>
            </a:r>
            <a:r>
              <a:rPr lang="en-US" sz="2400" b="1" dirty="0">
                <a:solidFill>
                  <a:srgbClr val="FF3399"/>
                </a:solidFill>
              </a:rPr>
              <a:t>How many languages do you speak? </a:t>
            </a:r>
            <a:endParaRPr lang="en-US" sz="2400" b="1" dirty="0" smtClean="0">
              <a:solidFill>
                <a:srgbClr val="FF3399"/>
              </a:solidFill>
            </a:endParaRPr>
          </a:p>
          <a:p>
            <a:pPr>
              <a:lnSpc>
                <a:spcPts val="3200"/>
              </a:lnSpc>
            </a:pPr>
            <a:r>
              <a:rPr lang="en-US" sz="2400" b="1" dirty="0" smtClean="0">
                <a:solidFill>
                  <a:srgbClr val="FF3399"/>
                </a:solidFill>
              </a:rPr>
              <a:t>7 </a:t>
            </a:r>
            <a:r>
              <a:rPr lang="en-US" sz="2400" b="1" dirty="0">
                <a:solidFill>
                  <a:srgbClr val="FF3399"/>
                </a:solidFill>
              </a:rPr>
              <a:t>Where was she </a:t>
            </a:r>
            <a:r>
              <a:rPr lang="en-US" sz="2400" b="1" dirty="0" smtClean="0">
                <a:solidFill>
                  <a:srgbClr val="FF3399"/>
                </a:solidFill>
              </a:rPr>
              <a:t>born? </a:t>
            </a:r>
          </a:p>
          <a:p>
            <a:pPr>
              <a:lnSpc>
                <a:spcPts val="3200"/>
              </a:lnSpc>
            </a:pPr>
            <a:r>
              <a:rPr lang="en-US" sz="2400" b="1" dirty="0" smtClean="0">
                <a:solidFill>
                  <a:srgbClr val="FF3399"/>
                </a:solidFill>
              </a:rPr>
              <a:t>8 </a:t>
            </a:r>
            <a:r>
              <a:rPr lang="en-US" sz="2400" b="1" dirty="0">
                <a:solidFill>
                  <a:srgbClr val="FF3399"/>
                </a:solidFill>
              </a:rPr>
              <a:t>Where did you go last summer? </a:t>
            </a:r>
            <a:endParaRPr lang="en-US" sz="2400" b="1" dirty="0" smtClean="0">
              <a:solidFill>
                <a:srgbClr val="FF3399"/>
              </a:solidFill>
            </a:endParaRPr>
          </a:p>
          <a:p>
            <a:pPr>
              <a:lnSpc>
                <a:spcPts val="3200"/>
              </a:lnSpc>
            </a:pPr>
            <a:r>
              <a:rPr lang="en-US" sz="2400" b="1" dirty="0" smtClean="0">
                <a:solidFill>
                  <a:srgbClr val="FF3399"/>
                </a:solidFill>
              </a:rPr>
              <a:t>9 </a:t>
            </a:r>
            <a:r>
              <a:rPr lang="en-US" sz="2400" b="1" dirty="0">
                <a:solidFill>
                  <a:srgbClr val="FF3399"/>
                </a:solidFill>
              </a:rPr>
              <a:t>Is your father a doctor? </a:t>
            </a:r>
            <a:endParaRPr lang="en-US" sz="2400" b="1" dirty="0" smtClean="0">
              <a:solidFill>
                <a:srgbClr val="FF3399"/>
              </a:solidFill>
            </a:endParaRPr>
          </a:p>
          <a:p>
            <a:pPr>
              <a:lnSpc>
                <a:spcPts val="3200"/>
              </a:lnSpc>
            </a:pPr>
            <a:r>
              <a:rPr lang="en-US" sz="2400" b="1" dirty="0" smtClean="0">
                <a:solidFill>
                  <a:srgbClr val="FF3399"/>
                </a:solidFill>
              </a:rPr>
              <a:t>10 </a:t>
            </a:r>
            <a:r>
              <a:rPr lang="en-US" sz="2400" b="1" dirty="0">
                <a:solidFill>
                  <a:srgbClr val="FF3399"/>
                </a:solidFill>
              </a:rPr>
              <a:t>Did you come to school by bus?</a:t>
            </a:r>
            <a:endParaRPr lang="es-AR" sz="2400" b="1" dirty="0">
              <a:solidFill>
                <a:srgbClr val="FF3399"/>
              </a:solidFill>
            </a:endParaRPr>
          </a:p>
          <a:p>
            <a:pPr>
              <a:lnSpc>
                <a:spcPts val="3200"/>
              </a:lnSpc>
            </a:pPr>
            <a:endParaRPr lang="en-US" sz="2400" b="1" dirty="0" smtClean="0">
              <a:solidFill>
                <a:srgbClr val="FF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378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035584" y="691202"/>
            <a:ext cx="1031178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b="1" u="sng" dirty="0">
                <a:solidFill>
                  <a:srgbClr val="5B9BD5"/>
                </a:solidFill>
              </a:rPr>
              <a:t>Write questions </a:t>
            </a:r>
            <a:r>
              <a:rPr lang="en-US" sz="2700" b="1" u="sng" dirty="0" smtClean="0">
                <a:solidFill>
                  <a:srgbClr val="5B9BD5"/>
                </a:solidFill>
              </a:rPr>
              <a:t>in </a:t>
            </a:r>
            <a:r>
              <a:rPr lang="en-US" sz="2700" b="1" u="sng" dirty="0">
                <a:solidFill>
                  <a:srgbClr val="5B9BD5"/>
                </a:solidFill>
              </a:rPr>
              <a:t>the present or past simple</a:t>
            </a:r>
            <a:r>
              <a:rPr lang="en-US" sz="2700" b="1" u="sng" dirty="0" smtClean="0">
                <a:solidFill>
                  <a:srgbClr val="5B9BD5"/>
                </a:solidFill>
              </a:rPr>
              <a:t>.</a:t>
            </a:r>
            <a:endParaRPr lang="en-US" sz="2700" b="1" u="sng" dirty="0">
              <a:solidFill>
                <a:srgbClr val="5B9BD5"/>
              </a:solidFill>
            </a:endParaRPr>
          </a:p>
          <a:p>
            <a:r>
              <a:rPr lang="en-US" sz="2300" dirty="0">
                <a:solidFill>
                  <a:prstClr val="black"/>
                </a:solidFill>
              </a:rPr>
              <a:t>1 Where </a:t>
            </a:r>
            <a:r>
              <a:rPr lang="en-US" sz="2300" i="1" dirty="0">
                <a:solidFill>
                  <a:prstClr val="black"/>
                </a:solidFill>
              </a:rPr>
              <a:t>do you go to university </a:t>
            </a:r>
            <a:r>
              <a:rPr lang="en-US" sz="2300" i="1" dirty="0" smtClean="0">
                <a:solidFill>
                  <a:prstClr val="black"/>
                </a:solidFill>
              </a:rPr>
              <a:t>?   </a:t>
            </a:r>
            <a:r>
              <a:rPr lang="es-AR" sz="2300" dirty="0" smtClean="0">
                <a:solidFill>
                  <a:prstClr val="black"/>
                </a:solidFill>
              </a:rPr>
              <a:t>(</a:t>
            </a:r>
            <a:r>
              <a:rPr lang="es-AR" sz="2300" dirty="0" err="1">
                <a:solidFill>
                  <a:prstClr val="black"/>
                </a:solidFill>
              </a:rPr>
              <a:t>you</a:t>
            </a:r>
            <a:r>
              <a:rPr lang="es-AR" sz="2300" dirty="0">
                <a:solidFill>
                  <a:prstClr val="black"/>
                </a:solidFill>
              </a:rPr>
              <a:t> / </a:t>
            </a:r>
            <a:r>
              <a:rPr lang="es-AR" sz="2300" dirty="0" err="1">
                <a:solidFill>
                  <a:prstClr val="black"/>
                </a:solidFill>
              </a:rPr>
              <a:t>go</a:t>
            </a:r>
            <a:r>
              <a:rPr lang="es-AR" sz="2300" dirty="0">
                <a:solidFill>
                  <a:prstClr val="black"/>
                </a:solidFill>
              </a:rPr>
              <a:t> to </a:t>
            </a:r>
            <a:r>
              <a:rPr lang="es-AR" sz="2300" dirty="0" err="1">
                <a:solidFill>
                  <a:prstClr val="black"/>
                </a:solidFill>
              </a:rPr>
              <a:t>university</a:t>
            </a:r>
            <a:r>
              <a:rPr lang="es-AR" sz="2300" dirty="0" smtClean="0">
                <a:solidFill>
                  <a:prstClr val="black"/>
                </a:solidFill>
              </a:rPr>
              <a:t>)</a:t>
            </a:r>
          </a:p>
          <a:p>
            <a:r>
              <a:rPr lang="es-MX" sz="2300" dirty="0" smtClean="0">
                <a:solidFill>
                  <a:prstClr val="black"/>
                </a:solidFill>
              </a:rPr>
              <a:t>	</a:t>
            </a:r>
            <a:r>
              <a:rPr lang="es-MX" sz="2300" b="1" dirty="0" err="1" smtClean="0">
                <a:solidFill>
                  <a:srgbClr val="5B9BD5"/>
                </a:solidFill>
              </a:rPr>
              <a:t>Where</a:t>
            </a:r>
            <a:r>
              <a:rPr lang="es-MX" sz="2300" b="1" dirty="0" smtClean="0">
                <a:solidFill>
                  <a:srgbClr val="5B9BD5"/>
                </a:solidFill>
              </a:rPr>
              <a:t> do </a:t>
            </a:r>
            <a:r>
              <a:rPr lang="es-MX" sz="2300" b="1" dirty="0" err="1" smtClean="0">
                <a:solidFill>
                  <a:srgbClr val="5B9BD5"/>
                </a:solidFill>
              </a:rPr>
              <a:t>you</a:t>
            </a:r>
            <a:r>
              <a:rPr lang="es-MX" sz="2300" b="1" dirty="0" smtClean="0">
                <a:solidFill>
                  <a:srgbClr val="5B9BD5"/>
                </a:solidFill>
              </a:rPr>
              <a:t> </a:t>
            </a:r>
            <a:r>
              <a:rPr lang="es-MX" sz="2300" b="1" dirty="0" err="1" smtClean="0">
                <a:solidFill>
                  <a:srgbClr val="5B9BD5"/>
                </a:solidFill>
              </a:rPr>
              <a:t>go</a:t>
            </a:r>
            <a:r>
              <a:rPr lang="es-MX" sz="2300" b="1" dirty="0" smtClean="0">
                <a:solidFill>
                  <a:srgbClr val="5B9BD5"/>
                </a:solidFill>
              </a:rPr>
              <a:t> to </a:t>
            </a:r>
            <a:r>
              <a:rPr lang="es-MX" sz="2300" b="1" dirty="0" err="1" smtClean="0">
                <a:solidFill>
                  <a:srgbClr val="5B9BD5"/>
                </a:solidFill>
              </a:rPr>
              <a:t>university</a:t>
            </a:r>
            <a:r>
              <a:rPr lang="es-MX" sz="2300" b="1" dirty="0" smtClean="0">
                <a:solidFill>
                  <a:srgbClr val="5B9BD5"/>
                </a:solidFill>
              </a:rPr>
              <a:t>?</a:t>
            </a:r>
            <a:endParaRPr lang="es-AR" sz="2300" b="1" dirty="0">
              <a:solidFill>
                <a:srgbClr val="5B9BD5"/>
              </a:solidFill>
            </a:endParaRPr>
          </a:p>
          <a:p>
            <a:r>
              <a:rPr lang="es-AR" sz="2300" dirty="0">
                <a:solidFill>
                  <a:prstClr val="black"/>
                </a:solidFill>
              </a:rPr>
              <a:t>2 </a:t>
            </a:r>
            <a:r>
              <a:rPr lang="es-AR" sz="2300" dirty="0" err="1">
                <a:solidFill>
                  <a:prstClr val="black"/>
                </a:solidFill>
              </a:rPr>
              <a:t>What</a:t>
            </a:r>
            <a:r>
              <a:rPr lang="es-AR" sz="2300" dirty="0">
                <a:solidFill>
                  <a:prstClr val="black"/>
                </a:solidFill>
              </a:rPr>
              <a:t> </a:t>
            </a:r>
            <a:r>
              <a:rPr lang="es-AR" sz="2300" dirty="0" smtClean="0">
                <a:solidFill>
                  <a:prstClr val="black"/>
                </a:solidFill>
              </a:rPr>
              <a:t>?  (</a:t>
            </a:r>
            <a:r>
              <a:rPr lang="es-AR" sz="2300" dirty="0" err="1">
                <a:solidFill>
                  <a:prstClr val="black"/>
                </a:solidFill>
              </a:rPr>
              <a:t>you</a:t>
            </a:r>
            <a:r>
              <a:rPr lang="es-AR" sz="2300" dirty="0">
                <a:solidFill>
                  <a:prstClr val="black"/>
                </a:solidFill>
              </a:rPr>
              <a:t> / do </a:t>
            </a:r>
            <a:r>
              <a:rPr lang="es-AR" sz="2300" dirty="0" err="1">
                <a:solidFill>
                  <a:prstClr val="black"/>
                </a:solidFill>
              </a:rPr>
              <a:t>last</a:t>
            </a:r>
            <a:r>
              <a:rPr lang="es-AR" sz="2300" dirty="0">
                <a:solidFill>
                  <a:prstClr val="black"/>
                </a:solidFill>
              </a:rPr>
              <a:t> </a:t>
            </a:r>
            <a:r>
              <a:rPr lang="es-AR" sz="2300" dirty="0" err="1">
                <a:solidFill>
                  <a:prstClr val="black"/>
                </a:solidFill>
              </a:rPr>
              <a:t>night</a:t>
            </a:r>
            <a:r>
              <a:rPr lang="es-AR" sz="2300" dirty="0" smtClean="0">
                <a:solidFill>
                  <a:prstClr val="black"/>
                </a:solidFill>
              </a:rPr>
              <a:t>)</a:t>
            </a:r>
          </a:p>
          <a:p>
            <a:r>
              <a:rPr lang="es-MX" sz="2300" dirty="0">
                <a:solidFill>
                  <a:prstClr val="black"/>
                </a:solidFill>
              </a:rPr>
              <a:t>	</a:t>
            </a:r>
            <a:r>
              <a:rPr lang="es-MX" sz="2300" b="1" dirty="0" err="1" smtClean="0">
                <a:solidFill>
                  <a:srgbClr val="5B9BD5"/>
                </a:solidFill>
              </a:rPr>
              <a:t>What</a:t>
            </a:r>
            <a:r>
              <a:rPr lang="es-MX" sz="2300" b="1" dirty="0" smtClean="0">
                <a:solidFill>
                  <a:srgbClr val="5B9BD5"/>
                </a:solidFill>
              </a:rPr>
              <a:t> </a:t>
            </a:r>
            <a:r>
              <a:rPr lang="es-MX" sz="2300" b="1" dirty="0" err="1" smtClean="0">
                <a:solidFill>
                  <a:srgbClr val="5B9BD5"/>
                </a:solidFill>
              </a:rPr>
              <a:t>did</a:t>
            </a:r>
            <a:r>
              <a:rPr lang="es-MX" sz="2300" b="1" dirty="0" smtClean="0">
                <a:solidFill>
                  <a:srgbClr val="5B9BD5"/>
                </a:solidFill>
              </a:rPr>
              <a:t> </a:t>
            </a:r>
            <a:r>
              <a:rPr lang="es-MX" sz="2300" b="1" dirty="0" err="1" smtClean="0">
                <a:solidFill>
                  <a:srgbClr val="5B9BD5"/>
                </a:solidFill>
              </a:rPr>
              <a:t>you</a:t>
            </a:r>
            <a:r>
              <a:rPr lang="es-MX" sz="2300" b="1" dirty="0" smtClean="0">
                <a:solidFill>
                  <a:srgbClr val="5B9BD5"/>
                </a:solidFill>
              </a:rPr>
              <a:t> do </a:t>
            </a:r>
            <a:r>
              <a:rPr lang="es-MX" sz="2300" b="1" dirty="0" err="1" smtClean="0">
                <a:solidFill>
                  <a:srgbClr val="5B9BD5"/>
                </a:solidFill>
              </a:rPr>
              <a:t>last</a:t>
            </a:r>
            <a:r>
              <a:rPr lang="es-MX" sz="2300" b="1" dirty="0" smtClean="0">
                <a:solidFill>
                  <a:srgbClr val="5B9BD5"/>
                </a:solidFill>
              </a:rPr>
              <a:t> </a:t>
            </a:r>
            <a:r>
              <a:rPr lang="es-MX" sz="2300" b="1" dirty="0" err="1" smtClean="0">
                <a:solidFill>
                  <a:srgbClr val="5B9BD5"/>
                </a:solidFill>
              </a:rPr>
              <a:t>night</a:t>
            </a:r>
            <a:r>
              <a:rPr lang="es-MX" sz="2300" b="1" dirty="0" smtClean="0">
                <a:solidFill>
                  <a:srgbClr val="5B9BD5"/>
                </a:solidFill>
              </a:rPr>
              <a:t>?</a:t>
            </a:r>
            <a:endParaRPr lang="es-AR" sz="2300" b="1" dirty="0">
              <a:solidFill>
                <a:srgbClr val="5B9BD5"/>
              </a:solidFill>
            </a:endParaRPr>
          </a:p>
          <a:p>
            <a:r>
              <a:rPr lang="es-AR" sz="2300" dirty="0">
                <a:solidFill>
                  <a:prstClr val="black"/>
                </a:solidFill>
              </a:rPr>
              <a:t>3 </a:t>
            </a:r>
            <a:r>
              <a:rPr lang="es-AR" sz="2300" dirty="0" err="1">
                <a:solidFill>
                  <a:prstClr val="black"/>
                </a:solidFill>
              </a:rPr>
              <a:t>What</a:t>
            </a:r>
            <a:r>
              <a:rPr lang="es-AR" sz="2300" dirty="0">
                <a:solidFill>
                  <a:prstClr val="black"/>
                </a:solidFill>
              </a:rPr>
              <a:t> </a:t>
            </a:r>
            <a:r>
              <a:rPr lang="es-AR" sz="2300" dirty="0" smtClean="0">
                <a:solidFill>
                  <a:prstClr val="black"/>
                </a:solidFill>
              </a:rPr>
              <a:t>?</a:t>
            </a:r>
            <a:r>
              <a:rPr lang="es-AR" sz="2300" dirty="0">
                <a:solidFill>
                  <a:prstClr val="black"/>
                </a:solidFill>
              </a:rPr>
              <a:t> </a:t>
            </a:r>
            <a:r>
              <a:rPr lang="en-US" sz="2300" dirty="0" smtClean="0">
                <a:solidFill>
                  <a:prstClr val="black"/>
                </a:solidFill>
              </a:rPr>
              <a:t>(</a:t>
            </a:r>
            <a:r>
              <a:rPr lang="en-US" sz="2300" dirty="0">
                <a:solidFill>
                  <a:prstClr val="black"/>
                </a:solidFill>
              </a:rPr>
              <a:t>TV </a:t>
            </a:r>
            <a:r>
              <a:rPr lang="en-US" sz="2300" dirty="0" err="1">
                <a:solidFill>
                  <a:prstClr val="black"/>
                </a:solidFill>
              </a:rPr>
              <a:t>programmes</a:t>
            </a:r>
            <a:r>
              <a:rPr lang="en-US" sz="2300" dirty="0">
                <a:solidFill>
                  <a:prstClr val="black"/>
                </a:solidFill>
              </a:rPr>
              <a:t> / your girlfriend / watch</a:t>
            </a:r>
            <a:r>
              <a:rPr lang="en-US" sz="2300" dirty="0" smtClean="0">
                <a:solidFill>
                  <a:prstClr val="black"/>
                </a:solidFill>
              </a:rPr>
              <a:t>)</a:t>
            </a:r>
          </a:p>
          <a:p>
            <a:r>
              <a:rPr lang="en-US" sz="2300" dirty="0">
                <a:solidFill>
                  <a:prstClr val="black"/>
                </a:solidFill>
              </a:rPr>
              <a:t>	</a:t>
            </a:r>
            <a:r>
              <a:rPr lang="en-US" sz="2300" b="1" dirty="0" smtClean="0">
                <a:solidFill>
                  <a:srgbClr val="5B9BD5"/>
                </a:solidFill>
              </a:rPr>
              <a:t>What TV </a:t>
            </a:r>
            <a:r>
              <a:rPr lang="en-US" sz="2300" b="1" dirty="0" err="1" smtClean="0">
                <a:solidFill>
                  <a:srgbClr val="5B9BD5"/>
                </a:solidFill>
              </a:rPr>
              <a:t>programmes</a:t>
            </a:r>
            <a:r>
              <a:rPr lang="en-US" sz="2300" b="1" dirty="0" smtClean="0">
                <a:solidFill>
                  <a:srgbClr val="5B9BD5"/>
                </a:solidFill>
              </a:rPr>
              <a:t> does your girlfriend watch?</a:t>
            </a:r>
            <a:endParaRPr lang="en-US" sz="2300" b="1" dirty="0">
              <a:solidFill>
                <a:srgbClr val="5B9BD5"/>
              </a:solidFill>
            </a:endParaRPr>
          </a:p>
          <a:p>
            <a:r>
              <a:rPr lang="es-AR" sz="2300" dirty="0">
                <a:solidFill>
                  <a:prstClr val="black"/>
                </a:solidFill>
              </a:rPr>
              <a:t>4 </a:t>
            </a:r>
            <a:r>
              <a:rPr lang="es-AR" sz="2300" dirty="0" err="1">
                <a:solidFill>
                  <a:prstClr val="black"/>
                </a:solidFill>
              </a:rPr>
              <a:t>When</a:t>
            </a:r>
            <a:r>
              <a:rPr lang="es-AR" sz="2300" dirty="0">
                <a:solidFill>
                  <a:prstClr val="black"/>
                </a:solidFill>
              </a:rPr>
              <a:t> </a:t>
            </a:r>
            <a:r>
              <a:rPr lang="es-AR" sz="2300" dirty="0" smtClean="0">
                <a:solidFill>
                  <a:prstClr val="black"/>
                </a:solidFill>
              </a:rPr>
              <a:t>? (</a:t>
            </a:r>
            <a:r>
              <a:rPr lang="es-AR" sz="2300" dirty="0" err="1">
                <a:solidFill>
                  <a:prstClr val="black"/>
                </a:solidFill>
              </a:rPr>
              <a:t>your</a:t>
            </a:r>
            <a:r>
              <a:rPr lang="es-AR" sz="2300" dirty="0">
                <a:solidFill>
                  <a:prstClr val="black"/>
                </a:solidFill>
              </a:rPr>
              <a:t> </a:t>
            </a:r>
            <a:r>
              <a:rPr lang="es-AR" sz="2300" dirty="0" err="1">
                <a:solidFill>
                  <a:prstClr val="black"/>
                </a:solidFill>
              </a:rPr>
              <a:t>birthday</a:t>
            </a:r>
            <a:r>
              <a:rPr lang="es-AR" sz="2300" dirty="0" smtClean="0">
                <a:solidFill>
                  <a:prstClr val="black"/>
                </a:solidFill>
              </a:rPr>
              <a:t>)</a:t>
            </a:r>
          </a:p>
          <a:p>
            <a:r>
              <a:rPr lang="es-MX" sz="2300" dirty="0">
                <a:solidFill>
                  <a:prstClr val="black"/>
                </a:solidFill>
              </a:rPr>
              <a:t>	</a:t>
            </a:r>
            <a:r>
              <a:rPr lang="es-MX" sz="2300" b="1" dirty="0" err="1" smtClean="0">
                <a:solidFill>
                  <a:srgbClr val="5B9BD5"/>
                </a:solidFill>
              </a:rPr>
              <a:t>When</a:t>
            </a:r>
            <a:r>
              <a:rPr lang="es-MX" sz="2300" b="1" dirty="0" smtClean="0">
                <a:solidFill>
                  <a:srgbClr val="5B9BD5"/>
                </a:solidFill>
              </a:rPr>
              <a:t> </a:t>
            </a:r>
            <a:r>
              <a:rPr lang="es-MX" sz="2300" b="1" dirty="0" err="1" smtClean="0">
                <a:solidFill>
                  <a:srgbClr val="5B9BD5"/>
                </a:solidFill>
              </a:rPr>
              <a:t>is</a:t>
            </a:r>
            <a:r>
              <a:rPr lang="es-MX" sz="2300" b="1" dirty="0" smtClean="0">
                <a:solidFill>
                  <a:srgbClr val="5B9BD5"/>
                </a:solidFill>
              </a:rPr>
              <a:t> </a:t>
            </a:r>
            <a:r>
              <a:rPr lang="es-MX" sz="2300" b="1" dirty="0" err="1" smtClean="0">
                <a:solidFill>
                  <a:srgbClr val="5B9BD5"/>
                </a:solidFill>
              </a:rPr>
              <a:t>your</a:t>
            </a:r>
            <a:r>
              <a:rPr lang="es-MX" sz="2300" b="1" dirty="0" smtClean="0">
                <a:solidFill>
                  <a:srgbClr val="5B9BD5"/>
                </a:solidFill>
              </a:rPr>
              <a:t> </a:t>
            </a:r>
            <a:r>
              <a:rPr lang="es-MX" sz="2300" b="1" dirty="0" err="1" smtClean="0">
                <a:solidFill>
                  <a:srgbClr val="5B9BD5"/>
                </a:solidFill>
              </a:rPr>
              <a:t>birthday</a:t>
            </a:r>
            <a:r>
              <a:rPr lang="es-MX" sz="2300" b="1" dirty="0" smtClean="0">
                <a:solidFill>
                  <a:srgbClr val="5B9BD5"/>
                </a:solidFill>
              </a:rPr>
              <a:t>?</a:t>
            </a:r>
            <a:endParaRPr lang="es-AR" sz="2300" b="1" dirty="0">
              <a:solidFill>
                <a:srgbClr val="5B9BD5"/>
              </a:solidFill>
            </a:endParaRPr>
          </a:p>
          <a:p>
            <a:r>
              <a:rPr lang="es-AR" sz="2300" dirty="0">
                <a:solidFill>
                  <a:prstClr val="black"/>
                </a:solidFill>
              </a:rPr>
              <a:t>5 </a:t>
            </a:r>
            <a:r>
              <a:rPr lang="es-AR" sz="2300" dirty="0" err="1">
                <a:solidFill>
                  <a:prstClr val="black"/>
                </a:solidFill>
              </a:rPr>
              <a:t>Where</a:t>
            </a:r>
            <a:r>
              <a:rPr lang="es-AR" sz="2300" dirty="0">
                <a:solidFill>
                  <a:prstClr val="black"/>
                </a:solidFill>
              </a:rPr>
              <a:t> </a:t>
            </a:r>
            <a:r>
              <a:rPr lang="es-AR" sz="2300" dirty="0" smtClean="0">
                <a:solidFill>
                  <a:prstClr val="black"/>
                </a:solidFill>
              </a:rPr>
              <a:t>? (</a:t>
            </a:r>
            <a:r>
              <a:rPr lang="es-AR" sz="2300" dirty="0" err="1">
                <a:solidFill>
                  <a:prstClr val="black"/>
                </a:solidFill>
              </a:rPr>
              <a:t>you</a:t>
            </a:r>
            <a:r>
              <a:rPr lang="es-AR" sz="2300" dirty="0">
                <a:solidFill>
                  <a:prstClr val="black"/>
                </a:solidFill>
              </a:rPr>
              <a:t> / </a:t>
            </a:r>
            <a:r>
              <a:rPr lang="es-AR" sz="2300" dirty="0" err="1">
                <a:solidFill>
                  <a:prstClr val="black"/>
                </a:solidFill>
              </a:rPr>
              <a:t>from</a:t>
            </a:r>
            <a:r>
              <a:rPr lang="es-AR" sz="2300" dirty="0" smtClean="0">
                <a:solidFill>
                  <a:prstClr val="black"/>
                </a:solidFill>
              </a:rPr>
              <a:t>)</a:t>
            </a:r>
          </a:p>
          <a:p>
            <a:r>
              <a:rPr lang="es-MX" sz="2300" dirty="0">
                <a:solidFill>
                  <a:prstClr val="black"/>
                </a:solidFill>
              </a:rPr>
              <a:t>	</a:t>
            </a:r>
            <a:r>
              <a:rPr lang="es-MX" sz="2300" b="1" dirty="0" err="1" smtClean="0">
                <a:solidFill>
                  <a:srgbClr val="5B9BD5"/>
                </a:solidFill>
              </a:rPr>
              <a:t>Where</a:t>
            </a:r>
            <a:r>
              <a:rPr lang="es-MX" sz="2300" b="1" dirty="0" smtClean="0">
                <a:solidFill>
                  <a:srgbClr val="5B9BD5"/>
                </a:solidFill>
              </a:rPr>
              <a:t> are </a:t>
            </a:r>
            <a:r>
              <a:rPr lang="es-MX" sz="2300" b="1" dirty="0" err="1" smtClean="0">
                <a:solidFill>
                  <a:srgbClr val="5B9BD5"/>
                </a:solidFill>
              </a:rPr>
              <a:t>you</a:t>
            </a:r>
            <a:r>
              <a:rPr lang="es-MX" sz="2300" b="1" dirty="0" smtClean="0">
                <a:solidFill>
                  <a:srgbClr val="5B9BD5"/>
                </a:solidFill>
              </a:rPr>
              <a:t> </a:t>
            </a:r>
            <a:r>
              <a:rPr lang="es-MX" sz="2300" b="1" dirty="0" err="1" smtClean="0">
                <a:solidFill>
                  <a:srgbClr val="5B9BD5"/>
                </a:solidFill>
              </a:rPr>
              <a:t>from</a:t>
            </a:r>
            <a:r>
              <a:rPr lang="es-MX" sz="2300" b="1" dirty="0" smtClean="0">
                <a:solidFill>
                  <a:srgbClr val="5B9BD5"/>
                </a:solidFill>
              </a:rPr>
              <a:t>?</a:t>
            </a:r>
            <a:endParaRPr lang="es-AR" sz="2300" b="1" dirty="0">
              <a:solidFill>
                <a:srgbClr val="5B9BD5"/>
              </a:solidFill>
            </a:endParaRPr>
          </a:p>
          <a:p>
            <a:r>
              <a:rPr lang="es-AR" sz="2300" dirty="0">
                <a:solidFill>
                  <a:prstClr val="black"/>
                </a:solidFill>
              </a:rPr>
              <a:t>6 </a:t>
            </a:r>
            <a:r>
              <a:rPr lang="es-AR" sz="2300" dirty="0" err="1" smtClean="0">
                <a:solidFill>
                  <a:prstClr val="black"/>
                </a:solidFill>
              </a:rPr>
              <a:t>Where</a:t>
            </a:r>
            <a:r>
              <a:rPr lang="es-AR" sz="2300" dirty="0">
                <a:solidFill>
                  <a:prstClr val="black"/>
                </a:solidFill>
              </a:rPr>
              <a:t> </a:t>
            </a:r>
            <a:r>
              <a:rPr lang="en-US" sz="2300" dirty="0" smtClean="0">
                <a:solidFill>
                  <a:prstClr val="black"/>
                </a:solidFill>
              </a:rPr>
              <a:t>(your </a:t>
            </a:r>
            <a:r>
              <a:rPr lang="en-US" sz="2300" dirty="0">
                <a:solidFill>
                  <a:prstClr val="black"/>
                </a:solidFill>
              </a:rPr>
              <a:t>friends / go / holiday last year</a:t>
            </a:r>
            <a:r>
              <a:rPr lang="en-US" sz="2300" dirty="0" smtClean="0">
                <a:solidFill>
                  <a:prstClr val="black"/>
                </a:solidFill>
              </a:rPr>
              <a:t>)</a:t>
            </a:r>
          </a:p>
          <a:p>
            <a:r>
              <a:rPr lang="en-US" sz="2300" dirty="0">
                <a:solidFill>
                  <a:prstClr val="black"/>
                </a:solidFill>
              </a:rPr>
              <a:t>	</a:t>
            </a:r>
            <a:r>
              <a:rPr lang="en-US" sz="2300" b="1" dirty="0" smtClean="0">
                <a:solidFill>
                  <a:srgbClr val="5B9BD5"/>
                </a:solidFill>
              </a:rPr>
              <a:t>Where did your friends go on holiday last year?</a:t>
            </a:r>
            <a:endParaRPr lang="en-US" sz="2300" b="1" dirty="0">
              <a:solidFill>
                <a:srgbClr val="5B9BD5"/>
              </a:solidFill>
            </a:endParaRPr>
          </a:p>
          <a:p>
            <a:r>
              <a:rPr lang="en-US" sz="2300" dirty="0">
                <a:solidFill>
                  <a:prstClr val="black"/>
                </a:solidFill>
              </a:rPr>
              <a:t>7 What </a:t>
            </a:r>
            <a:r>
              <a:rPr lang="en-US" sz="2300" dirty="0" smtClean="0">
                <a:solidFill>
                  <a:prstClr val="black"/>
                </a:solidFill>
              </a:rPr>
              <a:t>kind of </a:t>
            </a:r>
            <a:r>
              <a:rPr lang="en-US" sz="2300" dirty="0">
                <a:solidFill>
                  <a:prstClr val="black"/>
                </a:solidFill>
              </a:rPr>
              <a:t>books </a:t>
            </a:r>
            <a:r>
              <a:rPr lang="en-US" sz="2300" dirty="0" smtClean="0">
                <a:solidFill>
                  <a:prstClr val="black"/>
                </a:solidFill>
              </a:rPr>
              <a:t>? </a:t>
            </a:r>
            <a:r>
              <a:rPr lang="es-AR" sz="2300" dirty="0" smtClean="0">
                <a:solidFill>
                  <a:prstClr val="black"/>
                </a:solidFill>
              </a:rPr>
              <a:t>(</a:t>
            </a:r>
            <a:r>
              <a:rPr lang="es-AR" sz="2300" dirty="0" err="1">
                <a:solidFill>
                  <a:prstClr val="black"/>
                </a:solidFill>
              </a:rPr>
              <a:t>you</a:t>
            </a:r>
            <a:r>
              <a:rPr lang="es-AR" sz="2300" dirty="0">
                <a:solidFill>
                  <a:prstClr val="black"/>
                </a:solidFill>
              </a:rPr>
              <a:t> / </a:t>
            </a:r>
            <a:r>
              <a:rPr lang="es-AR" sz="2300" dirty="0" err="1">
                <a:solidFill>
                  <a:prstClr val="black"/>
                </a:solidFill>
              </a:rPr>
              <a:t>read</a:t>
            </a:r>
            <a:r>
              <a:rPr lang="es-AR" sz="2300" dirty="0" smtClean="0">
                <a:solidFill>
                  <a:prstClr val="black"/>
                </a:solidFill>
              </a:rPr>
              <a:t>)</a:t>
            </a:r>
          </a:p>
          <a:p>
            <a:r>
              <a:rPr lang="es-MX" sz="2300" dirty="0">
                <a:solidFill>
                  <a:prstClr val="black"/>
                </a:solidFill>
              </a:rPr>
              <a:t>	</a:t>
            </a:r>
            <a:r>
              <a:rPr lang="es-MX" sz="2300" b="1" dirty="0" err="1" smtClean="0">
                <a:solidFill>
                  <a:srgbClr val="5B9BD5"/>
                </a:solidFill>
              </a:rPr>
              <a:t>What</a:t>
            </a:r>
            <a:r>
              <a:rPr lang="es-MX" sz="2300" b="1" dirty="0" smtClean="0">
                <a:solidFill>
                  <a:srgbClr val="5B9BD5"/>
                </a:solidFill>
              </a:rPr>
              <a:t> </a:t>
            </a:r>
            <a:r>
              <a:rPr lang="es-MX" sz="2300" b="1" dirty="0" err="1" smtClean="0">
                <a:solidFill>
                  <a:srgbClr val="5B9BD5"/>
                </a:solidFill>
              </a:rPr>
              <a:t>kind</a:t>
            </a:r>
            <a:r>
              <a:rPr lang="es-MX" sz="2300" b="1" dirty="0" smtClean="0">
                <a:solidFill>
                  <a:srgbClr val="5B9BD5"/>
                </a:solidFill>
              </a:rPr>
              <a:t> of </a:t>
            </a:r>
            <a:r>
              <a:rPr lang="es-MX" sz="2300" b="1" dirty="0" err="1" smtClean="0">
                <a:solidFill>
                  <a:srgbClr val="5B9BD5"/>
                </a:solidFill>
              </a:rPr>
              <a:t>books</a:t>
            </a:r>
            <a:r>
              <a:rPr lang="es-MX" sz="2300" b="1" dirty="0" smtClean="0">
                <a:solidFill>
                  <a:srgbClr val="5B9BD5"/>
                </a:solidFill>
              </a:rPr>
              <a:t> do </a:t>
            </a:r>
            <a:r>
              <a:rPr lang="es-MX" sz="2300" b="1" dirty="0" err="1" smtClean="0">
                <a:solidFill>
                  <a:srgbClr val="5B9BD5"/>
                </a:solidFill>
              </a:rPr>
              <a:t>you</a:t>
            </a:r>
            <a:r>
              <a:rPr lang="es-MX" sz="2300" b="1" dirty="0" smtClean="0">
                <a:solidFill>
                  <a:srgbClr val="5B9BD5"/>
                </a:solidFill>
              </a:rPr>
              <a:t> </a:t>
            </a:r>
            <a:r>
              <a:rPr lang="es-MX" sz="2300" b="1" dirty="0" err="1" smtClean="0">
                <a:solidFill>
                  <a:srgbClr val="5B9BD5"/>
                </a:solidFill>
              </a:rPr>
              <a:t>read</a:t>
            </a:r>
            <a:r>
              <a:rPr lang="es-MX" sz="2300" b="1" dirty="0" smtClean="0">
                <a:solidFill>
                  <a:srgbClr val="5B9BD5"/>
                </a:solidFill>
              </a:rPr>
              <a:t>?</a:t>
            </a:r>
            <a:endParaRPr lang="es-AR" sz="2300" b="1" dirty="0">
              <a:solidFill>
                <a:srgbClr val="5B9BD5"/>
              </a:solidFill>
            </a:endParaRPr>
          </a:p>
          <a:p>
            <a:r>
              <a:rPr lang="es-AR" sz="2300" dirty="0">
                <a:solidFill>
                  <a:prstClr val="black"/>
                </a:solidFill>
              </a:rPr>
              <a:t>8 </a:t>
            </a:r>
            <a:r>
              <a:rPr lang="es-AR" sz="2300" dirty="0" err="1">
                <a:solidFill>
                  <a:prstClr val="black"/>
                </a:solidFill>
              </a:rPr>
              <a:t>Why</a:t>
            </a:r>
            <a:r>
              <a:rPr lang="es-AR" sz="2300" dirty="0">
                <a:solidFill>
                  <a:prstClr val="black"/>
                </a:solidFill>
              </a:rPr>
              <a:t> </a:t>
            </a:r>
            <a:r>
              <a:rPr lang="es-AR" sz="2300" dirty="0" smtClean="0">
                <a:solidFill>
                  <a:prstClr val="black"/>
                </a:solidFill>
              </a:rPr>
              <a:t>? (</a:t>
            </a:r>
            <a:r>
              <a:rPr lang="es-AR" sz="2300" dirty="0" err="1">
                <a:solidFill>
                  <a:prstClr val="black"/>
                </a:solidFill>
              </a:rPr>
              <a:t>you</a:t>
            </a:r>
            <a:r>
              <a:rPr lang="es-AR" sz="2300" dirty="0">
                <a:solidFill>
                  <a:prstClr val="black"/>
                </a:solidFill>
              </a:rPr>
              <a:t> / </a:t>
            </a:r>
            <a:r>
              <a:rPr lang="es-AR" sz="2300" dirty="0" err="1">
                <a:solidFill>
                  <a:prstClr val="black"/>
                </a:solidFill>
              </a:rPr>
              <a:t>angry</a:t>
            </a:r>
            <a:r>
              <a:rPr lang="es-AR" sz="2300" dirty="0">
                <a:solidFill>
                  <a:prstClr val="black"/>
                </a:solidFill>
              </a:rPr>
              <a:t> </a:t>
            </a:r>
            <a:r>
              <a:rPr lang="es-AR" sz="2300" dirty="0" err="1">
                <a:solidFill>
                  <a:prstClr val="black"/>
                </a:solidFill>
              </a:rPr>
              <a:t>yesterday</a:t>
            </a:r>
            <a:r>
              <a:rPr lang="es-AR" sz="2300" dirty="0" smtClean="0">
                <a:solidFill>
                  <a:prstClr val="black"/>
                </a:solidFill>
              </a:rPr>
              <a:t>)</a:t>
            </a:r>
          </a:p>
          <a:p>
            <a:r>
              <a:rPr lang="es-MX" sz="2300" dirty="0">
                <a:solidFill>
                  <a:prstClr val="black"/>
                </a:solidFill>
              </a:rPr>
              <a:t>	</a:t>
            </a:r>
            <a:r>
              <a:rPr lang="es-MX" sz="2300" b="1" dirty="0" err="1" smtClean="0">
                <a:solidFill>
                  <a:srgbClr val="5B9BD5"/>
                </a:solidFill>
              </a:rPr>
              <a:t>Why</a:t>
            </a:r>
            <a:r>
              <a:rPr lang="es-MX" sz="2300" b="1" dirty="0" smtClean="0">
                <a:solidFill>
                  <a:srgbClr val="5B9BD5"/>
                </a:solidFill>
              </a:rPr>
              <a:t> </a:t>
            </a:r>
            <a:r>
              <a:rPr lang="es-MX" sz="2300" b="1" dirty="0" err="1" smtClean="0">
                <a:solidFill>
                  <a:srgbClr val="5B9BD5"/>
                </a:solidFill>
              </a:rPr>
              <a:t>were</a:t>
            </a:r>
            <a:r>
              <a:rPr lang="es-MX" sz="2300" b="1" dirty="0" smtClean="0">
                <a:solidFill>
                  <a:srgbClr val="5B9BD5"/>
                </a:solidFill>
              </a:rPr>
              <a:t> </a:t>
            </a:r>
            <a:r>
              <a:rPr lang="es-MX" sz="2300" b="1" dirty="0" err="1" smtClean="0">
                <a:solidFill>
                  <a:srgbClr val="5B9BD5"/>
                </a:solidFill>
              </a:rPr>
              <a:t>you</a:t>
            </a:r>
            <a:r>
              <a:rPr lang="es-MX" sz="2300" b="1" dirty="0" smtClean="0">
                <a:solidFill>
                  <a:srgbClr val="5B9BD5"/>
                </a:solidFill>
              </a:rPr>
              <a:t> </a:t>
            </a:r>
            <a:r>
              <a:rPr lang="es-MX" sz="2300" b="1" dirty="0" err="1" smtClean="0">
                <a:solidFill>
                  <a:srgbClr val="5B9BD5"/>
                </a:solidFill>
              </a:rPr>
              <a:t>angry</a:t>
            </a:r>
            <a:r>
              <a:rPr lang="es-MX" sz="2300" b="1" dirty="0" smtClean="0">
                <a:solidFill>
                  <a:srgbClr val="5B9BD5"/>
                </a:solidFill>
              </a:rPr>
              <a:t> </a:t>
            </a:r>
            <a:r>
              <a:rPr lang="es-MX" sz="2300" b="1" dirty="0" err="1" smtClean="0">
                <a:solidFill>
                  <a:srgbClr val="5B9BD5"/>
                </a:solidFill>
              </a:rPr>
              <a:t>yesterday</a:t>
            </a:r>
            <a:r>
              <a:rPr lang="es-MX" sz="2300" b="1" dirty="0" smtClean="0">
                <a:solidFill>
                  <a:srgbClr val="5B9BD5"/>
                </a:solidFill>
              </a:rPr>
              <a:t>?</a:t>
            </a:r>
            <a:endParaRPr lang="es-AR" sz="2300" b="1" dirty="0">
              <a:solidFill>
                <a:srgbClr val="5B9B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763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25" y="156688"/>
            <a:ext cx="10269538" cy="101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25" y="1331840"/>
            <a:ext cx="3681227" cy="480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016332" y="2149434"/>
            <a:ext cx="8787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i="1" dirty="0" err="1" smtClean="0">
                <a:solidFill>
                  <a:schemeClr val="bg1">
                    <a:lumMod val="50000"/>
                  </a:schemeClr>
                </a:solidFill>
              </a:rPr>
              <a:t>live</a:t>
            </a:r>
            <a:endParaRPr lang="es-AR" sz="2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287978" y="2498084"/>
            <a:ext cx="8787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i="1" dirty="0" err="1" smtClean="0">
                <a:solidFill>
                  <a:schemeClr val="bg1">
                    <a:lumMod val="50000"/>
                  </a:schemeClr>
                </a:solidFill>
              </a:rPr>
              <a:t>live</a:t>
            </a:r>
            <a:endParaRPr lang="es-AR" sz="2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363251" y="3103725"/>
            <a:ext cx="8787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i="1" dirty="0" err="1" smtClean="0">
                <a:solidFill>
                  <a:schemeClr val="bg1">
                    <a:lumMod val="50000"/>
                  </a:schemeClr>
                </a:solidFill>
              </a:rPr>
              <a:t>have</a:t>
            </a:r>
            <a:endParaRPr lang="es-AR" sz="2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287978" y="3743150"/>
            <a:ext cx="8787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i="1" dirty="0" err="1" smtClean="0">
                <a:solidFill>
                  <a:schemeClr val="bg1">
                    <a:lumMod val="50000"/>
                  </a:schemeClr>
                </a:solidFill>
              </a:rPr>
              <a:t>have</a:t>
            </a:r>
            <a:endParaRPr lang="es-AR" sz="2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769" y="1279338"/>
            <a:ext cx="3242502" cy="4854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6368020" y="1279338"/>
            <a:ext cx="887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i="1" dirty="0" smtClean="0">
                <a:solidFill>
                  <a:schemeClr val="bg1">
                    <a:lumMod val="50000"/>
                  </a:schemeClr>
                </a:solidFill>
              </a:rPr>
              <a:t>do</a:t>
            </a:r>
            <a:endParaRPr lang="es-AR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6883173" y="1616404"/>
            <a:ext cx="887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i="1" dirty="0" err="1" smtClean="0">
                <a:solidFill>
                  <a:schemeClr val="bg1">
                    <a:lumMod val="50000"/>
                  </a:schemeClr>
                </a:solidFill>
              </a:rPr>
              <a:t>get</a:t>
            </a:r>
            <a:endParaRPr lang="es-AR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5083505" y="2498084"/>
            <a:ext cx="887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i="1" dirty="0" err="1" smtClean="0">
                <a:solidFill>
                  <a:schemeClr val="bg1">
                    <a:lumMod val="50000"/>
                  </a:schemeClr>
                </a:solidFill>
              </a:rPr>
              <a:t>have</a:t>
            </a:r>
            <a:endParaRPr lang="es-AR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5083505" y="3103725"/>
            <a:ext cx="887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i="1" dirty="0" err="1" smtClean="0">
                <a:solidFill>
                  <a:schemeClr val="bg1">
                    <a:lumMod val="50000"/>
                  </a:schemeClr>
                </a:solidFill>
              </a:rPr>
              <a:t>go</a:t>
            </a:r>
            <a:endParaRPr lang="es-AR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6625318" y="3376166"/>
            <a:ext cx="887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i="1" dirty="0" err="1" smtClean="0">
                <a:solidFill>
                  <a:schemeClr val="bg1">
                    <a:lumMod val="50000"/>
                  </a:schemeClr>
                </a:solidFill>
              </a:rPr>
              <a:t>study</a:t>
            </a:r>
            <a:endParaRPr lang="es-AR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5995370" y="3958594"/>
            <a:ext cx="887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i="1" dirty="0" err="1" smtClean="0">
                <a:solidFill>
                  <a:schemeClr val="bg1">
                    <a:lumMod val="50000"/>
                  </a:schemeClr>
                </a:solidFill>
              </a:rPr>
              <a:t>speak</a:t>
            </a:r>
            <a:endParaRPr lang="es-AR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348" y="1279338"/>
            <a:ext cx="3186662" cy="4854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8597735" y="1464004"/>
            <a:ext cx="8550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i="1" dirty="0" smtClean="0">
                <a:solidFill>
                  <a:schemeClr val="bg1">
                    <a:lumMod val="50000"/>
                  </a:schemeClr>
                </a:solidFill>
              </a:rPr>
              <a:t>listen</a:t>
            </a:r>
            <a:endParaRPr lang="es-AR" sz="2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9813931" y="2019071"/>
            <a:ext cx="8550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i="1" dirty="0" err="1" smtClean="0">
                <a:solidFill>
                  <a:schemeClr val="bg1">
                    <a:lumMod val="50000"/>
                  </a:schemeClr>
                </a:solidFill>
              </a:rPr>
              <a:t>watch</a:t>
            </a:r>
            <a:endParaRPr lang="es-AR" sz="2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9315167" y="2340170"/>
            <a:ext cx="8550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i="1" dirty="0" smtClean="0">
                <a:solidFill>
                  <a:schemeClr val="bg1">
                    <a:lumMod val="50000"/>
                  </a:schemeClr>
                </a:solidFill>
              </a:rPr>
              <a:t>do</a:t>
            </a:r>
            <a:endParaRPr lang="es-AR" sz="2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8562108" y="3473057"/>
            <a:ext cx="8550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i="1" dirty="0" err="1" smtClean="0">
                <a:solidFill>
                  <a:schemeClr val="bg1">
                    <a:lumMod val="50000"/>
                  </a:schemeClr>
                </a:solidFill>
              </a:rPr>
              <a:t>read</a:t>
            </a:r>
            <a:endParaRPr lang="es-AR" sz="2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10225052" y="3773928"/>
            <a:ext cx="887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i="1" dirty="0" err="1" smtClean="0">
                <a:solidFill>
                  <a:schemeClr val="bg1">
                    <a:lumMod val="50000"/>
                  </a:schemeClr>
                </a:solidFill>
              </a:rPr>
              <a:t>go</a:t>
            </a:r>
            <a:endParaRPr lang="es-AR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9813931" y="4327926"/>
            <a:ext cx="8550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i="1" dirty="0" smtClean="0">
                <a:solidFill>
                  <a:schemeClr val="bg1">
                    <a:lumMod val="50000"/>
                  </a:schemeClr>
                </a:solidFill>
              </a:rPr>
              <a:t>do</a:t>
            </a:r>
            <a:endParaRPr lang="es-AR" sz="2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7" name="EF4e_PreintSB_1.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292935" y="5828640"/>
            <a:ext cx="609600" cy="609600"/>
          </a:xfrm>
          <a:prstGeom prst="rect">
            <a:avLst/>
          </a:prstGeom>
        </p:spPr>
      </p:pic>
      <p:pic>
        <p:nvPicPr>
          <p:cNvPr id="18" name="EF4e_PreintSB_1.3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228791" y="57089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067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10705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422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4" grpId="0"/>
      <p:bldP spid="7" grpId="0"/>
      <p:bldP spid="8" grpId="0"/>
      <p:bldP spid="9" grpId="0"/>
      <p:bldP spid="5" grpId="0"/>
      <p:bldP spid="12" grpId="0"/>
      <p:bldP spid="13" grpId="0"/>
      <p:bldP spid="14" grpId="0"/>
      <p:bldP spid="15" grpId="0"/>
      <p:bldP spid="16" grpId="0"/>
      <p:bldP spid="10" grpId="0"/>
      <p:bldP spid="22" grpId="0"/>
      <p:bldP spid="23" grpId="0"/>
      <p:bldP spid="24" grpId="0"/>
      <p:bldP spid="25" grpId="0"/>
      <p:bldP spid="2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517791" y="702569"/>
            <a:ext cx="10421957" cy="6170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Put the </a:t>
            </a:r>
            <a:r>
              <a:rPr lang="en-US" sz="2700" b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word into </a:t>
            </a:r>
            <a:r>
              <a:rPr lang="en-US" sz="2700" b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correct place </a:t>
            </a:r>
            <a:r>
              <a:rPr lang="en-US" sz="2700" b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the </a:t>
            </a:r>
            <a:r>
              <a:rPr lang="es-AR" sz="2700" b="1" dirty="0" err="1" smtClean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</a:t>
            </a:r>
            <a:r>
              <a:rPr lang="es-AR" sz="2700" b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en-US" sz="2300" dirty="0">
                <a:solidFill>
                  <a:prstClr val="black"/>
                </a:solidFill>
              </a:rPr>
              <a:t>1 Where you born? (</a:t>
            </a:r>
            <a:r>
              <a:rPr lang="en-US" sz="2300" dirty="0" smtClean="0">
                <a:solidFill>
                  <a:prstClr val="black"/>
                </a:solidFill>
              </a:rPr>
              <a:t>were)    </a:t>
            </a:r>
          </a:p>
          <a:p>
            <a:r>
              <a:rPr lang="es-AR" sz="2300" b="1" i="1" dirty="0" smtClean="0">
                <a:solidFill>
                  <a:srgbClr val="D60093"/>
                </a:solidFill>
              </a:rPr>
              <a:t>		</a:t>
            </a:r>
            <a:r>
              <a:rPr lang="es-AR" sz="2300" b="1" i="1" dirty="0" err="1" smtClean="0">
                <a:solidFill>
                  <a:srgbClr val="D60093"/>
                </a:solidFill>
              </a:rPr>
              <a:t>Where</a:t>
            </a:r>
            <a:r>
              <a:rPr lang="es-AR" sz="2300" b="1" i="1" dirty="0" smtClean="0">
                <a:solidFill>
                  <a:srgbClr val="D60093"/>
                </a:solidFill>
              </a:rPr>
              <a:t> </a:t>
            </a:r>
            <a:r>
              <a:rPr lang="es-AR" sz="2300" b="1" i="1" u="sng" dirty="0" err="1">
                <a:solidFill>
                  <a:srgbClr val="D60093"/>
                </a:solidFill>
              </a:rPr>
              <a:t>were</a:t>
            </a:r>
            <a:r>
              <a:rPr lang="es-AR" sz="2300" b="1" i="1" dirty="0">
                <a:solidFill>
                  <a:srgbClr val="D60093"/>
                </a:solidFill>
              </a:rPr>
              <a:t> </a:t>
            </a:r>
            <a:r>
              <a:rPr lang="es-AR" sz="2300" b="1" i="1" dirty="0" err="1">
                <a:solidFill>
                  <a:srgbClr val="D60093"/>
                </a:solidFill>
              </a:rPr>
              <a:t>you</a:t>
            </a:r>
            <a:r>
              <a:rPr lang="es-AR" sz="2300" b="1" i="1" dirty="0">
                <a:solidFill>
                  <a:srgbClr val="D60093"/>
                </a:solidFill>
              </a:rPr>
              <a:t> </a:t>
            </a:r>
            <a:r>
              <a:rPr lang="es-AR" sz="2300" b="1" i="1" dirty="0" err="1">
                <a:solidFill>
                  <a:srgbClr val="D60093"/>
                </a:solidFill>
              </a:rPr>
              <a:t>born</a:t>
            </a:r>
            <a:r>
              <a:rPr lang="es-AR" sz="2300" b="1" i="1" dirty="0">
                <a:solidFill>
                  <a:srgbClr val="D60093"/>
                </a:solidFill>
              </a:rPr>
              <a:t>?</a:t>
            </a:r>
          </a:p>
          <a:p>
            <a:r>
              <a:rPr lang="en-US" sz="2300" dirty="0">
                <a:solidFill>
                  <a:prstClr val="black"/>
                </a:solidFill>
              </a:rPr>
              <a:t>2 Do have any brothers or sisters? (you</a:t>
            </a:r>
            <a:r>
              <a:rPr lang="en-US" sz="2300" dirty="0" smtClean="0">
                <a:solidFill>
                  <a:prstClr val="black"/>
                </a:solidFill>
              </a:rPr>
              <a:t>)</a:t>
            </a:r>
          </a:p>
          <a:p>
            <a:r>
              <a:rPr lang="en-US" sz="2300" b="1" i="1" dirty="0" smtClean="0">
                <a:solidFill>
                  <a:srgbClr val="D60093"/>
                </a:solidFill>
              </a:rPr>
              <a:t>		Do </a:t>
            </a:r>
            <a:r>
              <a:rPr lang="en-US" sz="2300" b="1" i="1" u="sng" dirty="0" smtClean="0">
                <a:solidFill>
                  <a:srgbClr val="D60093"/>
                </a:solidFill>
              </a:rPr>
              <a:t>you</a:t>
            </a:r>
            <a:r>
              <a:rPr lang="en-US" sz="2300" b="1" i="1" dirty="0" smtClean="0">
                <a:solidFill>
                  <a:srgbClr val="D60093"/>
                </a:solidFill>
              </a:rPr>
              <a:t> have any brothers or sisters?</a:t>
            </a:r>
            <a:endParaRPr lang="en-US" sz="2300" b="1" i="1" dirty="0">
              <a:solidFill>
                <a:srgbClr val="D60093"/>
              </a:solidFill>
            </a:endParaRPr>
          </a:p>
          <a:p>
            <a:r>
              <a:rPr lang="en-US" sz="2300" dirty="0">
                <a:solidFill>
                  <a:prstClr val="black"/>
                </a:solidFill>
              </a:rPr>
              <a:t>3 What university you go to? (do</a:t>
            </a:r>
            <a:r>
              <a:rPr lang="en-US" sz="2300" dirty="0" smtClean="0">
                <a:solidFill>
                  <a:prstClr val="black"/>
                </a:solidFill>
              </a:rPr>
              <a:t>)</a:t>
            </a:r>
          </a:p>
          <a:p>
            <a:r>
              <a:rPr lang="en-US" sz="2300" b="1" i="1" dirty="0" smtClean="0">
                <a:solidFill>
                  <a:srgbClr val="D60093"/>
                </a:solidFill>
              </a:rPr>
              <a:t>		What university </a:t>
            </a:r>
            <a:r>
              <a:rPr lang="en-US" sz="2300" b="1" i="1" u="sng" dirty="0" smtClean="0">
                <a:solidFill>
                  <a:srgbClr val="D60093"/>
                </a:solidFill>
              </a:rPr>
              <a:t>do</a:t>
            </a:r>
            <a:r>
              <a:rPr lang="en-US" sz="2300" b="1" i="1" dirty="0" smtClean="0">
                <a:solidFill>
                  <a:srgbClr val="D60093"/>
                </a:solidFill>
              </a:rPr>
              <a:t> you go to?</a:t>
            </a:r>
            <a:endParaRPr lang="en-US" sz="2300" b="1" i="1" dirty="0">
              <a:solidFill>
                <a:srgbClr val="D60093"/>
              </a:solidFill>
            </a:endParaRPr>
          </a:p>
          <a:p>
            <a:r>
              <a:rPr lang="en-US" sz="2300" dirty="0">
                <a:solidFill>
                  <a:prstClr val="black"/>
                </a:solidFill>
              </a:rPr>
              <a:t>4 What languages you speak? (can</a:t>
            </a:r>
            <a:r>
              <a:rPr lang="en-US" sz="2300" dirty="0" smtClean="0">
                <a:solidFill>
                  <a:prstClr val="black"/>
                </a:solidFill>
              </a:rPr>
              <a:t>)</a:t>
            </a:r>
          </a:p>
          <a:p>
            <a:r>
              <a:rPr lang="en-US" sz="2300" b="1" i="1" dirty="0" smtClean="0">
                <a:solidFill>
                  <a:srgbClr val="D60093"/>
                </a:solidFill>
              </a:rPr>
              <a:t>		What languages </a:t>
            </a:r>
            <a:r>
              <a:rPr lang="en-US" sz="2300" b="1" i="1" u="sng" dirty="0" smtClean="0">
                <a:solidFill>
                  <a:srgbClr val="D60093"/>
                </a:solidFill>
              </a:rPr>
              <a:t>can </a:t>
            </a:r>
            <a:r>
              <a:rPr lang="en-US" sz="2300" b="1" i="1" dirty="0" smtClean="0">
                <a:solidFill>
                  <a:srgbClr val="D60093"/>
                </a:solidFill>
              </a:rPr>
              <a:t>you speak?</a:t>
            </a:r>
            <a:endParaRPr lang="en-US" sz="2300" b="1" i="1" dirty="0">
              <a:solidFill>
                <a:srgbClr val="D60093"/>
              </a:solidFill>
            </a:endParaRPr>
          </a:p>
          <a:p>
            <a:r>
              <a:rPr lang="en-US" sz="2300" dirty="0">
                <a:solidFill>
                  <a:prstClr val="black"/>
                </a:solidFill>
              </a:rPr>
              <a:t>5 Where you study English before? (did</a:t>
            </a:r>
            <a:r>
              <a:rPr lang="en-US" sz="2300" dirty="0" smtClean="0">
                <a:solidFill>
                  <a:prstClr val="black"/>
                </a:solidFill>
              </a:rPr>
              <a:t>)</a:t>
            </a:r>
          </a:p>
          <a:p>
            <a:r>
              <a:rPr lang="en-US" sz="2300" b="1" i="1" dirty="0" smtClean="0">
                <a:solidFill>
                  <a:srgbClr val="D60093"/>
                </a:solidFill>
              </a:rPr>
              <a:t>		Where </a:t>
            </a:r>
            <a:r>
              <a:rPr lang="en-US" sz="2300" b="1" i="1" u="sng" dirty="0" smtClean="0">
                <a:solidFill>
                  <a:srgbClr val="D60093"/>
                </a:solidFill>
              </a:rPr>
              <a:t>did </a:t>
            </a:r>
            <a:r>
              <a:rPr lang="en-US" sz="2300" b="1" i="1" dirty="0" smtClean="0">
                <a:solidFill>
                  <a:srgbClr val="D60093"/>
                </a:solidFill>
              </a:rPr>
              <a:t>you study English before?</a:t>
            </a:r>
            <a:endParaRPr lang="en-US" sz="2300" b="1" i="1" dirty="0">
              <a:solidFill>
                <a:srgbClr val="D60093"/>
              </a:solidFill>
            </a:endParaRPr>
          </a:p>
          <a:p>
            <a:r>
              <a:rPr lang="en-US" sz="2300" dirty="0">
                <a:solidFill>
                  <a:prstClr val="black"/>
                </a:solidFill>
              </a:rPr>
              <a:t>6 What </a:t>
            </a:r>
            <a:r>
              <a:rPr lang="en-US" sz="2300" dirty="0" smtClean="0">
                <a:solidFill>
                  <a:prstClr val="black"/>
                </a:solidFill>
              </a:rPr>
              <a:t>kind of </a:t>
            </a:r>
            <a:r>
              <a:rPr lang="en-US" sz="2300" dirty="0">
                <a:solidFill>
                  <a:prstClr val="black"/>
                </a:solidFill>
              </a:rPr>
              <a:t>music do you listen? (to</a:t>
            </a:r>
            <a:r>
              <a:rPr lang="en-US" sz="2300" dirty="0" smtClean="0">
                <a:solidFill>
                  <a:prstClr val="black"/>
                </a:solidFill>
              </a:rPr>
              <a:t>)</a:t>
            </a:r>
          </a:p>
          <a:p>
            <a:r>
              <a:rPr lang="en-US" sz="2300" b="1" i="1" dirty="0" smtClean="0">
                <a:solidFill>
                  <a:srgbClr val="D60093"/>
                </a:solidFill>
              </a:rPr>
              <a:t>		What kind of music do you listen </a:t>
            </a:r>
            <a:r>
              <a:rPr lang="en-US" sz="2300" b="1" i="1" u="sng" dirty="0" smtClean="0">
                <a:solidFill>
                  <a:srgbClr val="D60093"/>
                </a:solidFill>
              </a:rPr>
              <a:t>to</a:t>
            </a:r>
            <a:r>
              <a:rPr lang="en-US" sz="2300" b="1" i="1" dirty="0" smtClean="0">
                <a:solidFill>
                  <a:srgbClr val="D60093"/>
                </a:solidFill>
              </a:rPr>
              <a:t>?</a:t>
            </a:r>
            <a:endParaRPr lang="en-US" sz="2300" b="1" i="1" dirty="0">
              <a:solidFill>
                <a:srgbClr val="D60093"/>
              </a:solidFill>
            </a:endParaRPr>
          </a:p>
          <a:p>
            <a:r>
              <a:rPr lang="en-US" sz="2300" dirty="0">
                <a:solidFill>
                  <a:prstClr val="black"/>
                </a:solidFill>
              </a:rPr>
              <a:t>7 How do you do exercise? (often</a:t>
            </a:r>
            <a:r>
              <a:rPr lang="en-US" sz="2300" dirty="0" smtClean="0">
                <a:solidFill>
                  <a:prstClr val="black"/>
                </a:solidFill>
              </a:rPr>
              <a:t>)</a:t>
            </a:r>
          </a:p>
          <a:p>
            <a:r>
              <a:rPr lang="en-US" sz="2300" b="1" i="1" dirty="0" smtClean="0">
                <a:solidFill>
                  <a:srgbClr val="D60093"/>
                </a:solidFill>
              </a:rPr>
              <a:t>		How </a:t>
            </a:r>
            <a:r>
              <a:rPr lang="en-US" sz="2300" b="1" i="1" u="sng" dirty="0" smtClean="0">
                <a:solidFill>
                  <a:srgbClr val="D60093"/>
                </a:solidFill>
              </a:rPr>
              <a:t>often</a:t>
            </a:r>
            <a:r>
              <a:rPr lang="en-US" sz="2300" b="1" i="1" dirty="0" smtClean="0">
                <a:solidFill>
                  <a:srgbClr val="D60093"/>
                </a:solidFill>
              </a:rPr>
              <a:t> do you do exercise?</a:t>
            </a:r>
            <a:endParaRPr lang="en-US" sz="2300" b="1" i="1" dirty="0">
              <a:solidFill>
                <a:srgbClr val="D60093"/>
              </a:solidFill>
            </a:endParaRPr>
          </a:p>
          <a:p>
            <a:r>
              <a:rPr lang="en-US" sz="2300" dirty="0">
                <a:solidFill>
                  <a:prstClr val="black"/>
                </a:solidFill>
              </a:rPr>
              <a:t>8 Where did you last weekend? (go</a:t>
            </a:r>
            <a:r>
              <a:rPr lang="en-US" sz="2300" dirty="0" smtClean="0">
                <a:solidFill>
                  <a:prstClr val="black"/>
                </a:solidFill>
              </a:rPr>
              <a:t>)</a:t>
            </a:r>
          </a:p>
          <a:p>
            <a:r>
              <a:rPr lang="en-US" sz="2300" b="1" i="1" dirty="0" smtClean="0">
                <a:solidFill>
                  <a:srgbClr val="D60093"/>
                </a:solidFill>
              </a:rPr>
              <a:t>		Where did you </a:t>
            </a:r>
            <a:r>
              <a:rPr lang="en-US" sz="2300" b="1" i="1" u="sng" dirty="0" smtClean="0">
                <a:solidFill>
                  <a:srgbClr val="D60093"/>
                </a:solidFill>
              </a:rPr>
              <a:t>go</a:t>
            </a:r>
            <a:r>
              <a:rPr lang="en-US" sz="2300" b="1" i="1" dirty="0" smtClean="0">
                <a:solidFill>
                  <a:srgbClr val="D60093"/>
                </a:solidFill>
              </a:rPr>
              <a:t> last weekend?</a:t>
            </a:r>
            <a:endParaRPr lang="es-AR" sz="2300" b="1" i="1" dirty="0">
              <a:solidFill>
                <a:srgbClr val="D6009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51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013" y="568553"/>
            <a:ext cx="6049962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441" y="2553900"/>
            <a:ext cx="5284415" cy="3302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038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143" y="755589"/>
            <a:ext cx="6037589" cy="4707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7457704" y="3207535"/>
            <a:ext cx="41801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/>
              <a:t>Where</a:t>
            </a:r>
            <a:r>
              <a:rPr lang="es-MX" sz="2000" dirty="0" smtClean="0"/>
              <a:t> </a:t>
            </a:r>
            <a:r>
              <a:rPr lang="es-MX" sz="2000" dirty="0" err="1" smtClean="0"/>
              <a:t>does</a:t>
            </a:r>
            <a:r>
              <a:rPr lang="es-MX" sz="2000" dirty="0" smtClean="0"/>
              <a:t> </a:t>
            </a:r>
            <a:r>
              <a:rPr lang="es-MX" sz="2000" dirty="0" err="1" smtClean="0"/>
              <a:t>your</a:t>
            </a:r>
            <a:r>
              <a:rPr lang="es-MX" sz="2000" dirty="0" smtClean="0"/>
              <a:t> </a:t>
            </a:r>
            <a:r>
              <a:rPr lang="es-MX" sz="2000" dirty="0" err="1" smtClean="0"/>
              <a:t>father</a:t>
            </a:r>
            <a:r>
              <a:rPr lang="es-MX" sz="2000" dirty="0" smtClean="0"/>
              <a:t> </a:t>
            </a:r>
            <a:r>
              <a:rPr lang="es-MX" sz="2000" dirty="0" err="1" smtClean="0"/>
              <a:t>work</a:t>
            </a:r>
            <a:r>
              <a:rPr lang="es-MX" sz="2000" dirty="0" smtClean="0"/>
              <a:t>?</a:t>
            </a:r>
            <a:endParaRPr lang="es-AR" sz="20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970" y="3577321"/>
            <a:ext cx="257175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0634" y="3906941"/>
            <a:ext cx="257175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7457704" y="4215740"/>
            <a:ext cx="3681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/>
              <a:t>Do </a:t>
            </a:r>
            <a:r>
              <a:rPr lang="es-MX" sz="2000" dirty="0" err="1" smtClean="0"/>
              <a:t>you</a:t>
            </a:r>
            <a:r>
              <a:rPr lang="es-MX" sz="2000" dirty="0" smtClean="0"/>
              <a:t> </a:t>
            </a:r>
            <a:r>
              <a:rPr lang="es-MX" sz="2000" dirty="0" err="1" smtClean="0"/>
              <a:t>have</a:t>
            </a:r>
            <a:r>
              <a:rPr lang="es-MX" sz="2000" dirty="0" smtClean="0"/>
              <a:t> cereal </a:t>
            </a:r>
            <a:r>
              <a:rPr lang="es-MX" sz="2000" dirty="0" err="1" smtClean="0"/>
              <a:t>for</a:t>
            </a:r>
            <a:r>
              <a:rPr lang="es-MX" sz="2000" dirty="0" smtClean="0"/>
              <a:t> </a:t>
            </a:r>
            <a:r>
              <a:rPr lang="es-MX" sz="2000" dirty="0" err="1" smtClean="0"/>
              <a:t>breakfast</a:t>
            </a:r>
            <a:r>
              <a:rPr lang="es-MX" sz="2000" dirty="0" smtClean="0"/>
              <a:t>?</a:t>
            </a:r>
            <a:endParaRPr lang="es-AR" sz="20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7491349" y="4615850"/>
            <a:ext cx="36813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/>
              <a:t>Where</a:t>
            </a:r>
            <a:r>
              <a:rPr lang="es-MX" sz="2000" dirty="0" smtClean="0"/>
              <a:t> </a:t>
            </a:r>
            <a:r>
              <a:rPr lang="es-MX" sz="2000" dirty="0" err="1" smtClean="0"/>
              <a:t>did</a:t>
            </a:r>
            <a:r>
              <a:rPr lang="es-MX" sz="2000" dirty="0" smtClean="0"/>
              <a:t> </a:t>
            </a:r>
            <a:r>
              <a:rPr lang="es-MX" sz="2000" dirty="0" err="1" smtClean="0"/>
              <a:t>you</a:t>
            </a:r>
            <a:r>
              <a:rPr lang="es-MX" sz="2000" dirty="0" smtClean="0"/>
              <a:t> </a:t>
            </a:r>
            <a:r>
              <a:rPr lang="es-MX" sz="2000" dirty="0" err="1" smtClean="0"/>
              <a:t>go</a:t>
            </a:r>
            <a:r>
              <a:rPr lang="es-MX" sz="2000" dirty="0" smtClean="0"/>
              <a:t> </a:t>
            </a:r>
            <a:r>
              <a:rPr lang="es-MX" sz="2000" dirty="0" err="1" smtClean="0"/>
              <a:t>for</a:t>
            </a:r>
            <a:r>
              <a:rPr lang="es-MX" sz="2000" dirty="0" smtClean="0"/>
              <a:t> </a:t>
            </a:r>
            <a:r>
              <a:rPr lang="es-MX" sz="2000" dirty="0" err="1" smtClean="0"/>
              <a:t>your</a:t>
            </a:r>
            <a:r>
              <a:rPr lang="es-MX" sz="2000" dirty="0" smtClean="0"/>
              <a:t> </a:t>
            </a:r>
            <a:r>
              <a:rPr lang="es-MX" sz="2000" dirty="0" err="1" smtClean="0"/>
              <a:t>last</a:t>
            </a:r>
            <a:r>
              <a:rPr lang="es-MX" sz="2000" dirty="0" smtClean="0"/>
              <a:t> </a:t>
            </a:r>
            <a:r>
              <a:rPr lang="es-MX" sz="2000" dirty="0" err="1" smtClean="0"/>
              <a:t>holiday</a:t>
            </a:r>
            <a:r>
              <a:rPr lang="es-MX" sz="2000" dirty="0" smtClean="0"/>
              <a:t>?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3133647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206" y="1327043"/>
            <a:ext cx="5839608" cy="3999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PreintSB_1.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56064" y="10222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326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434" y="1389415"/>
            <a:ext cx="9109890" cy="2833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PreintSB_1.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65792" y="48554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20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768096"/>
            <a:ext cx="7185369" cy="5111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953" y="4044252"/>
            <a:ext cx="2343150" cy="162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1277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5" y="1091991"/>
            <a:ext cx="6946869" cy="4995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7491984" y="2258693"/>
            <a:ext cx="3706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i="1" dirty="0" smtClean="0">
                <a:solidFill>
                  <a:srgbClr val="FF0000"/>
                </a:solidFill>
              </a:rPr>
              <a:t>1 Do </a:t>
            </a:r>
            <a:r>
              <a:rPr lang="es-MX" sz="2000" i="1" dirty="0" err="1" smtClean="0">
                <a:solidFill>
                  <a:srgbClr val="FF0000"/>
                </a:solidFill>
              </a:rPr>
              <a:t>you</a:t>
            </a:r>
            <a:r>
              <a:rPr lang="es-MX" sz="2000" i="1" dirty="0" smtClean="0">
                <a:solidFill>
                  <a:srgbClr val="FF0000"/>
                </a:solidFill>
              </a:rPr>
              <a:t> </a:t>
            </a:r>
            <a:r>
              <a:rPr lang="es-MX" sz="2000" i="1" dirty="0" err="1" smtClean="0">
                <a:solidFill>
                  <a:srgbClr val="FF0000"/>
                </a:solidFill>
              </a:rPr>
              <a:t>have</a:t>
            </a:r>
            <a:r>
              <a:rPr lang="es-MX" sz="2000" i="1" dirty="0" smtClean="0">
                <a:solidFill>
                  <a:srgbClr val="FF0000"/>
                </a:solidFill>
              </a:rPr>
              <a:t> a car?</a:t>
            </a:r>
            <a:endParaRPr lang="es-AR" sz="2000" i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7491984" y="2697104"/>
            <a:ext cx="3706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i="1" dirty="0" smtClean="0">
                <a:solidFill>
                  <a:srgbClr val="FF0000"/>
                </a:solidFill>
              </a:rPr>
              <a:t>2 </a:t>
            </a:r>
            <a:r>
              <a:rPr lang="es-MX" sz="2000" i="1" dirty="0" err="1" smtClean="0">
                <a:solidFill>
                  <a:srgbClr val="FF0000"/>
                </a:solidFill>
              </a:rPr>
              <a:t>Where</a:t>
            </a:r>
            <a:r>
              <a:rPr lang="es-MX" sz="2000" i="1" dirty="0" smtClean="0">
                <a:solidFill>
                  <a:srgbClr val="FF0000"/>
                </a:solidFill>
              </a:rPr>
              <a:t> </a:t>
            </a:r>
            <a:r>
              <a:rPr lang="es-MX" sz="2000" i="1" dirty="0" err="1" smtClean="0">
                <a:solidFill>
                  <a:srgbClr val="FF0000"/>
                </a:solidFill>
              </a:rPr>
              <a:t>was</a:t>
            </a:r>
            <a:r>
              <a:rPr lang="es-MX" sz="2000" i="1" dirty="0" smtClean="0">
                <a:solidFill>
                  <a:srgbClr val="FF0000"/>
                </a:solidFill>
              </a:rPr>
              <a:t> </a:t>
            </a:r>
            <a:r>
              <a:rPr lang="es-MX" sz="2000" i="1" dirty="0" err="1" smtClean="0">
                <a:solidFill>
                  <a:srgbClr val="FF0000"/>
                </a:solidFill>
              </a:rPr>
              <a:t>your</a:t>
            </a:r>
            <a:r>
              <a:rPr lang="es-MX" sz="2000" i="1" dirty="0" smtClean="0">
                <a:solidFill>
                  <a:srgbClr val="FF0000"/>
                </a:solidFill>
              </a:rPr>
              <a:t> </a:t>
            </a:r>
            <a:r>
              <a:rPr lang="es-MX" sz="2000" i="1" dirty="0" err="1" smtClean="0">
                <a:solidFill>
                  <a:srgbClr val="FF0000"/>
                </a:solidFill>
              </a:rPr>
              <a:t>brother</a:t>
            </a:r>
            <a:r>
              <a:rPr lang="es-MX" sz="2000" i="1" dirty="0" smtClean="0">
                <a:solidFill>
                  <a:srgbClr val="FF0000"/>
                </a:solidFill>
              </a:rPr>
              <a:t> </a:t>
            </a:r>
            <a:r>
              <a:rPr lang="es-MX" sz="2000" i="1" dirty="0" err="1" smtClean="0">
                <a:solidFill>
                  <a:srgbClr val="FF0000"/>
                </a:solidFill>
              </a:rPr>
              <a:t>born</a:t>
            </a:r>
            <a:r>
              <a:rPr lang="es-MX" sz="2000" i="1" dirty="0" smtClean="0">
                <a:solidFill>
                  <a:srgbClr val="FF0000"/>
                </a:solidFill>
              </a:rPr>
              <a:t>?</a:t>
            </a:r>
            <a:endParaRPr lang="es-AR" sz="2000" i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8583168" y="2974848"/>
            <a:ext cx="3706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i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7561044" y="3100499"/>
            <a:ext cx="3706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i="1" dirty="0" smtClean="0">
                <a:solidFill>
                  <a:srgbClr val="FF0000"/>
                </a:solidFill>
              </a:rPr>
              <a:t>3 </a:t>
            </a:r>
            <a:r>
              <a:rPr lang="es-MX" sz="2000" i="1" dirty="0" err="1" smtClean="0">
                <a:solidFill>
                  <a:srgbClr val="FF0000"/>
                </a:solidFill>
              </a:rPr>
              <a:t>How</a:t>
            </a:r>
            <a:r>
              <a:rPr lang="es-MX" sz="2000" i="1" dirty="0" smtClean="0">
                <a:solidFill>
                  <a:srgbClr val="FF0000"/>
                </a:solidFill>
              </a:rPr>
              <a:t> </a:t>
            </a:r>
            <a:r>
              <a:rPr lang="es-MX" sz="2000" i="1" dirty="0" err="1" smtClean="0">
                <a:solidFill>
                  <a:srgbClr val="FF0000"/>
                </a:solidFill>
              </a:rPr>
              <a:t>often</a:t>
            </a:r>
            <a:r>
              <a:rPr lang="es-MX" sz="2000" i="1" dirty="0" smtClean="0">
                <a:solidFill>
                  <a:srgbClr val="FF0000"/>
                </a:solidFill>
              </a:rPr>
              <a:t> </a:t>
            </a:r>
            <a:r>
              <a:rPr lang="es-MX" sz="2000" i="1" dirty="0" err="1" smtClean="0">
                <a:solidFill>
                  <a:srgbClr val="FF0000"/>
                </a:solidFill>
              </a:rPr>
              <a:t>does</a:t>
            </a:r>
            <a:r>
              <a:rPr lang="es-MX" sz="2000" i="1" dirty="0" smtClean="0">
                <a:solidFill>
                  <a:srgbClr val="FF0000"/>
                </a:solidFill>
              </a:rPr>
              <a:t> he </a:t>
            </a:r>
            <a:r>
              <a:rPr lang="es-MX" sz="2000" i="1" dirty="0" err="1" smtClean="0">
                <a:solidFill>
                  <a:srgbClr val="FF0000"/>
                </a:solidFill>
              </a:rPr>
              <a:t>phone</a:t>
            </a:r>
            <a:r>
              <a:rPr lang="es-MX" sz="2000" i="1" dirty="0" smtClean="0">
                <a:solidFill>
                  <a:srgbClr val="FF0000"/>
                </a:solidFill>
              </a:rPr>
              <a:t> </a:t>
            </a:r>
            <a:r>
              <a:rPr lang="es-MX" sz="2000" i="1" dirty="0" err="1" smtClean="0">
                <a:solidFill>
                  <a:srgbClr val="FF0000"/>
                </a:solidFill>
              </a:rPr>
              <a:t>you</a:t>
            </a:r>
            <a:r>
              <a:rPr lang="es-MX" sz="2000" i="1" dirty="0" smtClean="0">
                <a:solidFill>
                  <a:srgbClr val="FF0000"/>
                </a:solidFill>
              </a:rPr>
              <a:t>?</a:t>
            </a:r>
            <a:endParaRPr lang="es-AR" sz="2000" i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7561044" y="3478215"/>
            <a:ext cx="41188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i="1" dirty="0" smtClean="0">
                <a:solidFill>
                  <a:srgbClr val="FF0000"/>
                </a:solidFill>
              </a:rPr>
              <a:t>4 </a:t>
            </a:r>
            <a:r>
              <a:rPr lang="es-MX" sz="2000" i="1" dirty="0" err="1" smtClean="0">
                <a:solidFill>
                  <a:srgbClr val="FF0000"/>
                </a:solidFill>
              </a:rPr>
              <a:t>What</a:t>
            </a:r>
            <a:r>
              <a:rPr lang="es-MX" sz="2000" i="1" dirty="0" smtClean="0">
                <a:solidFill>
                  <a:srgbClr val="FF0000"/>
                </a:solidFill>
              </a:rPr>
              <a:t> time </a:t>
            </a:r>
            <a:r>
              <a:rPr lang="es-MX" sz="2000" i="1" dirty="0" err="1" smtClean="0">
                <a:solidFill>
                  <a:srgbClr val="FF0000"/>
                </a:solidFill>
              </a:rPr>
              <a:t>does</a:t>
            </a:r>
            <a:r>
              <a:rPr lang="es-MX" sz="2000" i="1" dirty="0" smtClean="0">
                <a:solidFill>
                  <a:srgbClr val="FF0000"/>
                </a:solidFill>
              </a:rPr>
              <a:t> </a:t>
            </a:r>
            <a:r>
              <a:rPr lang="es-MX" sz="2000" i="1" dirty="0" err="1" smtClean="0">
                <a:solidFill>
                  <a:srgbClr val="FF0000"/>
                </a:solidFill>
              </a:rPr>
              <a:t>their</a:t>
            </a:r>
            <a:r>
              <a:rPr lang="es-MX" sz="2000" i="1" dirty="0" smtClean="0">
                <a:solidFill>
                  <a:srgbClr val="FF0000"/>
                </a:solidFill>
              </a:rPr>
              <a:t> </a:t>
            </a:r>
            <a:r>
              <a:rPr lang="es-MX" sz="2000" i="1" dirty="0" err="1" smtClean="0">
                <a:solidFill>
                  <a:srgbClr val="FF0000"/>
                </a:solidFill>
              </a:rPr>
              <a:t>flight</a:t>
            </a:r>
            <a:r>
              <a:rPr lang="es-MX" sz="2000" i="1" dirty="0" smtClean="0">
                <a:solidFill>
                  <a:srgbClr val="FF0000"/>
                </a:solidFill>
              </a:rPr>
              <a:t> </a:t>
            </a:r>
            <a:r>
              <a:rPr lang="es-MX" sz="2000" i="1" dirty="0" err="1" smtClean="0">
                <a:solidFill>
                  <a:srgbClr val="FF0000"/>
                </a:solidFill>
              </a:rPr>
              <a:t>arrive</a:t>
            </a:r>
            <a:r>
              <a:rPr lang="es-MX" sz="2000" i="1" dirty="0" smtClean="0">
                <a:solidFill>
                  <a:srgbClr val="FF0000"/>
                </a:solidFill>
              </a:rPr>
              <a:t>?</a:t>
            </a:r>
            <a:endParaRPr lang="es-AR" sz="2000" i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9040368" y="3432048"/>
            <a:ext cx="3706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i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9192768" y="3584448"/>
            <a:ext cx="3706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i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7561044" y="3832158"/>
            <a:ext cx="3706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i="1" dirty="0" smtClean="0">
                <a:solidFill>
                  <a:srgbClr val="FF0000"/>
                </a:solidFill>
              </a:rPr>
              <a:t>5 </a:t>
            </a:r>
            <a:r>
              <a:rPr lang="es-MX" sz="2000" i="1" dirty="0" err="1" smtClean="0">
                <a:solidFill>
                  <a:srgbClr val="FF0000"/>
                </a:solidFill>
              </a:rPr>
              <a:t>Is</a:t>
            </a:r>
            <a:r>
              <a:rPr lang="es-MX" sz="2000" i="1" dirty="0" smtClean="0">
                <a:solidFill>
                  <a:srgbClr val="FF0000"/>
                </a:solidFill>
              </a:rPr>
              <a:t> </a:t>
            </a:r>
            <a:r>
              <a:rPr lang="es-MX" sz="2000" i="1" dirty="0" err="1" smtClean="0">
                <a:solidFill>
                  <a:srgbClr val="FF0000"/>
                </a:solidFill>
              </a:rPr>
              <a:t>your</a:t>
            </a:r>
            <a:r>
              <a:rPr lang="es-MX" sz="2000" i="1" dirty="0" smtClean="0">
                <a:solidFill>
                  <a:srgbClr val="FF0000"/>
                </a:solidFill>
              </a:rPr>
              <a:t> </a:t>
            </a:r>
            <a:r>
              <a:rPr lang="es-MX" sz="2000" i="1" dirty="0" err="1" smtClean="0">
                <a:solidFill>
                  <a:srgbClr val="FF0000"/>
                </a:solidFill>
              </a:rPr>
              <a:t>girlfriend</a:t>
            </a:r>
            <a:r>
              <a:rPr lang="es-MX" sz="2000" i="1" dirty="0" smtClean="0">
                <a:solidFill>
                  <a:srgbClr val="FF0000"/>
                </a:solidFill>
              </a:rPr>
              <a:t> </a:t>
            </a:r>
            <a:r>
              <a:rPr lang="es-MX" sz="2000" i="1" dirty="0" err="1" smtClean="0">
                <a:solidFill>
                  <a:srgbClr val="FF0000"/>
                </a:solidFill>
              </a:rPr>
              <a:t>from</a:t>
            </a:r>
            <a:r>
              <a:rPr lang="es-MX" sz="2000" i="1" dirty="0" smtClean="0">
                <a:solidFill>
                  <a:srgbClr val="FF0000"/>
                </a:solidFill>
              </a:rPr>
              <a:t> </a:t>
            </a:r>
            <a:r>
              <a:rPr lang="es-MX" sz="2000" i="1" dirty="0" err="1" smtClean="0">
                <a:solidFill>
                  <a:srgbClr val="FF0000"/>
                </a:solidFill>
              </a:rPr>
              <a:t>Brazil</a:t>
            </a:r>
            <a:r>
              <a:rPr lang="es-MX" sz="2000" i="1" dirty="0" smtClean="0">
                <a:solidFill>
                  <a:srgbClr val="FF0000"/>
                </a:solidFill>
              </a:rPr>
              <a:t>?</a:t>
            </a:r>
            <a:endParaRPr lang="es-AR" sz="2000" i="1" dirty="0">
              <a:solidFill>
                <a:srgbClr val="FF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7561044" y="4232268"/>
            <a:ext cx="4263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i="1" dirty="0" smtClean="0">
                <a:solidFill>
                  <a:srgbClr val="FF0000"/>
                </a:solidFill>
              </a:rPr>
              <a:t>6 </a:t>
            </a:r>
            <a:r>
              <a:rPr lang="es-MX" sz="2000" i="1" dirty="0" err="1" smtClean="0">
                <a:solidFill>
                  <a:srgbClr val="FF0000"/>
                </a:solidFill>
              </a:rPr>
              <a:t>How</a:t>
            </a:r>
            <a:r>
              <a:rPr lang="es-MX" sz="2000" i="1" dirty="0" smtClean="0">
                <a:solidFill>
                  <a:srgbClr val="FF0000"/>
                </a:solidFill>
              </a:rPr>
              <a:t> </a:t>
            </a:r>
            <a:r>
              <a:rPr lang="es-MX" sz="2000" i="1" dirty="0" err="1" smtClean="0">
                <a:solidFill>
                  <a:srgbClr val="FF0000"/>
                </a:solidFill>
              </a:rPr>
              <a:t>many</a:t>
            </a:r>
            <a:r>
              <a:rPr lang="es-MX" sz="2000" i="1" dirty="0" smtClean="0">
                <a:solidFill>
                  <a:srgbClr val="FF0000"/>
                </a:solidFill>
              </a:rPr>
              <a:t> </a:t>
            </a:r>
            <a:r>
              <a:rPr lang="es-MX" sz="2000" i="1" dirty="0" err="1" smtClean="0">
                <a:solidFill>
                  <a:srgbClr val="FF0000"/>
                </a:solidFill>
              </a:rPr>
              <a:t>languages</a:t>
            </a:r>
            <a:r>
              <a:rPr lang="es-MX" sz="2000" i="1" dirty="0" smtClean="0">
                <a:solidFill>
                  <a:srgbClr val="FF0000"/>
                </a:solidFill>
              </a:rPr>
              <a:t> can </a:t>
            </a:r>
            <a:r>
              <a:rPr lang="es-MX" sz="2000" i="1" dirty="0" err="1" smtClean="0">
                <a:solidFill>
                  <a:srgbClr val="FF0000"/>
                </a:solidFill>
              </a:rPr>
              <a:t>you</a:t>
            </a:r>
            <a:r>
              <a:rPr lang="es-MX" sz="2000" i="1" dirty="0" smtClean="0">
                <a:solidFill>
                  <a:srgbClr val="FF0000"/>
                </a:solidFill>
              </a:rPr>
              <a:t> </a:t>
            </a:r>
            <a:r>
              <a:rPr lang="es-MX" sz="2000" i="1" dirty="0" err="1" smtClean="0">
                <a:solidFill>
                  <a:srgbClr val="FF0000"/>
                </a:solidFill>
              </a:rPr>
              <a:t>speak</a:t>
            </a:r>
            <a:r>
              <a:rPr lang="es-MX" sz="2000" i="1" dirty="0" smtClean="0">
                <a:solidFill>
                  <a:srgbClr val="FF0000"/>
                </a:solidFill>
              </a:rPr>
              <a:t>?</a:t>
            </a:r>
            <a:endParaRPr lang="es-AR" sz="2000" i="1" dirty="0">
              <a:solidFill>
                <a:srgbClr val="FF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7561044" y="4642733"/>
            <a:ext cx="3706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i="1" dirty="0" smtClean="0">
                <a:solidFill>
                  <a:srgbClr val="FF0000"/>
                </a:solidFill>
              </a:rPr>
              <a:t>7 </a:t>
            </a:r>
            <a:r>
              <a:rPr lang="es-MX" sz="2000" i="1" dirty="0" err="1" smtClean="0">
                <a:solidFill>
                  <a:srgbClr val="FF0000"/>
                </a:solidFill>
              </a:rPr>
              <a:t>How</a:t>
            </a:r>
            <a:r>
              <a:rPr lang="es-MX" sz="2000" i="1" dirty="0" smtClean="0">
                <a:solidFill>
                  <a:srgbClr val="FF0000"/>
                </a:solidFill>
              </a:rPr>
              <a:t> </a:t>
            </a:r>
            <a:r>
              <a:rPr lang="es-MX" sz="2000" i="1" dirty="0" err="1" smtClean="0">
                <a:solidFill>
                  <a:srgbClr val="FF0000"/>
                </a:solidFill>
              </a:rPr>
              <a:t>was</a:t>
            </a:r>
            <a:r>
              <a:rPr lang="es-MX" sz="2000" i="1" dirty="0" smtClean="0">
                <a:solidFill>
                  <a:srgbClr val="FF0000"/>
                </a:solidFill>
              </a:rPr>
              <a:t> </a:t>
            </a:r>
            <a:r>
              <a:rPr lang="es-MX" sz="2000" i="1" dirty="0" err="1" smtClean="0">
                <a:solidFill>
                  <a:srgbClr val="FF0000"/>
                </a:solidFill>
              </a:rPr>
              <a:t>the</a:t>
            </a:r>
            <a:r>
              <a:rPr lang="es-MX" sz="2000" i="1" dirty="0" smtClean="0">
                <a:solidFill>
                  <a:srgbClr val="FF0000"/>
                </a:solidFill>
              </a:rPr>
              <a:t> </a:t>
            </a:r>
            <a:r>
              <a:rPr lang="es-MX" sz="2000" i="1" dirty="0" err="1" smtClean="0">
                <a:solidFill>
                  <a:srgbClr val="FF0000"/>
                </a:solidFill>
              </a:rPr>
              <a:t>party</a:t>
            </a:r>
            <a:r>
              <a:rPr lang="es-MX" sz="2000" i="1" dirty="0" smtClean="0">
                <a:solidFill>
                  <a:srgbClr val="FF0000"/>
                </a:solidFill>
              </a:rPr>
              <a:t>?</a:t>
            </a:r>
            <a:endParaRPr lang="es-AR" sz="2000" i="1" dirty="0">
              <a:solidFill>
                <a:srgbClr val="FF000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7626513" y="5011083"/>
            <a:ext cx="3706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i="1" dirty="0">
              <a:solidFill>
                <a:srgbClr val="FF000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7566722" y="5042843"/>
            <a:ext cx="3706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i="1" dirty="0" smtClean="0">
                <a:solidFill>
                  <a:srgbClr val="FF0000"/>
                </a:solidFill>
              </a:rPr>
              <a:t>8 </a:t>
            </a:r>
            <a:r>
              <a:rPr lang="es-MX" sz="2000" i="1" dirty="0" err="1" smtClean="0">
                <a:solidFill>
                  <a:srgbClr val="FF0000"/>
                </a:solidFill>
              </a:rPr>
              <a:t>Where</a:t>
            </a:r>
            <a:r>
              <a:rPr lang="es-MX" sz="2000" i="1" dirty="0" smtClean="0">
                <a:solidFill>
                  <a:srgbClr val="FF0000"/>
                </a:solidFill>
              </a:rPr>
              <a:t> </a:t>
            </a:r>
            <a:r>
              <a:rPr lang="es-MX" sz="2000" i="1" dirty="0" err="1" smtClean="0">
                <a:solidFill>
                  <a:srgbClr val="FF0000"/>
                </a:solidFill>
              </a:rPr>
              <a:t>did</a:t>
            </a:r>
            <a:r>
              <a:rPr lang="es-MX" sz="2000" i="1" dirty="0" smtClean="0">
                <a:solidFill>
                  <a:srgbClr val="FF0000"/>
                </a:solidFill>
              </a:rPr>
              <a:t> </a:t>
            </a:r>
            <a:r>
              <a:rPr lang="es-MX" sz="2000" i="1" dirty="0" err="1" smtClean="0">
                <a:solidFill>
                  <a:srgbClr val="FF0000"/>
                </a:solidFill>
              </a:rPr>
              <a:t>you</a:t>
            </a:r>
            <a:r>
              <a:rPr lang="es-MX" sz="2000" i="1" dirty="0" smtClean="0">
                <a:solidFill>
                  <a:srgbClr val="FF0000"/>
                </a:solidFill>
              </a:rPr>
              <a:t> </a:t>
            </a:r>
            <a:r>
              <a:rPr lang="es-MX" sz="2000" i="1" dirty="0" err="1" smtClean="0">
                <a:solidFill>
                  <a:srgbClr val="FF0000"/>
                </a:solidFill>
              </a:rPr>
              <a:t>go</a:t>
            </a:r>
            <a:r>
              <a:rPr lang="es-MX" sz="2000" i="1" dirty="0" smtClean="0">
                <a:solidFill>
                  <a:srgbClr val="FF0000"/>
                </a:solidFill>
              </a:rPr>
              <a:t> </a:t>
            </a:r>
            <a:r>
              <a:rPr lang="es-MX" sz="2000" i="1" dirty="0" err="1" smtClean="0">
                <a:solidFill>
                  <a:srgbClr val="FF0000"/>
                </a:solidFill>
              </a:rPr>
              <a:t>last</a:t>
            </a:r>
            <a:r>
              <a:rPr lang="es-MX" sz="2000" i="1" dirty="0" smtClean="0">
                <a:solidFill>
                  <a:srgbClr val="FF0000"/>
                </a:solidFill>
              </a:rPr>
              <a:t> </a:t>
            </a:r>
            <a:r>
              <a:rPr lang="es-MX" sz="2000" i="1" dirty="0" err="1" smtClean="0">
                <a:solidFill>
                  <a:srgbClr val="FF0000"/>
                </a:solidFill>
              </a:rPr>
              <a:t>summer</a:t>
            </a:r>
            <a:r>
              <a:rPr lang="es-MX" sz="2000" i="1" dirty="0" smtClean="0">
                <a:solidFill>
                  <a:srgbClr val="FF0000"/>
                </a:solidFill>
              </a:rPr>
              <a:t>?</a:t>
            </a:r>
            <a:endParaRPr lang="es-AR" sz="2000" i="1" dirty="0">
              <a:solidFill>
                <a:srgbClr val="FF000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7611900" y="5411193"/>
            <a:ext cx="3706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i="1" dirty="0" smtClean="0">
                <a:solidFill>
                  <a:srgbClr val="FF0000"/>
                </a:solidFill>
              </a:rPr>
              <a:t>9 </a:t>
            </a:r>
            <a:r>
              <a:rPr lang="es-MX" sz="2000" i="1" dirty="0" err="1" smtClean="0">
                <a:solidFill>
                  <a:srgbClr val="FF0000"/>
                </a:solidFill>
              </a:rPr>
              <a:t>Is</a:t>
            </a:r>
            <a:r>
              <a:rPr lang="es-MX" sz="2000" i="1" dirty="0" smtClean="0">
                <a:solidFill>
                  <a:srgbClr val="FF0000"/>
                </a:solidFill>
              </a:rPr>
              <a:t> </a:t>
            </a:r>
            <a:r>
              <a:rPr lang="es-MX" sz="2000" i="1" dirty="0" err="1" smtClean="0">
                <a:solidFill>
                  <a:srgbClr val="FF0000"/>
                </a:solidFill>
              </a:rPr>
              <a:t>there</a:t>
            </a:r>
            <a:r>
              <a:rPr lang="es-MX" sz="2000" i="1" dirty="0" smtClean="0">
                <a:solidFill>
                  <a:srgbClr val="FF0000"/>
                </a:solidFill>
              </a:rPr>
              <a:t> a doctor </a:t>
            </a:r>
            <a:r>
              <a:rPr lang="es-MX" sz="2000" i="1" dirty="0" err="1" smtClean="0">
                <a:solidFill>
                  <a:srgbClr val="FF0000"/>
                </a:solidFill>
              </a:rPr>
              <a:t>here</a:t>
            </a:r>
            <a:r>
              <a:rPr lang="es-MX" sz="2000" i="1" dirty="0" smtClean="0">
                <a:solidFill>
                  <a:srgbClr val="FF0000"/>
                </a:solidFill>
              </a:rPr>
              <a:t>?</a:t>
            </a:r>
            <a:endParaRPr lang="es-AR" sz="2000" i="1" dirty="0">
              <a:solidFill>
                <a:srgbClr val="FF0000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7491984" y="5811303"/>
            <a:ext cx="3706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i="1" dirty="0" smtClean="0">
                <a:solidFill>
                  <a:srgbClr val="FF0000"/>
                </a:solidFill>
              </a:rPr>
              <a:t>10 </a:t>
            </a:r>
            <a:r>
              <a:rPr lang="es-MX" sz="2000" i="1" dirty="0" err="1" smtClean="0">
                <a:solidFill>
                  <a:srgbClr val="FF0000"/>
                </a:solidFill>
              </a:rPr>
              <a:t>Did</a:t>
            </a:r>
            <a:r>
              <a:rPr lang="es-MX" sz="2000" i="1" dirty="0" smtClean="0">
                <a:solidFill>
                  <a:srgbClr val="FF0000"/>
                </a:solidFill>
              </a:rPr>
              <a:t> </a:t>
            </a:r>
            <a:r>
              <a:rPr lang="es-MX" sz="2000" i="1" dirty="0" err="1" smtClean="0">
                <a:solidFill>
                  <a:srgbClr val="FF0000"/>
                </a:solidFill>
              </a:rPr>
              <a:t>you</a:t>
            </a:r>
            <a:r>
              <a:rPr lang="es-MX" sz="2000" i="1" dirty="0" smtClean="0">
                <a:solidFill>
                  <a:srgbClr val="FF0000"/>
                </a:solidFill>
              </a:rPr>
              <a:t> come to </a:t>
            </a:r>
            <a:r>
              <a:rPr lang="es-MX" sz="2000" i="1" dirty="0" err="1" smtClean="0">
                <a:solidFill>
                  <a:srgbClr val="FF0000"/>
                </a:solidFill>
              </a:rPr>
              <a:t>school</a:t>
            </a:r>
            <a:r>
              <a:rPr lang="es-MX" sz="2000" i="1" dirty="0" smtClean="0">
                <a:solidFill>
                  <a:srgbClr val="FF0000"/>
                </a:solidFill>
              </a:rPr>
              <a:t> </a:t>
            </a:r>
            <a:r>
              <a:rPr lang="es-MX" sz="2000" i="1" dirty="0" err="1" smtClean="0">
                <a:solidFill>
                  <a:srgbClr val="FF0000"/>
                </a:solidFill>
              </a:rPr>
              <a:t>by</a:t>
            </a:r>
            <a:r>
              <a:rPr lang="es-MX" sz="2000" i="1" dirty="0" smtClean="0">
                <a:solidFill>
                  <a:srgbClr val="FF0000"/>
                </a:solidFill>
              </a:rPr>
              <a:t> bus?</a:t>
            </a:r>
            <a:endParaRPr lang="es-AR" sz="20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369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2" grpId="0"/>
      <p:bldP spid="13" grpId="0"/>
      <p:bldP spid="16" grpId="0"/>
      <p:bldP spid="17" grpId="0"/>
      <p:bldP spid="18" grpId="0"/>
      <p:bldP spid="20" grpId="0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039" y="1145604"/>
            <a:ext cx="4651500" cy="3341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6888480" y="1145604"/>
            <a:ext cx="442569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Do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you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drink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a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lot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of tea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or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coffee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?</a:t>
            </a:r>
          </a:p>
          <a:p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How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many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cups do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you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drink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a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day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?</a:t>
            </a:r>
          </a:p>
          <a:p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Do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you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go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to a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gym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?</a:t>
            </a:r>
          </a:p>
          <a:p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What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gym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do yo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go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to?</a:t>
            </a:r>
          </a:p>
          <a:p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Do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you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sleep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well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?</a:t>
            </a:r>
          </a:p>
          <a:p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How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many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hours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do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you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sleep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?</a:t>
            </a:r>
          </a:p>
          <a:p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Do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you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play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games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on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your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phone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?</a:t>
            </a:r>
          </a:p>
          <a:p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What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games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do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you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play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?</a:t>
            </a:r>
          </a:p>
          <a:p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Do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you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like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watching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sport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on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TV?</a:t>
            </a:r>
          </a:p>
          <a:p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What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sports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do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you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like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watching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?</a:t>
            </a:r>
          </a:p>
          <a:p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What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sports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do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you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MX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watch</a:t>
            </a:r>
            <a:r>
              <a:rPr lang="es-MX" sz="2000" b="1" i="1" dirty="0" smtClean="0">
                <a:solidFill>
                  <a:schemeClr val="accent2">
                    <a:lumMod val="75000"/>
                  </a:schemeClr>
                </a:solidFill>
              </a:rPr>
              <a:t>? </a:t>
            </a:r>
            <a:endParaRPr lang="es-AR" sz="20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7040880" y="1810068"/>
            <a:ext cx="33406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714" y="4908169"/>
            <a:ext cx="3295650" cy="148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4074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669</Words>
  <Application>Microsoft Office PowerPoint</Application>
  <PresentationFormat>Personalizado</PresentationFormat>
  <Paragraphs>132</Paragraphs>
  <Slides>20</Slides>
  <Notes>0</Notes>
  <HiddenSlides>0</HiddenSlides>
  <MMClips>10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A</dc:title>
  <dc:creator>Gladys</dc:creator>
  <cp:lastModifiedBy>gladysmaba@outlook.com</cp:lastModifiedBy>
  <cp:revision>59</cp:revision>
  <dcterms:created xsi:type="dcterms:W3CDTF">2020-06-02T19:25:14Z</dcterms:created>
  <dcterms:modified xsi:type="dcterms:W3CDTF">2025-03-13T03:06:42Z</dcterms:modified>
</cp:coreProperties>
</file>