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3" r:id="rId4"/>
    <p:sldId id="258" r:id="rId5"/>
    <p:sldId id="280" r:id="rId6"/>
    <p:sldId id="259" r:id="rId7"/>
    <p:sldId id="282" r:id="rId8"/>
    <p:sldId id="284" r:id="rId9"/>
    <p:sldId id="260" r:id="rId10"/>
    <p:sldId id="275" r:id="rId11"/>
    <p:sldId id="261" r:id="rId12"/>
    <p:sldId id="262" r:id="rId13"/>
    <p:sldId id="274" r:id="rId14"/>
    <p:sldId id="263" r:id="rId15"/>
    <p:sldId id="279" r:id="rId16"/>
    <p:sldId id="265" r:id="rId17"/>
    <p:sldId id="266" r:id="rId18"/>
    <p:sldId id="267" r:id="rId19"/>
    <p:sldId id="281" r:id="rId20"/>
    <p:sldId id="268" r:id="rId21"/>
    <p:sldId id="271" r:id="rId22"/>
    <p:sldId id="273" r:id="rId23"/>
    <p:sldId id="276" r:id="rId24"/>
    <p:sldId id="269" r:id="rId25"/>
    <p:sldId id="270" r:id="rId26"/>
    <p:sldId id="272" r:id="rId27"/>
    <p:sldId id="27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DF7"/>
    <a:srgbClr val="E87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slide" Target="../slides/slide14.xml"/><Relationship Id="rId1" Type="http://schemas.openxmlformats.org/officeDocument/2006/relationships/slide" Target="../slides/slide11.xml"/><Relationship Id="rId6" Type="http://schemas.openxmlformats.org/officeDocument/2006/relationships/slide" Target="../slides/slide15.xml"/><Relationship Id="rId5" Type="http://schemas.openxmlformats.org/officeDocument/2006/relationships/slide" Target="../slides/slide13.xml"/><Relationship Id="rId4" Type="http://schemas.openxmlformats.org/officeDocument/2006/relationships/slide" Target="../slides/slide10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slide" Target="../slides/slide22.xml"/><Relationship Id="rId1" Type="http://schemas.openxmlformats.org/officeDocument/2006/relationships/slide" Target="../slides/slide21.xml"/><Relationship Id="rId5" Type="http://schemas.openxmlformats.org/officeDocument/2006/relationships/slide" Target="../slides/slide18.xml"/><Relationship Id="rId4" Type="http://schemas.openxmlformats.org/officeDocument/2006/relationships/slide" Target="../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B27E5C-60C1-46A8-8C04-59416877C02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8EFE320D-4A7A-4FC4-A44B-ABAD39299DD5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AR" dirty="0" smtClean="0">
              <a:solidFill>
                <a:schemeClr val="accent1">
                  <a:lumMod val="60000"/>
                  <a:lumOff val="40000"/>
                </a:schemeClr>
              </a:solidFill>
              <a:hlinkClick xmlns:r="http://schemas.openxmlformats.org/officeDocument/2006/relationships" r:id="rId1" action="ppaction://hlinksldjump"/>
            </a:rPr>
            <a:t>For….to </a:t>
          </a:r>
          <a:r>
            <a:rPr lang="es-AR" dirty="0" err="1" smtClean="0">
              <a:solidFill>
                <a:schemeClr val="accent1">
                  <a:lumMod val="60000"/>
                  <a:lumOff val="40000"/>
                </a:schemeClr>
              </a:solidFill>
              <a:hlinkClick xmlns:r="http://schemas.openxmlformats.org/officeDocument/2006/relationships" r:id="rId1" action="ppaction://hlinksldjump"/>
            </a:rPr>
            <a:t>infinitive</a:t>
          </a:r>
          <a:endParaRPr lang="es-AR" dirty="0" smtClean="0">
            <a:solidFill>
              <a:schemeClr val="accent1">
                <a:lumMod val="60000"/>
                <a:lumOff val="40000"/>
              </a:schemeClr>
            </a:solidFill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dirty="0"/>
        </a:p>
      </dgm:t>
    </dgm:pt>
    <dgm:pt modelId="{3F4D57E6-BEBD-4D01-A68E-D9D3F2FC7866}" type="parTrans" cxnId="{87CD4428-3EFD-4D8F-B869-FF9B58AC23C5}">
      <dgm:prSet/>
      <dgm:spPr/>
      <dgm:t>
        <a:bodyPr/>
        <a:lstStyle/>
        <a:p>
          <a:endParaRPr lang="es-AR"/>
        </a:p>
      </dgm:t>
    </dgm:pt>
    <dgm:pt modelId="{FA3BB29B-A2A9-4577-9B8A-FC8A4A8143AB}" type="sibTrans" cxnId="{87CD4428-3EFD-4D8F-B869-FF9B58AC23C5}">
      <dgm:prSet/>
      <dgm:spPr/>
      <dgm:t>
        <a:bodyPr/>
        <a:lstStyle/>
        <a:p>
          <a:endParaRPr lang="es-AR"/>
        </a:p>
      </dgm:t>
    </dgm:pt>
    <dgm:pt modelId="{24ADE855-B589-4261-B550-BDEB4641DCC0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AR" dirty="0" smtClean="0">
              <a:solidFill>
                <a:schemeClr val="tx1"/>
              </a:solidFill>
              <a:hlinkClick xmlns:r="http://schemas.openxmlformats.org/officeDocument/2006/relationships" r:id="rId2" action="ppaction://hlinksldjump"/>
            </a:rPr>
            <a:t>Verbos de “pensar”, “querer” o “decir”+ </a:t>
          </a:r>
          <a:r>
            <a:rPr lang="es-AR" dirty="0" err="1" smtClean="0">
              <a:solidFill>
                <a:schemeClr val="tx1"/>
              </a:solidFill>
              <a:hlinkClick xmlns:r="http://schemas.openxmlformats.org/officeDocument/2006/relationships" r:id="rId2" action="ppaction://hlinksldjump"/>
            </a:rPr>
            <a:t>to</a:t>
          </a:r>
          <a:r>
            <a:rPr lang="es-AR" dirty="0" smtClean="0">
              <a:solidFill>
                <a:schemeClr val="tx1"/>
              </a:solidFill>
              <a:hlinkClick xmlns:r="http://schemas.openxmlformats.org/officeDocument/2006/relationships" r:id="rId2" action="ppaction://hlinksldjump"/>
            </a:rPr>
            <a:t> </a:t>
          </a:r>
          <a:r>
            <a:rPr lang="es-AR" dirty="0" err="1" smtClean="0">
              <a:solidFill>
                <a:schemeClr val="tx1"/>
              </a:solidFill>
              <a:hlinkClick xmlns:r="http://schemas.openxmlformats.org/officeDocument/2006/relationships" r:id="rId2" action="ppaction://hlinksldjump"/>
            </a:rPr>
            <a:t>infinitive</a:t>
          </a:r>
          <a:endParaRPr lang="es-AR" dirty="0" smtClean="0">
            <a:solidFill>
              <a:schemeClr val="tx1"/>
            </a:solidFill>
          </a:endParaRP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dirty="0"/>
        </a:p>
      </dgm:t>
    </dgm:pt>
    <dgm:pt modelId="{CEDF21BC-4E2A-4BE4-A632-8797B78AFF47}" type="parTrans" cxnId="{2D08DF49-96B7-419E-B32F-D242C66A65E1}">
      <dgm:prSet/>
      <dgm:spPr/>
      <dgm:t>
        <a:bodyPr/>
        <a:lstStyle/>
        <a:p>
          <a:endParaRPr lang="es-AR"/>
        </a:p>
      </dgm:t>
    </dgm:pt>
    <dgm:pt modelId="{DCFC2455-D8CD-4D6C-A395-296A1C17582C}" type="sibTrans" cxnId="{2D08DF49-96B7-419E-B32F-D242C66A65E1}">
      <dgm:prSet/>
      <dgm:spPr/>
      <dgm:t>
        <a:bodyPr/>
        <a:lstStyle/>
        <a:p>
          <a:endParaRPr lang="es-AR"/>
        </a:p>
      </dgm:t>
    </dgm:pt>
    <dgm:pt modelId="{FF26E6FB-2E65-4404-B355-73512F5924D1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AR" dirty="0" smtClean="0">
              <a:hlinkClick xmlns:r="http://schemas.openxmlformats.org/officeDocument/2006/relationships" r:id="rId3" action="ppaction://hlinksldjump"/>
            </a:rPr>
            <a:t>Los “Evitar” y los “Permitir” (</a:t>
          </a:r>
          <a:r>
            <a:rPr lang="es-AR" dirty="0" err="1" smtClean="0">
              <a:hlinkClick xmlns:r="http://schemas.openxmlformats.org/officeDocument/2006/relationships" r:id="rId3" action="ppaction://hlinksldjump"/>
            </a:rPr>
            <a:t>allow</a:t>
          </a:r>
          <a:r>
            <a:rPr lang="es-AR" dirty="0" smtClean="0">
              <a:hlinkClick xmlns:r="http://schemas.openxmlformats.org/officeDocument/2006/relationships" r:id="rId3" action="ppaction://hlinksldjump"/>
            </a:rPr>
            <a:t>, </a:t>
          </a:r>
          <a:r>
            <a:rPr lang="es-AR" dirty="0" err="1" smtClean="0">
              <a:hlinkClick xmlns:r="http://schemas.openxmlformats.org/officeDocument/2006/relationships" r:id="rId3" action="ppaction://hlinksldjump"/>
            </a:rPr>
            <a:t>enable</a:t>
          </a:r>
          <a:r>
            <a:rPr lang="es-AR" dirty="0" smtClean="0">
              <a:hlinkClick xmlns:r="http://schemas.openxmlformats.org/officeDocument/2006/relationships" r:id="rId3" action="ppaction://hlinksldjump"/>
            </a:rPr>
            <a:t>, </a:t>
          </a:r>
          <a:r>
            <a:rPr lang="es-AR" dirty="0" err="1" smtClean="0">
              <a:hlinkClick xmlns:r="http://schemas.openxmlformats.org/officeDocument/2006/relationships" r:id="rId3" action="ppaction://hlinksldjump"/>
            </a:rPr>
            <a:t>prevent</a:t>
          </a:r>
          <a:r>
            <a:rPr lang="es-AR" dirty="0" smtClean="0">
              <a:hlinkClick xmlns:r="http://schemas.openxmlformats.org/officeDocument/2006/relationships" r:id="rId3" action="ppaction://hlinksldjump"/>
            </a:rPr>
            <a:t>…)</a:t>
          </a:r>
          <a:endParaRPr lang="es-AR" dirty="0" smtClean="0"/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dirty="0"/>
        </a:p>
      </dgm:t>
    </dgm:pt>
    <dgm:pt modelId="{464E6DAE-18C3-425A-9A05-CE1C643C6333}" type="parTrans" cxnId="{E3C631AC-5564-4DC2-AE4E-D1EF0A14565E}">
      <dgm:prSet/>
      <dgm:spPr/>
      <dgm:t>
        <a:bodyPr/>
        <a:lstStyle/>
        <a:p>
          <a:endParaRPr lang="es-AR"/>
        </a:p>
      </dgm:t>
    </dgm:pt>
    <dgm:pt modelId="{2009C1B8-7948-4F50-99A3-5AADB1894036}" type="sibTrans" cxnId="{E3C631AC-5564-4DC2-AE4E-D1EF0A14565E}">
      <dgm:prSet/>
      <dgm:spPr/>
      <dgm:t>
        <a:bodyPr/>
        <a:lstStyle/>
        <a:p>
          <a:endParaRPr lang="es-AR"/>
        </a:p>
      </dgm:t>
    </dgm:pt>
    <dgm:pt modelId="{56072B8D-8A07-43AC-BBB2-1B28CDB6C6B1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AR" dirty="0" err="1" smtClean="0">
              <a:hlinkClick xmlns:r="http://schemas.openxmlformats.org/officeDocument/2006/relationships" r:id="rId4" action="ppaction://hlinksldjump"/>
            </a:rPr>
            <a:t>That</a:t>
          </a:r>
          <a:r>
            <a:rPr lang="es-AR" dirty="0" smtClean="0">
              <a:hlinkClick xmlns:r="http://schemas.openxmlformats.org/officeDocument/2006/relationships" r:id="rId4" action="ppaction://hlinksldjump"/>
            </a:rPr>
            <a:t>…</a:t>
          </a:r>
          <a:endParaRPr lang="es-AR" dirty="0"/>
        </a:p>
      </dgm:t>
    </dgm:pt>
    <dgm:pt modelId="{8FA017D2-61B4-4CF4-9F4A-75675438C3C6}" type="parTrans" cxnId="{049F5038-A871-4F23-9949-A2361C1FA29F}">
      <dgm:prSet/>
      <dgm:spPr/>
      <dgm:t>
        <a:bodyPr/>
        <a:lstStyle/>
        <a:p>
          <a:endParaRPr lang="es-AR"/>
        </a:p>
      </dgm:t>
    </dgm:pt>
    <dgm:pt modelId="{538BBB82-F06B-4534-9BD5-392120B6A768}" type="sibTrans" cxnId="{049F5038-A871-4F23-9949-A2361C1FA29F}">
      <dgm:prSet/>
      <dgm:spPr/>
      <dgm:t>
        <a:bodyPr/>
        <a:lstStyle/>
        <a:p>
          <a:endParaRPr lang="es-AR"/>
        </a:p>
      </dgm:t>
    </dgm:pt>
    <dgm:pt modelId="{1B483801-F531-4D2F-A518-C5A79AAFD5C9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AR" dirty="0" smtClean="0">
              <a:hlinkClick xmlns:r="http://schemas.openxmlformats.org/officeDocument/2006/relationships" r:id="rId5" action="ppaction://hlinksldjump"/>
            </a:rPr>
            <a:t>For….to </a:t>
          </a:r>
          <a:r>
            <a:rPr lang="es-AR" dirty="0" err="1" smtClean="0">
              <a:hlinkClick xmlns:r="http://schemas.openxmlformats.org/officeDocument/2006/relationships" r:id="rId5" action="ppaction://hlinksldjump"/>
            </a:rPr>
            <a:t>infinite</a:t>
          </a:r>
          <a:endParaRPr lang="es-AR" dirty="0" smtClean="0">
            <a:hlinkClick xmlns:r="http://schemas.openxmlformats.org/officeDocument/2006/relationships" r:id="rId5" action="ppaction://hlinksldjump"/>
          </a:endParaRPr>
        </a:p>
        <a:p>
          <a:r>
            <a:rPr lang="es-AR" dirty="0" smtClean="0">
              <a:hlinkClick xmlns:r="http://schemas.openxmlformats.org/officeDocument/2006/relationships" r:id="rId5" action="ppaction://hlinksldjump"/>
            </a:rPr>
            <a:t>(Propósito) </a:t>
          </a:r>
          <a:endParaRPr lang="es-AR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C9B930A1-B3A8-417A-9496-8CF491948CE5}" type="parTrans" cxnId="{C3C148C7-3914-4FC3-B12A-5AFA165973B6}">
      <dgm:prSet/>
      <dgm:spPr/>
      <dgm:t>
        <a:bodyPr/>
        <a:lstStyle/>
        <a:p>
          <a:endParaRPr lang="es-AR"/>
        </a:p>
      </dgm:t>
    </dgm:pt>
    <dgm:pt modelId="{E77355DE-FBEA-4317-A5D1-85475A1CF41D}" type="sibTrans" cxnId="{C3C148C7-3914-4FC3-B12A-5AFA165973B6}">
      <dgm:prSet/>
      <dgm:spPr/>
      <dgm:t>
        <a:bodyPr/>
        <a:lstStyle/>
        <a:p>
          <a:endParaRPr lang="es-AR"/>
        </a:p>
      </dgm:t>
    </dgm:pt>
    <dgm:pt modelId="{CE6D5EF1-FC9F-4979-8332-C8413C695970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dirty="0" smtClean="0">
              <a:hlinkClick xmlns:r="http://schemas.openxmlformats.org/officeDocument/2006/relationships" r:id="rId6" action="ppaction://hlinksldjump"/>
            </a:rPr>
            <a:t>Pasivas especiales</a:t>
          </a:r>
          <a:endParaRPr lang="es-AR" dirty="0"/>
        </a:p>
      </dgm:t>
    </dgm:pt>
    <dgm:pt modelId="{394F53DF-4DA8-4427-9088-2E7A334DFB73}" type="parTrans" cxnId="{E20741EE-3F05-4BA0-B5E0-922A39E969A5}">
      <dgm:prSet/>
      <dgm:spPr/>
      <dgm:t>
        <a:bodyPr/>
        <a:lstStyle/>
        <a:p>
          <a:endParaRPr lang="es-AR"/>
        </a:p>
      </dgm:t>
    </dgm:pt>
    <dgm:pt modelId="{E4605B01-4896-4C52-B667-03A0EC799A8B}" type="sibTrans" cxnId="{E20741EE-3F05-4BA0-B5E0-922A39E969A5}">
      <dgm:prSet/>
      <dgm:spPr/>
      <dgm:t>
        <a:bodyPr/>
        <a:lstStyle/>
        <a:p>
          <a:endParaRPr lang="es-AR"/>
        </a:p>
      </dgm:t>
    </dgm:pt>
    <dgm:pt modelId="{BF525980-FE40-482C-AD7B-19C95B588F0E}" type="pres">
      <dgm:prSet presAssocID="{F4B27E5C-60C1-46A8-8C04-59416877C02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6C9DDF7E-781B-46F3-9108-42FDBCC6F83C}" type="pres">
      <dgm:prSet presAssocID="{56072B8D-8A07-43AC-BBB2-1B28CDB6C6B1}" presName="node" presStyleLbl="node1" presStyleIdx="0" presStyleCnt="6" custLinFactNeighborX="59874" custLinFactNeighborY="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4220736-16D9-49FB-86A8-4AFF2CF13283}" type="pres">
      <dgm:prSet presAssocID="{538BBB82-F06B-4534-9BD5-392120B6A768}" presName="sibTrans" presStyleCnt="0"/>
      <dgm:spPr/>
    </dgm:pt>
    <dgm:pt modelId="{5795BAE1-48E0-4B4F-A0A5-EF9CD15EFCB7}" type="pres">
      <dgm:prSet presAssocID="{8EFE320D-4A7A-4FC4-A44B-ABAD39299DD5}" presName="node" presStyleLbl="node1" presStyleIdx="1" presStyleCnt="6" custLinFactNeighborX="3600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E37AEF8-55D9-4605-AD5C-ABF9EF0F094D}" type="pres">
      <dgm:prSet presAssocID="{FA3BB29B-A2A9-4577-9B8A-FC8A4A8143AB}" presName="sibTrans" presStyleCnt="0"/>
      <dgm:spPr/>
    </dgm:pt>
    <dgm:pt modelId="{FFED2D70-B2D9-45A4-B190-E2870E42BA5E}" type="pres">
      <dgm:prSet presAssocID="{1B483801-F531-4D2F-A518-C5A79AAFD5C9}" presName="node" presStyleLbl="node1" presStyleIdx="2" presStyleCnt="6" custLinFactNeighborX="3" custLinFactNeighborY="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F2D45C7-5835-4D05-89AD-264F220FE476}" type="pres">
      <dgm:prSet presAssocID="{E77355DE-FBEA-4317-A5D1-85475A1CF41D}" presName="sibTrans" presStyleCnt="0"/>
      <dgm:spPr/>
    </dgm:pt>
    <dgm:pt modelId="{456A4453-A7C4-48AA-B9C4-DF2FF468E1EF}" type="pres">
      <dgm:prSet presAssocID="{24ADE855-B589-4261-B550-BDEB4641DCC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F200871-E0CB-4486-B778-480C34C5ECA5}" type="pres">
      <dgm:prSet presAssocID="{DCFC2455-D8CD-4D6C-A395-296A1C17582C}" presName="sibTrans" presStyleCnt="0"/>
      <dgm:spPr/>
    </dgm:pt>
    <dgm:pt modelId="{A2475913-229B-40EC-A91B-5851573E3DEE}" type="pres">
      <dgm:prSet presAssocID="{CE6D5EF1-FC9F-4979-8332-C8413C69597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66D99BC-4FB5-4659-B83E-FFA1E840BF00}" type="pres">
      <dgm:prSet presAssocID="{E4605B01-4896-4C52-B667-03A0EC799A8B}" presName="sibTrans" presStyleCnt="0"/>
      <dgm:spPr/>
    </dgm:pt>
    <dgm:pt modelId="{106F16B5-8E0D-4E8C-BE1E-D54CDB19517D}" type="pres">
      <dgm:prSet presAssocID="{FF26E6FB-2E65-4404-B355-73512F5924D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83BC1324-F9F6-4ADF-9C99-1CFE70B03667}" type="presOf" srcId="{CE6D5EF1-FC9F-4979-8332-C8413C695970}" destId="{A2475913-229B-40EC-A91B-5851573E3DEE}" srcOrd="0" destOrd="0" presId="urn:microsoft.com/office/officeart/2005/8/layout/hList6"/>
    <dgm:cxn modelId="{E20741EE-3F05-4BA0-B5E0-922A39E969A5}" srcId="{F4B27E5C-60C1-46A8-8C04-59416877C028}" destId="{CE6D5EF1-FC9F-4979-8332-C8413C695970}" srcOrd="4" destOrd="0" parTransId="{394F53DF-4DA8-4427-9088-2E7A334DFB73}" sibTransId="{E4605B01-4896-4C52-B667-03A0EC799A8B}"/>
    <dgm:cxn modelId="{72ECF3A0-97AD-4748-8F0F-E4A6DF122F59}" type="presOf" srcId="{1B483801-F531-4D2F-A518-C5A79AAFD5C9}" destId="{FFED2D70-B2D9-45A4-B190-E2870E42BA5E}" srcOrd="0" destOrd="0" presId="urn:microsoft.com/office/officeart/2005/8/layout/hList6"/>
    <dgm:cxn modelId="{E090A388-F517-4622-9F9F-45943792FB15}" type="presOf" srcId="{56072B8D-8A07-43AC-BBB2-1B28CDB6C6B1}" destId="{6C9DDF7E-781B-46F3-9108-42FDBCC6F83C}" srcOrd="0" destOrd="0" presId="urn:microsoft.com/office/officeart/2005/8/layout/hList6"/>
    <dgm:cxn modelId="{F7876366-A825-4554-8C2D-7AD5D8570855}" type="presOf" srcId="{FF26E6FB-2E65-4404-B355-73512F5924D1}" destId="{106F16B5-8E0D-4E8C-BE1E-D54CDB19517D}" srcOrd="0" destOrd="0" presId="urn:microsoft.com/office/officeart/2005/8/layout/hList6"/>
    <dgm:cxn modelId="{3FD4F0F2-9C1D-4157-A8D9-3360BFDFF00B}" type="presOf" srcId="{F4B27E5C-60C1-46A8-8C04-59416877C028}" destId="{BF525980-FE40-482C-AD7B-19C95B588F0E}" srcOrd="0" destOrd="0" presId="urn:microsoft.com/office/officeart/2005/8/layout/hList6"/>
    <dgm:cxn modelId="{9A6951E2-A628-4546-9328-E99BFD8C1509}" type="presOf" srcId="{8EFE320D-4A7A-4FC4-A44B-ABAD39299DD5}" destId="{5795BAE1-48E0-4B4F-A0A5-EF9CD15EFCB7}" srcOrd="0" destOrd="0" presId="urn:microsoft.com/office/officeart/2005/8/layout/hList6"/>
    <dgm:cxn modelId="{049F5038-A871-4F23-9949-A2361C1FA29F}" srcId="{F4B27E5C-60C1-46A8-8C04-59416877C028}" destId="{56072B8D-8A07-43AC-BBB2-1B28CDB6C6B1}" srcOrd="0" destOrd="0" parTransId="{8FA017D2-61B4-4CF4-9F4A-75675438C3C6}" sibTransId="{538BBB82-F06B-4534-9BD5-392120B6A768}"/>
    <dgm:cxn modelId="{2D08DF49-96B7-419E-B32F-D242C66A65E1}" srcId="{F4B27E5C-60C1-46A8-8C04-59416877C028}" destId="{24ADE855-B589-4261-B550-BDEB4641DCC0}" srcOrd="3" destOrd="0" parTransId="{CEDF21BC-4E2A-4BE4-A632-8797B78AFF47}" sibTransId="{DCFC2455-D8CD-4D6C-A395-296A1C17582C}"/>
    <dgm:cxn modelId="{87CD4428-3EFD-4D8F-B869-FF9B58AC23C5}" srcId="{F4B27E5C-60C1-46A8-8C04-59416877C028}" destId="{8EFE320D-4A7A-4FC4-A44B-ABAD39299DD5}" srcOrd="1" destOrd="0" parTransId="{3F4D57E6-BEBD-4D01-A68E-D9D3F2FC7866}" sibTransId="{FA3BB29B-A2A9-4577-9B8A-FC8A4A8143AB}"/>
    <dgm:cxn modelId="{E3C631AC-5564-4DC2-AE4E-D1EF0A14565E}" srcId="{F4B27E5C-60C1-46A8-8C04-59416877C028}" destId="{FF26E6FB-2E65-4404-B355-73512F5924D1}" srcOrd="5" destOrd="0" parTransId="{464E6DAE-18C3-425A-9A05-CE1C643C6333}" sibTransId="{2009C1B8-7948-4F50-99A3-5AADB1894036}"/>
    <dgm:cxn modelId="{C3C148C7-3914-4FC3-B12A-5AFA165973B6}" srcId="{F4B27E5C-60C1-46A8-8C04-59416877C028}" destId="{1B483801-F531-4D2F-A518-C5A79AAFD5C9}" srcOrd="2" destOrd="0" parTransId="{C9B930A1-B3A8-417A-9496-8CF491948CE5}" sibTransId="{E77355DE-FBEA-4317-A5D1-85475A1CF41D}"/>
    <dgm:cxn modelId="{29B1C995-6B4E-479C-9069-999B1EC1CB82}" type="presOf" srcId="{24ADE855-B589-4261-B550-BDEB4641DCC0}" destId="{456A4453-A7C4-48AA-B9C4-DF2FF468E1EF}" srcOrd="0" destOrd="0" presId="urn:microsoft.com/office/officeart/2005/8/layout/hList6"/>
    <dgm:cxn modelId="{F714E331-4E54-47AD-ABE7-056116F8285C}" type="presParOf" srcId="{BF525980-FE40-482C-AD7B-19C95B588F0E}" destId="{6C9DDF7E-781B-46F3-9108-42FDBCC6F83C}" srcOrd="0" destOrd="0" presId="urn:microsoft.com/office/officeart/2005/8/layout/hList6"/>
    <dgm:cxn modelId="{6F8554C7-F8EA-4A38-A28B-D3D82A65F3C7}" type="presParOf" srcId="{BF525980-FE40-482C-AD7B-19C95B588F0E}" destId="{F4220736-16D9-49FB-86A8-4AFF2CF13283}" srcOrd="1" destOrd="0" presId="urn:microsoft.com/office/officeart/2005/8/layout/hList6"/>
    <dgm:cxn modelId="{3E1C43F6-19EE-4B71-AC07-B851625076F5}" type="presParOf" srcId="{BF525980-FE40-482C-AD7B-19C95B588F0E}" destId="{5795BAE1-48E0-4B4F-A0A5-EF9CD15EFCB7}" srcOrd="2" destOrd="0" presId="urn:microsoft.com/office/officeart/2005/8/layout/hList6"/>
    <dgm:cxn modelId="{C4DD96B3-7B0B-4EB5-839E-7719F6170699}" type="presParOf" srcId="{BF525980-FE40-482C-AD7B-19C95B588F0E}" destId="{5E37AEF8-55D9-4605-AD5C-ABF9EF0F094D}" srcOrd="3" destOrd="0" presId="urn:microsoft.com/office/officeart/2005/8/layout/hList6"/>
    <dgm:cxn modelId="{1AEC89E8-EC1E-4C2C-8C85-D4E290EB6122}" type="presParOf" srcId="{BF525980-FE40-482C-AD7B-19C95B588F0E}" destId="{FFED2D70-B2D9-45A4-B190-E2870E42BA5E}" srcOrd="4" destOrd="0" presId="urn:microsoft.com/office/officeart/2005/8/layout/hList6"/>
    <dgm:cxn modelId="{7B5986BF-CDF0-40C3-8F39-1558D3140D45}" type="presParOf" srcId="{BF525980-FE40-482C-AD7B-19C95B588F0E}" destId="{CF2D45C7-5835-4D05-89AD-264F220FE476}" srcOrd="5" destOrd="0" presId="urn:microsoft.com/office/officeart/2005/8/layout/hList6"/>
    <dgm:cxn modelId="{C6D1A6B0-B8A6-42EB-82A2-5CA0EBB596DA}" type="presParOf" srcId="{BF525980-FE40-482C-AD7B-19C95B588F0E}" destId="{456A4453-A7C4-48AA-B9C4-DF2FF468E1EF}" srcOrd="6" destOrd="0" presId="urn:microsoft.com/office/officeart/2005/8/layout/hList6"/>
    <dgm:cxn modelId="{5353E073-7919-45C3-9768-F90DE407F6C7}" type="presParOf" srcId="{BF525980-FE40-482C-AD7B-19C95B588F0E}" destId="{8F200871-E0CB-4486-B778-480C34C5ECA5}" srcOrd="7" destOrd="0" presId="urn:microsoft.com/office/officeart/2005/8/layout/hList6"/>
    <dgm:cxn modelId="{7261F9D4-C8D2-4BD5-BCD1-2D1FF39E75DC}" type="presParOf" srcId="{BF525980-FE40-482C-AD7B-19C95B588F0E}" destId="{A2475913-229B-40EC-A91B-5851573E3DEE}" srcOrd="8" destOrd="0" presId="urn:microsoft.com/office/officeart/2005/8/layout/hList6"/>
    <dgm:cxn modelId="{D9964749-EBD8-4651-9380-65E9905AEE1A}" type="presParOf" srcId="{BF525980-FE40-482C-AD7B-19C95B588F0E}" destId="{E66D99BC-4FB5-4659-B83E-FFA1E840BF00}" srcOrd="9" destOrd="0" presId="urn:microsoft.com/office/officeart/2005/8/layout/hList6"/>
    <dgm:cxn modelId="{AE83CC73-BC30-4A88-BAAA-9998479CCD5D}" type="presParOf" srcId="{BF525980-FE40-482C-AD7B-19C95B588F0E}" destId="{106F16B5-8E0D-4E8C-BE1E-D54CDB19517D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BD7A09-1827-4192-9A35-531FF078E4CC}" type="doc">
      <dgm:prSet loTypeId="urn:microsoft.com/office/officeart/2005/8/layout/h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AR"/>
        </a:p>
      </dgm:t>
    </dgm:pt>
    <dgm:pt modelId="{C008800E-3554-4C2D-9302-02FB05E7BE7C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AR" dirty="0" smtClean="0">
              <a:hlinkClick xmlns:r="http://schemas.openxmlformats.org/officeDocument/2006/relationships" r:id="rId1" action="ppaction://hlinksldjump"/>
            </a:rPr>
            <a:t>Be </a:t>
          </a:r>
          <a:r>
            <a:rPr lang="es-AR" dirty="0" err="1" smtClean="0">
              <a:hlinkClick xmlns:r="http://schemas.openxmlformats.org/officeDocument/2006/relationships" r:id="rId1" action="ppaction://hlinksldjump"/>
            </a:rPr>
            <a:t>likely</a:t>
          </a:r>
          <a:r>
            <a:rPr lang="es-AR" dirty="0" smtClean="0">
              <a:hlinkClick xmlns:r="http://schemas.openxmlformats.org/officeDocument/2006/relationships" r:id="rId1" action="ppaction://hlinksldjump"/>
            </a:rPr>
            <a:t> </a:t>
          </a:r>
          <a:r>
            <a:rPr lang="es-AR" dirty="0" err="1" smtClean="0">
              <a:hlinkClick xmlns:r="http://schemas.openxmlformats.org/officeDocument/2006/relationships" r:id="rId1" action="ppaction://hlinksldjump"/>
            </a:rPr>
            <a:t>to</a:t>
          </a:r>
          <a:r>
            <a:rPr lang="es-AR" dirty="0" smtClean="0">
              <a:hlinkClick xmlns:r="http://schemas.openxmlformats.org/officeDocument/2006/relationships" r:id="rId1" action="ppaction://hlinksldjump"/>
            </a:rPr>
            <a:t>…</a:t>
          </a:r>
          <a:endParaRPr lang="es-AR" dirty="0" smtClean="0"/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dirty="0"/>
        </a:p>
      </dgm:t>
    </dgm:pt>
    <dgm:pt modelId="{4BE5F2E8-6C32-4B1A-A785-8CC52780B79C}" type="parTrans" cxnId="{3D12DAE6-FE9F-4D61-A611-1E7B214AA9FE}">
      <dgm:prSet/>
      <dgm:spPr/>
      <dgm:t>
        <a:bodyPr/>
        <a:lstStyle/>
        <a:p>
          <a:endParaRPr lang="es-AR"/>
        </a:p>
      </dgm:t>
    </dgm:pt>
    <dgm:pt modelId="{ACDCA488-9242-438D-A30D-87AE5FABA2B8}" type="sibTrans" cxnId="{3D12DAE6-FE9F-4D61-A611-1E7B214AA9FE}">
      <dgm:prSet/>
      <dgm:spPr/>
      <dgm:t>
        <a:bodyPr/>
        <a:lstStyle/>
        <a:p>
          <a:endParaRPr lang="es-AR"/>
        </a:p>
      </dgm:t>
    </dgm:pt>
    <dgm:pt modelId="{CA6486A3-D25A-4A2F-9EE8-25924019B5CA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AR" dirty="0"/>
        </a:p>
      </dgm:t>
    </dgm:pt>
    <dgm:pt modelId="{E629B4BB-5850-43D1-B976-0A161F92CE59}" type="parTrans" cxnId="{558D0377-D020-49FA-8E3C-399E27841331}">
      <dgm:prSet/>
      <dgm:spPr/>
      <dgm:t>
        <a:bodyPr/>
        <a:lstStyle/>
        <a:p>
          <a:endParaRPr lang="es-AR"/>
        </a:p>
      </dgm:t>
    </dgm:pt>
    <dgm:pt modelId="{6846EED4-8F79-4BAD-8A93-61E2ED57A904}" type="sibTrans" cxnId="{558D0377-D020-49FA-8E3C-399E27841331}">
      <dgm:prSet/>
      <dgm:spPr/>
      <dgm:t>
        <a:bodyPr/>
        <a:lstStyle/>
        <a:p>
          <a:endParaRPr lang="es-AR"/>
        </a:p>
      </dgm:t>
    </dgm:pt>
    <dgm:pt modelId="{1AAB6CD0-D9A3-44E8-B15B-0A39996BEE98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AR" dirty="0" smtClean="0">
              <a:hlinkClick xmlns:r="http://schemas.openxmlformats.org/officeDocument/2006/relationships" r:id="rId2" action="ppaction://hlinksldjump"/>
            </a:rPr>
            <a:t>WISH…</a:t>
          </a:r>
          <a:endParaRPr lang="es-AR" dirty="0" smtClean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dirty="0"/>
        </a:p>
      </dgm:t>
    </dgm:pt>
    <dgm:pt modelId="{68B4F7BC-6FAB-43EC-AACC-6E2D8BBE21FE}" type="parTrans" cxnId="{055E450C-18E5-449A-B28B-5357D9BF4C9D}">
      <dgm:prSet/>
      <dgm:spPr/>
      <dgm:t>
        <a:bodyPr/>
        <a:lstStyle/>
        <a:p>
          <a:endParaRPr lang="es-AR"/>
        </a:p>
      </dgm:t>
    </dgm:pt>
    <dgm:pt modelId="{2020A484-B97C-4D6B-93CE-A7B55B31BF95}" type="sibTrans" cxnId="{055E450C-18E5-449A-B28B-5357D9BF4C9D}">
      <dgm:prSet/>
      <dgm:spPr/>
      <dgm:t>
        <a:bodyPr/>
        <a:lstStyle/>
        <a:p>
          <a:endParaRPr lang="es-AR"/>
        </a:p>
      </dgm:t>
    </dgm:pt>
    <dgm:pt modelId="{FA075D82-6505-43C0-8DB9-C16A61822F65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AR" dirty="0" smtClean="0">
              <a:hlinkClick xmlns:r="http://schemas.openxmlformats.org/officeDocument/2006/relationships" r:id="rId3" action="ppaction://hlinksldjump"/>
            </a:rPr>
            <a:t>Condicionales</a:t>
          </a:r>
          <a:endParaRPr lang="es-AR" dirty="0"/>
        </a:p>
      </dgm:t>
    </dgm:pt>
    <dgm:pt modelId="{EF7E685B-5A59-4D53-B055-E21765947940}" type="parTrans" cxnId="{1DC3E663-E0DE-4314-AE77-0A22D03D9B73}">
      <dgm:prSet/>
      <dgm:spPr/>
      <dgm:t>
        <a:bodyPr/>
        <a:lstStyle/>
        <a:p>
          <a:endParaRPr lang="es-AR"/>
        </a:p>
      </dgm:t>
    </dgm:pt>
    <dgm:pt modelId="{F671AF24-11A7-4A42-87FD-E553F4FFDBE1}" type="sibTrans" cxnId="{1DC3E663-E0DE-4314-AE77-0A22D03D9B73}">
      <dgm:prSet/>
      <dgm:spPr/>
      <dgm:t>
        <a:bodyPr/>
        <a:lstStyle/>
        <a:p>
          <a:endParaRPr lang="es-AR"/>
        </a:p>
      </dgm:t>
    </dgm:pt>
    <dgm:pt modelId="{65DB7A76-8B9F-4988-A0B1-6A6BE3CA0057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AR" dirty="0" smtClean="0">
              <a:hlinkClick xmlns:r="http://schemas.openxmlformats.org/officeDocument/2006/relationships" r:id="rId4" action="ppaction://hlinksldjump"/>
            </a:rPr>
            <a:t>Estructuras causativas</a:t>
          </a:r>
        </a:p>
        <a:p>
          <a:r>
            <a:rPr lang="es-AR" dirty="0" smtClean="0">
              <a:hlinkClick xmlns:r="http://schemas.openxmlformats.org/officeDocument/2006/relationships" r:id="rId4" action="ppaction://hlinksldjump"/>
            </a:rPr>
            <a:t>(pasivas)</a:t>
          </a:r>
          <a:endParaRPr lang="es-AR" dirty="0"/>
        </a:p>
      </dgm:t>
    </dgm:pt>
    <dgm:pt modelId="{C0D54AB4-90FD-434F-980C-711707F8D68E}" type="parTrans" cxnId="{2875079E-9F7F-4729-85C6-3E305CE24F1B}">
      <dgm:prSet/>
      <dgm:spPr/>
      <dgm:t>
        <a:bodyPr/>
        <a:lstStyle/>
        <a:p>
          <a:endParaRPr lang="es-AR"/>
        </a:p>
      </dgm:t>
    </dgm:pt>
    <dgm:pt modelId="{8BD93D51-B107-42F5-A48A-65F0161D2823}" type="sibTrans" cxnId="{2875079E-9F7F-4729-85C6-3E305CE24F1B}">
      <dgm:prSet/>
      <dgm:spPr/>
      <dgm:t>
        <a:bodyPr/>
        <a:lstStyle/>
        <a:p>
          <a:endParaRPr lang="es-AR"/>
        </a:p>
      </dgm:t>
    </dgm:pt>
    <dgm:pt modelId="{2E6C797B-792D-48A0-9D54-F4DE83C062C7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AR" dirty="0" smtClean="0">
              <a:hlinkClick xmlns:r="http://schemas.openxmlformats.org/officeDocument/2006/relationships" r:id="rId5" action="ppaction://hlinksldjump"/>
            </a:rPr>
            <a:t>Estructuras causativas</a:t>
          </a:r>
          <a:endParaRPr lang="es-AR" dirty="0"/>
        </a:p>
      </dgm:t>
    </dgm:pt>
    <dgm:pt modelId="{156C0F47-92FF-4DD0-A3A2-6ACA434287EA}" type="parTrans" cxnId="{DDA7138B-3A3D-40E7-9176-B77D515F207B}">
      <dgm:prSet/>
      <dgm:spPr/>
      <dgm:t>
        <a:bodyPr/>
        <a:lstStyle/>
        <a:p>
          <a:endParaRPr lang="es-AR"/>
        </a:p>
      </dgm:t>
    </dgm:pt>
    <dgm:pt modelId="{FDE4E602-FCE2-45A0-AC76-2A32507AF89B}" type="sibTrans" cxnId="{DDA7138B-3A3D-40E7-9176-B77D515F207B}">
      <dgm:prSet/>
      <dgm:spPr/>
      <dgm:t>
        <a:bodyPr/>
        <a:lstStyle/>
        <a:p>
          <a:endParaRPr lang="es-AR"/>
        </a:p>
      </dgm:t>
    </dgm:pt>
    <dgm:pt modelId="{17D5F4A7-9A2F-4EF2-92DE-EF055FD353DD}" type="pres">
      <dgm:prSet presAssocID="{A8BD7A09-1827-4192-9A35-531FF078E4C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22CCBA50-3D3B-4CB1-AD0F-2BCB6269A6D8}" type="pres">
      <dgm:prSet presAssocID="{2E6C797B-792D-48A0-9D54-F4DE83C062C7}" presName="node" presStyleLbl="node1" presStyleIdx="0" presStyleCnt="5" custLinFactNeighborX="-380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A70DE36-AC3C-47FE-A47D-753DE3748EFE}" type="pres">
      <dgm:prSet presAssocID="{FDE4E602-FCE2-45A0-AC76-2A32507AF89B}" presName="sibTrans" presStyleCnt="0"/>
      <dgm:spPr/>
    </dgm:pt>
    <dgm:pt modelId="{DC75A585-54A8-47E2-A302-4FF08A770980}" type="pres">
      <dgm:prSet presAssocID="{65DB7A76-8B9F-4988-A0B1-6A6BE3CA0057}" presName="node" presStyleLbl="node1" presStyleIdx="1" presStyleCnt="5" custLinFactY="-3553" custLinFactNeighborX="-59998" custLinFactNeighborY="-10000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EAAA45F-700E-4300-907F-4DBFCD8E0A4A}" type="pres">
      <dgm:prSet presAssocID="{8BD93D51-B107-42F5-A48A-65F0161D2823}" presName="sibTrans" presStyleCnt="0"/>
      <dgm:spPr/>
    </dgm:pt>
    <dgm:pt modelId="{50F657D5-C5B7-409B-BA9F-D1E6699FBC85}" type="pres">
      <dgm:prSet presAssocID="{C008800E-3554-4C2D-9302-02FB05E7BE7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DC1A559-E47B-4A2B-B62F-5A92B31A27E7}" type="pres">
      <dgm:prSet presAssocID="{ACDCA488-9242-438D-A30D-87AE5FABA2B8}" presName="sibTrans" presStyleCnt="0"/>
      <dgm:spPr/>
    </dgm:pt>
    <dgm:pt modelId="{4325D245-E0B2-4AC6-A1AD-3D729C742F25}" type="pres">
      <dgm:prSet presAssocID="{1AAB6CD0-D9A3-44E8-B15B-0A39996BEE9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A96DB33-7366-4424-8ACF-6DF0BFA0021A}" type="pres">
      <dgm:prSet presAssocID="{2020A484-B97C-4D6B-93CE-A7B55B31BF95}" presName="sibTrans" presStyleCnt="0"/>
      <dgm:spPr/>
    </dgm:pt>
    <dgm:pt modelId="{0B8268ED-9DD3-4EB0-B5F7-1AAE5129AEF6}" type="pres">
      <dgm:prSet presAssocID="{FA075D82-6505-43C0-8DB9-C16A61822F6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51613F83-2682-4C2E-9C8D-A3F76F58BE87}" type="presOf" srcId="{CA6486A3-D25A-4A2F-9EE8-25924019B5CA}" destId="{50F657D5-C5B7-409B-BA9F-D1E6699FBC85}" srcOrd="0" destOrd="1" presId="urn:microsoft.com/office/officeart/2005/8/layout/hList6"/>
    <dgm:cxn modelId="{C2C58C19-6751-4FAD-832F-7A66B21B6E73}" type="presOf" srcId="{1AAB6CD0-D9A3-44E8-B15B-0A39996BEE98}" destId="{4325D245-E0B2-4AC6-A1AD-3D729C742F25}" srcOrd="0" destOrd="0" presId="urn:microsoft.com/office/officeart/2005/8/layout/hList6"/>
    <dgm:cxn modelId="{0A03B768-05DB-4D33-B87B-D2CDED252AE2}" type="presOf" srcId="{FA075D82-6505-43C0-8DB9-C16A61822F65}" destId="{0B8268ED-9DD3-4EB0-B5F7-1AAE5129AEF6}" srcOrd="0" destOrd="0" presId="urn:microsoft.com/office/officeart/2005/8/layout/hList6"/>
    <dgm:cxn modelId="{1DC3E663-E0DE-4314-AE77-0A22D03D9B73}" srcId="{A8BD7A09-1827-4192-9A35-531FF078E4CC}" destId="{FA075D82-6505-43C0-8DB9-C16A61822F65}" srcOrd="4" destOrd="0" parTransId="{EF7E685B-5A59-4D53-B055-E21765947940}" sibTransId="{F671AF24-11A7-4A42-87FD-E553F4FFDBE1}"/>
    <dgm:cxn modelId="{474495E1-6A35-4CD8-BBD3-E341EF857DC6}" type="presOf" srcId="{2E6C797B-792D-48A0-9D54-F4DE83C062C7}" destId="{22CCBA50-3D3B-4CB1-AD0F-2BCB6269A6D8}" srcOrd="0" destOrd="0" presId="urn:microsoft.com/office/officeart/2005/8/layout/hList6"/>
    <dgm:cxn modelId="{2E25CFB4-9A7F-4537-8B1B-C891FADC9F4E}" type="presOf" srcId="{C008800E-3554-4C2D-9302-02FB05E7BE7C}" destId="{50F657D5-C5B7-409B-BA9F-D1E6699FBC85}" srcOrd="0" destOrd="0" presId="urn:microsoft.com/office/officeart/2005/8/layout/hList6"/>
    <dgm:cxn modelId="{3D12DAE6-FE9F-4D61-A611-1E7B214AA9FE}" srcId="{A8BD7A09-1827-4192-9A35-531FF078E4CC}" destId="{C008800E-3554-4C2D-9302-02FB05E7BE7C}" srcOrd="2" destOrd="0" parTransId="{4BE5F2E8-6C32-4B1A-A785-8CC52780B79C}" sibTransId="{ACDCA488-9242-438D-A30D-87AE5FABA2B8}"/>
    <dgm:cxn modelId="{233A70AF-F3B2-468C-B4BE-394BE0BCC459}" type="presOf" srcId="{65DB7A76-8B9F-4988-A0B1-6A6BE3CA0057}" destId="{DC75A585-54A8-47E2-A302-4FF08A770980}" srcOrd="0" destOrd="0" presId="urn:microsoft.com/office/officeart/2005/8/layout/hList6"/>
    <dgm:cxn modelId="{DDA7138B-3A3D-40E7-9176-B77D515F207B}" srcId="{A8BD7A09-1827-4192-9A35-531FF078E4CC}" destId="{2E6C797B-792D-48A0-9D54-F4DE83C062C7}" srcOrd="0" destOrd="0" parTransId="{156C0F47-92FF-4DD0-A3A2-6ACA434287EA}" sibTransId="{FDE4E602-FCE2-45A0-AC76-2A32507AF89B}"/>
    <dgm:cxn modelId="{2875079E-9F7F-4729-85C6-3E305CE24F1B}" srcId="{A8BD7A09-1827-4192-9A35-531FF078E4CC}" destId="{65DB7A76-8B9F-4988-A0B1-6A6BE3CA0057}" srcOrd="1" destOrd="0" parTransId="{C0D54AB4-90FD-434F-980C-711707F8D68E}" sibTransId="{8BD93D51-B107-42F5-A48A-65F0161D2823}"/>
    <dgm:cxn modelId="{055E450C-18E5-449A-B28B-5357D9BF4C9D}" srcId="{A8BD7A09-1827-4192-9A35-531FF078E4CC}" destId="{1AAB6CD0-D9A3-44E8-B15B-0A39996BEE98}" srcOrd="3" destOrd="0" parTransId="{68B4F7BC-6FAB-43EC-AACC-6E2D8BBE21FE}" sibTransId="{2020A484-B97C-4D6B-93CE-A7B55B31BF95}"/>
    <dgm:cxn modelId="{558D0377-D020-49FA-8E3C-399E27841331}" srcId="{C008800E-3554-4C2D-9302-02FB05E7BE7C}" destId="{CA6486A3-D25A-4A2F-9EE8-25924019B5CA}" srcOrd="0" destOrd="0" parTransId="{E629B4BB-5850-43D1-B976-0A161F92CE59}" sibTransId="{6846EED4-8F79-4BAD-8A93-61E2ED57A904}"/>
    <dgm:cxn modelId="{236E9737-2CFD-4C68-B112-7A901EA121BF}" type="presOf" srcId="{A8BD7A09-1827-4192-9A35-531FF078E4CC}" destId="{17D5F4A7-9A2F-4EF2-92DE-EF055FD353DD}" srcOrd="0" destOrd="0" presId="urn:microsoft.com/office/officeart/2005/8/layout/hList6"/>
    <dgm:cxn modelId="{2A4C0186-57F1-4947-9846-BD42CA1B5966}" type="presParOf" srcId="{17D5F4A7-9A2F-4EF2-92DE-EF055FD353DD}" destId="{22CCBA50-3D3B-4CB1-AD0F-2BCB6269A6D8}" srcOrd="0" destOrd="0" presId="urn:microsoft.com/office/officeart/2005/8/layout/hList6"/>
    <dgm:cxn modelId="{49763F5F-81DF-41B5-BF87-065C95C79F51}" type="presParOf" srcId="{17D5F4A7-9A2F-4EF2-92DE-EF055FD353DD}" destId="{5A70DE36-AC3C-47FE-A47D-753DE3748EFE}" srcOrd="1" destOrd="0" presId="urn:microsoft.com/office/officeart/2005/8/layout/hList6"/>
    <dgm:cxn modelId="{B8563BEB-0F1D-4291-8EFA-11939A7DB25D}" type="presParOf" srcId="{17D5F4A7-9A2F-4EF2-92DE-EF055FD353DD}" destId="{DC75A585-54A8-47E2-A302-4FF08A770980}" srcOrd="2" destOrd="0" presId="urn:microsoft.com/office/officeart/2005/8/layout/hList6"/>
    <dgm:cxn modelId="{82DFD7BB-5C2A-4F80-9793-19390965310F}" type="presParOf" srcId="{17D5F4A7-9A2F-4EF2-92DE-EF055FD353DD}" destId="{BEAAA45F-700E-4300-907F-4DBFCD8E0A4A}" srcOrd="3" destOrd="0" presId="urn:microsoft.com/office/officeart/2005/8/layout/hList6"/>
    <dgm:cxn modelId="{AC07CD7C-0456-42E8-AA00-8C23B4EEB531}" type="presParOf" srcId="{17D5F4A7-9A2F-4EF2-92DE-EF055FD353DD}" destId="{50F657D5-C5B7-409B-BA9F-D1E6699FBC85}" srcOrd="4" destOrd="0" presId="urn:microsoft.com/office/officeart/2005/8/layout/hList6"/>
    <dgm:cxn modelId="{81E3972C-18E2-4BCB-A40E-95C066545D6A}" type="presParOf" srcId="{17D5F4A7-9A2F-4EF2-92DE-EF055FD353DD}" destId="{CDC1A559-E47B-4A2B-B62F-5A92B31A27E7}" srcOrd="5" destOrd="0" presId="urn:microsoft.com/office/officeart/2005/8/layout/hList6"/>
    <dgm:cxn modelId="{5374E193-C735-47A1-A05D-425BB89D8D72}" type="presParOf" srcId="{17D5F4A7-9A2F-4EF2-92DE-EF055FD353DD}" destId="{4325D245-E0B2-4AC6-A1AD-3D729C742F25}" srcOrd="6" destOrd="0" presId="urn:microsoft.com/office/officeart/2005/8/layout/hList6"/>
    <dgm:cxn modelId="{E3337D71-794E-47DC-BDA4-33BECBF489D4}" type="presParOf" srcId="{17D5F4A7-9A2F-4EF2-92DE-EF055FD353DD}" destId="{3A96DB33-7366-4424-8ACF-6DF0BFA0021A}" srcOrd="7" destOrd="0" presId="urn:microsoft.com/office/officeart/2005/8/layout/hList6"/>
    <dgm:cxn modelId="{86A7192C-2A57-4A95-AB54-A73EEB518E41}" type="presParOf" srcId="{17D5F4A7-9A2F-4EF2-92DE-EF055FD353DD}" destId="{0B8268ED-9DD3-4EB0-B5F7-1AAE5129AEF6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9ABFCD-E0D2-412D-8609-B406B3F2014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138858F5-1210-411B-84CE-DB825691E7E1}">
      <dgm:prSet phldrT="[Texto]"/>
      <dgm:spPr/>
      <dgm:t>
        <a:bodyPr/>
        <a:lstStyle/>
        <a:p>
          <a:r>
            <a:rPr lang="es-AR" dirty="0" smtClean="0"/>
            <a:t>WISH</a:t>
          </a:r>
          <a:endParaRPr lang="es-AR" dirty="0"/>
        </a:p>
      </dgm:t>
    </dgm:pt>
    <dgm:pt modelId="{43A9FBBA-0C97-4618-B41C-2C4306726021}" type="parTrans" cxnId="{EF0076AF-EB35-489B-8C57-52EA60EC0448}">
      <dgm:prSet/>
      <dgm:spPr/>
      <dgm:t>
        <a:bodyPr/>
        <a:lstStyle/>
        <a:p>
          <a:endParaRPr lang="es-AR"/>
        </a:p>
      </dgm:t>
    </dgm:pt>
    <dgm:pt modelId="{C0826477-60F0-4682-A625-51DBC395FB93}" type="sibTrans" cxnId="{EF0076AF-EB35-489B-8C57-52EA60EC0448}">
      <dgm:prSet/>
      <dgm:spPr/>
      <dgm:t>
        <a:bodyPr/>
        <a:lstStyle/>
        <a:p>
          <a:endParaRPr lang="es-AR"/>
        </a:p>
      </dgm:t>
    </dgm:pt>
    <dgm:pt modelId="{D5546922-87D3-4D20-8DB5-D12C07C227AC}">
      <dgm:prSet phldrT="[Texto]"/>
      <dgm:spPr/>
      <dgm:t>
        <a:bodyPr/>
        <a:lstStyle/>
        <a:p>
          <a:r>
            <a:rPr lang="es-AR" dirty="0" smtClean="0"/>
            <a:t>Pasado simple</a:t>
          </a:r>
          <a:endParaRPr lang="es-AR" dirty="0"/>
        </a:p>
      </dgm:t>
    </dgm:pt>
    <dgm:pt modelId="{893727A4-6534-4AAA-B5ED-D49E75012312}" type="parTrans" cxnId="{8B57B0C8-EC32-49E7-97DD-CA0CD460DAA9}">
      <dgm:prSet/>
      <dgm:spPr/>
      <dgm:t>
        <a:bodyPr/>
        <a:lstStyle/>
        <a:p>
          <a:endParaRPr lang="es-AR"/>
        </a:p>
      </dgm:t>
    </dgm:pt>
    <dgm:pt modelId="{4E53DC99-D134-4AD8-8919-6803DCCCDAC6}" type="sibTrans" cxnId="{8B57B0C8-EC32-49E7-97DD-CA0CD460DAA9}">
      <dgm:prSet/>
      <dgm:spPr/>
      <dgm:t>
        <a:bodyPr/>
        <a:lstStyle/>
        <a:p>
          <a:endParaRPr lang="es-AR"/>
        </a:p>
      </dgm:t>
    </dgm:pt>
    <dgm:pt modelId="{6263F4FC-E1DE-4AE7-B959-8CD4157F078F}">
      <dgm:prSet phldrT="[Texto]"/>
      <dgm:spPr/>
      <dgm:t>
        <a:bodyPr/>
        <a:lstStyle/>
        <a:p>
          <a:r>
            <a:rPr lang="es-AR" dirty="0" smtClean="0"/>
            <a:t>Condicional (</a:t>
          </a:r>
          <a:r>
            <a:rPr lang="es-AR" dirty="0" err="1" smtClean="0"/>
            <a:t>would</a:t>
          </a:r>
          <a:r>
            <a:rPr lang="es-AR" dirty="0" smtClean="0"/>
            <a:t>)</a:t>
          </a:r>
          <a:endParaRPr lang="es-AR" dirty="0"/>
        </a:p>
      </dgm:t>
    </dgm:pt>
    <dgm:pt modelId="{F1600F2E-D360-4FA5-BF5C-7CF0B6A4B716}" type="parTrans" cxnId="{11467593-2E8A-4E79-9BFC-54AC5C41553F}">
      <dgm:prSet/>
      <dgm:spPr/>
      <dgm:t>
        <a:bodyPr/>
        <a:lstStyle/>
        <a:p>
          <a:endParaRPr lang="es-AR"/>
        </a:p>
      </dgm:t>
    </dgm:pt>
    <dgm:pt modelId="{A360095A-A021-412A-87F2-85E04E043795}" type="sibTrans" cxnId="{11467593-2E8A-4E79-9BFC-54AC5C41553F}">
      <dgm:prSet/>
      <dgm:spPr/>
      <dgm:t>
        <a:bodyPr/>
        <a:lstStyle/>
        <a:p>
          <a:endParaRPr lang="es-AR"/>
        </a:p>
      </dgm:t>
    </dgm:pt>
    <dgm:pt modelId="{71A75F7B-BC8A-4703-AE32-04359A7DAA00}">
      <dgm:prSet phldrT="[Texto]"/>
      <dgm:spPr/>
      <dgm:t>
        <a:bodyPr/>
        <a:lstStyle/>
        <a:p>
          <a:r>
            <a:rPr lang="es-AR" dirty="0" smtClean="0"/>
            <a:t>Pasado Perfecto</a:t>
          </a:r>
          <a:endParaRPr lang="es-AR" dirty="0"/>
        </a:p>
      </dgm:t>
    </dgm:pt>
    <dgm:pt modelId="{19CD06BB-E8E6-453C-A6C3-FEACFB050770}" type="parTrans" cxnId="{25ECF378-1E88-456C-8A5A-0D3F48C77315}">
      <dgm:prSet/>
      <dgm:spPr/>
      <dgm:t>
        <a:bodyPr/>
        <a:lstStyle/>
        <a:p>
          <a:endParaRPr lang="es-AR"/>
        </a:p>
      </dgm:t>
    </dgm:pt>
    <dgm:pt modelId="{44A65AD0-E478-4B8F-A64F-5DE6D81C4D51}" type="sibTrans" cxnId="{25ECF378-1E88-456C-8A5A-0D3F48C77315}">
      <dgm:prSet/>
      <dgm:spPr/>
      <dgm:t>
        <a:bodyPr/>
        <a:lstStyle/>
        <a:p>
          <a:endParaRPr lang="es-AR"/>
        </a:p>
      </dgm:t>
    </dgm:pt>
    <dgm:pt modelId="{CBDD88CB-173D-415C-8D82-DBB211C2D317}">
      <dgm:prSet phldrT="[Texto]"/>
      <dgm:spPr/>
      <dgm:t>
        <a:bodyPr/>
        <a:lstStyle/>
        <a:p>
          <a:r>
            <a:rPr lang="es-AR" dirty="0" err="1" smtClean="0"/>
            <a:t>Iti</a:t>
          </a:r>
          <a:r>
            <a:rPr lang="es-AR" dirty="0" smtClean="0"/>
            <a:t> </a:t>
          </a:r>
          <a:r>
            <a:rPr lang="es-AR" dirty="0" err="1" smtClean="0"/>
            <a:t>is</a:t>
          </a:r>
          <a:r>
            <a:rPr lang="es-AR" dirty="0" smtClean="0"/>
            <a:t> </a:t>
          </a:r>
          <a:r>
            <a:rPr lang="es-AR" dirty="0" err="1" smtClean="0"/>
            <a:t>to</a:t>
          </a:r>
          <a:r>
            <a:rPr lang="es-AR" dirty="0" smtClean="0"/>
            <a:t> be </a:t>
          </a:r>
          <a:r>
            <a:rPr lang="es-AR" dirty="0" err="1" smtClean="0"/>
            <a:t>wished</a:t>
          </a:r>
          <a:r>
            <a:rPr lang="es-AR" dirty="0" smtClean="0"/>
            <a:t> </a:t>
          </a:r>
          <a:r>
            <a:rPr lang="es-AR" dirty="0" err="1" smtClean="0"/>
            <a:t>that</a:t>
          </a:r>
          <a:endParaRPr lang="es-AR" dirty="0"/>
        </a:p>
      </dgm:t>
    </dgm:pt>
    <dgm:pt modelId="{0A388432-C183-46A7-95F7-B37359E2C4C9}" type="parTrans" cxnId="{2BE00831-F2BD-430E-AA48-971C22104837}">
      <dgm:prSet/>
      <dgm:spPr/>
      <dgm:t>
        <a:bodyPr/>
        <a:lstStyle/>
        <a:p>
          <a:endParaRPr lang="es-AR"/>
        </a:p>
      </dgm:t>
    </dgm:pt>
    <dgm:pt modelId="{C76D85F4-8895-444B-B511-CBBAB2E822A2}" type="sibTrans" cxnId="{2BE00831-F2BD-430E-AA48-971C22104837}">
      <dgm:prSet/>
      <dgm:spPr/>
      <dgm:t>
        <a:bodyPr/>
        <a:lstStyle/>
        <a:p>
          <a:endParaRPr lang="es-AR"/>
        </a:p>
      </dgm:t>
    </dgm:pt>
    <dgm:pt modelId="{A489B3B1-D1A9-43AA-B512-796C16CFBD69}" type="pres">
      <dgm:prSet presAssocID="{3B9ABFCD-E0D2-412D-8609-B406B3F2014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7A5BF2E5-0982-450E-9B26-C72D96230C0B}" type="pres">
      <dgm:prSet presAssocID="{138858F5-1210-411B-84CE-DB825691E7E1}" presName="root1" presStyleCnt="0"/>
      <dgm:spPr/>
    </dgm:pt>
    <dgm:pt modelId="{F336A7E6-DF1E-4ADC-A27F-D1DFA2525573}" type="pres">
      <dgm:prSet presAssocID="{138858F5-1210-411B-84CE-DB825691E7E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1B8B4A8B-EAD0-4F74-8CCF-1B5AC86CAA95}" type="pres">
      <dgm:prSet presAssocID="{138858F5-1210-411B-84CE-DB825691E7E1}" presName="level2hierChild" presStyleCnt="0"/>
      <dgm:spPr/>
    </dgm:pt>
    <dgm:pt modelId="{A306347B-255C-4A37-A6A2-43BC2B2C9749}" type="pres">
      <dgm:prSet presAssocID="{893727A4-6534-4AAA-B5ED-D49E75012312}" presName="conn2-1" presStyleLbl="parChTrans1D2" presStyleIdx="0" presStyleCnt="4"/>
      <dgm:spPr/>
      <dgm:t>
        <a:bodyPr/>
        <a:lstStyle/>
        <a:p>
          <a:endParaRPr lang="es-AR"/>
        </a:p>
      </dgm:t>
    </dgm:pt>
    <dgm:pt modelId="{9EBA7991-7E94-4D34-9B63-4BC301E9CA49}" type="pres">
      <dgm:prSet presAssocID="{893727A4-6534-4AAA-B5ED-D49E75012312}" presName="connTx" presStyleLbl="parChTrans1D2" presStyleIdx="0" presStyleCnt="4"/>
      <dgm:spPr/>
      <dgm:t>
        <a:bodyPr/>
        <a:lstStyle/>
        <a:p>
          <a:endParaRPr lang="es-AR"/>
        </a:p>
      </dgm:t>
    </dgm:pt>
    <dgm:pt modelId="{EAED38CD-E12D-4AA9-BAAC-16251E44E3CE}" type="pres">
      <dgm:prSet presAssocID="{D5546922-87D3-4D20-8DB5-D12C07C227AC}" presName="root2" presStyleCnt="0"/>
      <dgm:spPr/>
    </dgm:pt>
    <dgm:pt modelId="{856A5FC4-11F1-4F2D-860C-F91B1336C437}" type="pres">
      <dgm:prSet presAssocID="{D5546922-87D3-4D20-8DB5-D12C07C227AC}" presName="LevelTwoTextNode" presStyleLbl="node2" presStyleIdx="0" presStyleCnt="4" custScaleX="167743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C1720B09-F04A-49D1-BD31-34CA126EE660}" type="pres">
      <dgm:prSet presAssocID="{D5546922-87D3-4D20-8DB5-D12C07C227AC}" presName="level3hierChild" presStyleCnt="0"/>
      <dgm:spPr/>
    </dgm:pt>
    <dgm:pt modelId="{4942D02C-8329-416B-AA67-74728335DF03}" type="pres">
      <dgm:prSet presAssocID="{F1600F2E-D360-4FA5-BF5C-7CF0B6A4B716}" presName="conn2-1" presStyleLbl="parChTrans1D2" presStyleIdx="1" presStyleCnt="4"/>
      <dgm:spPr/>
      <dgm:t>
        <a:bodyPr/>
        <a:lstStyle/>
        <a:p>
          <a:endParaRPr lang="es-AR"/>
        </a:p>
      </dgm:t>
    </dgm:pt>
    <dgm:pt modelId="{61D938EA-4698-4168-86CC-A490E0820689}" type="pres">
      <dgm:prSet presAssocID="{F1600F2E-D360-4FA5-BF5C-7CF0B6A4B716}" presName="connTx" presStyleLbl="parChTrans1D2" presStyleIdx="1" presStyleCnt="4"/>
      <dgm:spPr/>
      <dgm:t>
        <a:bodyPr/>
        <a:lstStyle/>
        <a:p>
          <a:endParaRPr lang="es-AR"/>
        </a:p>
      </dgm:t>
    </dgm:pt>
    <dgm:pt modelId="{01580B55-C34A-4D10-80BA-9D2B7B5D6998}" type="pres">
      <dgm:prSet presAssocID="{6263F4FC-E1DE-4AE7-B959-8CD4157F078F}" presName="root2" presStyleCnt="0"/>
      <dgm:spPr/>
    </dgm:pt>
    <dgm:pt modelId="{3DE175F4-3732-44CD-BD93-3D7DD252841B}" type="pres">
      <dgm:prSet presAssocID="{6263F4FC-E1DE-4AE7-B959-8CD4157F078F}" presName="LevelTwoTextNode" presStyleLbl="node2" presStyleIdx="1" presStyleCnt="4" custScaleX="216624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9C374D78-FFB7-48C4-BC6E-FF756F201804}" type="pres">
      <dgm:prSet presAssocID="{6263F4FC-E1DE-4AE7-B959-8CD4157F078F}" presName="level3hierChild" presStyleCnt="0"/>
      <dgm:spPr/>
    </dgm:pt>
    <dgm:pt modelId="{AA83BBE5-59B5-456C-A2BB-1E3754237D76}" type="pres">
      <dgm:prSet presAssocID="{19CD06BB-E8E6-453C-A6C3-FEACFB050770}" presName="conn2-1" presStyleLbl="parChTrans1D2" presStyleIdx="2" presStyleCnt="4"/>
      <dgm:spPr/>
      <dgm:t>
        <a:bodyPr/>
        <a:lstStyle/>
        <a:p>
          <a:endParaRPr lang="es-AR"/>
        </a:p>
      </dgm:t>
    </dgm:pt>
    <dgm:pt modelId="{F8D5B5A4-43E8-4A70-98A8-4EF61DA170C7}" type="pres">
      <dgm:prSet presAssocID="{19CD06BB-E8E6-453C-A6C3-FEACFB050770}" presName="connTx" presStyleLbl="parChTrans1D2" presStyleIdx="2" presStyleCnt="4"/>
      <dgm:spPr/>
      <dgm:t>
        <a:bodyPr/>
        <a:lstStyle/>
        <a:p>
          <a:endParaRPr lang="es-AR"/>
        </a:p>
      </dgm:t>
    </dgm:pt>
    <dgm:pt modelId="{42091220-B9F9-41AB-9F9E-6F187B5AB31B}" type="pres">
      <dgm:prSet presAssocID="{71A75F7B-BC8A-4703-AE32-04359A7DAA00}" presName="root2" presStyleCnt="0"/>
      <dgm:spPr/>
    </dgm:pt>
    <dgm:pt modelId="{42AE6956-0B5A-4817-A716-A33811B46248}" type="pres">
      <dgm:prSet presAssocID="{71A75F7B-BC8A-4703-AE32-04359A7DAA00}" presName="LevelTwoTextNode" presStyleLbl="node2" presStyleIdx="2" presStyleCnt="4" custScaleX="190815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CB15478F-A732-40E1-8D14-118040B9DDBF}" type="pres">
      <dgm:prSet presAssocID="{71A75F7B-BC8A-4703-AE32-04359A7DAA00}" presName="level3hierChild" presStyleCnt="0"/>
      <dgm:spPr/>
    </dgm:pt>
    <dgm:pt modelId="{5C1D5089-C8D0-41FD-9C87-19351FBE90EB}" type="pres">
      <dgm:prSet presAssocID="{0A388432-C183-46A7-95F7-B37359E2C4C9}" presName="conn2-1" presStyleLbl="parChTrans1D2" presStyleIdx="3" presStyleCnt="4"/>
      <dgm:spPr/>
      <dgm:t>
        <a:bodyPr/>
        <a:lstStyle/>
        <a:p>
          <a:endParaRPr lang="es-AR"/>
        </a:p>
      </dgm:t>
    </dgm:pt>
    <dgm:pt modelId="{E869FAEE-D785-4BDE-913D-50DD0CEA4341}" type="pres">
      <dgm:prSet presAssocID="{0A388432-C183-46A7-95F7-B37359E2C4C9}" presName="connTx" presStyleLbl="parChTrans1D2" presStyleIdx="3" presStyleCnt="4"/>
      <dgm:spPr/>
      <dgm:t>
        <a:bodyPr/>
        <a:lstStyle/>
        <a:p>
          <a:endParaRPr lang="es-AR"/>
        </a:p>
      </dgm:t>
    </dgm:pt>
    <dgm:pt modelId="{E94CCAEE-38B9-487E-B314-07554A6F778C}" type="pres">
      <dgm:prSet presAssocID="{CBDD88CB-173D-415C-8D82-DBB211C2D317}" presName="root2" presStyleCnt="0"/>
      <dgm:spPr/>
    </dgm:pt>
    <dgm:pt modelId="{37638689-64C5-4E5E-967B-9302D2776DCE}" type="pres">
      <dgm:prSet presAssocID="{CBDD88CB-173D-415C-8D82-DBB211C2D317}" presName="LevelTwoTextNode" presStyleLbl="node2" presStyleIdx="3" presStyleCnt="4" custScaleX="203811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E1030F90-F957-4F94-97F9-3E1F88EB6B3C}" type="pres">
      <dgm:prSet presAssocID="{CBDD88CB-173D-415C-8D82-DBB211C2D317}" presName="level3hierChild" presStyleCnt="0"/>
      <dgm:spPr/>
    </dgm:pt>
  </dgm:ptLst>
  <dgm:cxnLst>
    <dgm:cxn modelId="{02002737-4A02-40F4-B222-376DE915039E}" type="presOf" srcId="{893727A4-6534-4AAA-B5ED-D49E75012312}" destId="{9EBA7991-7E94-4D34-9B63-4BC301E9CA49}" srcOrd="1" destOrd="0" presId="urn:microsoft.com/office/officeart/2008/layout/HorizontalMultiLevelHierarchy"/>
    <dgm:cxn modelId="{25ECF378-1E88-456C-8A5A-0D3F48C77315}" srcId="{138858F5-1210-411B-84CE-DB825691E7E1}" destId="{71A75F7B-BC8A-4703-AE32-04359A7DAA00}" srcOrd="2" destOrd="0" parTransId="{19CD06BB-E8E6-453C-A6C3-FEACFB050770}" sibTransId="{44A65AD0-E478-4B8F-A64F-5DE6D81C4D51}"/>
    <dgm:cxn modelId="{EEA72629-994A-4C6A-8C10-3CB16454F28B}" type="presOf" srcId="{0A388432-C183-46A7-95F7-B37359E2C4C9}" destId="{5C1D5089-C8D0-41FD-9C87-19351FBE90EB}" srcOrd="0" destOrd="0" presId="urn:microsoft.com/office/officeart/2008/layout/HorizontalMultiLevelHierarchy"/>
    <dgm:cxn modelId="{D9F8362E-D2A5-40EE-86BD-A21CD31ACB57}" type="presOf" srcId="{138858F5-1210-411B-84CE-DB825691E7E1}" destId="{F336A7E6-DF1E-4ADC-A27F-D1DFA2525573}" srcOrd="0" destOrd="0" presId="urn:microsoft.com/office/officeart/2008/layout/HorizontalMultiLevelHierarchy"/>
    <dgm:cxn modelId="{2BE00831-F2BD-430E-AA48-971C22104837}" srcId="{138858F5-1210-411B-84CE-DB825691E7E1}" destId="{CBDD88CB-173D-415C-8D82-DBB211C2D317}" srcOrd="3" destOrd="0" parTransId="{0A388432-C183-46A7-95F7-B37359E2C4C9}" sibTransId="{C76D85F4-8895-444B-B511-CBBAB2E822A2}"/>
    <dgm:cxn modelId="{EF0076AF-EB35-489B-8C57-52EA60EC0448}" srcId="{3B9ABFCD-E0D2-412D-8609-B406B3F20147}" destId="{138858F5-1210-411B-84CE-DB825691E7E1}" srcOrd="0" destOrd="0" parTransId="{43A9FBBA-0C97-4618-B41C-2C4306726021}" sibTransId="{C0826477-60F0-4682-A625-51DBC395FB93}"/>
    <dgm:cxn modelId="{CC063A9A-D03C-4B22-8B04-F05E1964F7E1}" type="presOf" srcId="{71A75F7B-BC8A-4703-AE32-04359A7DAA00}" destId="{42AE6956-0B5A-4817-A716-A33811B46248}" srcOrd="0" destOrd="0" presId="urn:microsoft.com/office/officeart/2008/layout/HorizontalMultiLevelHierarchy"/>
    <dgm:cxn modelId="{5422241B-47B8-423A-8867-BE6B26E9F7C8}" type="presOf" srcId="{6263F4FC-E1DE-4AE7-B959-8CD4157F078F}" destId="{3DE175F4-3732-44CD-BD93-3D7DD252841B}" srcOrd="0" destOrd="0" presId="urn:microsoft.com/office/officeart/2008/layout/HorizontalMultiLevelHierarchy"/>
    <dgm:cxn modelId="{C3BF5755-B443-4A04-9F4B-49DCDD2890A7}" type="presOf" srcId="{CBDD88CB-173D-415C-8D82-DBB211C2D317}" destId="{37638689-64C5-4E5E-967B-9302D2776DCE}" srcOrd="0" destOrd="0" presId="urn:microsoft.com/office/officeart/2008/layout/HorizontalMultiLevelHierarchy"/>
    <dgm:cxn modelId="{AA43A881-E7BB-4DC2-B20D-8AE832F1C37C}" type="presOf" srcId="{3B9ABFCD-E0D2-412D-8609-B406B3F20147}" destId="{A489B3B1-D1A9-43AA-B512-796C16CFBD69}" srcOrd="0" destOrd="0" presId="urn:microsoft.com/office/officeart/2008/layout/HorizontalMultiLevelHierarchy"/>
    <dgm:cxn modelId="{44926B7E-3FC6-433A-BDFB-E1F841D63223}" type="presOf" srcId="{0A388432-C183-46A7-95F7-B37359E2C4C9}" destId="{E869FAEE-D785-4BDE-913D-50DD0CEA4341}" srcOrd="1" destOrd="0" presId="urn:microsoft.com/office/officeart/2008/layout/HorizontalMultiLevelHierarchy"/>
    <dgm:cxn modelId="{C192E9AC-80EA-4896-8524-7730BD848353}" type="presOf" srcId="{F1600F2E-D360-4FA5-BF5C-7CF0B6A4B716}" destId="{61D938EA-4698-4168-86CC-A490E0820689}" srcOrd="1" destOrd="0" presId="urn:microsoft.com/office/officeart/2008/layout/HorizontalMultiLevelHierarchy"/>
    <dgm:cxn modelId="{23846BB3-6A6F-4883-A9A6-30CF836628F1}" type="presOf" srcId="{19CD06BB-E8E6-453C-A6C3-FEACFB050770}" destId="{AA83BBE5-59B5-456C-A2BB-1E3754237D76}" srcOrd="0" destOrd="0" presId="urn:microsoft.com/office/officeart/2008/layout/HorizontalMultiLevelHierarchy"/>
    <dgm:cxn modelId="{1ACC7D43-16F2-4FEF-B320-833AC1CC1CC3}" type="presOf" srcId="{F1600F2E-D360-4FA5-BF5C-7CF0B6A4B716}" destId="{4942D02C-8329-416B-AA67-74728335DF03}" srcOrd="0" destOrd="0" presId="urn:microsoft.com/office/officeart/2008/layout/HorizontalMultiLevelHierarchy"/>
    <dgm:cxn modelId="{8B57B0C8-EC32-49E7-97DD-CA0CD460DAA9}" srcId="{138858F5-1210-411B-84CE-DB825691E7E1}" destId="{D5546922-87D3-4D20-8DB5-D12C07C227AC}" srcOrd="0" destOrd="0" parTransId="{893727A4-6534-4AAA-B5ED-D49E75012312}" sibTransId="{4E53DC99-D134-4AD8-8919-6803DCCCDAC6}"/>
    <dgm:cxn modelId="{11467593-2E8A-4E79-9BFC-54AC5C41553F}" srcId="{138858F5-1210-411B-84CE-DB825691E7E1}" destId="{6263F4FC-E1DE-4AE7-B959-8CD4157F078F}" srcOrd="1" destOrd="0" parTransId="{F1600F2E-D360-4FA5-BF5C-7CF0B6A4B716}" sibTransId="{A360095A-A021-412A-87F2-85E04E043795}"/>
    <dgm:cxn modelId="{02DBEB2A-781F-419B-93E9-AB9D33F28D8D}" type="presOf" srcId="{D5546922-87D3-4D20-8DB5-D12C07C227AC}" destId="{856A5FC4-11F1-4F2D-860C-F91B1336C437}" srcOrd="0" destOrd="0" presId="urn:microsoft.com/office/officeart/2008/layout/HorizontalMultiLevelHierarchy"/>
    <dgm:cxn modelId="{36DB80D2-E265-45B3-96C8-5731F0385EE1}" type="presOf" srcId="{19CD06BB-E8E6-453C-A6C3-FEACFB050770}" destId="{F8D5B5A4-43E8-4A70-98A8-4EF61DA170C7}" srcOrd="1" destOrd="0" presId="urn:microsoft.com/office/officeart/2008/layout/HorizontalMultiLevelHierarchy"/>
    <dgm:cxn modelId="{DF855073-2402-434E-BEEF-0393B6CAFF51}" type="presOf" srcId="{893727A4-6534-4AAA-B5ED-D49E75012312}" destId="{A306347B-255C-4A37-A6A2-43BC2B2C9749}" srcOrd="0" destOrd="0" presId="urn:microsoft.com/office/officeart/2008/layout/HorizontalMultiLevelHierarchy"/>
    <dgm:cxn modelId="{7985C8B3-170E-47F2-8F21-62CDC6B04968}" type="presParOf" srcId="{A489B3B1-D1A9-43AA-B512-796C16CFBD69}" destId="{7A5BF2E5-0982-450E-9B26-C72D96230C0B}" srcOrd="0" destOrd="0" presId="urn:microsoft.com/office/officeart/2008/layout/HorizontalMultiLevelHierarchy"/>
    <dgm:cxn modelId="{AA7BE415-5F70-469E-85C3-53114E9CEA27}" type="presParOf" srcId="{7A5BF2E5-0982-450E-9B26-C72D96230C0B}" destId="{F336A7E6-DF1E-4ADC-A27F-D1DFA2525573}" srcOrd="0" destOrd="0" presId="urn:microsoft.com/office/officeart/2008/layout/HorizontalMultiLevelHierarchy"/>
    <dgm:cxn modelId="{FD3C8A7F-65EF-4E34-A0F0-09FDE610BEF9}" type="presParOf" srcId="{7A5BF2E5-0982-450E-9B26-C72D96230C0B}" destId="{1B8B4A8B-EAD0-4F74-8CCF-1B5AC86CAA95}" srcOrd="1" destOrd="0" presId="urn:microsoft.com/office/officeart/2008/layout/HorizontalMultiLevelHierarchy"/>
    <dgm:cxn modelId="{460550D3-C3F7-45BE-A7E5-ECAF71A74BDA}" type="presParOf" srcId="{1B8B4A8B-EAD0-4F74-8CCF-1B5AC86CAA95}" destId="{A306347B-255C-4A37-A6A2-43BC2B2C9749}" srcOrd="0" destOrd="0" presId="urn:microsoft.com/office/officeart/2008/layout/HorizontalMultiLevelHierarchy"/>
    <dgm:cxn modelId="{57C95F0D-25EF-4871-B9E4-3AE2B1CB0E40}" type="presParOf" srcId="{A306347B-255C-4A37-A6A2-43BC2B2C9749}" destId="{9EBA7991-7E94-4D34-9B63-4BC301E9CA49}" srcOrd="0" destOrd="0" presId="urn:microsoft.com/office/officeart/2008/layout/HorizontalMultiLevelHierarchy"/>
    <dgm:cxn modelId="{F311CDCD-3FE8-428C-9432-1B37C7E4F3BA}" type="presParOf" srcId="{1B8B4A8B-EAD0-4F74-8CCF-1B5AC86CAA95}" destId="{EAED38CD-E12D-4AA9-BAAC-16251E44E3CE}" srcOrd="1" destOrd="0" presId="urn:microsoft.com/office/officeart/2008/layout/HorizontalMultiLevelHierarchy"/>
    <dgm:cxn modelId="{6B6622A4-B190-4F7B-800B-013AA5C07124}" type="presParOf" srcId="{EAED38CD-E12D-4AA9-BAAC-16251E44E3CE}" destId="{856A5FC4-11F1-4F2D-860C-F91B1336C437}" srcOrd="0" destOrd="0" presId="urn:microsoft.com/office/officeart/2008/layout/HorizontalMultiLevelHierarchy"/>
    <dgm:cxn modelId="{20ED3EBC-F290-4C6D-B094-4F36D468A7A8}" type="presParOf" srcId="{EAED38CD-E12D-4AA9-BAAC-16251E44E3CE}" destId="{C1720B09-F04A-49D1-BD31-34CA126EE660}" srcOrd="1" destOrd="0" presId="urn:microsoft.com/office/officeart/2008/layout/HorizontalMultiLevelHierarchy"/>
    <dgm:cxn modelId="{1A21AE02-A4BE-4FE5-9FA7-942D3FB7A9AA}" type="presParOf" srcId="{1B8B4A8B-EAD0-4F74-8CCF-1B5AC86CAA95}" destId="{4942D02C-8329-416B-AA67-74728335DF03}" srcOrd="2" destOrd="0" presId="urn:microsoft.com/office/officeart/2008/layout/HorizontalMultiLevelHierarchy"/>
    <dgm:cxn modelId="{EBFD1590-98C0-4894-833A-C38DAFAFE957}" type="presParOf" srcId="{4942D02C-8329-416B-AA67-74728335DF03}" destId="{61D938EA-4698-4168-86CC-A490E0820689}" srcOrd="0" destOrd="0" presId="urn:microsoft.com/office/officeart/2008/layout/HorizontalMultiLevelHierarchy"/>
    <dgm:cxn modelId="{310757C5-99A7-475C-984D-1A7481C92257}" type="presParOf" srcId="{1B8B4A8B-EAD0-4F74-8CCF-1B5AC86CAA95}" destId="{01580B55-C34A-4D10-80BA-9D2B7B5D6998}" srcOrd="3" destOrd="0" presId="urn:microsoft.com/office/officeart/2008/layout/HorizontalMultiLevelHierarchy"/>
    <dgm:cxn modelId="{60C6A0D9-CE8A-4C9D-BE72-05F8E671F1A4}" type="presParOf" srcId="{01580B55-C34A-4D10-80BA-9D2B7B5D6998}" destId="{3DE175F4-3732-44CD-BD93-3D7DD252841B}" srcOrd="0" destOrd="0" presId="urn:microsoft.com/office/officeart/2008/layout/HorizontalMultiLevelHierarchy"/>
    <dgm:cxn modelId="{90A0A01D-C213-4FEA-8C44-66386261AA67}" type="presParOf" srcId="{01580B55-C34A-4D10-80BA-9D2B7B5D6998}" destId="{9C374D78-FFB7-48C4-BC6E-FF756F201804}" srcOrd="1" destOrd="0" presId="urn:microsoft.com/office/officeart/2008/layout/HorizontalMultiLevelHierarchy"/>
    <dgm:cxn modelId="{38D85F79-5CDB-45D2-8566-49D9CEF885D8}" type="presParOf" srcId="{1B8B4A8B-EAD0-4F74-8CCF-1B5AC86CAA95}" destId="{AA83BBE5-59B5-456C-A2BB-1E3754237D76}" srcOrd="4" destOrd="0" presId="urn:microsoft.com/office/officeart/2008/layout/HorizontalMultiLevelHierarchy"/>
    <dgm:cxn modelId="{C44473A7-3A8E-4BE8-B4A0-468DBDFAA550}" type="presParOf" srcId="{AA83BBE5-59B5-456C-A2BB-1E3754237D76}" destId="{F8D5B5A4-43E8-4A70-98A8-4EF61DA170C7}" srcOrd="0" destOrd="0" presId="urn:microsoft.com/office/officeart/2008/layout/HorizontalMultiLevelHierarchy"/>
    <dgm:cxn modelId="{D231F978-356E-416D-8D3E-059F6CDF249C}" type="presParOf" srcId="{1B8B4A8B-EAD0-4F74-8CCF-1B5AC86CAA95}" destId="{42091220-B9F9-41AB-9F9E-6F187B5AB31B}" srcOrd="5" destOrd="0" presId="urn:microsoft.com/office/officeart/2008/layout/HorizontalMultiLevelHierarchy"/>
    <dgm:cxn modelId="{F0D4501E-1C44-40D5-96D4-9CEE055FEB63}" type="presParOf" srcId="{42091220-B9F9-41AB-9F9E-6F187B5AB31B}" destId="{42AE6956-0B5A-4817-A716-A33811B46248}" srcOrd="0" destOrd="0" presId="urn:microsoft.com/office/officeart/2008/layout/HorizontalMultiLevelHierarchy"/>
    <dgm:cxn modelId="{82492F8C-21B6-4768-A8A2-A6A747AA02F5}" type="presParOf" srcId="{42091220-B9F9-41AB-9F9E-6F187B5AB31B}" destId="{CB15478F-A732-40E1-8D14-118040B9DDBF}" srcOrd="1" destOrd="0" presId="urn:microsoft.com/office/officeart/2008/layout/HorizontalMultiLevelHierarchy"/>
    <dgm:cxn modelId="{07B9C269-B94A-45F8-B263-F3F9BA7EFA8D}" type="presParOf" srcId="{1B8B4A8B-EAD0-4F74-8CCF-1B5AC86CAA95}" destId="{5C1D5089-C8D0-41FD-9C87-19351FBE90EB}" srcOrd="6" destOrd="0" presId="urn:microsoft.com/office/officeart/2008/layout/HorizontalMultiLevelHierarchy"/>
    <dgm:cxn modelId="{093C1175-EE2C-457C-9AFC-0D510ECA3C52}" type="presParOf" srcId="{5C1D5089-C8D0-41FD-9C87-19351FBE90EB}" destId="{E869FAEE-D785-4BDE-913D-50DD0CEA4341}" srcOrd="0" destOrd="0" presId="urn:microsoft.com/office/officeart/2008/layout/HorizontalMultiLevelHierarchy"/>
    <dgm:cxn modelId="{83E84263-10B8-4990-BCFF-D2611D1CB737}" type="presParOf" srcId="{1B8B4A8B-EAD0-4F74-8CCF-1B5AC86CAA95}" destId="{E94CCAEE-38B9-487E-B314-07554A6F778C}" srcOrd="7" destOrd="0" presId="urn:microsoft.com/office/officeart/2008/layout/HorizontalMultiLevelHierarchy"/>
    <dgm:cxn modelId="{9F99A101-CE66-47F1-BEE6-B9BEBDCF3D7C}" type="presParOf" srcId="{E94CCAEE-38B9-487E-B314-07554A6F778C}" destId="{37638689-64C5-4E5E-967B-9302D2776DCE}" srcOrd="0" destOrd="0" presId="urn:microsoft.com/office/officeart/2008/layout/HorizontalMultiLevelHierarchy"/>
    <dgm:cxn modelId="{521D61E0-28C9-4536-94E6-1931EAA85AC9}" type="presParOf" srcId="{E94CCAEE-38B9-487E-B314-07554A6F778C}" destId="{E1030F90-F957-4F94-97F9-3E1F88EB6B3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DDF7E-781B-46F3-9108-42FDBCC6F83C}">
      <dsp:nvSpPr>
        <dsp:cNvPr id="0" name=""/>
        <dsp:cNvSpPr/>
      </dsp:nvSpPr>
      <dsp:spPr>
        <a:xfrm rot="16200000">
          <a:off x="-357507" y="438023"/>
          <a:ext cx="2573382" cy="1697335"/>
        </a:xfrm>
        <a:prstGeom prst="flowChartManualOperation">
          <a:avLst/>
        </a:prstGeom>
        <a:solidFill>
          <a:schemeClr val="bg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2823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err="1" smtClean="0">
              <a:hlinkClick xmlns:r="http://schemas.openxmlformats.org/officeDocument/2006/relationships" r:id="" action="ppaction://hlinksldjump"/>
            </a:rPr>
            <a:t>That</a:t>
          </a:r>
          <a:r>
            <a:rPr lang="es-AR" sz="1600" kern="1200" dirty="0" smtClean="0">
              <a:hlinkClick xmlns:r="http://schemas.openxmlformats.org/officeDocument/2006/relationships" r:id="" action="ppaction://hlinksldjump"/>
            </a:rPr>
            <a:t>…</a:t>
          </a:r>
          <a:endParaRPr lang="es-AR" sz="1600" kern="1200" dirty="0"/>
        </a:p>
      </dsp:txBody>
      <dsp:txXfrm rot="5400000">
        <a:off x="80517" y="514675"/>
        <a:ext cx="1697335" cy="1544030"/>
      </dsp:txXfrm>
    </dsp:sp>
    <dsp:sp modelId="{5795BAE1-48E0-4B4F-A0A5-EF9CD15EFCB7}">
      <dsp:nvSpPr>
        <dsp:cNvPr id="0" name=""/>
        <dsp:cNvSpPr/>
      </dsp:nvSpPr>
      <dsp:spPr>
        <a:xfrm rot="16200000">
          <a:off x="1436739" y="438023"/>
          <a:ext cx="2573382" cy="1697335"/>
        </a:xfrm>
        <a:prstGeom prst="flowChartManualOperation">
          <a:avLst/>
        </a:prstGeom>
        <a:solidFill>
          <a:schemeClr val="bg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2823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AR" sz="1600" kern="1200" dirty="0" smtClean="0">
              <a:solidFill>
                <a:schemeClr val="accent1">
                  <a:lumMod val="60000"/>
                  <a:lumOff val="40000"/>
                </a:schemeClr>
              </a:solidFill>
              <a:hlinkClick xmlns:r="http://schemas.openxmlformats.org/officeDocument/2006/relationships" r:id="" action="ppaction://hlinksldjump"/>
            </a:rPr>
            <a:t>For….to </a:t>
          </a:r>
          <a:r>
            <a:rPr lang="es-AR" sz="1600" kern="1200" dirty="0" err="1" smtClean="0">
              <a:solidFill>
                <a:schemeClr val="accent1">
                  <a:lumMod val="60000"/>
                  <a:lumOff val="40000"/>
                </a:schemeClr>
              </a:solidFill>
              <a:hlinkClick xmlns:r="http://schemas.openxmlformats.org/officeDocument/2006/relationships" r:id="" action="ppaction://hlinksldjump"/>
            </a:rPr>
            <a:t>infinitive</a:t>
          </a:r>
          <a:endParaRPr lang="es-AR" sz="1600" kern="1200" dirty="0" smtClean="0">
            <a:solidFill>
              <a:schemeClr val="accent1">
                <a:lumMod val="60000"/>
                <a:lumOff val="40000"/>
              </a:schemeClr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600" kern="1200" dirty="0"/>
        </a:p>
      </dsp:txBody>
      <dsp:txXfrm rot="5400000">
        <a:off x="1874763" y="514675"/>
        <a:ext cx="1697335" cy="1544030"/>
      </dsp:txXfrm>
    </dsp:sp>
    <dsp:sp modelId="{FFED2D70-B2D9-45A4-B190-E2870E42BA5E}">
      <dsp:nvSpPr>
        <dsp:cNvPr id="0" name=""/>
        <dsp:cNvSpPr/>
      </dsp:nvSpPr>
      <dsp:spPr>
        <a:xfrm rot="16200000">
          <a:off x="3215548" y="438023"/>
          <a:ext cx="2573382" cy="1697335"/>
        </a:xfrm>
        <a:prstGeom prst="flowChartManualOperation">
          <a:avLst/>
        </a:prstGeom>
        <a:solidFill>
          <a:schemeClr val="bg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2823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>
              <a:hlinkClick xmlns:r="http://schemas.openxmlformats.org/officeDocument/2006/relationships" r:id="" action="ppaction://hlinksldjump"/>
            </a:rPr>
            <a:t>For….to </a:t>
          </a:r>
          <a:r>
            <a:rPr lang="es-AR" sz="1600" kern="1200" dirty="0" err="1" smtClean="0">
              <a:hlinkClick xmlns:r="http://schemas.openxmlformats.org/officeDocument/2006/relationships" r:id="" action="ppaction://hlinksldjump"/>
            </a:rPr>
            <a:t>infinite</a:t>
          </a:r>
          <a:endParaRPr lang="es-AR" sz="1600" kern="1200" dirty="0" smtClean="0">
            <a:hlinkClick xmlns:r="http://schemas.openxmlformats.org/officeDocument/2006/relationships" r:id="" action="ppaction://hlinksldjump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>
              <a:hlinkClick xmlns:r="http://schemas.openxmlformats.org/officeDocument/2006/relationships" r:id="" action="ppaction://hlinksldjump"/>
            </a:rPr>
            <a:t>(Propósito) </a:t>
          </a:r>
          <a:endParaRPr lang="es-AR" sz="1600" kern="1200" dirty="0"/>
        </a:p>
      </dsp:txBody>
      <dsp:txXfrm rot="5400000">
        <a:off x="3653572" y="514675"/>
        <a:ext cx="1697335" cy="1544030"/>
      </dsp:txXfrm>
    </dsp:sp>
    <dsp:sp modelId="{456A4453-A7C4-48AA-B9C4-DF2FF468E1EF}">
      <dsp:nvSpPr>
        <dsp:cNvPr id="0" name=""/>
        <dsp:cNvSpPr/>
      </dsp:nvSpPr>
      <dsp:spPr>
        <a:xfrm rot="16200000">
          <a:off x="5040180" y="438023"/>
          <a:ext cx="2573382" cy="1697335"/>
        </a:xfrm>
        <a:prstGeom prst="flowChartManualOperation">
          <a:avLst/>
        </a:prstGeom>
        <a:solidFill>
          <a:schemeClr val="bg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2823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AR" sz="1600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Verbos de “pensar”, “querer” o “decir”+ </a:t>
          </a:r>
          <a:r>
            <a:rPr lang="es-AR" sz="1600" kern="1200" dirty="0" err="1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to</a:t>
          </a:r>
          <a:r>
            <a:rPr lang="es-AR" sz="1600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 </a:t>
          </a:r>
          <a:r>
            <a:rPr lang="es-AR" sz="1600" kern="1200" dirty="0" err="1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infinitive</a:t>
          </a:r>
          <a:endParaRPr lang="es-AR" sz="1600" kern="1200" dirty="0" smtClean="0">
            <a:solidFill>
              <a:schemeClr val="tx1"/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600" kern="1200" dirty="0"/>
        </a:p>
      </dsp:txBody>
      <dsp:txXfrm rot="5400000">
        <a:off x="5478204" y="514675"/>
        <a:ext cx="1697335" cy="1544030"/>
      </dsp:txXfrm>
    </dsp:sp>
    <dsp:sp modelId="{A2475913-229B-40EC-A91B-5851573E3DEE}">
      <dsp:nvSpPr>
        <dsp:cNvPr id="0" name=""/>
        <dsp:cNvSpPr/>
      </dsp:nvSpPr>
      <dsp:spPr>
        <a:xfrm rot="16200000">
          <a:off x="6864816" y="438023"/>
          <a:ext cx="2573382" cy="1697335"/>
        </a:xfrm>
        <a:prstGeom prst="flowChartManualOperation">
          <a:avLst/>
        </a:prstGeom>
        <a:solidFill>
          <a:schemeClr val="bg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2823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>
              <a:hlinkClick xmlns:r="http://schemas.openxmlformats.org/officeDocument/2006/relationships" r:id="" action="ppaction://hlinksldjump"/>
            </a:rPr>
            <a:t>Pasivas especiales</a:t>
          </a:r>
          <a:endParaRPr lang="es-AR" sz="1600" kern="1200" dirty="0"/>
        </a:p>
      </dsp:txBody>
      <dsp:txXfrm rot="5400000">
        <a:off x="7302840" y="514675"/>
        <a:ext cx="1697335" cy="1544030"/>
      </dsp:txXfrm>
    </dsp:sp>
    <dsp:sp modelId="{106F16B5-8E0D-4E8C-BE1E-D54CDB19517D}">
      <dsp:nvSpPr>
        <dsp:cNvPr id="0" name=""/>
        <dsp:cNvSpPr/>
      </dsp:nvSpPr>
      <dsp:spPr>
        <a:xfrm rot="16200000">
          <a:off x="8689452" y="438023"/>
          <a:ext cx="2573382" cy="1697335"/>
        </a:xfrm>
        <a:prstGeom prst="flowChartManualOperation">
          <a:avLst/>
        </a:prstGeom>
        <a:solidFill>
          <a:schemeClr val="bg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2823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AR" sz="1600" kern="1200" dirty="0" smtClean="0">
              <a:hlinkClick xmlns:r="http://schemas.openxmlformats.org/officeDocument/2006/relationships" r:id="" action="ppaction://hlinksldjump"/>
            </a:rPr>
            <a:t>Los “Evitar” y los “Permitir” (</a:t>
          </a:r>
          <a:r>
            <a:rPr lang="es-AR" sz="1600" kern="1200" dirty="0" err="1" smtClean="0">
              <a:hlinkClick xmlns:r="http://schemas.openxmlformats.org/officeDocument/2006/relationships" r:id="" action="ppaction://hlinksldjump"/>
            </a:rPr>
            <a:t>allow</a:t>
          </a:r>
          <a:r>
            <a:rPr lang="es-AR" sz="1600" kern="1200" dirty="0" smtClean="0">
              <a:hlinkClick xmlns:r="http://schemas.openxmlformats.org/officeDocument/2006/relationships" r:id="" action="ppaction://hlinksldjump"/>
            </a:rPr>
            <a:t>, </a:t>
          </a:r>
          <a:r>
            <a:rPr lang="es-AR" sz="1600" kern="1200" dirty="0" err="1" smtClean="0">
              <a:hlinkClick xmlns:r="http://schemas.openxmlformats.org/officeDocument/2006/relationships" r:id="" action="ppaction://hlinksldjump"/>
            </a:rPr>
            <a:t>enable</a:t>
          </a:r>
          <a:r>
            <a:rPr lang="es-AR" sz="1600" kern="1200" dirty="0" smtClean="0">
              <a:hlinkClick xmlns:r="http://schemas.openxmlformats.org/officeDocument/2006/relationships" r:id="" action="ppaction://hlinksldjump"/>
            </a:rPr>
            <a:t>, </a:t>
          </a:r>
          <a:r>
            <a:rPr lang="es-AR" sz="1600" kern="1200" dirty="0" err="1" smtClean="0">
              <a:hlinkClick xmlns:r="http://schemas.openxmlformats.org/officeDocument/2006/relationships" r:id="" action="ppaction://hlinksldjump"/>
            </a:rPr>
            <a:t>prevent</a:t>
          </a:r>
          <a:r>
            <a:rPr lang="es-AR" sz="1600" kern="1200" dirty="0" smtClean="0">
              <a:hlinkClick xmlns:r="http://schemas.openxmlformats.org/officeDocument/2006/relationships" r:id="" action="ppaction://hlinksldjump"/>
            </a:rPr>
            <a:t>…)</a:t>
          </a:r>
          <a:endParaRPr lang="es-AR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600" kern="1200" dirty="0"/>
        </a:p>
      </dsp:txBody>
      <dsp:txXfrm rot="5400000">
        <a:off x="9127476" y="514675"/>
        <a:ext cx="1697335" cy="15440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CBA50-3D3B-4CB1-AD0F-2BCB6269A6D8}">
      <dsp:nvSpPr>
        <dsp:cNvPr id="0" name=""/>
        <dsp:cNvSpPr/>
      </dsp:nvSpPr>
      <dsp:spPr>
        <a:xfrm rot="16200000">
          <a:off x="-344367" y="344367"/>
          <a:ext cx="2704011" cy="2015275"/>
        </a:xfrm>
        <a:prstGeom prst="flowChartManualOperation">
          <a:avLst/>
        </a:prstGeom>
        <a:solidFill>
          <a:schemeClr val="bg2">
            <a:lumMod val="7500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57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kern="1200" dirty="0" smtClean="0">
              <a:hlinkClick xmlns:r="http://schemas.openxmlformats.org/officeDocument/2006/relationships" r:id="" action="ppaction://hlinksldjump"/>
            </a:rPr>
            <a:t>Estructuras causativas</a:t>
          </a:r>
          <a:endParaRPr lang="es-AR" sz="1900" kern="1200" dirty="0"/>
        </a:p>
      </dsp:txBody>
      <dsp:txXfrm rot="5400000">
        <a:off x="1" y="540801"/>
        <a:ext cx="2015275" cy="1622407"/>
      </dsp:txXfrm>
    </dsp:sp>
    <dsp:sp modelId="{DC75A585-54A8-47E2-A302-4FF08A770980}">
      <dsp:nvSpPr>
        <dsp:cNvPr id="0" name=""/>
        <dsp:cNvSpPr/>
      </dsp:nvSpPr>
      <dsp:spPr>
        <a:xfrm rot="16200000">
          <a:off x="1737112" y="344367"/>
          <a:ext cx="2704011" cy="2015275"/>
        </a:xfrm>
        <a:prstGeom prst="flowChartManualOperation">
          <a:avLst/>
        </a:prstGeom>
        <a:solidFill>
          <a:schemeClr val="bg2">
            <a:lumMod val="7500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57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kern="1200" dirty="0" smtClean="0">
              <a:hlinkClick xmlns:r="http://schemas.openxmlformats.org/officeDocument/2006/relationships" r:id="" action="ppaction://hlinksldjump"/>
            </a:rPr>
            <a:t>Estructuras causativas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kern="1200" dirty="0" smtClean="0">
              <a:hlinkClick xmlns:r="http://schemas.openxmlformats.org/officeDocument/2006/relationships" r:id="" action="ppaction://hlinksldjump"/>
            </a:rPr>
            <a:t>(pasivas)</a:t>
          </a:r>
          <a:endParaRPr lang="es-AR" sz="1900" kern="1200" dirty="0"/>
        </a:p>
      </dsp:txBody>
      <dsp:txXfrm rot="5400000">
        <a:off x="2081480" y="540801"/>
        <a:ext cx="2015275" cy="1622407"/>
      </dsp:txXfrm>
    </dsp:sp>
    <dsp:sp modelId="{50F657D5-C5B7-409B-BA9F-D1E6699FBC85}">
      <dsp:nvSpPr>
        <dsp:cNvPr id="0" name=""/>
        <dsp:cNvSpPr/>
      </dsp:nvSpPr>
      <dsp:spPr>
        <a:xfrm rot="16200000">
          <a:off x="3994218" y="344367"/>
          <a:ext cx="2704011" cy="2015275"/>
        </a:xfrm>
        <a:prstGeom prst="flowChartManualOperation">
          <a:avLst/>
        </a:prstGeom>
        <a:solidFill>
          <a:schemeClr val="bg2">
            <a:lumMod val="7500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570" bIns="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AR" sz="1900" kern="1200" dirty="0" smtClean="0">
              <a:hlinkClick xmlns:r="http://schemas.openxmlformats.org/officeDocument/2006/relationships" r:id="" action="ppaction://hlinksldjump"/>
            </a:rPr>
            <a:t>Be </a:t>
          </a:r>
          <a:r>
            <a:rPr lang="es-AR" sz="1900" kern="1200" dirty="0" err="1" smtClean="0">
              <a:hlinkClick xmlns:r="http://schemas.openxmlformats.org/officeDocument/2006/relationships" r:id="" action="ppaction://hlinksldjump"/>
            </a:rPr>
            <a:t>likely</a:t>
          </a:r>
          <a:r>
            <a:rPr lang="es-AR" sz="1900" kern="1200" dirty="0" smtClean="0">
              <a:hlinkClick xmlns:r="http://schemas.openxmlformats.org/officeDocument/2006/relationships" r:id="" action="ppaction://hlinksldjump"/>
            </a:rPr>
            <a:t> </a:t>
          </a:r>
          <a:r>
            <a:rPr lang="es-AR" sz="1900" kern="1200" dirty="0" err="1" smtClean="0">
              <a:hlinkClick xmlns:r="http://schemas.openxmlformats.org/officeDocument/2006/relationships" r:id="" action="ppaction://hlinksldjump"/>
            </a:rPr>
            <a:t>to</a:t>
          </a:r>
          <a:r>
            <a:rPr lang="es-AR" sz="1900" kern="1200" dirty="0" smtClean="0">
              <a:hlinkClick xmlns:r="http://schemas.openxmlformats.org/officeDocument/2006/relationships" r:id="" action="ppaction://hlinksldjump"/>
            </a:rPr>
            <a:t>…</a:t>
          </a:r>
          <a:endParaRPr lang="es-AR" sz="1900" kern="1200" dirty="0" smtClean="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9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1500" kern="1200" dirty="0"/>
        </a:p>
      </dsp:txBody>
      <dsp:txXfrm rot="5400000">
        <a:off x="4338586" y="540801"/>
        <a:ext cx="2015275" cy="1622407"/>
      </dsp:txXfrm>
    </dsp:sp>
    <dsp:sp modelId="{4325D245-E0B2-4AC6-A1AD-3D729C742F25}">
      <dsp:nvSpPr>
        <dsp:cNvPr id="0" name=""/>
        <dsp:cNvSpPr/>
      </dsp:nvSpPr>
      <dsp:spPr>
        <a:xfrm rot="16200000">
          <a:off x="6160640" y="344367"/>
          <a:ext cx="2704011" cy="2015275"/>
        </a:xfrm>
        <a:prstGeom prst="flowChartManualOperation">
          <a:avLst/>
        </a:prstGeom>
        <a:solidFill>
          <a:schemeClr val="bg2">
            <a:lumMod val="7500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57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AR" sz="1900" kern="1200" dirty="0" smtClean="0">
              <a:hlinkClick xmlns:r="http://schemas.openxmlformats.org/officeDocument/2006/relationships" r:id="" action="ppaction://hlinksldjump"/>
            </a:rPr>
            <a:t>WISH…</a:t>
          </a:r>
          <a:endParaRPr lang="es-AR" sz="19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900" kern="1200" dirty="0"/>
        </a:p>
      </dsp:txBody>
      <dsp:txXfrm rot="5400000">
        <a:off x="6505008" y="540801"/>
        <a:ext cx="2015275" cy="1622407"/>
      </dsp:txXfrm>
    </dsp:sp>
    <dsp:sp modelId="{0B8268ED-9DD3-4EB0-B5F7-1AAE5129AEF6}">
      <dsp:nvSpPr>
        <dsp:cNvPr id="0" name=""/>
        <dsp:cNvSpPr/>
      </dsp:nvSpPr>
      <dsp:spPr>
        <a:xfrm rot="16200000">
          <a:off x="8327061" y="344367"/>
          <a:ext cx="2704011" cy="2015275"/>
        </a:xfrm>
        <a:prstGeom prst="flowChartManualOperation">
          <a:avLst/>
        </a:prstGeom>
        <a:solidFill>
          <a:schemeClr val="bg2">
            <a:lumMod val="7500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57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kern="1200" dirty="0" smtClean="0">
              <a:hlinkClick xmlns:r="http://schemas.openxmlformats.org/officeDocument/2006/relationships" r:id="" action="ppaction://hlinksldjump"/>
            </a:rPr>
            <a:t>Condicionales</a:t>
          </a:r>
          <a:endParaRPr lang="es-AR" sz="1900" kern="1200" dirty="0"/>
        </a:p>
      </dsp:txBody>
      <dsp:txXfrm rot="5400000">
        <a:off x="8671429" y="540801"/>
        <a:ext cx="2015275" cy="16224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D5089-C8D0-41FD-9C87-19351FBE90EB}">
      <dsp:nvSpPr>
        <dsp:cNvPr id="0" name=""/>
        <dsp:cNvSpPr/>
      </dsp:nvSpPr>
      <dsp:spPr>
        <a:xfrm>
          <a:off x="1216577" y="1049673"/>
          <a:ext cx="261662" cy="747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0831" y="0"/>
              </a:lnTo>
              <a:lnTo>
                <a:pt x="130831" y="747892"/>
              </a:lnTo>
              <a:lnTo>
                <a:pt x="261662" y="74789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1327600" y="1403810"/>
        <a:ext cx="39617" cy="39617"/>
      </dsp:txXfrm>
    </dsp:sp>
    <dsp:sp modelId="{AA83BBE5-59B5-456C-A2BB-1E3754237D76}">
      <dsp:nvSpPr>
        <dsp:cNvPr id="0" name=""/>
        <dsp:cNvSpPr/>
      </dsp:nvSpPr>
      <dsp:spPr>
        <a:xfrm>
          <a:off x="1216577" y="1049673"/>
          <a:ext cx="261662" cy="249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0831" y="0"/>
              </a:lnTo>
              <a:lnTo>
                <a:pt x="130831" y="249297"/>
              </a:lnTo>
              <a:lnTo>
                <a:pt x="261662" y="24929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1338373" y="1165286"/>
        <a:ext cx="18070" cy="18070"/>
      </dsp:txXfrm>
    </dsp:sp>
    <dsp:sp modelId="{4942D02C-8329-416B-AA67-74728335DF03}">
      <dsp:nvSpPr>
        <dsp:cNvPr id="0" name=""/>
        <dsp:cNvSpPr/>
      </dsp:nvSpPr>
      <dsp:spPr>
        <a:xfrm>
          <a:off x="1216577" y="800375"/>
          <a:ext cx="261662" cy="249297"/>
        </a:xfrm>
        <a:custGeom>
          <a:avLst/>
          <a:gdLst/>
          <a:ahLst/>
          <a:cxnLst/>
          <a:rect l="0" t="0" r="0" b="0"/>
          <a:pathLst>
            <a:path>
              <a:moveTo>
                <a:pt x="0" y="249297"/>
              </a:moveTo>
              <a:lnTo>
                <a:pt x="130831" y="249297"/>
              </a:lnTo>
              <a:lnTo>
                <a:pt x="130831" y="0"/>
              </a:lnTo>
              <a:lnTo>
                <a:pt x="261662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1338373" y="915989"/>
        <a:ext cx="18070" cy="18070"/>
      </dsp:txXfrm>
    </dsp:sp>
    <dsp:sp modelId="{A306347B-255C-4A37-A6A2-43BC2B2C9749}">
      <dsp:nvSpPr>
        <dsp:cNvPr id="0" name=""/>
        <dsp:cNvSpPr/>
      </dsp:nvSpPr>
      <dsp:spPr>
        <a:xfrm>
          <a:off x="1216577" y="301780"/>
          <a:ext cx="261662" cy="747892"/>
        </a:xfrm>
        <a:custGeom>
          <a:avLst/>
          <a:gdLst/>
          <a:ahLst/>
          <a:cxnLst/>
          <a:rect l="0" t="0" r="0" b="0"/>
          <a:pathLst>
            <a:path>
              <a:moveTo>
                <a:pt x="0" y="747892"/>
              </a:moveTo>
              <a:lnTo>
                <a:pt x="130831" y="747892"/>
              </a:lnTo>
              <a:lnTo>
                <a:pt x="130831" y="0"/>
              </a:lnTo>
              <a:lnTo>
                <a:pt x="261662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1327600" y="655918"/>
        <a:ext cx="39617" cy="39617"/>
      </dsp:txXfrm>
    </dsp:sp>
    <dsp:sp modelId="{F336A7E6-DF1E-4ADC-A27F-D1DFA2525573}">
      <dsp:nvSpPr>
        <dsp:cNvPr id="0" name=""/>
        <dsp:cNvSpPr/>
      </dsp:nvSpPr>
      <dsp:spPr>
        <a:xfrm rot="16200000">
          <a:off x="-32533" y="850235"/>
          <a:ext cx="2099346" cy="3988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600" kern="1200" dirty="0" smtClean="0"/>
            <a:t>WISH</a:t>
          </a:r>
          <a:endParaRPr lang="es-AR" sz="2600" kern="1200" dirty="0"/>
        </a:p>
      </dsp:txBody>
      <dsp:txXfrm>
        <a:off x="-32533" y="850235"/>
        <a:ext cx="2099346" cy="398875"/>
      </dsp:txXfrm>
    </dsp:sp>
    <dsp:sp modelId="{856A5FC4-11F1-4F2D-860C-F91B1336C437}">
      <dsp:nvSpPr>
        <dsp:cNvPr id="0" name=""/>
        <dsp:cNvSpPr/>
      </dsp:nvSpPr>
      <dsp:spPr>
        <a:xfrm>
          <a:off x="1478240" y="102343"/>
          <a:ext cx="2194602" cy="3988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 smtClean="0"/>
            <a:t>Pasado simple</a:t>
          </a:r>
          <a:endParaRPr lang="es-AR" sz="1400" kern="1200" dirty="0"/>
        </a:p>
      </dsp:txBody>
      <dsp:txXfrm>
        <a:off x="1478240" y="102343"/>
        <a:ext cx="2194602" cy="398875"/>
      </dsp:txXfrm>
    </dsp:sp>
    <dsp:sp modelId="{3DE175F4-3732-44CD-BD93-3D7DD252841B}">
      <dsp:nvSpPr>
        <dsp:cNvPr id="0" name=""/>
        <dsp:cNvSpPr/>
      </dsp:nvSpPr>
      <dsp:spPr>
        <a:xfrm>
          <a:off x="1478240" y="600937"/>
          <a:ext cx="2834118" cy="3988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 smtClean="0"/>
            <a:t>Condicional (</a:t>
          </a:r>
          <a:r>
            <a:rPr lang="es-AR" sz="1400" kern="1200" dirty="0" err="1" smtClean="0"/>
            <a:t>would</a:t>
          </a:r>
          <a:r>
            <a:rPr lang="es-AR" sz="1400" kern="1200" dirty="0" smtClean="0"/>
            <a:t>)</a:t>
          </a:r>
          <a:endParaRPr lang="es-AR" sz="1400" kern="1200" dirty="0"/>
        </a:p>
      </dsp:txBody>
      <dsp:txXfrm>
        <a:off x="1478240" y="600937"/>
        <a:ext cx="2834118" cy="398875"/>
      </dsp:txXfrm>
    </dsp:sp>
    <dsp:sp modelId="{42AE6956-0B5A-4817-A716-A33811B46248}">
      <dsp:nvSpPr>
        <dsp:cNvPr id="0" name=""/>
        <dsp:cNvSpPr/>
      </dsp:nvSpPr>
      <dsp:spPr>
        <a:xfrm>
          <a:off x="1478240" y="1099532"/>
          <a:ext cx="2496456" cy="3988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300" kern="1200" dirty="0" smtClean="0"/>
            <a:t>Pasado Perfecto</a:t>
          </a:r>
          <a:endParaRPr lang="es-AR" sz="1300" kern="1200" dirty="0"/>
        </a:p>
      </dsp:txBody>
      <dsp:txXfrm>
        <a:off x="1478240" y="1099532"/>
        <a:ext cx="2496456" cy="398875"/>
      </dsp:txXfrm>
    </dsp:sp>
    <dsp:sp modelId="{37638689-64C5-4E5E-967B-9302D2776DCE}">
      <dsp:nvSpPr>
        <dsp:cNvPr id="0" name=""/>
        <dsp:cNvSpPr/>
      </dsp:nvSpPr>
      <dsp:spPr>
        <a:xfrm>
          <a:off x="1478240" y="1598127"/>
          <a:ext cx="2666484" cy="3988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300" kern="1200" dirty="0" err="1" smtClean="0"/>
            <a:t>Iti</a:t>
          </a:r>
          <a:r>
            <a:rPr lang="es-AR" sz="1300" kern="1200" dirty="0" smtClean="0"/>
            <a:t> </a:t>
          </a:r>
          <a:r>
            <a:rPr lang="es-AR" sz="1300" kern="1200" dirty="0" err="1" smtClean="0"/>
            <a:t>is</a:t>
          </a:r>
          <a:r>
            <a:rPr lang="es-AR" sz="1300" kern="1200" dirty="0" smtClean="0"/>
            <a:t> </a:t>
          </a:r>
          <a:r>
            <a:rPr lang="es-AR" sz="1300" kern="1200" dirty="0" err="1" smtClean="0"/>
            <a:t>to</a:t>
          </a:r>
          <a:r>
            <a:rPr lang="es-AR" sz="1300" kern="1200" dirty="0" smtClean="0"/>
            <a:t> be </a:t>
          </a:r>
          <a:r>
            <a:rPr lang="es-AR" sz="1300" kern="1200" dirty="0" err="1" smtClean="0"/>
            <a:t>wished</a:t>
          </a:r>
          <a:r>
            <a:rPr lang="es-AR" sz="1300" kern="1200" dirty="0" smtClean="0"/>
            <a:t> </a:t>
          </a:r>
          <a:r>
            <a:rPr lang="es-AR" sz="1300" kern="1200" dirty="0" err="1" smtClean="0"/>
            <a:t>that</a:t>
          </a:r>
          <a:endParaRPr lang="es-AR" sz="1300" kern="1200" dirty="0"/>
        </a:p>
      </dsp:txBody>
      <dsp:txXfrm>
        <a:off x="1478240" y="1598127"/>
        <a:ext cx="2666484" cy="398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finicionabc.com/comunicacion/subjuntivo.php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slide" Target="slide9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93077" y="1447799"/>
            <a:ext cx="9882753" cy="3329581"/>
          </a:xfrm>
        </p:spPr>
        <p:txBody>
          <a:bodyPr/>
          <a:lstStyle/>
          <a:p>
            <a:r>
              <a:rPr lang="es-AR" dirty="0" smtClean="0"/>
              <a:t>El MODO SUBJUNTIVO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9920875" cy="1327206"/>
          </a:xfrm>
        </p:spPr>
        <p:txBody>
          <a:bodyPr/>
          <a:lstStyle/>
          <a:p>
            <a:r>
              <a:rPr lang="es-AR" dirty="0" smtClean="0"/>
              <a:t>Espero que me </a:t>
            </a:r>
            <a:r>
              <a:rPr lang="es-AR" b="1" dirty="0" smtClean="0"/>
              <a:t>ame</a:t>
            </a:r>
            <a:r>
              <a:rPr lang="es-AR" dirty="0" smtClean="0"/>
              <a:t> toda la vida.</a:t>
            </a:r>
          </a:p>
          <a:p>
            <a:r>
              <a:rPr lang="es-AR" dirty="0" smtClean="0"/>
              <a:t>Ojalá </a:t>
            </a:r>
            <a:r>
              <a:rPr lang="es-AR" b="1" dirty="0" smtClean="0"/>
              <a:t>hubieras llegado</a:t>
            </a:r>
            <a:r>
              <a:rPr lang="es-AR" dirty="0" smtClean="0"/>
              <a:t> más temprano.</a:t>
            </a:r>
          </a:p>
          <a:p>
            <a:r>
              <a:rPr lang="es-AR" dirty="0" smtClean="0"/>
              <a:t>Más vale que </a:t>
            </a:r>
            <a:r>
              <a:rPr lang="es-AR" b="1" dirty="0" smtClean="0"/>
              <a:t>apruebes.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1008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3806"/>
          </a:xfrm>
        </p:spPr>
        <p:txBody>
          <a:bodyPr/>
          <a:lstStyle/>
          <a:p>
            <a:r>
              <a:rPr lang="es-AR" dirty="0" err="1" smtClean="0"/>
              <a:t>That</a:t>
            </a:r>
            <a:r>
              <a:rPr lang="es-AR" dirty="0" smtClean="0"/>
              <a:t>….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518" y="1043190"/>
            <a:ext cx="10972800" cy="5447762"/>
          </a:xfrm>
        </p:spPr>
        <p:txBody>
          <a:bodyPr>
            <a:normAutofit fontScale="92500" lnSpcReduction="20000"/>
          </a:bodyPr>
          <a:lstStyle/>
          <a:p>
            <a:r>
              <a:rPr lang="es-AR" sz="2600" dirty="0" smtClean="0"/>
              <a:t>Después de verbos de “decir”, “pensar”, “querer” + </a:t>
            </a:r>
            <a:r>
              <a:rPr lang="es-AR" sz="2600" b="1" dirty="0" err="1" smtClean="0">
                <a:solidFill>
                  <a:srgbClr val="F6CDF7"/>
                </a:solidFill>
              </a:rPr>
              <a:t>that</a:t>
            </a:r>
            <a:r>
              <a:rPr lang="es-AR" sz="2600" b="1" dirty="0" smtClean="0">
                <a:solidFill>
                  <a:srgbClr val="F6CDF7"/>
                </a:solidFill>
              </a:rPr>
              <a:t> + (</a:t>
            </a:r>
            <a:r>
              <a:rPr lang="es-AR" sz="2600" b="1" dirty="0" err="1" smtClean="0">
                <a:solidFill>
                  <a:srgbClr val="F6CDF7"/>
                </a:solidFill>
              </a:rPr>
              <a:t>should</a:t>
            </a:r>
            <a:r>
              <a:rPr lang="es-AR" sz="2600" b="1" dirty="0" smtClean="0">
                <a:solidFill>
                  <a:srgbClr val="F6CDF7"/>
                </a:solidFill>
              </a:rPr>
              <a:t>) verbo base</a:t>
            </a:r>
          </a:p>
          <a:p>
            <a:pPr marL="0" indent="0">
              <a:buNone/>
            </a:pPr>
            <a:endParaRPr lang="es-AR" sz="2600" dirty="0" smtClean="0"/>
          </a:p>
          <a:p>
            <a:pPr>
              <a:buFontTx/>
              <a:buChar char="-"/>
            </a:pPr>
            <a:r>
              <a:rPr lang="es-AR" sz="2600" dirty="0" err="1" smtClean="0"/>
              <a:t>The</a:t>
            </a:r>
            <a:r>
              <a:rPr lang="es-AR" sz="2600" dirty="0" smtClean="0"/>
              <a:t> e</a:t>
            </a:r>
            <a:r>
              <a:rPr lang="en-US" sz="2600" dirty="0" err="1" smtClean="0"/>
              <a:t>ngineer</a:t>
            </a:r>
            <a:r>
              <a:rPr lang="en-US" sz="2600" dirty="0" smtClean="0"/>
              <a:t> </a:t>
            </a:r>
            <a:r>
              <a:rPr lang="en-US" sz="2600" dirty="0"/>
              <a:t>informs the client of the presence of drums containing "questionable material" and</a:t>
            </a:r>
            <a:r>
              <a:rPr lang="en-US" sz="2600" b="1" dirty="0">
                <a:solidFill>
                  <a:srgbClr val="F6CDF7"/>
                </a:solidFill>
              </a:rPr>
              <a:t> </a:t>
            </a:r>
            <a:r>
              <a:rPr lang="en-US" sz="2600" b="1" dirty="0" smtClean="0">
                <a:solidFill>
                  <a:srgbClr val="F6CDF7"/>
                </a:solidFill>
              </a:rPr>
              <a:t>suggests </a:t>
            </a:r>
            <a:r>
              <a:rPr lang="en-US" sz="2600" b="1" dirty="0">
                <a:solidFill>
                  <a:srgbClr val="F6CDF7"/>
                </a:solidFill>
              </a:rPr>
              <a:t>that they be </a:t>
            </a:r>
            <a:r>
              <a:rPr lang="en-US" sz="2600" b="1" dirty="0" smtClean="0">
                <a:solidFill>
                  <a:srgbClr val="F6CDF7"/>
                </a:solidFill>
              </a:rPr>
              <a:t>removed.</a:t>
            </a:r>
          </a:p>
          <a:p>
            <a:pPr>
              <a:buFontTx/>
              <a:buChar char="-"/>
            </a:pPr>
            <a:endParaRPr lang="en-US" sz="2600" b="1" dirty="0" smtClean="0">
              <a:solidFill>
                <a:srgbClr val="F6CDF7"/>
              </a:solidFill>
            </a:endParaRPr>
          </a:p>
          <a:p>
            <a:pPr>
              <a:buFontTx/>
              <a:buChar char="-"/>
            </a:pPr>
            <a:r>
              <a:rPr lang="en-US" sz="2600" dirty="0" smtClean="0"/>
              <a:t>El </a:t>
            </a:r>
            <a:r>
              <a:rPr lang="en-US" sz="2600" dirty="0" err="1" smtClean="0"/>
              <a:t>ingeniero</a:t>
            </a:r>
            <a:r>
              <a:rPr lang="en-US" sz="2600" dirty="0" smtClean="0"/>
              <a:t> </a:t>
            </a:r>
            <a:r>
              <a:rPr lang="en-US" sz="2600" dirty="0" err="1" smtClean="0"/>
              <a:t>informa</a:t>
            </a:r>
            <a:r>
              <a:rPr lang="en-US" sz="2600" dirty="0" smtClean="0"/>
              <a:t> al </a:t>
            </a:r>
            <a:r>
              <a:rPr lang="en-US" sz="2600" dirty="0" err="1" smtClean="0"/>
              <a:t>cliente</a:t>
            </a:r>
            <a:r>
              <a:rPr lang="en-US" sz="2600" dirty="0" smtClean="0"/>
              <a:t> </a:t>
            </a:r>
            <a:r>
              <a:rPr lang="en-US" sz="2600" dirty="0" err="1" smtClean="0"/>
              <a:t>sobre</a:t>
            </a:r>
            <a:r>
              <a:rPr lang="en-US" sz="2600" dirty="0" smtClean="0"/>
              <a:t> la </a:t>
            </a:r>
            <a:r>
              <a:rPr lang="en-US" sz="2600" dirty="0" err="1" smtClean="0"/>
              <a:t>presencia</a:t>
            </a:r>
            <a:r>
              <a:rPr lang="en-US" sz="2600" dirty="0" smtClean="0"/>
              <a:t> de </a:t>
            </a:r>
            <a:r>
              <a:rPr lang="en-US" sz="2600" dirty="0" err="1" smtClean="0"/>
              <a:t>tanques</a:t>
            </a:r>
            <a:r>
              <a:rPr lang="en-US" sz="2600" dirty="0" smtClean="0"/>
              <a:t> </a:t>
            </a:r>
            <a:r>
              <a:rPr lang="en-US" sz="2600" dirty="0" err="1" smtClean="0"/>
              <a:t>que</a:t>
            </a:r>
            <a:r>
              <a:rPr lang="en-US" sz="2600" dirty="0" smtClean="0"/>
              <a:t> </a:t>
            </a:r>
            <a:r>
              <a:rPr lang="en-US" sz="2600" dirty="0" err="1" smtClean="0"/>
              <a:t>continen</a:t>
            </a:r>
            <a:r>
              <a:rPr lang="en-US" sz="2600" dirty="0" smtClean="0"/>
              <a:t> “material </a:t>
            </a:r>
            <a:r>
              <a:rPr lang="en-US" sz="2600" dirty="0" err="1" smtClean="0"/>
              <a:t>dudoso</a:t>
            </a:r>
            <a:r>
              <a:rPr lang="en-US" sz="2600" dirty="0" smtClean="0"/>
              <a:t>” y                                              </a:t>
            </a:r>
            <a:r>
              <a:rPr lang="en-US" sz="2600" b="1" dirty="0" smtClean="0">
                <a:solidFill>
                  <a:srgbClr val="F6CDF7"/>
                </a:solidFill>
              </a:rPr>
              <a:t>.</a:t>
            </a:r>
          </a:p>
          <a:p>
            <a:pPr marL="0" indent="0">
              <a:buNone/>
            </a:pPr>
            <a:endParaRPr lang="es-AR" sz="2600" b="1" dirty="0" smtClean="0">
              <a:solidFill>
                <a:srgbClr val="F6CDF7"/>
              </a:solidFill>
            </a:endParaRPr>
          </a:p>
          <a:p>
            <a:pPr>
              <a:buFontTx/>
              <a:buChar char="-"/>
            </a:pPr>
            <a:r>
              <a:rPr lang="en-US" sz="2600" dirty="0" smtClean="0"/>
              <a:t>The </a:t>
            </a:r>
            <a:r>
              <a:rPr lang="en-US" sz="2600" dirty="0"/>
              <a:t>operational independence of the </a:t>
            </a:r>
            <a:r>
              <a:rPr lang="en-US" sz="2600" dirty="0" smtClean="0"/>
              <a:t>office </a:t>
            </a:r>
            <a:r>
              <a:rPr lang="en-US" sz="2600" b="1" dirty="0">
                <a:solidFill>
                  <a:srgbClr val="F6CDF7"/>
                </a:solidFill>
              </a:rPr>
              <a:t>required that it should report</a:t>
            </a:r>
            <a:r>
              <a:rPr lang="en-US" sz="2600" dirty="0"/>
              <a:t> directly to the </a:t>
            </a:r>
            <a:r>
              <a:rPr lang="en-US" sz="2600" dirty="0" smtClean="0"/>
              <a:t>Secretary General.</a:t>
            </a:r>
          </a:p>
          <a:p>
            <a:pPr>
              <a:buFontTx/>
              <a:buChar char="-"/>
            </a:pPr>
            <a:r>
              <a:rPr lang="es-AR" sz="2600" dirty="0" smtClean="0"/>
              <a:t>La independencia operacional de la oficina </a:t>
            </a:r>
            <a:r>
              <a:rPr lang="es-AR" sz="2600" b="1" dirty="0" smtClean="0">
                <a:solidFill>
                  <a:srgbClr val="F6CDF7"/>
                </a:solidFill>
              </a:rPr>
              <a:t>requería que reportara   </a:t>
            </a:r>
            <a:r>
              <a:rPr lang="es-AR" sz="2600" dirty="0" smtClean="0"/>
              <a:t>                              directamente al Secretario General.         </a:t>
            </a:r>
          </a:p>
          <a:p>
            <a:pPr>
              <a:buFontTx/>
              <a:buChar char="-"/>
            </a:pPr>
            <a:endParaRPr lang="es-AR" dirty="0"/>
          </a:p>
          <a:p>
            <a:pPr algn="r">
              <a:buFontTx/>
              <a:buChar char="-"/>
            </a:pPr>
            <a:r>
              <a:rPr lang="es-AR" sz="1400" dirty="0" smtClean="0">
                <a:hlinkClick r:id="rId2" action="ppaction://hlinksldjump"/>
              </a:rPr>
              <a:t>Back</a:t>
            </a:r>
            <a:endParaRPr lang="es-AR" sz="1400" dirty="0"/>
          </a:p>
        </p:txBody>
      </p:sp>
      <p:sp>
        <p:nvSpPr>
          <p:cNvPr id="6" name="Rectángulo 5"/>
          <p:cNvSpPr/>
          <p:nvPr/>
        </p:nvSpPr>
        <p:spPr>
          <a:xfrm>
            <a:off x="5148898" y="3551627"/>
            <a:ext cx="3518913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6CDF7"/>
                </a:solidFill>
              </a:rPr>
              <a:t>s</a:t>
            </a:r>
            <a:r>
              <a:rPr lang="es-ES" sz="25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6CDF7"/>
                </a:solidFill>
                <a:effectLst/>
              </a:rPr>
              <a:t>ugiere que se quiten</a:t>
            </a:r>
            <a:endParaRPr lang="es-ES" sz="25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6CDF7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1256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FOR.........TO INFINITIVE</a:t>
            </a:r>
            <a:br>
              <a:rPr lang="es-AR" dirty="0"/>
            </a:b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6111" y="1236372"/>
            <a:ext cx="10713055" cy="4971245"/>
          </a:xfrm>
        </p:spPr>
        <p:txBody>
          <a:bodyPr>
            <a:normAutofit/>
          </a:bodyPr>
          <a:lstStyle/>
          <a:p>
            <a:r>
              <a:rPr lang="es-AR" sz="2800" b="1" dirty="0" err="1"/>
              <a:t>Adj</a:t>
            </a:r>
            <a:r>
              <a:rPr lang="es-AR" sz="2800" b="1" dirty="0"/>
              <a:t> + </a:t>
            </a:r>
            <a:r>
              <a:rPr lang="es-AR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for</a:t>
            </a:r>
            <a:r>
              <a:rPr lang="es-AR" sz="2800" b="1" dirty="0"/>
              <a:t> + algo/alguien + </a:t>
            </a:r>
            <a:r>
              <a:rPr lang="es-AR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to</a:t>
            </a:r>
            <a:r>
              <a:rPr lang="es-A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infinitivo</a:t>
            </a:r>
          </a:p>
          <a:p>
            <a:pPr>
              <a:buNone/>
            </a:pPr>
            <a:r>
              <a:rPr lang="es-AR" sz="2800" dirty="0" err="1"/>
              <a:t>It</a:t>
            </a:r>
            <a:r>
              <a:rPr lang="es-AR" sz="2800" dirty="0"/>
              <a:t> </a:t>
            </a:r>
            <a:r>
              <a:rPr lang="es-AR" sz="2800" dirty="0" err="1"/>
              <a:t>is</a:t>
            </a:r>
            <a:r>
              <a:rPr lang="es-AR" sz="2800" dirty="0"/>
              <a:t> </a:t>
            </a:r>
            <a:r>
              <a:rPr lang="es-AR" sz="2800" b="1" dirty="0" err="1"/>
              <a:t>important</a:t>
            </a:r>
            <a:r>
              <a:rPr lang="es-AR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s-AR" sz="28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for</a:t>
            </a:r>
            <a:r>
              <a:rPr lang="es-AR" sz="2800" dirty="0"/>
              <a:t> </a:t>
            </a:r>
            <a:r>
              <a:rPr lang="es-AR" sz="2800" b="1" dirty="0" err="1"/>
              <a:t>you</a:t>
            </a:r>
            <a:r>
              <a:rPr lang="es-AR" sz="2800" dirty="0"/>
              <a:t> </a:t>
            </a:r>
            <a:r>
              <a:rPr lang="es-AR" sz="28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to</a:t>
            </a:r>
            <a:r>
              <a:rPr lang="es-AR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come</a:t>
            </a:r>
            <a:r>
              <a:rPr lang="es-AR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s-AR" sz="2800" dirty="0" smtClean="0"/>
              <a:t>Es </a:t>
            </a:r>
            <a:r>
              <a:rPr lang="es-AR" sz="2800" b="1" dirty="0"/>
              <a:t>importante </a:t>
            </a:r>
            <a:r>
              <a:rPr lang="es-AR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QUE </a:t>
            </a:r>
            <a:r>
              <a:rPr lang="es-AR" sz="2800" b="1" dirty="0"/>
              <a:t>(usted)</a:t>
            </a:r>
            <a:r>
              <a:rPr lang="es-AR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venga</a:t>
            </a:r>
            <a:r>
              <a:rPr lang="es-AR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</a:p>
          <a:p>
            <a:pPr>
              <a:buNone/>
            </a:pPr>
            <a:endParaRPr lang="es-AR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es-AR" sz="2800" dirty="0" err="1" smtClean="0"/>
              <a:t>It</a:t>
            </a:r>
            <a:r>
              <a:rPr lang="es-AR" sz="2800" dirty="0" smtClean="0"/>
              <a:t> </a:t>
            </a:r>
            <a:r>
              <a:rPr lang="es-AR" sz="2800" dirty="0" err="1" smtClean="0"/>
              <a:t>was</a:t>
            </a:r>
            <a:r>
              <a:rPr lang="es-AR" sz="2800" dirty="0" smtClean="0"/>
              <a:t> esencial </a:t>
            </a:r>
            <a:r>
              <a:rPr lang="es-AR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for</a:t>
            </a:r>
            <a:r>
              <a:rPr lang="es-AR" sz="2800" dirty="0" smtClean="0"/>
              <a:t> </a:t>
            </a:r>
            <a:r>
              <a:rPr lang="es-AR" sz="2800" dirty="0" err="1" smtClean="0"/>
              <a:t>the</a:t>
            </a:r>
            <a:r>
              <a:rPr lang="es-AR" sz="2800" dirty="0" smtClean="0"/>
              <a:t> </a:t>
            </a:r>
            <a:r>
              <a:rPr lang="es-AR" sz="2800" dirty="0" err="1" smtClean="0"/>
              <a:t>equipment</a:t>
            </a:r>
            <a:r>
              <a:rPr lang="es-AR" sz="2800" dirty="0" smtClean="0"/>
              <a:t> </a:t>
            </a:r>
            <a:r>
              <a:rPr lang="es-AR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to</a:t>
            </a:r>
            <a:r>
              <a:rPr lang="es-AR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be </a:t>
            </a:r>
            <a:r>
              <a:rPr lang="es-AR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calibrated</a:t>
            </a:r>
            <a:r>
              <a:rPr lang="es-AR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buNone/>
            </a:pPr>
            <a:endParaRPr lang="es-AR" sz="28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GB" sz="2800" dirty="0" smtClean="0"/>
              <a:t>Era </a:t>
            </a:r>
            <a:r>
              <a:rPr lang="en-GB" sz="2800" dirty="0" err="1" smtClean="0"/>
              <a:t>esencial</a:t>
            </a:r>
            <a:endParaRPr lang="en-GB" sz="2800" dirty="0" smtClean="0"/>
          </a:p>
          <a:p>
            <a:pPr>
              <a:buNone/>
            </a:pPr>
            <a:r>
              <a:rPr lang="en-GB" sz="2800" dirty="0"/>
              <a:t> </a:t>
            </a:r>
            <a:r>
              <a:rPr lang="en-GB" sz="2800" dirty="0" smtClean="0"/>
              <a:t>   </a:t>
            </a:r>
            <a:endParaRPr lang="es-AR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s-AR" sz="2800" dirty="0"/>
          </a:p>
        </p:txBody>
      </p:sp>
      <p:sp>
        <p:nvSpPr>
          <p:cNvPr id="5" name="Rectángulo 4"/>
          <p:cNvSpPr/>
          <p:nvPr/>
        </p:nvSpPr>
        <p:spPr>
          <a:xfrm>
            <a:off x="2902930" y="4560326"/>
            <a:ext cx="48910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800" b="1" dirty="0">
                <a:ln/>
                <a:solidFill>
                  <a:schemeClr val="accent1">
                    <a:lumMod val="40000"/>
                    <a:lumOff val="60000"/>
                  </a:schemeClr>
                </a:solidFill>
              </a:rPr>
              <a:t>q</a:t>
            </a:r>
            <a:r>
              <a:rPr lang="es-ES" sz="2800" b="1" cap="none" spc="0" dirty="0" smtClean="0">
                <a:ln/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ue </a:t>
            </a:r>
            <a:r>
              <a:rPr lang="es-ES" sz="2800" b="1" cap="none" spc="0" dirty="0" smtClean="0">
                <a:ln/>
                <a:effectLst/>
              </a:rPr>
              <a:t>el equipo</a:t>
            </a:r>
            <a:r>
              <a:rPr lang="es-ES" sz="2800" b="1" cap="none" spc="0" dirty="0" smtClean="0">
                <a:ln/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 se calibrara.</a:t>
            </a:r>
            <a:endParaRPr lang="es-ES" sz="2800" b="1" cap="none" spc="0" dirty="0">
              <a:ln/>
              <a:solidFill>
                <a:schemeClr val="accent1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1570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6104" y="583096"/>
            <a:ext cx="10363200" cy="5791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 Moving is essential for healthy development, especially for the youngest wheelchair users. It is </a:t>
            </a:r>
            <a:r>
              <a:rPr lang="en-GB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important for </a:t>
            </a:r>
            <a:r>
              <a:rPr lang="en-GB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wheelchair </a:t>
            </a:r>
            <a:r>
              <a:rPr lang="en-GB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to further</a:t>
            </a:r>
            <a:r>
              <a:rPr lang="en-GB" sz="2400" b="1" dirty="0"/>
              <a:t> </a:t>
            </a:r>
            <a:r>
              <a:rPr lang="en-GB" sz="2400" dirty="0"/>
              <a:t>the prospects of the children as much as possible. </a:t>
            </a:r>
            <a:r>
              <a:rPr lang="en-GB" sz="2400" dirty="0" smtClean="0"/>
              <a:t>Therefore </a:t>
            </a:r>
            <a:r>
              <a:rPr lang="en-GB" sz="2400" dirty="0"/>
              <a:t>it is especially </a:t>
            </a:r>
            <a:r>
              <a:rPr lang="en-GB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necessary for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GB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wheelchair </a:t>
            </a:r>
            <a:r>
              <a:rPr lang="en-GB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to weigh</a:t>
            </a:r>
            <a:r>
              <a:rPr lang="en-GB" sz="2400" dirty="0"/>
              <a:t> as little as possible and </a:t>
            </a:r>
            <a:r>
              <a:rPr lang="en-GB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to have</a:t>
            </a:r>
            <a:r>
              <a:rPr lang="en-GB" sz="2400" dirty="0"/>
              <a:t> the lowest possible rolling resistance</a:t>
            </a:r>
            <a:r>
              <a:rPr lang="en-GB" sz="2400" dirty="0" smtClean="0"/>
              <a:t>.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dirty="0" smtClean="0"/>
              <a:t>El </a:t>
            </a:r>
            <a:r>
              <a:rPr lang="en-GB" sz="2400" dirty="0" err="1" smtClean="0"/>
              <a:t>movimiento</a:t>
            </a:r>
            <a:r>
              <a:rPr lang="en-GB" sz="2400" dirty="0" smtClean="0"/>
              <a:t> </a:t>
            </a:r>
            <a:r>
              <a:rPr lang="en-GB" sz="2400" dirty="0" err="1" smtClean="0"/>
              <a:t>es</a:t>
            </a:r>
            <a:r>
              <a:rPr lang="en-GB" sz="2400" dirty="0" smtClean="0"/>
              <a:t> </a:t>
            </a:r>
            <a:r>
              <a:rPr lang="en-GB" sz="2400" dirty="0" err="1" smtClean="0"/>
              <a:t>esencial</a:t>
            </a:r>
            <a:r>
              <a:rPr lang="en-GB" sz="2400" dirty="0" smtClean="0"/>
              <a:t> para el </a:t>
            </a:r>
            <a:r>
              <a:rPr lang="en-GB" sz="2400" dirty="0" err="1" smtClean="0"/>
              <a:t>desarrollo</a:t>
            </a:r>
            <a:r>
              <a:rPr lang="en-GB" sz="2400" dirty="0" smtClean="0"/>
              <a:t> </a:t>
            </a:r>
            <a:r>
              <a:rPr lang="en-GB" sz="2400" dirty="0" err="1" smtClean="0"/>
              <a:t>saludable</a:t>
            </a:r>
            <a:r>
              <a:rPr lang="en-GB" sz="2400" dirty="0" smtClean="0"/>
              <a:t>, </a:t>
            </a:r>
            <a:r>
              <a:rPr lang="en-GB" sz="2400" dirty="0" err="1" smtClean="0"/>
              <a:t>especialmente</a:t>
            </a:r>
            <a:r>
              <a:rPr lang="en-GB" sz="2400" dirty="0" smtClean="0"/>
              <a:t> para los </a:t>
            </a:r>
            <a:r>
              <a:rPr lang="en-GB" sz="2400" dirty="0" err="1" smtClean="0"/>
              <a:t>usuarios</a:t>
            </a:r>
            <a:r>
              <a:rPr lang="en-GB" sz="2400" dirty="0" smtClean="0"/>
              <a:t> </a:t>
            </a:r>
            <a:r>
              <a:rPr lang="en-GB" sz="2400" dirty="0" err="1" smtClean="0"/>
              <a:t>más</a:t>
            </a:r>
            <a:r>
              <a:rPr lang="en-GB" sz="2400" dirty="0" smtClean="0"/>
              <a:t> </a:t>
            </a:r>
            <a:r>
              <a:rPr lang="en-GB" sz="2400" dirty="0" err="1" smtClean="0"/>
              <a:t>jóvenes</a:t>
            </a:r>
            <a:r>
              <a:rPr lang="en-GB" sz="2400" dirty="0" smtClean="0"/>
              <a:t>. </a:t>
            </a:r>
            <a:r>
              <a:rPr lang="en-GB" sz="2400" dirty="0" err="1" smtClean="0"/>
              <a:t>Es</a:t>
            </a:r>
            <a:r>
              <a:rPr lang="en-GB" sz="2400" dirty="0" smtClean="0"/>
              <a:t> </a:t>
            </a:r>
            <a:r>
              <a:rPr lang="en-GB" sz="2400" dirty="0" err="1" smtClean="0"/>
              <a:t>importante</a:t>
            </a:r>
            <a:r>
              <a:rPr lang="en-GB" sz="2400" dirty="0" smtClean="0"/>
              <a:t> </a:t>
            </a:r>
            <a:r>
              <a:rPr lang="en-GB" sz="2400" dirty="0" err="1" smtClean="0"/>
              <a:t>que</a:t>
            </a:r>
            <a:r>
              <a:rPr lang="en-GB" sz="2400" dirty="0" smtClean="0"/>
              <a:t> la </a:t>
            </a:r>
            <a:r>
              <a:rPr lang="en-GB" sz="2400" dirty="0" err="1" smtClean="0"/>
              <a:t>silla</a:t>
            </a:r>
            <a:r>
              <a:rPr lang="en-GB" sz="2400" dirty="0" smtClean="0"/>
              <a:t> de </a:t>
            </a:r>
            <a:r>
              <a:rPr lang="en-GB" sz="2400" dirty="0" err="1" smtClean="0"/>
              <a:t>ruedas</a:t>
            </a:r>
            <a:r>
              <a:rPr lang="en-GB" sz="2400" dirty="0" smtClean="0"/>
              <a:t> </a:t>
            </a:r>
            <a:r>
              <a:rPr lang="en-GB" sz="2400" dirty="0" err="1" smtClean="0"/>
              <a:t>amplie</a:t>
            </a:r>
            <a:r>
              <a:rPr lang="en-GB" sz="2400" dirty="0" smtClean="0"/>
              <a:t> </a:t>
            </a:r>
            <a:r>
              <a:rPr lang="en-GB" sz="2400" dirty="0" err="1" smtClean="0"/>
              <a:t>las</a:t>
            </a:r>
            <a:r>
              <a:rPr lang="en-GB" sz="2400" dirty="0" smtClean="0"/>
              <a:t> </a:t>
            </a:r>
            <a:r>
              <a:rPr lang="en-GB" sz="2400" dirty="0" err="1" smtClean="0"/>
              <a:t>perspectivas</a:t>
            </a:r>
            <a:r>
              <a:rPr lang="en-GB" sz="2400" dirty="0" smtClean="0"/>
              <a:t>/</a:t>
            </a:r>
            <a:r>
              <a:rPr lang="en-GB" sz="2400" dirty="0" err="1" smtClean="0"/>
              <a:t>posibilidades</a:t>
            </a:r>
            <a:r>
              <a:rPr lang="en-GB" sz="2400" dirty="0" smtClean="0"/>
              <a:t> de los </a:t>
            </a:r>
            <a:r>
              <a:rPr lang="en-GB" sz="2400" dirty="0" err="1" smtClean="0"/>
              <a:t>niños</a:t>
            </a:r>
            <a:r>
              <a:rPr lang="en-GB" sz="2400" dirty="0" smtClean="0"/>
              <a:t> </a:t>
            </a:r>
            <a:r>
              <a:rPr lang="en-GB" sz="2400" dirty="0" err="1" smtClean="0"/>
              <a:t>tanto</a:t>
            </a:r>
            <a:r>
              <a:rPr lang="en-GB" sz="2400" dirty="0" smtClean="0"/>
              <a:t> </a:t>
            </a:r>
            <a:r>
              <a:rPr lang="en-GB" sz="2400" dirty="0" err="1" smtClean="0"/>
              <a:t>como</a:t>
            </a:r>
            <a:r>
              <a:rPr lang="en-GB" sz="2400" dirty="0" smtClean="0"/>
              <a:t> sea possible. </a:t>
            </a:r>
            <a:r>
              <a:rPr lang="en-GB" sz="2400" dirty="0" err="1" smtClean="0"/>
              <a:t>Por</a:t>
            </a:r>
            <a:r>
              <a:rPr lang="en-GB" sz="2400" dirty="0" smtClean="0"/>
              <a:t> lo </a:t>
            </a:r>
            <a:r>
              <a:rPr lang="en-GB" sz="2400" dirty="0" err="1" smtClean="0"/>
              <a:t>tanto</a:t>
            </a:r>
            <a:r>
              <a:rPr lang="en-GB" sz="2400" dirty="0" smtClean="0"/>
              <a:t>, </a:t>
            </a:r>
            <a:r>
              <a:rPr lang="en-GB" sz="2400" dirty="0" err="1" smtClean="0"/>
              <a:t>es</a:t>
            </a:r>
            <a:r>
              <a:rPr lang="en-GB" sz="2400" dirty="0" smtClean="0"/>
              <a:t> </a:t>
            </a:r>
            <a:r>
              <a:rPr lang="en-GB" sz="2400" dirty="0" err="1" smtClean="0"/>
              <a:t>especialmente</a:t>
            </a:r>
            <a:r>
              <a:rPr lang="en-GB" sz="2400" dirty="0" smtClean="0"/>
              <a:t> </a:t>
            </a:r>
            <a:r>
              <a:rPr lang="en-GB" sz="2400" dirty="0" err="1" smtClean="0"/>
              <a:t>esencial</a:t>
            </a:r>
            <a:r>
              <a:rPr lang="en-GB" sz="2400" dirty="0" smtClean="0"/>
              <a:t> </a:t>
            </a:r>
            <a:r>
              <a:rPr lang="en-GB" sz="2400" dirty="0" err="1" smtClean="0"/>
              <a:t>que</a:t>
            </a:r>
            <a:r>
              <a:rPr lang="en-GB" sz="2400" dirty="0" smtClean="0"/>
              <a:t> la </a:t>
            </a:r>
            <a:r>
              <a:rPr lang="en-GB" sz="2400" dirty="0" err="1" smtClean="0"/>
              <a:t>silla</a:t>
            </a:r>
            <a:r>
              <a:rPr lang="en-GB" sz="2400" dirty="0" smtClean="0"/>
              <a:t> de </a:t>
            </a:r>
            <a:r>
              <a:rPr lang="en-GB" sz="2400" dirty="0" err="1" smtClean="0"/>
              <a:t>ruedas</a:t>
            </a:r>
            <a:r>
              <a:rPr lang="en-GB" sz="2400" dirty="0" smtClean="0"/>
              <a:t> </a:t>
            </a:r>
            <a:r>
              <a:rPr lang="en-GB" sz="2400" dirty="0" err="1" smtClean="0"/>
              <a:t>pese</a:t>
            </a:r>
            <a:r>
              <a:rPr lang="en-GB" sz="2400" dirty="0" smtClean="0"/>
              <a:t> lo </a:t>
            </a:r>
            <a:r>
              <a:rPr lang="en-GB" sz="2400" dirty="0" err="1" smtClean="0"/>
              <a:t>menos</a:t>
            </a:r>
            <a:r>
              <a:rPr lang="en-GB" sz="2400" dirty="0" smtClean="0"/>
              <a:t> possible y </a:t>
            </a:r>
            <a:r>
              <a:rPr lang="en-GB" sz="2400" dirty="0" err="1" smtClean="0"/>
              <a:t>que</a:t>
            </a:r>
            <a:r>
              <a:rPr lang="en-GB" sz="2400" dirty="0" smtClean="0"/>
              <a:t> </a:t>
            </a:r>
            <a:r>
              <a:rPr lang="en-GB" sz="2400" dirty="0" err="1" smtClean="0"/>
              <a:t>tenga</a:t>
            </a:r>
            <a:r>
              <a:rPr lang="en-GB" sz="2400" dirty="0" smtClean="0"/>
              <a:t> la </a:t>
            </a:r>
            <a:r>
              <a:rPr lang="en-GB" sz="2400" dirty="0" err="1" smtClean="0"/>
              <a:t>menor</a:t>
            </a:r>
            <a:r>
              <a:rPr lang="en-GB" sz="2400" dirty="0" smtClean="0"/>
              <a:t> </a:t>
            </a:r>
            <a:r>
              <a:rPr lang="en-GB" sz="2400" dirty="0" err="1" smtClean="0"/>
              <a:t>resistencia</a:t>
            </a:r>
            <a:r>
              <a:rPr lang="en-GB" sz="2400" dirty="0" smtClean="0"/>
              <a:t> </a:t>
            </a:r>
            <a:r>
              <a:rPr lang="en-GB" sz="2400" dirty="0"/>
              <a:t>a la </a:t>
            </a:r>
            <a:r>
              <a:rPr lang="en-GB" sz="2400" dirty="0" err="1" smtClean="0"/>
              <a:t>fricción</a:t>
            </a:r>
            <a:r>
              <a:rPr lang="en-GB" sz="2400" dirty="0" smtClean="0"/>
              <a:t> </a:t>
            </a:r>
            <a:r>
              <a:rPr lang="en-GB" sz="2400" dirty="0" err="1" smtClean="0"/>
              <a:t>posible</a:t>
            </a:r>
            <a:r>
              <a:rPr lang="en-GB" sz="2400" dirty="0" smtClean="0"/>
              <a:t>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s-AR" sz="2400" dirty="0" smtClean="0">
                <a:hlinkClick r:id="rId2" action="ppaction://hlinksldjump"/>
              </a:rPr>
              <a:t>Back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96589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3958"/>
          </a:xfrm>
        </p:spPr>
        <p:txBody>
          <a:bodyPr/>
          <a:lstStyle/>
          <a:p>
            <a:r>
              <a:rPr lang="es-AR" dirty="0" smtClean="0"/>
              <a:t>FOR…..TO INFINITIVE (Propósito)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4248" y="1416676"/>
            <a:ext cx="9225605" cy="4831723"/>
          </a:xfrm>
        </p:spPr>
        <p:txBody>
          <a:bodyPr>
            <a:noAutofit/>
          </a:bodyPr>
          <a:lstStyle/>
          <a:p>
            <a:r>
              <a:rPr lang="es-AR" sz="25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For</a:t>
            </a:r>
            <a:r>
              <a:rPr lang="es-AR" sz="2500" dirty="0" smtClean="0"/>
              <a:t> + algo/alguien + </a:t>
            </a:r>
            <a:r>
              <a:rPr lang="es-AR" sz="25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to</a:t>
            </a:r>
            <a:r>
              <a:rPr lang="es-AR" sz="25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infinitivo</a:t>
            </a:r>
          </a:p>
          <a:p>
            <a:r>
              <a:rPr lang="es-AR" sz="25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Para que</a:t>
            </a:r>
            <a:r>
              <a:rPr lang="es-AR" sz="2500" b="1" dirty="0" smtClean="0"/>
              <a:t> algo/alguien </a:t>
            </a:r>
            <a:r>
              <a:rPr lang="es-AR" sz="25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haga algo</a:t>
            </a:r>
            <a:endParaRPr lang="es-AR" sz="25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s-AR" sz="25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s-AR" sz="25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For</a:t>
            </a:r>
            <a:r>
              <a:rPr lang="es-AR" sz="25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s-AR" sz="2500" dirty="0" smtClean="0"/>
              <a:t>a </a:t>
            </a:r>
            <a:r>
              <a:rPr lang="es-AR" sz="2500" dirty="0" err="1" smtClean="0"/>
              <a:t>chage</a:t>
            </a:r>
            <a:r>
              <a:rPr lang="es-AR" sz="25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AR" sz="25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to</a:t>
            </a:r>
            <a:r>
              <a:rPr lang="es-AR" sz="25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s-AR" sz="25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occur</a:t>
            </a:r>
            <a:r>
              <a:rPr lang="es-AR" sz="25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s-AR" sz="2500" dirty="0" err="1" smtClean="0"/>
              <a:t>you</a:t>
            </a:r>
            <a:r>
              <a:rPr lang="es-AR" sz="2500" dirty="0" smtClean="0"/>
              <a:t> </a:t>
            </a:r>
            <a:r>
              <a:rPr lang="es-AR" sz="2500" dirty="0" err="1" smtClean="0"/>
              <a:t>have</a:t>
            </a:r>
            <a:r>
              <a:rPr lang="es-AR" sz="2500" dirty="0" smtClean="0"/>
              <a:t> </a:t>
            </a:r>
            <a:r>
              <a:rPr lang="es-AR" sz="2500" dirty="0" err="1" smtClean="0"/>
              <a:t>to</a:t>
            </a:r>
            <a:r>
              <a:rPr lang="es-AR" sz="2500" dirty="0" smtClean="0"/>
              <a:t> </a:t>
            </a:r>
            <a:r>
              <a:rPr lang="es-AR" sz="2500" dirty="0" err="1" smtClean="0"/>
              <a:t>take</a:t>
            </a:r>
            <a:r>
              <a:rPr lang="es-AR" sz="2500" dirty="0" smtClean="0"/>
              <a:t> </a:t>
            </a:r>
            <a:r>
              <a:rPr lang="es-AR" sz="2500" dirty="0" err="1" smtClean="0"/>
              <a:t>action</a:t>
            </a:r>
            <a:r>
              <a:rPr lang="es-AR" sz="2500" dirty="0" smtClean="0"/>
              <a:t>.</a:t>
            </a:r>
          </a:p>
          <a:p>
            <a:pPr>
              <a:buFontTx/>
              <a:buChar char="-"/>
            </a:pPr>
            <a:r>
              <a:rPr lang="es-AR" sz="25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Para que ocurra</a:t>
            </a:r>
            <a:r>
              <a:rPr lang="es-AR" sz="25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s-AR" sz="2500" dirty="0" smtClean="0"/>
              <a:t>un cambio, debes ponerte en acción.</a:t>
            </a:r>
          </a:p>
          <a:p>
            <a:pPr>
              <a:buFontTx/>
              <a:buChar char="-"/>
            </a:pPr>
            <a:endParaRPr lang="es-AR" sz="2500" dirty="0"/>
          </a:p>
          <a:p>
            <a:pPr>
              <a:buFontTx/>
              <a:buChar char="-"/>
            </a:pPr>
            <a:r>
              <a:rPr lang="en-US" sz="2500" dirty="0"/>
              <a:t>There really isn't a set RPM </a:t>
            </a:r>
            <a:r>
              <a:rPr lang="en-US" sz="2500" dirty="0" smtClean="0"/>
              <a:t>(rotation per minute) </a:t>
            </a:r>
            <a:r>
              <a:rPr lang="en-US" sz="25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for</a:t>
            </a:r>
            <a:r>
              <a:rPr lang="en-US" sz="2500" dirty="0" smtClean="0"/>
              <a:t> </a:t>
            </a:r>
            <a:r>
              <a:rPr lang="en-US" sz="2500" dirty="0"/>
              <a:t>an</a:t>
            </a:r>
            <a:r>
              <a:rPr lang="en-US" sz="2500" b="1" dirty="0"/>
              <a:t> </a:t>
            </a:r>
            <a:r>
              <a:rPr lang="en-US" sz="2500" dirty="0"/>
              <a:t>engine </a:t>
            </a:r>
            <a:r>
              <a:rPr lang="en-US" sz="25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to </a:t>
            </a:r>
            <a:r>
              <a:rPr lang="en-US" sz="25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start.</a:t>
            </a:r>
          </a:p>
          <a:p>
            <a:pPr>
              <a:buFontTx/>
              <a:buChar char="-"/>
            </a:pPr>
            <a:r>
              <a:rPr lang="en-US" sz="2500" dirty="0" smtClean="0"/>
              <a:t>No hay, en </a:t>
            </a:r>
            <a:r>
              <a:rPr lang="en-US" sz="2500" dirty="0" err="1" smtClean="0"/>
              <a:t>realidad</a:t>
            </a:r>
            <a:r>
              <a:rPr lang="en-US" sz="2500" dirty="0" smtClean="0"/>
              <a:t>, un RPM </a:t>
            </a:r>
            <a:r>
              <a:rPr lang="en-US" sz="2500" dirty="0" err="1" smtClean="0"/>
              <a:t>fijo</a:t>
            </a:r>
            <a:r>
              <a:rPr lang="en-US" sz="2500" dirty="0" smtClean="0"/>
              <a:t>,</a:t>
            </a:r>
            <a:r>
              <a:rPr lang="en-US" sz="25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</a:p>
          <a:p>
            <a:pPr>
              <a:buFontTx/>
              <a:buChar char="-"/>
            </a:pP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FontTx/>
              <a:buChar char="-"/>
            </a:pPr>
            <a:endParaRPr lang="en-US" sz="25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 algn="r">
              <a:buNone/>
            </a:pPr>
            <a:r>
              <a:rPr lang="en-US" sz="25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hlinkClick r:id="rId2" action="ppaction://hlinksldjump"/>
              </a:rPr>
              <a:t>Back</a:t>
            </a:r>
            <a:endParaRPr lang="es-AR" sz="25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FontTx/>
              <a:buChar char="-"/>
            </a:pPr>
            <a:endParaRPr lang="es-AR" sz="2500" dirty="0"/>
          </a:p>
          <a:p>
            <a:pPr>
              <a:buFontTx/>
              <a:buChar char="-"/>
            </a:pPr>
            <a:endParaRPr lang="es-AR" sz="2500" dirty="0"/>
          </a:p>
        </p:txBody>
      </p:sp>
      <p:sp>
        <p:nvSpPr>
          <p:cNvPr id="4" name="Rectángulo 3"/>
          <p:cNvSpPr/>
          <p:nvPr/>
        </p:nvSpPr>
        <p:spPr>
          <a:xfrm>
            <a:off x="6255199" y="5349927"/>
            <a:ext cx="4884672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es-ES" sz="2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ara que </a:t>
            </a:r>
            <a:r>
              <a:rPr lang="es-ES" sz="2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effectLst/>
              </a:rPr>
              <a:t>un motor</a:t>
            </a:r>
            <a:r>
              <a:rPr lang="es-ES" sz="2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arranque.</a:t>
            </a:r>
            <a:endParaRPr lang="es-ES" sz="2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261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8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500" dirty="0" smtClean="0"/>
              <a:t>VERBOS DE “PENSAR”, “QUERER” O “DECIR”+ TO INFINITIVE</a:t>
            </a:r>
            <a:endParaRPr lang="es-AR" sz="35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6112" y="1751527"/>
            <a:ext cx="10648660" cy="4778061"/>
          </a:xfrm>
        </p:spPr>
        <p:txBody>
          <a:bodyPr>
            <a:noAutofit/>
          </a:bodyPr>
          <a:lstStyle/>
          <a:p>
            <a:r>
              <a:rPr lang="es-A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VERBO</a:t>
            </a:r>
            <a:r>
              <a:rPr lang="es-AR" sz="2400" dirty="0" smtClean="0"/>
              <a:t> + ALGO/ALGUIEN + </a:t>
            </a:r>
            <a:r>
              <a:rPr lang="es-A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TO INFINITIVO</a:t>
            </a:r>
          </a:p>
          <a:p>
            <a:r>
              <a:rPr lang="es-AR" sz="2400" dirty="0" smtClean="0"/>
              <a:t>I </a:t>
            </a:r>
            <a:r>
              <a:rPr lang="es-AR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want</a:t>
            </a:r>
            <a:r>
              <a:rPr lang="es-AR" sz="2400" dirty="0" smtClean="0"/>
              <a:t> </a:t>
            </a:r>
            <a:r>
              <a:rPr lang="es-AR" sz="2400" b="1" dirty="0" err="1" smtClean="0"/>
              <a:t>you</a:t>
            </a:r>
            <a:r>
              <a:rPr lang="es-AR" sz="2400" dirty="0" smtClean="0"/>
              <a:t> </a:t>
            </a:r>
            <a:r>
              <a:rPr lang="es-AR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to</a:t>
            </a:r>
            <a:r>
              <a:rPr lang="es-A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come</a:t>
            </a:r>
            <a:r>
              <a:rPr lang="es-AR" sz="2400" b="1" dirty="0" smtClean="0"/>
              <a:t>.</a:t>
            </a:r>
          </a:p>
          <a:p>
            <a:r>
              <a:rPr lang="es-A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Quiero</a:t>
            </a:r>
            <a:r>
              <a:rPr lang="es-AR" sz="2400" dirty="0" smtClean="0"/>
              <a:t> </a:t>
            </a:r>
            <a:r>
              <a:rPr lang="es-A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que vengas.</a:t>
            </a:r>
          </a:p>
          <a:p>
            <a:endParaRPr lang="es-AR" sz="2400" b="1" dirty="0">
              <a:solidFill>
                <a:srgbClr val="E87DEB"/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GB" sz="2400" dirty="0" smtClean="0"/>
              <a:t>It </a:t>
            </a:r>
            <a:r>
              <a:rPr lang="en-GB" sz="2400" dirty="0"/>
              <a:t>is absurd to </a:t>
            </a:r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expect</a:t>
            </a:r>
            <a:r>
              <a:rPr lang="en-GB" sz="2400" dirty="0"/>
              <a:t> service providers </a:t>
            </a:r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 apply</a:t>
            </a:r>
            <a:r>
              <a:rPr lang="en-GB" sz="2400" dirty="0"/>
              <a:t> rules which they are not supposed to know</a:t>
            </a:r>
            <a:r>
              <a:rPr lang="en-GB" sz="2400" dirty="0" smtClean="0"/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AR" sz="2400" dirty="0" smtClean="0"/>
              <a:t>Es absurdo esperar                                                                                       reglas que no se supone que conozcan.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s-AR" sz="2400" dirty="0"/>
          </a:p>
          <a:p>
            <a:pPr marL="0" indent="0" algn="r">
              <a:lnSpc>
                <a:spcPct val="150000"/>
              </a:lnSpc>
              <a:buNone/>
            </a:pPr>
            <a:r>
              <a:rPr lang="es-AR" sz="2400" dirty="0" smtClean="0">
                <a:hlinkClick r:id="rId2" action="ppaction://hlinksldjump"/>
              </a:rPr>
              <a:t>Back</a:t>
            </a:r>
            <a:endParaRPr lang="es-AR" sz="2400" dirty="0"/>
          </a:p>
          <a:p>
            <a:endParaRPr lang="es-AR" sz="2400" dirty="0"/>
          </a:p>
          <a:p>
            <a:endParaRPr lang="es-AR" sz="2400" b="1" dirty="0">
              <a:solidFill>
                <a:srgbClr val="E87DEB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066502" y="5093593"/>
            <a:ext cx="5984332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200" b="1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</a:t>
            </a:r>
            <a:r>
              <a:rPr lang="es-ES" sz="2200" b="1" cap="none" spc="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ue los </a:t>
            </a:r>
            <a:r>
              <a:rPr lang="es-ES" sz="22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proveedores de servicios </a:t>
            </a:r>
            <a:r>
              <a:rPr lang="es-ES" sz="2200" b="1" cap="none" spc="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apliquen</a:t>
            </a:r>
            <a:endParaRPr lang="es-ES" sz="2200" b="1" cap="none" spc="0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922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2443"/>
          </a:xfrm>
        </p:spPr>
        <p:txBody>
          <a:bodyPr/>
          <a:lstStyle/>
          <a:p>
            <a:r>
              <a:rPr lang="es-AR" dirty="0" smtClean="0"/>
              <a:t>Pasivas Especiales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9854" y="1365162"/>
            <a:ext cx="10444766" cy="50356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AR" sz="2400" dirty="0" smtClean="0"/>
              <a:t>Algo/alguien + </a:t>
            </a:r>
            <a:r>
              <a:rPr lang="es-AR" sz="2400" dirty="0" err="1" smtClean="0"/>
              <a:t>to</a:t>
            </a:r>
            <a:r>
              <a:rPr lang="es-AR" sz="2400" dirty="0" smtClean="0"/>
              <a:t> be + verbo </a:t>
            </a:r>
            <a:r>
              <a:rPr lang="es-AR" sz="2400" dirty="0" err="1" smtClean="0"/>
              <a:t>ed</a:t>
            </a:r>
            <a:r>
              <a:rPr lang="es-AR" sz="2400" dirty="0" smtClean="0"/>
              <a:t> (pedir/desear) + </a:t>
            </a:r>
            <a:r>
              <a:rPr lang="es-AR" sz="2400" dirty="0" err="1" smtClean="0"/>
              <a:t>to</a:t>
            </a:r>
            <a:r>
              <a:rPr lang="es-AR" sz="2400" dirty="0" smtClean="0"/>
              <a:t> </a:t>
            </a:r>
            <a:r>
              <a:rPr lang="es-AR" sz="2400" dirty="0" err="1" smtClean="0"/>
              <a:t>infinitive</a:t>
            </a:r>
            <a:r>
              <a:rPr lang="es-AR" sz="2400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AR" sz="2400" dirty="0" smtClean="0"/>
              <a:t>Se – (le) – que…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/>
              <a:t>He 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was asked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to accelerate</a:t>
            </a:r>
            <a:r>
              <a:rPr lang="en-US" sz="2400" dirty="0"/>
              <a:t> the pace of work.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 le </a:t>
            </a:r>
            <a:r>
              <a:rPr 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pidió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que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acelerara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el </a:t>
            </a:r>
            <a:r>
              <a:rPr lang="en-US" sz="2400" dirty="0" err="1"/>
              <a:t>ritmo</a:t>
            </a:r>
            <a:r>
              <a:rPr lang="en-US" sz="2400" dirty="0"/>
              <a:t> de </a:t>
            </a:r>
            <a:r>
              <a:rPr lang="en-US" sz="2400" dirty="0" err="1"/>
              <a:t>trabajo</a:t>
            </a:r>
            <a:r>
              <a:rPr lang="en-US" sz="2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AR" sz="2400" dirty="0" smtClean="0"/>
              <a:t>- </a:t>
            </a:r>
            <a:r>
              <a:rPr lang="es-AR" sz="2400" dirty="0" err="1" smtClean="0"/>
              <a:t>Operators</a:t>
            </a:r>
            <a:r>
              <a:rPr lang="es-AR" sz="2400" dirty="0" smtClean="0"/>
              <a:t> </a:t>
            </a:r>
            <a:r>
              <a:rPr lang="es-AR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are </a:t>
            </a:r>
            <a:r>
              <a:rPr lang="es-AR" sz="24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required</a:t>
            </a:r>
            <a:r>
              <a:rPr lang="es-AR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AR" sz="24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to</a:t>
            </a:r>
            <a:r>
              <a:rPr lang="es-AR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AR" sz="24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have</a:t>
            </a:r>
            <a:r>
              <a:rPr lang="es-AR" sz="2400" dirty="0"/>
              <a:t> </a:t>
            </a:r>
            <a:r>
              <a:rPr lang="es-AR" sz="2400" dirty="0" err="1"/>
              <a:t>qualifications</a:t>
            </a:r>
            <a:r>
              <a:rPr lang="es-AR" sz="2400" dirty="0"/>
              <a:t> </a:t>
            </a:r>
            <a:r>
              <a:rPr lang="es-AR" sz="2400" dirty="0" err="1"/>
              <a:t>on</a:t>
            </a:r>
            <a:r>
              <a:rPr lang="es-AR" sz="2400" dirty="0"/>
              <a:t> </a:t>
            </a:r>
            <a:r>
              <a:rPr lang="es-AR" sz="2400" dirty="0" err="1"/>
              <a:t>emergency</a:t>
            </a:r>
            <a:r>
              <a:rPr lang="es-AR" sz="2400" dirty="0"/>
              <a:t> response.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AR" sz="2400" dirty="0" smtClean="0"/>
              <a:t>                                                                           conocimientos </a:t>
            </a:r>
            <a:r>
              <a:rPr lang="es-AR" sz="2400" dirty="0"/>
              <a:t>sobre repuestas ante </a:t>
            </a:r>
            <a:r>
              <a:rPr lang="es-AR" sz="2400" dirty="0" smtClean="0"/>
              <a:t>emergencias.</a:t>
            </a:r>
          </a:p>
          <a:p>
            <a:pPr algn="r">
              <a:lnSpc>
                <a:spcPct val="150000"/>
              </a:lnSpc>
              <a:buFontTx/>
              <a:buChar char="-"/>
            </a:pPr>
            <a:endParaRPr lang="es-AR" sz="2400" dirty="0" smtClean="0">
              <a:hlinkClick r:id="rId2" action="ppaction://hlinksldjump"/>
            </a:endParaRPr>
          </a:p>
          <a:p>
            <a:pPr algn="r">
              <a:lnSpc>
                <a:spcPct val="150000"/>
              </a:lnSpc>
              <a:buFontTx/>
              <a:buChar char="-"/>
            </a:pPr>
            <a:r>
              <a:rPr lang="es-AR" sz="2400" dirty="0" smtClean="0">
                <a:hlinkClick r:id="rId2" action="ppaction://hlinksldjump"/>
              </a:rPr>
              <a:t>Back</a:t>
            </a:r>
            <a:endParaRPr lang="es-AR" sz="2400" dirty="0"/>
          </a:p>
          <a:p>
            <a:pPr>
              <a:lnSpc>
                <a:spcPct val="150000"/>
              </a:lnSpc>
              <a:buFontTx/>
              <a:buChar char="-"/>
            </a:pPr>
            <a:endParaRPr lang="es-AR" sz="2400" dirty="0" smtClean="0"/>
          </a:p>
          <a:p>
            <a:endParaRPr lang="es-AR" sz="2400" dirty="0"/>
          </a:p>
        </p:txBody>
      </p:sp>
      <p:sp>
        <p:nvSpPr>
          <p:cNvPr id="4" name="Rectángulo 3"/>
          <p:cNvSpPr/>
          <p:nvPr/>
        </p:nvSpPr>
        <p:spPr>
          <a:xfrm>
            <a:off x="1259659" y="5394962"/>
            <a:ext cx="625043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500" b="1" cap="none" spc="0" dirty="0" smtClean="0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Se requiere que los operadores tengan</a:t>
            </a:r>
            <a:endParaRPr lang="es-ES" sz="2500" b="1" cap="none" spc="0" dirty="0">
              <a:ln/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0117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9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46111" y="452718"/>
            <a:ext cx="9116075" cy="822290"/>
          </a:xfrm>
        </p:spPr>
        <p:txBody>
          <a:bodyPr/>
          <a:lstStyle/>
          <a:p>
            <a:r>
              <a:rPr lang="es-AR" dirty="0" smtClean="0"/>
              <a:t>Los </a:t>
            </a:r>
            <a:r>
              <a:rPr lang="es-AR" dirty="0"/>
              <a:t>“Permitir</a:t>
            </a:r>
            <a:r>
              <a:rPr lang="es-AR" dirty="0" smtClean="0"/>
              <a:t>” y los </a:t>
            </a:r>
            <a:r>
              <a:rPr lang="es-AR" dirty="0"/>
              <a:t>“Evitar</a:t>
            </a:r>
            <a:r>
              <a:rPr lang="es-AR" dirty="0" smtClean="0"/>
              <a:t>”</a:t>
            </a:r>
            <a:endParaRPr lang="es-AR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553792" y="5582992"/>
            <a:ext cx="5175512" cy="1146219"/>
          </a:xfrm>
        </p:spPr>
        <p:txBody>
          <a:bodyPr/>
          <a:lstStyle/>
          <a:p>
            <a:r>
              <a:rPr lang="es-AR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Permitir que algo/alguien haga algo</a:t>
            </a:r>
            <a:endParaRPr lang="es-AR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875764" y="1330313"/>
            <a:ext cx="4623888" cy="2866233"/>
          </a:xfrm>
        </p:spPr>
        <p:txBody>
          <a:bodyPr>
            <a:noAutofit/>
          </a:bodyPr>
          <a:lstStyle/>
          <a:p>
            <a:r>
              <a:rPr lang="es-AR" sz="3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Enable</a:t>
            </a:r>
            <a:r>
              <a:rPr lang="es-AR" sz="3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s-AR" sz="3000" dirty="0" smtClean="0"/>
              <a:t>+ algo/</a:t>
            </a:r>
            <a:r>
              <a:rPr lang="es-AR" sz="3000" dirty="0" err="1" smtClean="0"/>
              <a:t>aguien</a:t>
            </a:r>
            <a:r>
              <a:rPr lang="es-AR" sz="3000" dirty="0" smtClean="0"/>
              <a:t> + </a:t>
            </a:r>
            <a:r>
              <a:rPr lang="es-AR" sz="3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to</a:t>
            </a:r>
            <a:r>
              <a:rPr lang="es-AR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infinitivo</a:t>
            </a:r>
          </a:p>
          <a:p>
            <a:pPr marL="0" indent="0">
              <a:buNone/>
            </a:pPr>
            <a:endParaRPr lang="es-AR" sz="3000" dirty="0" smtClean="0"/>
          </a:p>
          <a:p>
            <a:r>
              <a:rPr lang="es-AR" sz="3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Allow</a:t>
            </a:r>
            <a:r>
              <a:rPr lang="es-AR" sz="3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AR" sz="3000" dirty="0" smtClean="0"/>
              <a:t>+ algo/alguien + </a:t>
            </a:r>
            <a:r>
              <a:rPr lang="es-AR" sz="3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to</a:t>
            </a:r>
            <a:r>
              <a:rPr lang="es-AR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infinitivo</a:t>
            </a:r>
          </a:p>
          <a:p>
            <a:pPr marL="0" indent="0">
              <a:buNone/>
            </a:pPr>
            <a:endParaRPr lang="es-AR" sz="3000" dirty="0" smtClean="0"/>
          </a:p>
          <a:p>
            <a:r>
              <a:rPr lang="es-AR" sz="3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Let</a:t>
            </a:r>
            <a:r>
              <a:rPr lang="es-AR" sz="3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AR" sz="3000" dirty="0" smtClean="0"/>
              <a:t>+ algo/alguien + </a:t>
            </a:r>
            <a:r>
              <a:rPr lang="es-AR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infinitivo</a:t>
            </a:r>
            <a:endParaRPr lang="es-AR" sz="3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AR" sz="30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6671258" y="5529510"/>
            <a:ext cx="4352687" cy="1087123"/>
          </a:xfrm>
        </p:spPr>
        <p:txBody>
          <a:bodyPr/>
          <a:lstStyle/>
          <a:p>
            <a:endParaRPr lang="es-AR" sz="2800" dirty="0" smtClean="0"/>
          </a:p>
          <a:p>
            <a:r>
              <a:rPr lang="es-A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Evitar que algo/alguien haga algo</a:t>
            </a:r>
            <a:endParaRPr lang="es-AR" sz="2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>
          <a:xfrm>
            <a:off x="6434795" y="1256600"/>
            <a:ext cx="4898613" cy="4241767"/>
          </a:xfrm>
        </p:spPr>
        <p:txBody>
          <a:bodyPr>
            <a:noAutofit/>
          </a:bodyPr>
          <a:lstStyle/>
          <a:p>
            <a:r>
              <a:rPr lang="es-AR" sz="3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Stop</a:t>
            </a:r>
            <a:r>
              <a:rPr lang="es-AR" sz="3000" dirty="0" smtClean="0"/>
              <a:t> + algo/alguien + </a:t>
            </a:r>
            <a:r>
              <a:rPr lang="es-AR" sz="3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from</a:t>
            </a:r>
            <a:r>
              <a:rPr lang="es-AR" sz="3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–</a:t>
            </a:r>
            <a:r>
              <a:rPr lang="es-AR" sz="3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ing</a:t>
            </a:r>
            <a:endParaRPr lang="es-AR" sz="30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s-AR" sz="3000" dirty="0" smtClean="0"/>
          </a:p>
          <a:p>
            <a:r>
              <a:rPr lang="es-AR" sz="3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Keep</a:t>
            </a:r>
            <a:r>
              <a:rPr lang="es-AR" sz="3000" dirty="0" smtClean="0"/>
              <a:t> </a:t>
            </a:r>
            <a:r>
              <a:rPr lang="es-AR" sz="3000" dirty="0"/>
              <a:t>+ algo/alguien + </a:t>
            </a:r>
            <a:r>
              <a:rPr lang="es-AR" sz="3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from</a:t>
            </a:r>
            <a:r>
              <a:rPr lang="es-AR" sz="3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–</a:t>
            </a:r>
            <a:r>
              <a:rPr lang="es-AR" sz="3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ing</a:t>
            </a:r>
            <a:endParaRPr lang="es-AR" sz="3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s-AR" sz="3000" dirty="0" smtClean="0"/>
          </a:p>
          <a:p>
            <a:r>
              <a:rPr lang="es-AR" sz="3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Prevent</a:t>
            </a:r>
            <a:r>
              <a:rPr lang="es-AR" sz="3000" dirty="0" smtClean="0"/>
              <a:t> </a:t>
            </a:r>
            <a:r>
              <a:rPr lang="es-AR" sz="3000" dirty="0"/>
              <a:t>+ algo/alguien + </a:t>
            </a:r>
            <a:r>
              <a:rPr lang="es-AR" sz="3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from</a:t>
            </a:r>
            <a:r>
              <a:rPr lang="es-AR" sz="3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–</a:t>
            </a:r>
            <a:r>
              <a:rPr lang="es-AR" sz="3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ing</a:t>
            </a:r>
            <a:endParaRPr lang="es-AR" sz="3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AR" sz="3000" dirty="0"/>
          </a:p>
        </p:txBody>
      </p:sp>
    </p:spTree>
    <p:extLst>
      <p:ext uri="{BB962C8B-B14F-4D97-AF65-F5344CB8AC3E}">
        <p14:creationId xmlns:p14="http://schemas.microsoft.com/office/powerpoint/2010/main" val="49658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3958"/>
          </a:xfrm>
        </p:spPr>
        <p:txBody>
          <a:bodyPr/>
          <a:lstStyle/>
          <a:p>
            <a:r>
              <a:rPr lang="es-AR" dirty="0" smtClean="0"/>
              <a:t>At </a:t>
            </a:r>
            <a:r>
              <a:rPr lang="es-AR" dirty="0" err="1" smtClean="0"/>
              <a:t>work</a:t>
            </a:r>
            <a:r>
              <a:rPr lang="es-AR" dirty="0" smtClean="0"/>
              <a:t>…</a:t>
            </a:r>
            <a:endParaRPr lang="es-AR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850005" y="1532586"/>
            <a:ext cx="10522039" cy="5203065"/>
          </a:xfrm>
        </p:spPr>
        <p:txBody>
          <a:bodyPr>
            <a:noAutofit/>
          </a:bodyPr>
          <a:lstStyle/>
          <a:p>
            <a:r>
              <a:rPr lang="en-US" sz="3000" dirty="0"/>
              <a:t>How do you </a:t>
            </a:r>
            <a:r>
              <a:rPr lang="en-US" sz="3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prevent</a:t>
            </a:r>
            <a:r>
              <a:rPr lang="en-US" sz="3000" dirty="0"/>
              <a:t> a building</a:t>
            </a:r>
            <a:r>
              <a:rPr lang="en-US" sz="3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from collapsing</a:t>
            </a:r>
            <a:r>
              <a:rPr lang="en-US" sz="3000" dirty="0" smtClean="0"/>
              <a:t>?</a:t>
            </a:r>
          </a:p>
          <a:p>
            <a:r>
              <a:rPr lang="en-US" sz="3000" dirty="0" smtClean="0"/>
              <a:t>¿</a:t>
            </a:r>
            <a:r>
              <a:rPr lang="en-US" sz="3000" dirty="0" err="1" smtClean="0"/>
              <a:t>Cómo</a:t>
            </a:r>
            <a:r>
              <a:rPr lang="en-US" sz="3000" dirty="0" smtClean="0"/>
              <a:t> </a:t>
            </a:r>
            <a:r>
              <a:rPr lang="en-US" sz="3000" dirty="0" smtClean="0"/>
              <a:t>se </a:t>
            </a:r>
            <a:r>
              <a:rPr lang="en-US" sz="3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evita</a:t>
            </a:r>
            <a:r>
              <a:rPr lang="en-US" sz="3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que</a:t>
            </a:r>
            <a:r>
              <a:rPr lang="en-US" sz="3000" dirty="0" smtClean="0"/>
              <a:t> un </a:t>
            </a:r>
            <a:r>
              <a:rPr lang="en-US" sz="3000" dirty="0" err="1" smtClean="0"/>
              <a:t>edificio</a:t>
            </a:r>
            <a:r>
              <a:rPr lang="en-US" sz="3000" dirty="0" smtClean="0"/>
              <a:t> </a:t>
            </a:r>
            <a:r>
              <a:rPr lang="en-US" sz="3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colapse</a:t>
            </a:r>
            <a:r>
              <a:rPr lang="en-US" sz="3000" dirty="0" smtClean="0"/>
              <a:t>?</a:t>
            </a:r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3000" dirty="0" smtClean="0"/>
              <a:t>You </a:t>
            </a:r>
            <a:r>
              <a:rPr lang="en-US" sz="3000" dirty="0"/>
              <a:t>may need to </a:t>
            </a: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allow</a:t>
            </a:r>
            <a:r>
              <a:rPr lang="en-US" sz="3000" b="1" dirty="0"/>
              <a:t> </a:t>
            </a:r>
            <a:r>
              <a:rPr lang="en-US" sz="3000" dirty="0"/>
              <a:t>the materials</a:t>
            </a:r>
            <a:r>
              <a:rPr lang="en-US" sz="3000" b="1" dirty="0"/>
              <a:t> </a:t>
            </a: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</a:t>
            </a: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dry</a:t>
            </a:r>
            <a:r>
              <a:rPr lang="en-US" sz="3000" dirty="0"/>
              <a:t> before </a:t>
            </a:r>
            <a:r>
              <a:rPr lang="en-US" sz="3000" dirty="0" smtClean="0"/>
              <a:t>beginning </a:t>
            </a:r>
            <a:r>
              <a:rPr lang="en-US" sz="3000" dirty="0"/>
              <a:t>opening and </a:t>
            </a:r>
            <a:r>
              <a:rPr lang="en-US" sz="3000" dirty="0" smtClean="0"/>
              <a:t>closing.</a:t>
            </a:r>
          </a:p>
          <a:p>
            <a:r>
              <a:rPr lang="en-US" sz="3000" dirty="0" smtClean="0"/>
              <a:t>Se </a:t>
            </a:r>
            <a:r>
              <a:rPr lang="en-US" sz="3000" dirty="0" err="1" smtClean="0"/>
              <a:t>puede</a:t>
            </a:r>
            <a:r>
              <a:rPr lang="en-US" sz="3000" dirty="0" smtClean="0"/>
              <a:t> </a:t>
            </a:r>
            <a:r>
              <a:rPr lang="en-US" sz="3000" dirty="0" err="1" smtClean="0"/>
              <a:t>necesitar</a:t>
            </a:r>
            <a:r>
              <a:rPr lang="en-US" sz="3000" dirty="0" smtClean="0"/>
              <a:t> </a:t>
            </a:r>
            <a:r>
              <a:rPr lang="en-US" sz="3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dejar</a:t>
            </a:r>
            <a:r>
              <a:rPr lang="en-US" sz="3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/</a:t>
            </a:r>
            <a:r>
              <a:rPr lang="en-US" sz="3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permitir</a:t>
            </a:r>
            <a:r>
              <a:rPr lang="en-US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que</a:t>
            </a:r>
            <a:r>
              <a:rPr lang="en-US" sz="3000" dirty="0" smtClean="0"/>
              <a:t> el material </a:t>
            </a:r>
            <a:r>
              <a:rPr lang="en-US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 </a:t>
            </a:r>
            <a:r>
              <a:rPr lang="en-US" sz="3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seque</a:t>
            </a:r>
            <a:r>
              <a:rPr lang="en-US" sz="3000" dirty="0" smtClean="0"/>
              <a:t> antes de </a:t>
            </a:r>
            <a:r>
              <a:rPr lang="en-US" sz="3000" dirty="0" err="1" smtClean="0"/>
              <a:t>comenzar</a:t>
            </a:r>
            <a:r>
              <a:rPr lang="en-US" sz="3000" dirty="0" smtClean="0"/>
              <a:t> a </a:t>
            </a:r>
            <a:r>
              <a:rPr lang="en-US" sz="3000" dirty="0" err="1" smtClean="0"/>
              <a:t>abrir</a:t>
            </a:r>
            <a:r>
              <a:rPr lang="en-US" sz="3000" dirty="0" smtClean="0"/>
              <a:t> y </a:t>
            </a:r>
            <a:r>
              <a:rPr lang="en-US" sz="3000" dirty="0" err="1" smtClean="0"/>
              <a:t>cerrar</a:t>
            </a:r>
            <a:r>
              <a:rPr lang="en-US" sz="3000" dirty="0" smtClean="0"/>
              <a:t>.</a:t>
            </a:r>
            <a:endParaRPr lang="en-US" sz="3000" dirty="0"/>
          </a:p>
          <a:p>
            <a:endParaRPr lang="en-US" sz="3000" dirty="0"/>
          </a:p>
          <a:p>
            <a:endParaRPr lang="es-AR" sz="3000" dirty="0" smtClean="0"/>
          </a:p>
          <a:p>
            <a:endParaRPr lang="es-AR" sz="3000" dirty="0"/>
          </a:p>
          <a:p>
            <a:pPr marL="0" indent="0" algn="r">
              <a:buNone/>
            </a:pPr>
            <a:r>
              <a:rPr lang="es-AR" sz="3000" dirty="0">
                <a:hlinkClick r:id="rId2" action="ppaction://hlinksldjump"/>
              </a:rPr>
              <a:t>Back</a:t>
            </a:r>
            <a:endParaRPr lang="es-AR" sz="3000" dirty="0"/>
          </a:p>
          <a:p>
            <a:pPr marL="0" indent="0" algn="r">
              <a:buNone/>
            </a:pPr>
            <a:endParaRPr lang="es-AR" sz="3000" dirty="0"/>
          </a:p>
        </p:txBody>
      </p:sp>
    </p:spTree>
    <p:extLst>
      <p:ext uri="{BB962C8B-B14F-4D97-AF65-F5344CB8AC3E}">
        <p14:creationId xmlns:p14="http://schemas.microsoft.com/office/powerpoint/2010/main" val="31160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9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9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25321"/>
          </a:xfrm>
        </p:spPr>
        <p:txBody>
          <a:bodyPr/>
          <a:lstStyle/>
          <a:p>
            <a:r>
              <a:rPr lang="es-AR" dirty="0" smtClean="0"/>
              <a:t>Estructuras causativas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8490" y="1378039"/>
            <a:ext cx="10753859" cy="5267460"/>
          </a:xfrm>
        </p:spPr>
        <p:txBody>
          <a:bodyPr>
            <a:normAutofit/>
          </a:bodyPr>
          <a:lstStyle/>
          <a:p>
            <a:r>
              <a:rPr lang="es-AR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Cause</a:t>
            </a:r>
            <a:r>
              <a:rPr lang="es-AR" sz="3000" dirty="0" smtClean="0"/>
              <a:t> + algo/</a:t>
            </a:r>
            <a:r>
              <a:rPr lang="es-AR" sz="3000" dirty="0" err="1" smtClean="0"/>
              <a:t>aguien</a:t>
            </a:r>
            <a:r>
              <a:rPr lang="es-AR" sz="3000" dirty="0" smtClean="0"/>
              <a:t> + </a:t>
            </a:r>
            <a:r>
              <a:rPr lang="es-AR" sz="3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to</a:t>
            </a:r>
            <a:r>
              <a:rPr lang="es-AR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infinitivo</a:t>
            </a:r>
          </a:p>
          <a:p>
            <a:r>
              <a:rPr lang="es-AR" sz="3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Get</a:t>
            </a:r>
            <a:r>
              <a:rPr lang="es-AR" sz="3000" dirty="0" smtClean="0"/>
              <a:t> </a:t>
            </a:r>
            <a:r>
              <a:rPr lang="es-AR" sz="3000" dirty="0"/>
              <a:t>+ algo/</a:t>
            </a:r>
            <a:r>
              <a:rPr lang="es-AR" sz="3000" dirty="0" err="1"/>
              <a:t>aguien</a:t>
            </a:r>
            <a:r>
              <a:rPr lang="es-AR" sz="3000" dirty="0"/>
              <a:t> + </a:t>
            </a:r>
            <a:r>
              <a:rPr lang="es-AR" sz="3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to</a:t>
            </a:r>
            <a:r>
              <a:rPr lang="es-AR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infinitivo</a:t>
            </a:r>
          </a:p>
          <a:p>
            <a:r>
              <a:rPr lang="es-AR" sz="3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Make</a:t>
            </a:r>
            <a:r>
              <a:rPr lang="es-AR" sz="3000" dirty="0" smtClean="0"/>
              <a:t> </a:t>
            </a:r>
            <a:r>
              <a:rPr lang="es-AR" sz="3000" dirty="0"/>
              <a:t>+ algo/</a:t>
            </a:r>
            <a:r>
              <a:rPr lang="es-AR" sz="3000" dirty="0" err="1"/>
              <a:t>aguien</a:t>
            </a:r>
            <a:r>
              <a:rPr lang="es-AR" sz="3000" dirty="0"/>
              <a:t> + </a:t>
            </a:r>
            <a:r>
              <a:rPr lang="es-AR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infinitivo</a:t>
            </a:r>
            <a:endParaRPr lang="es-AR" sz="3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s-AR" sz="3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Have</a:t>
            </a:r>
            <a:r>
              <a:rPr lang="es-AR" sz="3000" dirty="0" smtClean="0"/>
              <a:t> + algo/alguien + </a:t>
            </a:r>
            <a:r>
              <a:rPr lang="es-AR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infinitivo</a:t>
            </a:r>
          </a:p>
          <a:p>
            <a:pPr marL="0" indent="0">
              <a:buNone/>
            </a:pPr>
            <a:endParaRPr lang="es-AR" sz="3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s-AR" sz="3000" b="1" dirty="0" smtClean="0"/>
              <a:t>Hacer que algo pase / hacer que algo/alguien haga algo</a:t>
            </a:r>
          </a:p>
          <a:p>
            <a:endParaRPr lang="es-AR" sz="3000" b="1" dirty="0"/>
          </a:p>
          <a:p>
            <a:endParaRPr lang="es-AR" sz="3000" dirty="0"/>
          </a:p>
          <a:p>
            <a:endParaRPr lang="es-AR" sz="3000" dirty="0" smtClean="0"/>
          </a:p>
          <a:p>
            <a:endParaRPr lang="es-AR" sz="3000" dirty="0"/>
          </a:p>
        </p:txBody>
      </p:sp>
      <p:sp>
        <p:nvSpPr>
          <p:cNvPr id="4" name="Rectángulo 3"/>
          <p:cNvSpPr/>
          <p:nvPr/>
        </p:nvSpPr>
        <p:spPr>
          <a:xfrm>
            <a:off x="6003635" y="2967335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AR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003641" y="2967335"/>
            <a:ext cx="184730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AR" sz="2200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733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1820" y="927279"/>
            <a:ext cx="11578107" cy="5464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- Weaker </a:t>
            </a:r>
            <a:r>
              <a:rPr lang="en-US" sz="2800" dirty="0"/>
              <a:t>attractive forces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cause</a:t>
            </a:r>
            <a:r>
              <a:rPr lang="en-US" sz="2800" b="1" dirty="0"/>
              <a:t> t</a:t>
            </a:r>
            <a:r>
              <a:rPr lang="en-US" sz="2800" dirty="0"/>
              <a:t>he particles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 move</a:t>
            </a:r>
            <a:r>
              <a:rPr lang="en-US" sz="2800" dirty="0"/>
              <a:t> more freely.</a:t>
            </a:r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- </a:t>
            </a:r>
            <a:r>
              <a:rPr lang="en-US" sz="2800" dirty="0" err="1" smtClean="0"/>
              <a:t>Fuerzas</a:t>
            </a:r>
            <a:r>
              <a:rPr lang="en-US" sz="2800" dirty="0" smtClean="0"/>
              <a:t> </a:t>
            </a:r>
            <a:r>
              <a:rPr lang="en-US" sz="2800" dirty="0"/>
              <a:t>de </a:t>
            </a:r>
            <a:r>
              <a:rPr lang="en-US" sz="2800" dirty="0" err="1"/>
              <a:t>atracción</a:t>
            </a:r>
            <a:r>
              <a:rPr lang="en-US" sz="2800" dirty="0"/>
              <a:t> </a:t>
            </a:r>
            <a:r>
              <a:rPr lang="en-US" sz="2800" dirty="0" err="1"/>
              <a:t>más</a:t>
            </a:r>
            <a:r>
              <a:rPr lang="en-US" sz="2800" dirty="0"/>
              <a:t> </a:t>
            </a:r>
            <a:r>
              <a:rPr lang="en-US" sz="2800" dirty="0" err="1"/>
              <a:t>débiles</a:t>
            </a:r>
            <a:r>
              <a:rPr lang="en-US" sz="2800" dirty="0"/>
              <a:t>             </a:t>
            </a:r>
            <a:r>
              <a:rPr lang="en-US" sz="2800" dirty="0" smtClean="0"/>
              <a:t>                                                              </a:t>
            </a:r>
            <a:r>
              <a:rPr lang="en-US" sz="28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2800" dirty="0"/>
              <a:t>de forma </a:t>
            </a:r>
            <a:r>
              <a:rPr lang="en-US" sz="2800" dirty="0" err="1"/>
              <a:t>más</a:t>
            </a:r>
            <a:r>
              <a:rPr lang="en-US" sz="2800" dirty="0"/>
              <a:t> </a:t>
            </a:r>
            <a:r>
              <a:rPr lang="en-US" sz="2800" dirty="0" err="1"/>
              <a:t>libre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s-AR" sz="2800" dirty="0"/>
          </a:p>
          <a:p>
            <a:pPr marL="0" indent="0">
              <a:buNone/>
            </a:pPr>
            <a:r>
              <a:rPr lang="en-US" sz="2800" dirty="0" smtClean="0"/>
              <a:t>- Teachers</a:t>
            </a:r>
            <a:r>
              <a:rPr lang="en-US" sz="2800" dirty="0"/>
              <a:t>,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have</a:t>
            </a:r>
            <a:r>
              <a:rPr lang="en-US" sz="2800" dirty="0"/>
              <a:t> your students 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work</a:t>
            </a:r>
            <a:r>
              <a:rPr lang="en-US" sz="2800" dirty="0"/>
              <a:t> in teams to find inventive solutions.</a:t>
            </a:r>
          </a:p>
          <a:p>
            <a:pPr marL="0" indent="0">
              <a:buNone/>
            </a:pPr>
            <a:r>
              <a:rPr lang="es-AR" sz="2800" dirty="0" smtClean="0"/>
              <a:t>- Profesores,                                                                     en equipos para encontrar soluciones inventivas.</a:t>
            </a:r>
          </a:p>
          <a:p>
            <a:endParaRPr lang="es-AR" sz="2800" dirty="0" smtClean="0"/>
          </a:p>
          <a:p>
            <a:endParaRPr lang="es-AR" sz="2800" dirty="0"/>
          </a:p>
          <a:p>
            <a:endParaRPr lang="es-AR" sz="2800" dirty="0" smtClean="0"/>
          </a:p>
          <a:p>
            <a:endParaRPr lang="es-AR" sz="2800" dirty="0"/>
          </a:p>
          <a:p>
            <a:pPr algn="r"/>
            <a:r>
              <a:rPr lang="es-AR" sz="2800" dirty="0" smtClean="0">
                <a:hlinkClick r:id="rId2" action="ppaction://hlinksldjump"/>
              </a:rPr>
              <a:t>Back</a:t>
            </a:r>
            <a:endParaRPr lang="es-AR" sz="2800" dirty="0"/>
          </a:p>
        </p:txBody>
      </p:sp>
      <p:sp>
        <p:nvSpPr>
          <p:cNvPr id="4" name="Rectángulo 3"/>
          <p:cNvSpPr/>
          <p:nvPr/>
        </p:nvSpPr>
        <p:spPr>
          <a:xfrm>
            <a:off x="6156101" y="1924443"/>
            <a:ext cx="6035899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5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</a:t>
            </a:r>
            <a:r>
              <a:rPr lang="es-ES" sz="25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acen que </a:t>
            </a:r>
            <a:r>
              <a:rPr lang="es-ES" sz="25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las partículas</a:t>
            </a:r>
            <a:r>
              <a:rPr lang="es-ES" sz="25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se muevan</a:t>
            </a:r>
            <a:endParaRPr lang="es-ES" sz="25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498316" y="4398936"/>
            <a:ext cx="632371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</a:t>
            </a:r>
            <a:r>
              <a:rPr lang="es-ES" sz="28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agan que </a:t>
            </a:r>
            <a:r>
              <a:rPr lang="es-ES" sz="28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sus alumnos</a:t>
            </a:r>
            <a:r>
              <a:rPr lang="es-ES" sz="28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trabajen</a:t>
            </a:r>
            <a:endParaRPr lang="es-ES" sz="2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754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¿Qué es?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AR" dirty="0"/>
          </a:p>
          <a:p>
            <a:r>
              <a:rPr lang="es-AR" dirty="0"/>
              <a:t>A instancias de la Gramática, se denomina subjuntivo al modo verbal que expresa la acción del verbo con significación de duda, deseo o de posibilidad. Se lo conoce como el modo de lo virtual justamente porque ofrece la significación del verbo pero sin actualizar. Tradicionalmente, a este modo verbal se lo emplea a la hora de querer dar cuenta de incertidumbre, subjetividad o de posibilidad</a:t>
            </a:r>
            <a:r>
              <a:rPr lang="es-AR" dirty="0" smtClean="0"/>
              <a:t>.</a:t>
            </a:r>
            <a:r>
              <a:rPr lang="es-AR" dirty="0">
                <a:hlinkClick r:id="rId2"/>
              </a:rPr>
              <a:t> https://www.definicionabc.com/comunicacion/subjuntivo.php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952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08503" cy="783654"/>
          </a:xfrm>
        </p:spPr>
        <p:txBody>
          <a:bodyPr/>
          <a:lstStyle/>
          <a:p>
            <a:r>
              <a:rPr lang="es-A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Causativas (Pasivas)</a:t>
            </a:r>
            <a:endParaRPr lang="es-AR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3639" y="1352282"/>
            <a:ext cx="11462198" cy="525457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Have</a:t>
            </a:r>
            <a:r>
              <a:rPr lang="en-US" sz="2800" dirty="0" smtClean="0"/>
              <a:t> + </a:t>
            </a:r>
            <a:r>
              <a:rPr lang="en-US" sz="2800" dirty="0" err="1" smtClean="0"/>
              <a:t>algo</a:t>
            </a:r>
            <a:r>
              <a:rPr lang="en-US" sz="2800" dirty="0" smtClean="0"/>
              <a:t> + </a:t>
            </a:r>
            <a:r>
              <a:rPr lang="en-US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Pasado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Participio</a:t>
            </a:r>
            <a:r>
              <a:rPr lang="en-US" sz="2800" dirty="0" smtClean="0"/>
              <a:t> (-</a:t>
            </a:r>
            <a:r>
              <a:rPr lang="en-US" sz="2800" dirty="0" err="1" smtClean="0"/>
              <a:t>ed</a:t>
            </a:r>
            <a:r>
              <a:rPr lang="en-US" sz="2800" dirty="0" smtClean="0"/>
              <a:t>/3er </a:t>
            </a:r>
            <a:r>
              <a:rPr lang="en-US" sz="2800" dirty="0" err="1" smtClean="0"/>
              <a:t>columna</a:t>
            </a:r>
            <a:r>
              <a:rPr lang="en-US" sz="2800" dirty="0" smtClean="0"/>
              <a:t>)</a:t>
            </a:r>
          </a:p>
          <a:p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Get</a:t>
            </a:r>
            <a:r>
              <a:rPr lang="en-US" sz="2800" dirty="0" smtClean="0"/>
              <a:t> + </a:t>
            </a:r>
            <a:r>
              <a:rPr lang="en-US" sz="2800" dirty="0" err="1" smtClean="0"/>
              <a:t>algo</a:t>
            </a:r>
            <a:r>
              <a:rPr lang="en-US" sz="2800" dirty="0" smtClean="0"/>
              <a:t> + </a:t>
            </a:r>
            <a:r>
              <a:rPr 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Pasado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Participio</a:t>
            </a:r>
            <a:r>
              <a:rPr lang="en-US" sz="2800" dirty="0"/>
              <a:t> (-</a:t>
            </a:r>
            <a:r>
              <a:rPr lang="en-US" sz="2800" dirty="0" err="1"/>
              <a:t>ed</a:t>
            </a:r>
            <a:r>
              <a:rPr lang="en-US" sz="2800" dirty="0"/>
              <a:t>/3er </a:t>
            </a:r>
            <a:r>
              <a:rPr lang="en-US" sz="2800" dirty="0" err="1"/>
              <a:t>columna</a:t>
            </a:r>
            <a:r>
              <a:rPr lang="en-US" sz="2800" dirty="0" smtClean="0"/>
              <a:t>)</a:t>
            </a:r>
          </a:p>
          <a:p>
            <a:pPr lvl="1"/>
            <a:r>
              <a:rPr lang="en-US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Hacer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hacer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/>
              <a:t>algo</a:t>
            </a:r>
            <a:r>
              <a:rPr lang="en-US" sz="2800" dirty="0" smtClean="0"/>
              <a:t> ó </a:t>
            </a:r>
            <a:r>
              <a:rPr lang="en-US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hacer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que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algo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se</a:t>
            </a:r>
            <a:r>
              <a:rPr lang="en-US" sz="2800" dirty="0" smtClean="0"/>
              <a:t> </a:t>
            </a:r>
            <a:r>
              <a:rPr lang="en-US" sz="2800" dirty="0" err="1" smtClean="0"/>
              <a:t>haga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GB" sz="2800" dirty="0" smtClean="0"/>
              <a:t>- Is </a:t>
            </a:r>
            <a:r>
              <a:rPr lang="en-GB" sz="2800" dirty="0"/>
              <a:t>it a good idea to </a:t>
            </a:r>
            <a:r>
              <a:rPr lang="en-GB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have</a:t>
            </a:r>
            <a:r>
              <a:rPr lang="en-GB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800" dirty="0"/>
              <a:t>my cooling system</a:t>
            </a:r>
            <a:r>
              <a:rPr lang="en-GB" sz="2800" b="1" dirty="0"/>
              <a:t> </a:t>
            </a:r>
            <a:r>
              <a:rPr lang="en-GB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checked</a:t>
            </a:r>
            <a:r>
              <a:rPr lang="en-GB" sz="2800" dirty="0"/>
              <a:t> before summer</a:t>
            </a:r>
            <a:r>
              <a:rPr lang="en-GB" sz="2800" dirty="0" smtClean="0"/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800" dirty="0" smtClean="0"/>
              <a:t>- </a:t>
            </a:r>
            <a:r>
              <a:rPr lang="en-GB" sz="2800" dirty="0" smtClean="0"/>
              <a:t>¿</a:t>
            </a:r>
            <a:r>
              <a:rPr lang="en-GB" sz="2800" dirty="0" err="1" smtClean="0"/>
              <a:t>Es</a:t>
            </a:r>
            <a:r>
              <a:rPr lang="en-GB" sz="2800" dirty="0" smtClean="0"/>
              <a:t> </a:t>
            </a:r>
            <a:r>
              <a:rPr lang="en-GB" sz="2800" dirty="0" err="1" smtClean="0"/>
              <a:t>buena</a:t>
            </a:r>
            <a:r>
              <a:rPr lang="en-GB" sz="2800" dirty="0" smtClean="0"/>
              <a:t> idea  </a:t>
            </a:r>
            <a:r>
              <a:rPr lang="en-GB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hacer</a:t>
            </a:r>
            <a:r>
              <a:rPr lang="en-GB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revisar</a:t>
            </a:r>
            <a:r>
              <a:rPr lang="en-GB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/ </a:t>
            </a:r>
            <a:r>
              <a:rPr lang="en-GB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hacer</a:t>
            </a:r>
            <a:r>
              <a:rPr lang="en-GB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que</a:t>
            </a:r>
            <a:r>
              <a:rPr lang="en-GB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se </a:t>
            </a:r>
            <a:r>
              <a:rPr lang="en-GB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revise</a:t>
            </a:r>
            <a:r>
              <a:rPr lang="en-GB" sz="2800" dirty="0" smtClean="0"/>
              <a:t> mi </a:t>
            </a:r>
            <a:r>
              <a:rPr lang="en-GB" sz="2800" dirty="0" err="1"/>
              <a:t>sistema</a:t>
            </a:r>
            <a:r>
              <a:rPr lang="en-GB" sz="2800" dirty="0"/>
              <a:t> de </a:t>
            </a:r>
            <a:r>
              <a:rPr lang="en-GB" sz="2800" dirty="0" err="1"/>
              <a:t>refrigeranción</a:t>
            </a:r>
            <a:r>
              <a:rPr lang="en-GB" sz="2800" dirty="0"/>
              <a:t> antes del </a:t>
            </a:r>
            <a:r>
              <a:rPr lang="en-GB" sz="2800" dirty="0" err="1"/>
              <a:t>verano</a:t>
            </a:r>
            <a:r>
              <a:rPr lang="en-GB" sz="2800" dirty="0"/>
              <a:t>?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s-AR" dirty="0" smtClean="0">
                <a:hlinkClick r:id="rId2" action="ppaction://hlinksldjump"/>
              </a:rPr>
              <a:t>Back</a:t>
            </a:r>
            <a:endParaRPr lang="es-AR" dirty="0"/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92680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89716"/>
          </a:xfrm>
        </p:spPr>
        <p:txBody>
          <a:bodyPr/>
          <a:lstStyle/>
          <a:p>
            <a:r>
              <a:rPr lang="es-A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Be </a:t>
            </a:r>
            <a:r>
              <a:rPr lang="es-AR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likely</a:t>
            </a:r>
            <a:r>
              <a:rPr lang="es-A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s-AR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to</a:t>
            </a:r>
            <a:r>
              <a:rPr lang="es-A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…</a:t>
            </a:r>
            <a:endParaRPr lang="es-A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262130"/>
            <a:ext cx="12192000" cy="5396248"/>
          </a:xfrm>
        </p:spPr>
        <p:txBody>
          <a:bodyPr>
            <a:noAutofit/>
          </a:bodyPr>
          <a:lstStyle/>
          <a:p>
            <a:r>
              <a:rPr lang="es-AR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Be </a:t>
            </a:r>
            <a:r>
              <a:rPr lang="es-AR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lilkely</a:t>
            </a:r>
            <a:r>
              <a:rPr lang="es-AR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s-AR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to</a:t>
            </a:r>
            <a:r>
              <a:rPr lang="es-AR" sz="2800" dirty="0" smtClean="0"/>
              <a:t>… </a:t>
            </a:r>
            <a:r>
              <a:rPr lang="es-AR" sz="2800" dirty="0" smtClean="0">
                <a:sym typeface="Wingdings" panose="05000000000000000000" pitchFamily="2" charset="2"/>
              </a:rPr>
              <a:t> </a:t>
            </a:r>
            <a:r>
              <a:rPr lang="es-AR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es probable que</a:t>
            </a:r>
            <a:r>
              <a:rPr lang="es-AR" sz="2800" dirty="0" smtClean="0">
                <a:sym typeface="Wingdings" panose="05000000000000000000" pitchFamily="2" charset="2"/>
              </a:rPr>
              <a:t>….</a:t>
            </a:r>
            <a:r>
              <a:rPr lang="es-AR" sz="2800" dirty="0" smtClean="0"/>
              <a:t> </a:t>
            </a:r>
          </a:p>
          <a:p>
            <a:endParaRPr lang="es-AR" sz="2800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 smtClean="0"/>
              <a:t>Deciding </a:t>
            </a:r>
            <a:r>
              <a:rPr lang="en-US" sz="2800" dirty="0"/>
              <a:t>when </a:t>
            </a:r>
            <a:r>
              <a:rPr lang="en-US" sz="2800" b="1" dirty="0"/>
              <a:t>a project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is likely to</a:t>
            </a:r>
            <a:r>
              <a:rPr lang="en-US" sz="2800" dirty="0"/>
              <a:t> </a:t>
            </a:r>
            <a:r>
              <a:rPr lang="en-US" sz="2800" b="1" dirty="0"/>
              <a:t>cause</a:t>
            </a:r>
            <a:r>
              <a:rPr lang="en-US" sz="2800" dirty="0"/>
              <a:t> significant adverse environmental effects is not new to environmental assessment (EA</a:t>
            </a:r>
            <a:r>
              <a:rPr lang="en-US" sz="2800" dirty="0" smtClean="0"/>
              <a:t>).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 err="1" smtClean="0"/>
              <a:t>Decidir</a:t>
            </a:r>
            <a:r>
              <a:rPr lang="en-US" sz="2800" dirty="0" smtClean="0"/>
              <a:t> </a:t>
            </a:r>
            <a:r>
              <a:rPr lang="en-US" sz="2800" dirty="0" err="1" smtClean="0"/>
              <a:t>cuando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es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probable </a:t>
            </a:r>
            <a:r>
              <a:rPr lang="en-US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que</a:t>
            </a:r>
            <a:r>
              <a:rPr lang="en-US" sz="2800" dirty="0" smtClean="0"/>
              <a:t> </a:t>
            </a:r>
            <a:r>
              <a:rPr lang="en-US" sz="2800" b="1" dirty="0" smtClean="0"/>
              <a:t>un </a:t>
            </a:r>
            <a:r>
              <a:rPr lang="en-US" sz="2800" b="1" dirty="0" err="1" smtClean="0"/>
              <a:t>proyecto</a:t>
            </a:r>
            <a:r>
              <a:rPr lang="en-US" sz="2800" b="1" dirty="0" smtClean="0"/>
              <a:t> cause</a:t>
            </a:r>
            <a:r>
              <a:rPr lang="en-US" sz="2800" dirty="0" smtClean="0"/>
              <a:t> </a:t>
            </a:r>
            <a:r>
              <a:rPr lang="en-US" sz="2800" dirty="0" err="1" smtClean="0"/>
              <a:t>efectos</a:t>
            </a:r>
            <a:r>
              <a:rPr lang="en-US" sz="2800" dirty="0" smtClean="0"/>
              <a:t> </a:t>
            </a:r>
            <a:r>
              <a:rPr lang="en-US" sz="2800" dirty="0" err="1" smtClean="0"/>
              <a:t>ambientales</a:t>
            </a:r>
            <a:r>
              <a:rPr lang="en-US" sz="2800" dirty="0" smtClean="0"/>
              <a:t> </a:t>
            </a:r>
            <a:r>
              <a:rPr lang="en-US" sz="2800" dirty="0" err="1" smtClean="0"/>
              <a:t>adversos</a:t>
            </a:r>
            <a:r>
              <a:rPr lang="en-US" sz="2800" dirty="0" smtClean="0"/>
              <a:t> </a:t>
            </a:r>
            <a:r>
              <a:rPr lang="en-US" sz="2800" dirty="0" err="1" smtClean="0"/>
              <a:t>significativos</a:t>
            </a:r>
            <a:r>
              <a:rPr lang="en-US" sz="2800" dirty="0" smtClean="0"/>
              <a:t> no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nuevo</a:t>
            </a:r>
            <a:r>
              <a:rPr lang="en-US" sz="2800" dirty="0" smtClean="0"/>
              <a:t> </a:t>
            </a:r>
            <a:r>
              <a:rPr lang="en-US" sz="2800" dirty="0" smtClean="0"/>
              <a:t>para la </a:t>
            </a:r>
            <a:r>
              <a:rPr lang="en-US" sz="2800" dirty="0" err="1" smtClean="0"/>
              <a:t>evaluación</a:t>
            </a:r>
            <a:r>
              <a:rPr lang="en-US" sz="2800" dirty="0" smtClean="0"/>
              <a:t> </a:t>
            </a:r>
            <a:r>
              <a:rPr lang="en-US" sz="2800" dirty="0" err="1" smtClean="0"/>
              <a:t>ambiental</a:t>
            </a:r>
            <a:r>
              <a:rPr lang="en-US" sz="2800" dirty="0" smtClean="0"/>
              <a:t> (EA).               </a:t>
            </a:r>
          </a:p>
          <a:p>
            <a:pPr algn="r">
              <a:lnSpc>
                <a:spcPct val="150000"/>
              </a:lnSpc>
              <a:buFontTx/>
              <a:buChar char="-"/>
            </a:pPr>
            <a:r>
              <a:rPr lang="en-US" dirty="0" smtClean="0">
                <a:hlinkClick r:id="rId2" action="ppaction://hlinksldjump"/>
              </a:rPr>
              <a:t>Back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952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8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8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9"/>
            <a:ext cx="9404723" cy="616228"/>
          </a:xfrm>
        </p:spPr>
        <p:txBody>
          <a:bodyPr/>
          <a:lstStyle/>
          <a:p>
            <a:r>
              <a:rPr lang="es-AR" dirty="0" smtClean="0"/>
              <a:t>WISH…</a:t>
            </a:r>
            <a:endParaRPr lang="es-AR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876418"/>
              </p:ext>
            </p:extLst>
          </p:nvPr>
        </p:nvGraphicFramePr>
        <p:xfrm>
          <a:off x="3382873" y="721127"/>
          <a:ext cx="5130061" cy="2099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46111" y="3161289"/>
            <a:ext cx="107645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AR" dirty="0" smtClean="0"/>
              <a:t>I </a:t>
            </a:r>
            <a:r>
              <a:rPr lang="es-AR" b="1" dirty="0" err="1" smtClean="0"/>
              <a:t>wish</a:t>
            </a:r>
            <a:r>
              <a:rPr lang="es-AR" dirty="0" smtClean="0"/>
              <a:t> </a:t>
            </a:r>
            <a:r>
              <a:rPr lang="es-AR" dirty="0" err="1" smtClean="0"/>
              <a:t>it</a:t>
            </a:r>
            <a:r>
              <a:rPr lang="es-AR" dirty="0" smtClean="0"/>
              <a:t> </a:t>
            </a:r>
            <a:r>
              <a:rPr lang="es-AR" b="1" dirty="0" err="1" smtClean="0"/>
              <a:t>worked</a:t>
            </a:r>
            <a:r>
              <a:rPr lang="es-AR" dirty="0" smtClean="0"/>
              <a:t> </a:t>
            </a:r>
            <a:r>
              <a:rPr lang="es-AR" dirty="0" err="1" smtClean="0"/>
              <a:t>properly</a:t>
            </a:r>
            <a:r>
              <a:rPr lang="es-AR" dirty="0" smtClean="0"/>
              <a:t> </a:t>
            </a:r>
            <a:r>
              <a:rPr lang="es-AR" dirty="0" smtClean="0">
                <a:sym typeface="Wingdings" panose="05000000000000000000" pitchFamily="2" charset="2"/>
              </a:rPr>
              <a:t> </a:t>
            </a:r>
            <a:r>
              <a:rPr lang="es-AR" b="1" dirty="0" smtClean="0">
                <a:sym typeface="Wingdings" panose="05000000000000000000" pitchFamily="2" charset="2"/>
              </a:rPr>
              <a:t>Desearía que funcionara</a:t>
            </a:r>
            <a:r>
              <a:rPr lang="es-AR" dirty="0" smtClean="0">
                <a:sym typeface="Wingdings" panose="05000000000000000000" pitchFamily="2" charset="2"/>
              </a:rPr>
              <a:t> de forma correcta.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AR" dirty="0" smtClean="0">
                <a:sym typeface="Wingdings" panose="05000000000000000000" pitchFamily="2" charset="2"/>
              </a:rPr>
              <a:t>I </a:t>
            </a:r>
            <a:r>
              <a:rPr lang="es-AR" b="1" dirty="0" err="1" smtClean="0">
                <a:sym typeface="Wingdings" panose="05000000000000000000" pitchFamily="2" charset="2"/>
              </a:rPr>
              <a:t>wish</a:t>
            </a:r>
            <a:r>
              <a:rPr lang="es-AR" dirty="0" smtClean="0">
                <a:sym typeface="Wingdings" panose="05000000000000000000" pitchFamily="2" charset="2"/>
              </a:rPr>
              <a:t> </a:t>
            </a:r>
            <a:r>
              <a:rPr lang="es-AR" dirty="0" err="1" smtClean="0">
                <a:sym typeface="Wingdings" panose="05000000000000000000" pitchFamily="2" charset="2"/>
              </a:rPr>
              <a:t>the</a:t>
            </a:r>
            <a:r>
              <a:rPr lang="es-AR" dirty="0" smtClean="0">
                <a:sym typeface="Wingdings" panose="05000000000000000000" pitchFamily="2" charset="2"/>
              </a:rPr>
              <a:t> </a:t>
            </a:r>
            <a:r>
              <a:rPr lang="es-AR" dirty="0" err="1" smtClean="0">
                <a:sym typeface="Wingdings" panose="05000000000000000000" pitchFamily="2" charset="2"/>
              </a:rPr>
              <a:t>computer</a:t>
            </a:r>
            <a:r>
              <a:rPr lang="es-AR" dirty="0" smtClean="0">
                <a:sym typeface="Wingdings" panose="05000000000000000000" pitchFamily="2" charset="2"/>
              </a:rPr>
              <a:t> </a:t>
            </a:r>
            <a:r>
              <a:rPr lang="es-AR" b="1" dirty="0" err="1" smtClean="0">
                <a:sym typeface="Wingdings" panose="05000000000000000000" pitchFamily="2" charset="2"/>
              </a:rPr>
              <a:t>would</a:t>
            </a:r>
            <a:r>
              <a:rPr lang="es-AR" b="1" dirty="0" smtClean="0">
                <a:sym typeface="Wingdings" panose="05000000000000000000" pitchFamily="2" charset="2"/>
              </a:rPr>
              <a:t> </a:t>
            </a:r>
            <a:r>
              <a:rPr lang="es-AR" b="1" dirty="0" err="1" smtClean="0">
                <a:sym typeface="Wingdings" panose="05000000000000000000" pitchFamily="2" charset="2"/>
              </a:rPr>
              <a:t>not</a:t>
            </a:r>
            <a:r>
              <a:rPr lang="es-AR" b="1" dirty="0" smtClean="0">
                <a:sym typeface="Wingdings" panose="05000000000000000000" pitchFamily="2" charset="2"/>
              </a:rPr>
              <a:t> </a:t>
            </a:r>
            <a:r>
              <a:rPr lang="es-AR" b="1" dirty="0" err="1" smtClean="0">
                <a:sym typeface="Wingdings" panose="05000000000000000000" pitchFamily="2" charset="2"/>
              </a:rPr>
              <a:t>crash</a:t>
            </a:r>
            <a:r>
              <a:rPr lang="es-AR" dirty="0" smtClean="0">
                <a:sym typeface="Wingdings" panose="05000000000000000000" pitchFamily="2" charset="2"/>
              </a:rPr>
              <a:t> </a:t>
            </a:r>
            <a:r>
              <a:rPr lang="es-AR" dirty="0" err="1" smtClean="0">
                <a:sym typeface="Wingdings" panose="05000000000000000000" pitchFamily="2" charset="2"/>
              </a:rPr>
              <a:t>all</a:t>
            </a:r>
            <a:r>
              <a:rPr lang="es-AR" dirty="0" smtClean="0">
                <a:sym typeface="Wingdings" panose="05000000000000000000" pitchFamily="2" charset="2"/>
              </a:rPr>
              <a:t> </a:t>
            </a:r>
            <a:r>
              <a:rPr lang="es-AR" dirty="0" err="1" smtClean="0">
                <a:sym typeface="Wingdings" panose="05000000000000000000" pitchFamily="2" charset="2"/>
              </a:rPr>
              <a:t>the</a:t>
            </a:r>
            <a:r>
              <a:rPr lang="es-AR" dirty="0" smtClean="0">
                <a:sym typeface="Wingdings" panose="05000000000000000000" pitchFamily="2" charset="2"/>
              </a:rPr>
              <a:t> time  </a:t>
            </a:r>
            <a:r>
              <a:rPr lang="es-AR" b="1" dirty="0" smtClean="0">
                <a:sym typeface="Wingdings" panose="05000000000000000000" pitchFamily="2" charset="2"/>
              </a:rPr>
              <a:t>Desearía que</a:t>
            </a:r>
            <a:r>
              <a:rPr lang="es-AR" dirty="0" smtClean="0">
                <a:sym typeface="Wingdings" panose="05000000000000000000" pitchFamily="2" charset="2"/>
              </a:rPr>
              <a:t> la computadora </a:t>
            </a:r>
            <a:r>
              <a:rPr lang="es-AR" b="1" dirty="0" smtClean="0">
                <a:sym typeface="Wingdings" panose="05000000000000000000" pitchFamily="2" charset="2"/>
              </a:rPr>
              <a:t>no se colgara</a:t>
            </a:r>
            <a:r>
              <a:rPr lang="es-AR" dirty="0" smtClean="0">
                <a:sym typeface="Wingdings" panose="05000000000000000000" pitchFamily="2" charset="2"/>
              </a:rPr>
              <a:t> todo el tiempo.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AR" dirty="0" smtClean="0">
                <a:sym typeface="Wingdings" panose="05000000000000000000" pitchFamily="2" charset="2"/>
              </a:rPr>
              <a:t>I </a:t>
            </a:r>
            <a:r>
              <a:rPr lang="es-AR" b="1" dirty="0" err="1" smtClean="0">
                <a:sym typeface="Wingdings" panose="05000000000000000000" pitchFamily="2" charset="2"/>
              </a:rPr>
              <a:t>wish</a:t>
            </a:r>
            <a:r>
              <a:rPr lang="es-AR" dirty="0" smtClean="0">
                <a:sym typeface="Wingdings" panose="05000000000000000000" pitchFamily="2" charset="2"/>
              </a:rPr>
              <a:t> </a:t>
            </a:r>
            <a:r>
              <a:rPr lang="es-AR" dirty="0" err="1" smtClean="0">
                <a:sym typeface="Wingdings" panose="05000000000000000000" pitchFamily="2" charset="2"/>
              </a:rPr>
              <a:t>we</a:t>
            </a:r>
            <a:r>
              <a:rPr lang="es-AR" dirty="0" smtClean="0">
                <a:sym typeface="Wingdings" panose="05000000000000000000" pitchFamily="2" charset="2"/>
              </a:rPr>
              <a:t> </a:t>
            </a:r>
            <a:r>
              <a:rPr lang="es-AR" b="1" dirty="0" err="1" smtClean="0">
                <a:sym typeface="Wingdings" panose="05000000000000000000" pitchFamily="2" charset="2"/>
              </a:rPr>
              <a:t>had</a:t>
            </a:r>
            <a:r>
              <a:rPr lang="es-AR" b="1" dirty="0" smtClean="0">
                <a:sym typeface="Wingdings" panose="05000000000000000000" pitchFamily="2" charset="2"/>
              </a:rPr>
              <a:t> </a:t>
            </a:r>
            <a:r>
              <a:rPr lang="es-AR" b="1" dirty="0" err="1" smtClean="0">
                <a:sym typeface="Wingdings" panose="05000000000000000000" pitchFamily="2" charset="2"/>
              </a:rPr>
              <a:t>bought</a:t>
            </a:r>
            <a:r>
              <a:rPr lang="es-AR" dirty="0" smtClean="0">
                <a:sym typeface="Wingdings" panose="05000000000000000000" pitchFamily="2" charset="2"/>
              </a:rPr>
              <a:t> a </a:t>
            </a:r>
            <a:r>
              <a:rPr lang="es-AR" dirty="0" err="1" smtClean="0">
                <a:sym typeface="Wingdings" panose="05000000000000000000" pitchFamily="2" charset="2"/>
              </a:rPr>
              <a:t>higher</a:t>
            </a:r>
            <a:r>
              <a:rPr lang="es-AR" dirty="0" smtClean="0">
                <a:sym typeface="Wingdings" panose="05000000000000000000" pitchFamily="2" charset="2"/>
              </a:rPr>
              <a:t> </a:t>
            </a:r>
            <a:r>
              <a:rPr lang="es-AR" dirty="0" err="1" smtClean="0">
                <a:sym typeface="Wingdings" panose="05000000000000000000" pitchFamily="2" charset="2"/>
              </a:rPr>
              <a:t>quality</a:t>
            </a:r>
            <a:r>
              <a:rPr lang="es-AR" dirty="0" smtClean="0">
                <a:sym typeface="Wingdings" panose="05000000000000000000" pitchFamily="2" charset="2"/>
              </a:rPr>
              <a:t> </a:t>
            </a:r>
            <a:r>
              <a:rPr lang="es-AR" dirty="0" err="1" smtClean="0">
                <a:sym typeface="Wingdings" panose="05000000000000000000" pitchFamily="2" charset="2"/>
              </a:rPr>
              <a:t>tilt</a:t>
            </a:r>
            <a:r>
              <a:rPr lang="es-AR" dirty="0" smtClean="0">
                <a:sym typeface="Wingdings" panose="05000000000000000000" pitchFamily="2" charset="2"/>
              </a:rPr>
              <a:t>  </a:t>
            </a:r>
            <a:r>
              <a:rPr lang="es-AR" b="1" dirty="0" smtClean="0">
                <a:sym typeface="Wingdings" panose="05000000000000000000" pitchFamily="2" charset="2"/>
              </a:rPr>
              <a:t>Desearía que hubiésemos comprado</a:t>
            </a:r>
            <a:r>
              <a:rPr lang="es-AR" dirty="0" smtClean="0">
                <a:sym typeface="Wingdings" panose="05000000000000000000" pitchFamily="2" charset="2"/>
              </a:rPr>
              <a:t> un cerámico de mayor calidad.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AR" b="1" dirty="0" err="1" smtClean="0">
                <a:sym typeface="Wingdings" panose="05000000000000000000" pitchFamily="2" charset="2"/>
              </a:rPr>
              <a:t>It</a:t>
            </a:r>
            <a:r>
              <a:rPr lang="es-AR" b="1" dirty="0" smtClean="0">
                <a:sym typeface="Wingdings" panose="05000000000000000000" pitchFamily="2" charset="2"/>
              </a:rPr>
              <a:t> </a:t>
            </a:r>
            <a:r>
              <a:rPr lang="es-AR" b="1" dirty="0" err="1" smtClean="0">
                <a:sym typeface="Wingdings" panose="05000000000000000000" pitchFamily="2" charset="2"/>
              </a:rPr>
              <a:t>is</a:t>
            </a:r>
            <a:r>
              <a:rPr lang="es-AR" b="1" dirty="0" smtClean="0">
                <a:sym typeface="Wingdings" panose="05000000000000000000" pitchFamily="2" charset="2"/>
              </a:rPr>
              <a:t> </a:t>
            </a:r>
            <a:r>
              <a:rPr lang="es-AR" b="1" dirty="0" err="1" smtClean="0">
                <a:sym typeface="Wingdings" panose="05000000000000000000" pitchFamily="2" charset="2"/>
              </a:rPr>
              <a:t>to</a:t>
            </a:r>
            <a:r>
              <a:rPr lang="es-AR" b="1" dirty="0" smtClean="0">
                <a:sym typeface="Wingdings" panose="05000000000000000000" pitchFamily="2" charset="2"/>
              </a:rPr>
              <a:t> be </a:t>
            </a:r>
            <a:r>
              <a:rPr lang="es-AR" b="1" dirty="0" err="1" smtClean="0">
                <a:sym typeface="Wingdings" panose="05000000000000000000" pitchFamily="2" charset="2"/>
              </a:rPr>
              <a:t>wished</a:t>
            </a:r>
            <a:r>
              <a:rPr lang="es-AR" b="1" dirty="0" smtClean="0">
                <a:sym typeface="Wingdings" panose="05000000000000000000" pitchFamily="2" charset="2"/>
              </a:rPr>
              <a:t> </a:t>
            </a:r>
            <a:r>
              <a:rPr lang="es-AR" b="1" dirty="0" err="1" smtClean="0">
                <a:sym typeface="Wingdings" panose="05000000000000000000" pitchFamily="2" charset="2"/>
              </a:rPr>
              <a:t>that</a:t>
            </a:r>
            <a:r>
              <a:rPr lang="es-AR" dirty="0" smtClean="0">
                <a:sym typeface="Wingdings" panose="05000000000000000000" pitchFamily="2" charset="2"/>
              </a:rPr>
              <a:t> </a:t>
            </a:r>
            <a:r>
              <a:rPr lang="es-AR" dirty="0" err="1" smtClean="0">
                <a:sym typeface="Wingdings" panose="05000000000000000000" pitchFamily="2" charset="2"/>
              </a:rPr>
              <a:t>the</a:t>
            </a:r>
            <a:r>
              <a:rPr lang="es-AR" dirty="0" smtClean="0">
                <a:sym typeface="Wingdings" panose="05000000000000000000" pitchFamily="2" charset="2"/>
              </a:rPr>
              <a:t> material </a:t>
            </a:r>
            <a:r>
              <a:rPr lang="es-AR" b="1" dirty="0" err="1" smtClean="0">
                <a:sym typeface="Wingdings" panose="05000000000000000000" pitchFamily="2" charset="2"/>
              </a:rPr>
              <a:t>resist</a:t>
            </a:r>
            <a:r>
              <a:rPr lang="es-AR" dirty="0" smtClean="0">
                <a:sym typeface="Wingdings" panose="05000000000000000000" pitchFamily="2" charset="2"/>
              </a:rPr>
              <a:t> </a:t>
            </a:r>
            <a:r>
              <a:rPr lang="es-AR" dirty="0" err="1" smtClean="0">
                <a:sym typeface="Wingdings" panose="05000000000000000000" pitchFamily="2" charset="2"/>
              </a:rPr>
              <a:t>longer</a:t>
            </a:r>
            <a:r>
              <a:rPr lang="es-AR" dirty="0" smtClean="0">
                <a:sym typeface="Wingdings" panose="05000000000000000000" pitchFamily="2" charset="2"/>
              </a:rPr>
              <a:t>.  </a:t>
            </a:r>
            <a:r>
              <a:rPr lang="es-AR" b="1" dirty="0" smtClean="0">
                <a:sym typeface="Wingdings" panose="05000000000000000000" pitchFamily="2" charset="2"/>
              </a:rPr>
              <a:t>Es deseable que</a:t>
            </a:r>
            <a:r>
              <a:rPr lang="es-AR" dirty="0" smtClean="0">
                <a:sym typeface="Wingdings" panose="05000000000000000000" pitchFamily="2" charset="2"/>
              </a:rPr>
              <a:t> el material </a:t>
            </a:r>
            <a:r>
              <a:rPr lang="es-AR" b="1" dirty="0" smtClean="0">
                <a:sym typeface="Wingdings" panose="05000000000000000000" pitchFamily="2" charset="2"/>
              </a:rPr>
              <a:t>resista</a:t>
            </a:r>
            <a:r>
              <a:rPr lang="es-AR" dirty="0" smtClean="0">
                <a:sym typeface="Wingdings" panose="05000000000000000000" pitchFamily="2" charset="2"/>
              </a:rPr>
              <a:t> más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s-AR" dirty="0">
              <a:sym typeface="Wingdings" panose="05000000000000000000" pitchFamily="2" charset="2"/>
            </a:endParaRPr>
          </a:p>
          <a:p>
            <a:pPr algn="r">
              <a:lnSpc>
                <a:spcPct val="150000"/>
              </a:lnSpc>
            </a:pPr>
            <a:r>
              <a:rPr lang="es-AR" sz="1400" dirty="0" smtClean="0">
                <a:hlinkClick r:id="rId7" action="ppaction://hlinksldjump"/>
              </a:rPr>
              <a:t>Back</a:t>
            </a: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val="60521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7018" y="0"/>
            <a:ext cx="9747140" cy="538955"/>
          </a:xfrm>
        </p:spPr>
        <p:txBody>
          <a:bodyPr/>
          <a:lstStyle/>
          <a:p>
            <a:r>
              <a:rPr lang="es-AR" dirty="0" smtClean="0"/>
              <a:t>Condicionales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772733"/>
            <a:ext cx="12183413" cy="6085267"/>
          </a:xfrm>
        </p:spPr>
        <p:txBody>
          <a:bodyPr>
            <a:noAutofit/>
          </a:bodyPr>
          <a:lstStyle/>
          <a:p>
            <a:r>
              <a:rPr lang="es-AR" sz="2800" dirty="0" smtClean="0"/>
              <a:t>Segundo y Tercer Condicionales</a:t>
            </a:r>
          </a:p>
          <a:p>
            <a:pPr>
              <a:buFontTx/>
              <a:buChar char="-"/>
            </a:pPr>
            <a:r>
              <a:rPr lang="es-AR" sz="2800" dirty="0" err="1" smtClean="0"/>
              <a:t>If</a:t>
            </a:r>
            <a:r>
              <a:rPr lang="es-AR" sz="2800" dirty="0" smtClean="0"/>
              <a:t> a </a:t>
            </a:r>
            <a:r>
              <a:rPr lang="es-AR" sz="2800" dirty="0" err="1" smtClean="0"/>
              <a:t>problem</a:t>
            </a:r>
            <a:r>
              <a:rPr lang="es-AR" sz="2800" dirty="0" smtClean="0"/>
              <a:t> </a:t>
            </a:r>
            <a:r>
              <a:rPr lang="es-AR" sz="2800" dirty="0" err="1" smtClean="0"/>
              <a:t>appeared</a:t>
            </a:r>
            <a:r>
              <a:rPr lang="es-AR" sz="2800" dirty="0" smtClean="0"/>
              <a:t>…. </a:t>
            </a:r>
            <a:r>
              <a:rPr lang="es-AR" sz="2800" dirty="0" smtClean="0">
                <a:sym typeface="Wingdings" panose="05000000000000000000" pitchFamily="2" charset="2"/>
              </a:rPr>
              <a:t> Si apareciera un problema….</a:t>
            </a:r>
          </a:p>
          <a:p>
            <a:pPr>
              <a:buFontTx/>
              <a:buChar char="-"/>
            </a:pPr>
            <a:r>
              <a:rPr lang="es-AR" sz="2800" dirty="0" err="1" smtClean="0">
                <a:sym typeface="Wingdings" panose="05000000000000000000" pitchFamily="2" charset="2"/>
              </a:rPr>
              <a:t>If</a:t>
            </a:r>
            <a:r>
              <a:rPr lang="es-AR" sz="2800" dirty="0" smtClean="0">
                <a:sym typeface="Wingdings" panose="05000000000000000000" pitchFamily="2" charset="2"/>
              </a:rPr>
              <a:t> </a:t>
            </a:r>
            <a:r>
              <a:rPr lang="es-AR" sz="2800" dirty="0" err="1" smtClean="0">
                <a:sym typeface="Wingdings" panose="05000000000000000000" pitchFamily="2" charset="2"/>
              </a:rPr>
              <a:t>the</a:t>
            </a:r>
            <a:r>
              <a:rPr lang="es-AR" sz="2800" dirty="0" smtClean="0">
                <a:sym typeface="Wingdings" panose="05000000000000000000" pitchFamily="2" charset="2"/>
              </a:rPr>
              <a:t> </a:t>
            </a:r>
            <a:r>
              <a:rPr lang="es-AR" sz="2800" dirty="0" err="1" smtClean="0">
                <a:sym typeface="Wingdings" panose="05000000000000000000" pitchFamily="2" charset="2"/>
              </a:rPr>
              <a:t>problem</a:t>
            </a:r>
            <a:r>
              <a:rPr lang="es-AR" sz="2800" dirty="0" smtClean="0">
                <a:sym typeface="Wingdings" panose="05000000000000000000" pitchFamily="2" charset="2"/>
              </a:rPr>
              <a:t> </a:t>
            </a:r>
            <a:r>
              <a:rPr lang="es-AR" sz="2800" dirty="0" err="1" smtClean="0">
                <a:sym typeface="Wingdings" panose="05000000000000000000" pitchFamily="2" charset="2"/>
              </a:rPr>
              <a:t>had</a:t>
            </a:r>
            <a:r>
              <a:rPr lang="es-AR" sz="2800" dirty="0" smtClean="0">
                <a:sym typeface="Wingdings" panose="05000000000000000000" pitchFamily="2" charset="2"/>
              </a:rPr>
              <a:t> </a:t>
            </a:r>
            <a:r>
              <a:rPr lang="es-AR" sz="2800" dirty="0" err="1" smtClean="0">
                <a:sym typeface="Wingdings" panose="05000000000000000000" pitchFamily="2" charset="2"/>
              </a:rPr>
              <a:t>not</a:t>
            </a:r>
            <a:r>
              <a:rPr lang="es-AR" sz="2800" dirty="0" smtClean="0">
                <a:sym typeface="Wingdings" panose="05000000000000000000" pitchFamily="2" charset="2"/>
              </a:rPr>
              <a:t> </a:t>
            </a:r>
            <a:r>
              <a:rPr lang="es-AR" sz="2800" dirty="0" err="1" smtClean="0">
                <a:sym typeface="Wingdings" panose="05000000000000000000" pitchFamily="2" charset="2"/>
              </a:rPr>
              <a:t>been</a:t>
            </a:r>
            <a:r>
              <a:rPr lang="es-AR" sz="2800" dirty="0" smtClean="0">
                <a:sym typeface="Wingdings" panose="05000000000000000000" pitchFamily="2" charset="2"/>
              </a:rPr>
              <a:t> </a:t>
            </a:r>
            <a:r>
              <a:rPr lang="es-AR" sz="2800" dirty="0" err="1" smtClean="0">
                <a:sym typeface="Wingdings" panose="05000000000000000000" pitchFamily="2" charset="2"/>
              </a:rPr>
              <a:t>solved</a:t>
            </a:r>
            <a:r>
              <a:rPr lang="es-AR" sz="2800" dirty="0" smtClean="0">
                <a:sym typeface="Wingdings" panose="05000000000000000000" pitchFamily="2" charset="2"/>
              </a:rPr>
              <a:t>… Si el problema no se hubiera solucionado…</a:t>
            </a:r>
          </a:p>
          <a:p>
            <a:r>
              <a:rPr lang="es-AR" sz="2800" dirty="0" smtClean="0"/>
              <a:t>Condicionales </a:t>
            </a:r>
            <a:r>
              <a:rPr lang="es-AR" sz="2800" dirty="0" smtClean="0"/>
              <a:t>sin IF</a:t>
            </a:r>
          </a:p>
          <a:p>
            <a:endParaRPr lang="es-AR" sz="2800" dirty="0"/>
          </a:p>
          <a:p>
            <a:pPr>
              <a:buFontTx/>
              <a:buChar char="-"/>
            </a:pPr>
            <a:r>
              <a:rPr lang="es-AR" sz="2800" dirty="0" err="1" smtClean="0"/>
              <a:t>Should</a:t>
            </a:r>
            <a:r>
              <a:rPr lang="es-AR" sz="2800" dirty="0" smtClean="0"/>
              <a:t> </a:t>
            </a:r>
            <a:r>
              <a:rPr lang="es-AR" sz="2800" dirty="0" err="1" smtClean="0"/>
              <a:t>the</a:t>
            </a:r>
            <a:r>
              <a:rPr lang="es-AR" sz="2800" dirty="0" smtClean="0"/>
              <a:t> </a:t>
            </a:r>
            <a:r>
              <a:rPr lang="es-AR" sz="2800" dirty="0" err="1" smtClean="0"/>
              <a:t>problem</a:t>
            </a:r>
            <a:r>
              <a:rPr lang="es-AR" sz="2800" dirty="0" smtClean="0"/>
              <a:t> </a:t>
            </a:r>
            <a:r>
              <a:rPr lang="es-AR" sz="2800" dirty="0" err="1" smtClean="0"/>
              <a:t>persist</a:t>
            </a:r>
            <a:r>
              <a:rPr lang="es-AR" sz="2800" dirty="0" smtClean="0"/>
              <a:t>…</a:t>
            </a:r>
            <a:r>
              <a:rPr lang="es-AR" sz="2800" dirty="0" smtClean="0">
                <a:sym typeface="Wingdings" panose="05000000000000000000" pitchFamily="2" charset="2"/>
              </a:rPr>
              <a:t> Si el problema persistiera,…..</a:t>
            </a:r>
          </a:p>
          <a:p>
            <a:pPr>
              <a:buFontTx/>
              <a:buChar char="-"/>
            </a:pPr>
            <a:r>
              <a:rPr lang="es-AR" sz="2800" dirty="0" err="1" smtClean="0">
                <a:sym typeface="Wingdings" panose="05000000000000000000" pitchFamily="2" charset="2"/>
              </a:rPr>
              <a:t>Were</a:t>
            </a:r>
            <a:r>
              <a:rPr lang="es-AR" sz="2800" dirty="0" smtClean="0">
                <a:sym typeface="Wingdings" panose="05000000000000000000" pitchFamily="2" charset="2"/>
              </a:rPr>
              <a:t> a </a:t>
            </a:r>
            <a:r>
              <a:rPr lang="es-AR" sz="2800" dirty="0" err="1" smtClean="0">
                <a:sym typeface="Wingdings" panose="05000000000000000000" pitchFamily="2" charset="2"/>
              </a:rPr>
              <a:t>leak</a:t>
            </a:r>
            <a:r>
              <a:rPr lang="es-AR" sz="2800" dirty="0" smtClean="0">
                <a:sym typeface="Wingdings" panose="05000000000000000000" pitchFamily="2" charset="2"/>
              </a:rPr>
              <a:t> </a:t>
            </a:r>
            <a:r>
              <a:rPr lang="es-AR" sz="2800" dirty="0" err="1" smtClean="0">
                <a:sym typeface="Wingdings" panose="05000000000000000000" pitchFamily="2" charset="2"/>
              </a:rPr>
              <a:t>found</a:t>
            </a:r>
            <a:r>
              <a:rPr lang="es-AR" sz="2800" dirty="0" smtClean="0">
                <a:sym typeface="Wingdings" panose="05000000000000000000" pitchFamily="2" charset="2"/>
              </a:rPr>
              <a:t>,…  Si </a:t>
            </a:r>
            <a:r>
              <a:rPr lang="es-AR" sz="2800" dirty="0" smtClean="0">
                <a:sym typeface="Wingdings" panose="05000000000000000000" pitchFamily="2" charset="2"/>
              </a:rPr>
              <a:t>se encontrara una grieta, ……</a:t>
            </a:r>
            <a:endParaRPr lang="es-AR" sz="2800" dirty="0" smtClean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es-AR" sz="2800" dirty="0" err="1" smtClean="0">
                <a:sym typeface="Wingdings" panose="05000000000000000000" pitchFamily="2" charset="2"/>
              </a:rPr>
              <a:t>Had</a:t>
            </a:r>
            <a:r>
              <a:rPr lang="es-AR" sz="2800" dirty="0" smtClean="0">
                <a:sym typeface="Wingdings" panose="05000000000000000000" pitchFamily="2" charset="2"/>
              </a:rPr>
              <a:t> </a:t>
            </a:r>
            <a:r>
              <a:rPr lang="es-AR" sz="2800" dirty="0" err="1" smtClean="0">
                <a:sym typeface="Wingdings" panose="05000000000000000000" pitchFamily="2" charset="2"/>
              </a:rPr>
              <a:t>the</a:t>
            </a:r>
            <a:r>
              <a:rPr lang="es-AR" sz="2800" dirty="0" smtClean="0">
                <a:sym typeface="Wingdings" panose="05000000000000000000" pitchFamily="2" charset="2"/>
              </a:rPr>
              <a:t> </a:t>
            </a:r>
            <a:r>
              <a:rPr lang="es-AR" sz="2800" dirty="0" err="1" smtClean="0">
                <a:sym typeface="Wingdings" panose="05000000000000000000" pitchFamily="2" charset="2"/>
              </a:rPr>
              <a:t>problem</a:t>
            </a:r>
            <a:r>
              <a:rPr lang="es-AR" sz="2800" dirty="0" smtClean="0">
                <a:sym typeface="Wingdings" panose="05000000000000000000" pitchFamily="2" charset="2"/>
              </a:rPr>
              <a:t> </a:t>
            </a:r>
            <a:r>
              <a:rPr lang="es-AR" sz="2800" dirty="0" err="1" smtClean="0">
                <a:sym typeface="Wingdings" panose="05000000000000000000" pitchFamily="2" charset="2"/>
              </a:rPr>
              <a:t>persisted</a:t>
            </a:r>
            <a:r>
              <a:rPr lang="es-AR" sz="2800" dirty="0" smtClean="0">
                <a:sym typeface="Wingdings" panose="05000000000000000000" pitchFamily="2" charset="2"/>
              </a:rPr>
              <a:t>, </a:t>
            </a:r>
            <a:r>
              <a:rPr lang="es-AR" sz="2800" dirty="0" smtClean="0">
                <a:sym typeface="Wingdings" panose="05000000000000000000" pitchFamily="2" charset="2"/>
              </a:rPr>
              <a:t>… </a:t>
            </a:r>
            <a:r>
              <a:rPr lang="es-AR" sz="2800" dirty="0" smtClean="0">
                <a:sym typeface="Wingdings" panose="05000000000000000000" pitchFamily="2" charset="2"/>
              </a:rPr>
              <a:t> Si el problema hubiese persistido</a:t>
            </a:r>
            <a:r>
              <a:rPr lang="es-AR" sz="2800" dirty="0" smtClean="0">
                <a:sym typeface="Wingdings" panose="05000000000000000000" pitchFamily="2" charset="2"/>
              </a:rPr>
              <a:t>,</a:t>
            </a:r>
            <a:endParaRPr lang="es-AR" sz="2800" dirty="0" smtClean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es-AR" sz="2800" dirty="0" err="1" smtClean="0">
                <a:sym typeface="Wingdings" panose="05000000000000000000" pitchFamily="2" charset="2"/>
              </a:rPr>
              <a:t>Provided</a:t>
            </a:r>
            <a:r>
              <a:rPr lang="es-AR" sz="2800" dirty="0" smtClean="0">
                <a:sym typeface="Wingdings" panose="05000000000000000000" pitchFamily="2" charset="2"/>
              </a:rPr>
              <a:t> / </a:t>
            </a:r>
            <a:r>
              <a:rPr lang="es-AR" sz="2800" dirty="0" err="1" smtClean="0">
                <a:sym typeface="Wingdings" panose="05000000000000000000" pitchFamily="2" charset="2"/>
              </a:rPr>
              <a:t>Providing</a:t>
            </a:r>
            <a:r>
              <a:rPr lang="es-AR" sz="2800" dirty="0" smtClean="0">
                <a:sym typeface="Wingdings" panose="05000000000000000000" pitchFamily="2" charset="2"/>
              </a:rPr>
              <a:t> / </a:t>
            </a:r>
            <a:r>
              <a:rPr lang="es-AR" sz="2800" dirty="0" err="1" smtClean="0">
                <a:sym typeface="Wingdings" panose="05000000000000000000" pitchFamily="2" charset="2"/>
              </a:rPr>
              <a:t>Unless</a:t>
            </a:r>
            <a:r>
              <a:rPr lang="es-AR" sz="2800" dirty="0" smtClean="0">
                <a:sym typeface="Wingdings" panose="05000000000000000000" pitchFamily="2" charset="2"/>
              </a:rPr>
              <a:t> / ….</a:t>
            </a:r>
            <a:endParaRPr lang="es-AR" sz="2800" dirty="0" smtClean="0"/>
          </a:p>
          <a:p>
            <a:pPr algn="r"/>
            <a:r>
              <a:rPr lang="es-AR" dirty="0" smtClean="0">
                <a:hlinkClick r:id="rId2" action="ppaction://hlinksldjump"/>
              </a:rPr>
              <a:t>Back</a:t>
            </a:r>
            <a:endParaRPr lang="es-AR" dirty="0"/>
          </a:p>
          <a:p>
            <a:pPr marL="0" indent="0">
              <a:buNone/>
            </a:pP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257678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7813" y="1589186"/>
            <a:ext cx="9673546" cy="2434173"/>
          </a:xfrm>
        </p:spPr>
        <p:txBody>
          <a:bodyPr/>
          <a:lstStyle/>
          <a:p>
            <a:r>
              <a:rPr lang="es-AR" sz="6800" dirty="0" smtClean="0"/>
              <a:t>Practiquemos…</a:t>
            </a:r>
            <a:endParaRPr lang="es-AR" sz="6800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3450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7425" y="386366"/>
            <a:ext cx="11655381" cy="5911403"/>
          </a:xfrm>
        </p:spPr>
        <p:txBody>
          <a:bodyPr>
            <a:noAutofit/>
          </a:bodyPr>
          <a:lstStyle/>
          <a:p>
            <a:r>
              <a:rPr lang="en-GB" sz="2600" dirty="0"/>
              <a:t>Having your air conditioning system checked by a professional before the cooling season starts can prevent major mechanical issues and costly repairs from happening</a:t>
            </a:r>
            <a:r>
              <a:rPr lang="en-GB" sz="2600" dirty="0" smtClean="0"/>
              <a:t>.</a:t>
            </a:r>
          </a:p>
          <a:p>
            <a:endParaRPr lang="en-GB" sz="2600" dirty="0"/>
          </a:p>
          <a:p>
            <a:r>
              <a:rPr lang="en-GB" sz="2600" dirty="0"/>
              <a:t> It also will allow a professional service technician to diagnose small problems </a:t>
            </a:r>
            <a:r>
              <a:rPr lang="en-GB" sz="2600" dirty="0" smtClean="0"/>
              <a:t>before </a:t>
            </a:r>
            <a:r>
              <a:rPr lang="en-GB" sz="2600" dirty="0"/>
              <a:t>they become bigger, more expensive problems. </a:t>
            </a:r>
            <a:endParaRPr lang="en-GB" sz="2600" dirty="0" smtClean="0"/>
          </a:p>
          <a:p>
            <a:endParaRPr lang="en-GB" sz="2600" dirty="0"/>
          </a:p>
          <a:p>
            <a:r>
              <a:rPr lang="en-GB" sz="2600" dirty="0"/>
              <a:t>Below is a list of a few things that are important to have your HVAC contractor check over</a:t>
            </a:r>
            <a:r>
              <a:rPr lang="en-GB" sz="2600" dirty="0" smtClean="0"/>
              <a:t>.</a:t>
            </a:r>
          </a:p>
          <a:p>
            <a:r>
              <a:rPr lang="en-GB" sz="2600" dirty="0"/>
              <a:t>High or low refrigeration pressures can be very hard on your air conditioner’s compressor and can eventually cause them to fail</a:t>
            </a:r>
            <a:r>
              <a:rPr lang="en-GB" sz="2600" dirty="0" smtClean="0"/>
              <a:t>.</a:t>
            </a:r>
          </a:p>
          <a:p>
            <a:r>
              <a:rPr lang="en-GB" sz="2600" b="1" dirty="0"/>
              <a:t>Clean &amp; Check Condenser: </a:t>
            </a:r>
            <a:r>
              <a:rPr lang="en-GB" sz="2600" dirty="0"/>
              <a:t> Helps with the efficiency of your HVAC system and helps prevent the unit from having to over work</a:t>
            </a:r>
            <a:r>
              <a:rPr lang="en-GB" sz="2600" dirty="0" smtClean="0"/>
              <a:t>.  </a:t>
            </a:r>
          </a:p>
          <a:p>
            <a:pPr marL="0" indent="0" algn="r">
              <a:buNone/>
            </a:pPr>
            <a:r>
              <a:rPr lang="en-GB" sz="2600" dirty="0" smtClean="0">
                <a:hlinkClick r:id="rId2" action="ppaction://hlinksldjump"/>
              </a:rPr>
              <a:t>Back</a:t>
            </a:r>
            <a:endParaRPr lang="es-AR" sz="2600" dirty="0"/>
          </a:p>
          <a:p>
            <a:endParaRPr lang="es-AR" sz="2600" dirty="0"/>
          </a:p>
        </p:txBody>
      </p:sp>
    </p:spTree>
    <p:extLst>
      <p:ext uri="{BB962C8B-B14F-4D97-AF65-F5344CB8AC3E}">
        <p14:creationId xmlns:p14="http://schemas.microsoft.com/office/powerpoint/2010/main" val="319147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4698" y="360608"/>
            <a:ext cx="11947301" cy="6194737"/>
          </a:xfrm>
        </p:spPr>
        <p:txBody>
          <a:bodyPr>
            <a:noAutofit/>
          </a:bodyPr>
          <a:lstStyle/>
          <a:p>
            <a:r>
              <a:rPr lang="en-US" sz="2600" dirty="0"/>
              <a:t>This pre-coated metal plate is less likely to be damaged by static electricity caused by friction.</a:t>
            </a:r>
          </a:p>
          <a:p>
            <a:endParaRPr lang="en-US" sz="2600" dirty="0" smtClean="0"/>
          </a:p>
          <a:p>
            <a:r>
              <a:rPr lang="en-GB" sz="2600" dirty="0" smtClean="0"/>
              <a:t>Vision </a:t>
            </a:r>
            <a:r>
              <a:rPr lang="en-GB" sz="2600" dirty="0"/>
              <a:t>systems enable industrial robot arms to recognize which product is </a:t>
            </a:r>
            <a:r>
              <a:rPr lang="en-GB" sz="2600" dirty="0" smtClean="0"/>
              <a:t>which.</a:t>
            </a:r>
            <a:endParaRPr lang="en-GB" sz="2600" dirty="0" smtClean="0"/>
          </a:p>
          <a:p>
            <a:endParaRPr lang="en-GB" sz="2600" dirty="0" smtClean="0"/>
          </a:p>
          <a:p>
            <a:r>
              <a:rPr lang="en-GB" sz="2600" dirty="0" smtClean="0"/>
              <a:t>It </a:t>
            </a:r>
            <a:r>
              <a:rPr lang="en-GB" sz="2600" dirty="0"/>
              <a:t>requires work to be completed around humans of opposed a </a:t>
            </a:r>
            <a:r>
              <a:rPr lang="en-GB" sz="2600" dirty="0" err="1"/>
              <a:t>workcell</a:t>
            </a:r>
            <a:r>
              <a:rPr lang="en-GB" sz="2600" dirty="0"/>
              <a:t> as to inside</a:t>
            </a:r>
            <a:r>
              <a:rPr lang="en-GB" sz="2600" dirty="0" smtClean="0"/>
              <a:t>.</a:t>
            </a:r>
          </a:p>
          <a:p>
            <a:r>
              <a:rPr lang="en-GB" sz="2600" dirty="0" smtClean="0"/>
              <a:t>Some </a:t>
            </a:r>
            <a:r>
              <a:rPr lang="en-GB" sz="2600" dirty="0"/>
              <a:t>collaborative robots can even be taught to do tasks by letting a human guide their arms once to learn the motion. </a:t>
            </a:r>
            <a:endParaRPr lang="en-GB" sz="2600" dirty="0" smtClean="0"/>
          </a:p>
          <a:p>
            <a:r>
              <a:rPr lang="en-US" sz="2600" dirty="0" smtClean="0"/>
              <a:t>Belts </a:t>
            </a:r>
            <a:r>
              <a:rPr lang="en-US" sz="2600" dirty="0"/>
              <a:t>and hoses: When you're having your vehicle serviced, make the mechanic check the belts and hoses for wear and tear, regardless of the age of your car</a:t>
            </a:r>
            <a:r>
              <a:rPr lang="en-US" sz="2600" dirty="0" smtClean="0"/>
              <a:t>.</a:t>
            </a:r>
          </a:p>
          <a:p>
            <a:pPr marL="0" indent="0" algn="r">
              <a:buNone/>
            </a:pPr>
            <a:r>
              <a:rPr lang="en-US" sz="2600" dirty="0" smtClean="0">
                <a:hlinkClick r:id="rId2" action="ppaction://hlinksldjump"/>
              </a:rPr>
              <a:t>Back</a:t>
            </a:r>
            <a:endParaRPr lang="en-US" sz="2600" dirty="0"/>
          </a:p>
          <a:p>
            <a:endParaRPr lang="en-US" sz="2600" dirty="0"/>
          </a:p>
          <a:p>
            <a:endParaRPr lang="es-AR" sz="2600" dirty="0"/>
          </a:p>
        </p:txBody>
      </p:sp>
    </p:spTree>
    <p:extLst>
      <p:ext uri="{BB962C8B-B14F-4D97-AF65-F5344CB8AC3E}">
        <p14:creationId xmlns:p14="http://schemas.microsoft.com/office/powerpoint/2010/main" val="14792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3335" y="270825"/>
            <a:ext cx="11479409" cy="624588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500" dirty="0"/>
              <a:t>Today, however, it is more common for third-party manufacturers to purchase tires and wheels from </a:t>
            </a:r>
            <a:r>
              <a:rPr lang="en-GB" sz="2500" dirty="0" smtClean="0"/>
              <a:t>suppliers.</a:t>
            </a:r>
          </a:p>
          <a:p>
            <a:pPr>
              <a:lnSpc>
                <a:spcPct val="150000"/>
              </a:lnSpc>
            </a:pPr>
            <a:r>
              <a:rPr lang="en-GB" sz="2500" dirty="0"/>
              <a:t>Under Federal regulations, each TWA producer is required to record the DOT codes of all tires for tracking </a:t>
            </a:r>
            <a:r>
              <a:rPr lang="en-GB" sz="2500" dirty="0" smtClean="0"/>
              <a:t>purposes.</a:t>
            </a:r>
          </a:p>
          <a:p>
            <a:pPr>
              <a:lnSpc>
                <a:spcPct val="150000"/>
              </a:lnSpc>
            </a:pPr>
            <a:r>
              <a:rPr lang="en-GB" sz="2500" dirty="0" smtClean="0"/>
              <a:t>Prior to entering the system, the height of the tire must be verified to prevent the system from being damaged. </a:t>
            </a:r>
          </a:p>
          <a:p>
            <a:pPr>
              <a:lnSpc>
                <a:spcPct val="150000"/>
              </a:lnSpc>
            </a:pPr>
            <a:r>
              <a:rPr lang="en-GB" sz="2500" dirty="0" smtClean="0"/>
              <a:t>The </a:t>
            </a:r>
            <a:r>
              <a:rPr lang="en-GB" sz="2500" dirty="0"/>
              <a:t>association says this indicates that the “use of robots parallels overall improvements in employment rather than causing employment to </a:t>
            </a:r>
            <a:r>
              <a:rPr lang="en-GB" sz="2500" dirty="0" smtClean="0"/>
              <a:t>decrease.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GB" sz="2500" dirty="0" smtClean="0">
                <a:hlinkClick r:id="rId2" action="ppaction://hlinksldjump"/>
              </a:rPr>
              <a:t>Back</a:t>
            </a:r>
            <a:endParaRPr lang="en-GB" sz="2500" dirty="0" smtClean="0"/>
          </a:p>
          <a:p>
            <a:pPr>
              <a:lnSpc>
                <a:spcPct val="150000"/>
              </a:lnSpc>
            </a:pPr>
            <a:endParaRPr lang="es-AR" sz="2500" dirty="0"/>
          </a:p>
        </p:txBody>
      </p:sp>
    </p:spTree>
    <p:extLst>
      <p:ext uri="{BB962C8B-B14F-4D97-AF65-F5344CB8AC3E}">
        <p14:creationId xmlns:p14="http://schemas.microsoft.com/office/powerpoint/2010/main" val="377255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ubtítulo 3">
            <a:extLst>
              <a:ext uri="{FF2B5EF4-FFF2-40B4-BE49-F238E27FC236}">
                <a16:creationId xmlns="" xmlns:a16="http://schemas.microsoft.com/office/drawing/2014/main" id="{20AACEBB-A34F-422D-BB8B-4D7293BC9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DESEO, DUDA, HIPÓTESIS, POSIBILIDAD,  TEMOR, NECESIDAD, o </a:t>
            </a:r>
            <a:r>
              <a:rPr lang="es-ES" sz="2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CREENCIA</a:t>
            </a:r>
            <a:r>
              <a:rPr lang="es-ES" sz="2800" b="1" dirty="0" smtClean="0">
                <a:solidFill>
                  <a:schemeClr val="accent5"/>
                </a:solidFill>
              </a:rPr>
              <a:t>, </a:t>
            </a:r>
          </a:p>
          <a:p>
            <a:pPr algn="ctr"/>
            <a:r>
              <a:rPr lang="es-ES" sz="2800" b="1" dirty="0" smtClean="0">
                <a:solidFill>
                  <a:schemeClr val="accent5"/>
                </a:solidFill>
              </a:rPr>
              <a:t>Hechos o acciones de realización incierta, conjeturas</a:t>
            </a:r>
            <a:endParaRPr lang="es-ES" sz="2800" b="1" dirty="0">
              <a:solidFill>
                <a:schemeClr val="accent5"/>
              </a:solidFill>
            </a:endParaRPr>
          </a:p>
          <a:p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8198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Lo uso…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1532586"/>
            <a:ext cx="8946541" cy="4715813"/>
          </a:xfrm>
        </p:spPr>
        <p:txBody>
          <a:bodyPr/>
          <a:lstStyle/>
          <a:p>
            <a:r>
              <a:rPr lang="es-AR" dirty="0" smtClean="0"/>
              <a:t>Para expresar duda, deseo, hipótesis, </a:t>
            </a:r>
            <a:r>
              <a:rPr lang="es-AR" dirty="0" err="1" smtClean="0"/>
              <a:t>etc</a:t>
            </a:r>
            <a:endParaRPr lang="es-AR" dirty="0" smtClean="0"/>
          </a:p>
          <a:p>
            <a:pPr marL="0" indent="0"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4" name="Rectángulo 3"/>
          <p:cNvSpPr/>
          <p:nvPr/>
        </p:nvSpPr>
        <p:spPr>
          <a:xfrm>
            <a:off x="5698682" y="2839659"/>
            <a:ext cx="244573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AR" sz="3200" dirty="0">
                <a:solidFill>
                  <a:schemeClr val="accent3">
                    <a:lumMod val="75000"/>
                  </a:schemeClr>
                </a:solidFill>
              </a:rPr>
              <a:t>Espero que me </a:t>
            </a:r>
            <a:r>
              <a:rPr lang="es-AR" sz="3200" b="1" dirty="0">
                <a:solidFill>
                  <a:schemeClr val="accent3">
                    <a:lumMod val="75000"/>
                  </a:schemeClr>
                </a:solidFill>
              </a:rPr>
              <a:t>ame</a:t>
            </a:r>
            <a:r>
              <a:rPr lang="es-AR" sz="3200" dirty="0">
                <a:solidFill>
                  <a:schemeClr val="accent3">
                    <a:lumMod val="75000"/>
                  </a:schemeClr>
                </a:solidFill>
              </a:rPr>
              <a:t> toda la vida</a:t>
            </a:r>
            <a:r>
              <a:rPr lang="es-AR" sz="32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s-AR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 rot="20375697">
            <a:off x="169864" y="3260104"/>
            <a:ext cx="605692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AR" sz="2800" dirty="0">
                <a:solidFill>
                  <a:schemeClr val="tx2">
                    <a:lumMod val="75000"/>
                  </a:schemeClr>
                </a:solidFill>
              </a:rPr>
              <a:t>Ojalá </a:t>
            </a:r>
            <a:r>
              <a:rPr lang="es-AR" sz="2800" b="1" dirty="0">
                <a:solidFill>
                  <a:schemeClr val="tx2">
                    <a:lumMod val="75000"/>
                  </a:schemeClr>
                </a:solidFill>
              </a:rPr>
              <a:t>hubieras llegado</a:t>
            </a:r>
            <a:r>
              <a:rPr lang="es-AR" sz="2800" dirty="0">
                <a:solidFill>
                  <a:schemeClr val="tx2">
                    <a:lumMod val="75000"/>
                  </a:schemeClr>
                </a:solidFill>
              </a:rPr>
              <a:t> más temprano.</a:t>
            </a:r>
          </a:p>
        </p:txBody>
      </p:sp>
      <p:sp>
        <p:nvSpPr>
          <p:cNvPr id="6" name="Rectángulo 5"/>
          <p:cNvSpPr/>
          <p:nvPr/>
        </p:nvSpPr>
        <p:spPr>
          <a:xfrm rot="1355556">
            <a:off x="7521263" y="4177949"/>
            <a:ext cx="348418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estuviéramos</a:t>
            </a:r>
            <a:endParaRPr lang="es-ES" sz="3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891843" y="4597881"/>
            <a:ext cx="23246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comenzara</a:t>
            </a:r>
            <a:endParaRPr lang="es-ES" sz="3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 rot="21239913">
            <a:off x="7641577" y="2436004"/>
            <a:ext cx="200888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contenga</a:t>
            </a:r>
            <a:endParaRPr lang="es-ES" sz="3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 rot="20987412">
            <a:off x="1450582" y="2410070"/>
            <a:ext cx="300595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Haya obturado</a:t>
            </a:r>
            <a:endParaRPr lang="es-ES" sz="3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056008" y="5548789"/>
            <a:ext cx="7882392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Más vale que apruebes</a:t>
            </a:r>
            <a:endParaRPr lang="es-AR" sz="2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259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2" y="233777"/>
            <a:ext cx="9404723" cy="667744"/>
          </a:xfrm>
        </p:spPr>
        <p:txBody>
          <a:bodyPr/>
          <a:lstStyle/>
          <a:p>
            <a:r>
              <a:rPr lang="es-AR" sz="3000" dirty="0" smtClean="0"/>
              <a:t>Funcionar – Conjugación en Modo Subjuntivo</a:t>
            </a:r>
            <a:endParaRPr lang="es-AR" sz="3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056068" y="1090040"/>
            <a:ext cx="40697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u="sng" dirty="0" smtClean="0"/>
              <a:t>Presente</a:t>
            </a:r>
            <a:endParaRPr lang="es-AR" dirty="0"/>
          </a:p>
          <a:p>
            <a:pPr lvl="0"/>
            <a:r>
              <a:rPr lang="es-AR" dirty="0"/>
              <a:t>yo </a:t>
            </a:r>
            <a:r>
              <a:rPr lang="es-A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funcione</a:t>
            </a:r>
          </a:p>
          <a:p>
            <a:pPr lvl="0"/>
            <a:r>
              <a:rPr lang="es-AR" dirty="0"/>
              <a:t>tú </a:t>
            </a:r>
            <a:r>
              <a:rPr lang="es-A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funciones</a:t>
            </a:r>
          </a:p>
          <a:p>
            <a:pPr lvl="0"/>
            <a:r>
              <a:rPr lang="es-AR" dirty="0"/>
              <a:t>él/ella/Ud. </a:t>
            </a:r>
            <a:r>
              <a:rPr lang="es-A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funcione</a:t>
            </a:r>
          </a:p>
          <a:p>
            <a:pPr lvl="0"/>
            <a:r>
              <a:rPr lang="es-AR" dirty="0"/>
              <a:t>nosotros </a:t>
            </a:r>
            <a:r>
              <a:rPr lang="es-A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funcionemos</a:t>
            </a:r>
          </a:p>
          <a:p>
            <a:pPr lvl="0"/>
            <a:r>
              <a:rPr lang="es-AR" dirty="0"/>
              <a:t>vosotros </a:t>
            </a:r>
            <a:r>
              <a:rPr lang="es-A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funcionéis</a:t>
            </a:r>
          </a:p>
          <a:p>
            <a:pPr lvl="0"/>
            <a:r>
              <a:rPr lang="es-AR" dirty="0"/>
              <a:t>ellos/ellas/Uds. </a:t>
            </a:r>
            <a:r>
              <a:rPr lang="es-A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funcionen</a:t>
            </a:r>
          </a:p>
          <a:p>
            <a:endParaRPr lang="es-AR" dirty="0"/>
          </a:p>
        </p:txBody>
      </p:sp>
      <p:sp>
        <p:nvSpPr>
          <p:cNvPr id="5" name="CuadroTexto 4"/>
          <p:cNvSpPr txBox="1"/>
          <p:nvPr/>
        </p:nvSpPr>
        <p:spPr>
          <a:xfrm>
            <a:off x="6165729" y="3586884"/>
            <a:ext cx="53597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u="sng" dirty="0"/>
              <a:t>Pretérito pluscuamperfecto</a:t>
            </a:r>
            <a:endParaRPr lang="es-AR" dirty="0"/>
          </a:p>
          <a:p>
            <a:pPr lvl="0"/>
            <a:r>
              <a:rPr lang="es-AR" dirty="0"/>
              <a:t>yo </a:t>
            </a:r>
            <a:r>
              <a:rPr lang="es-A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hubiera / hubiese funcionado  </a:t>
            </a:r>
          </a:p>
          <a:p>
            <a:pPr lvl="0"/>
            <a:r>
              <a:rPr lang="es-AR" dirty="0"/>
              <a:t>tú </a:t>
            </a:r>
            <a:r>
              <a:rPr lang="es-A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hubieras / hubieses funcionado</a:t>
            </a:r>
          </a:p>
          <a:p>
            <a:pPr lvl="0"/>
            <a:r>
              <a:rPr lang="es-AR" dirty="0"/>
              <a:t>él/ella/Ud. </a:t>
            </a:r>
            <a:r>
              <a:rPr lang="es-A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hubiera / hubiese funcionado</a:t>
            </a:r>
          </a:p>
          <a:p>
            <a:pPr lvl="0"/>
            <a:r>
              <a:rPr lang="es-AR" dirty="0"/>
              <a:t>nosotros </a:t>
            </a:r>
            <a:r>
              <a:rPr lang="es-A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hubiéramos / hubiésemos funcionado</a:t>
            </a:r>
          </a:p>
          <a:p>
            <a:pPr lvl="0"/>
            <a:r>
              <a:rPr lang="es-AR" dirty="0"/>
              <a:t>vosotros </a:t>
            </a:r>
            <a:r>
              <a:rPr lang="es-A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hubierais / hubieseis funcionado</a:t>
            </a:r>
          </a:p>
          <a:p>
            <a:pPr lvl="0"/>
            <a:r>
              <a:rPr lang="es-AR" dirty="0"/>
              <a:t>ellos/ellas/Uds. </a:t>
            </a:r>
            <a:r>
              <a:rPr lang="es-A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hubieran / hubiesen funcionado</a:t>
            </a:r>
          </a:p>
          <a:p>
            <a:r>
              <a:rPr lang="es-AR" dirty="0"/>
              <a:t> 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40158" y="3586884"/>
            <a:ext cx="46492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u="sng" dirty="0"/>
              <a:t>Pretérito imperfecto</a:t>
            </a:r>
            <a:endParaRPr lang="es-AR" dirty="0"/>
          </a:p>
          <a:p>
            <a:pPr lvl="0"/>
            <a:r>
              <a:rPr lang="es-AR" dirty="0"/>
              <a:t>yo </a:t>
            </a:r>
            <a:r>
              <a:rPr lang="es-A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funcionara / funcionase</a:t>
            </a:r>
          </a:p>
          <a:p>
            <a:pPr lvl="0"/>
            <a:r>
              <a:rPr lang="es-AR" dirty="0"/>
              <a:t>tú </a:t>
            </a:r>
            <a:r>
              <a:rPr lang="es-A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funcionaras / funcionases</a:t>
            </a:r>
          </a:p>
          <a:p>
            <a:pPr lvl="0"/>
            <a:r>
              <a:rPr lang="es-AR" dirty="0"/>
              <a:t>él/ella/Ud. </a:t>
            </a:r>
            <a:r>
              <a:rPr lang="es-A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funcionara / funcionase</a:t>
            </a:r>
          </a:p>
          <a:p>
            <a:pPr lvl="0"/>
            <a:r>
              <a:rPr lang="es-AR" dirty="0"/>
              <a:t>nosotros </a:t>
            </a:r>
            <a:r>
              <a:rPr lang="es-A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funcionáramos / funcionásemos</a:t>
            </a:r>
          </a:p>
          <a:p>
            <a:pPr lvl="0"/>
            <a:r>
              <a:rPr lang="es-AR" dirty="0"/>
              <a:t>vosotros </a:t>
            </a:r>
            <a:r>
              <a:rPr lang="es-A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funcionarais / funcionaseis</a:t>
            </a:r>
          </a:p>
          <a:p>
            <a:pPr lvl="0"/>
            <a:r>
              <a:rPr lang="es-AR" dirty="0"/>
              <a:t>ellos/ellas/Uds. </a:t>
            </a:r>
            <a:r>
              <a:rPr lang="es-A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funcionaran / funcionasen</a:t>
            </a:r>
          </a:p>
          <a:p>
            <a:r>
              <a:rPr lang="es-AR" dirty="0"/>
              <a:t> 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989760" y="1090040"/>
            <a:ext cx="47415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u="sng" dirty="0"/>
              <a:t>Pretérito perfecto</a:t>
            </a:r>
            <a:endParaRPr lang="es-AR" dirty="0"/>
          </a:p>
          <a:p>
            <a:pPr lvl="0"/>
            <a:r>
              <a:rPr lang="es-AR" dirty="0"/>
              <a:t>yo</a:t>
            </a:r>
            <a:r>
              <a:rPr lang="es-A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haya funcionado</a:t>
            </a:r>
          </a:p>
          <a:p>
            <a:pPr lvl="0"/>
            <a:r>
              <a:rPr lang="es-AR" dirty="0"/>
              <a:t>tú </a:t>
            </a:r>
            <a:r>
              <a:rPr lang="es-A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hayas funcionado</a:t>
            </a:r>
          </a:p>
          <a:p>
            <a:pPr lvl="0"/>
            <a:r>
              <a:rPr lang="es-AR" dirty="0"/>
              <a:t>él/ella/Ud. </a:t>
            </a:r>
            <a:r>
              <a:rPr lang="es-A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haya funcionado</a:t>
            </a:r>
          </a:p>
          <a:p>
            <a:pPr lvl="0"/>
            <a:r>
              <a:rPr lang="es-AR" dirty="0"/>
              <a:t>nosotros </a:t>
            </a:r>
            <a:r>
              <a:rPr lang="es-A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hayamos funcionado</a:t>
            </a:r>
          </a:p>
          <a:p>
            <a:pPr lvl="0"/>
            <a:r>
              <a:rPr lang="es-AR" dirty="0"/>
              <a:t>vosotros </a:t>
            </a:r>
            <a:r>
              <a:rPr lang="es-A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hayáis funcionado</a:t>
            </a:r>
          </a:p>
          <a:p>
            <a:pPr lvl="0"/>
            <a:r>
              <a:rPr lang="es-AR" dirty="0"/>
              <a:t>ellos/ellas/Uds. </a:t>
            </a:r>
            <a:r>
              <a:rPr lang="es-A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hayan funcionado</a:t>
            </a:r>
          </a:p>
        </p:txBody>
      </p:sp>
    </p:spTree>
    <p:extLst>
      <p:ext uri="{BB962C8B-B14F-4D97-AF65-F5344CB8AC3E}">
        <p14:creationId xmlns:p14="http://schemas.microsoft.com/office/powerpoint/2010/main" val="91993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403742" cy="1015474"/>
          </a:xfrm>
        </p:spPr>
        <p:txBody>
          <a:bodyPr/>
          <a:lstStyle/>
          <a:p>
            <a:r>
              <a:rPr lang="es-AR" dirty="0" smtClean="0"/>
              <a:t>PALABRA CLAVE INTRODUCTORIA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1648496"/>
            <a:ext cx="9766457" cy="4599903"/>
          </a:xfrm>
        </p:spPr>
        <p:txBody>
          <a:bodyPr/>
          <a:lstStyle/>
          <a:p>
            <a:r>
              <a:rPr lang="es-AR" sz="5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QUE…</a:t>
            </a:r>
          </a:p>
          <a:p>
            <a:r>
              <a:rPr lang="es-AR" sz="2400" dirty="0" smtClean="0"/>
              <a:t>Es importante </a:t>
            </a:r>
            <a:r>
              <a:rPr lang="es-AR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que hayan</a:t>
            </a:r>
            <a:r>
              <a:rPr lang="es-AR" sz="2400" dirty="0" smtClean="0"/>
              <a:t> </a:t>
            </a:r>
            <a:r>
              <a:rPr lang="es-AR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detenido</a:t>
            </a:r>
            <a:r>
              <a:rPr lang="es-AR" sz="2400" dirty="0" smtClean="0"/>
              <a:t> la fuga.</a:t>
            </a:r>
          </a:p>
          <a:p>
            <a:pPr marL="0" indent="0">
              <a:buNone/>
            </a:pPr>
            <a:endParaRPr lang="es-AR" sz="2400" dirty="0" smtClean="0"/>
          </a:p>
          <a:p>
            <a:r>
              <a:rPr lang="es-AR" sz="2400" dirty="0" smtClean="0"/>
              <a:t>Se espera </a:t>
            </a:r>
            <a:r>
              <a:rPr lang="es-AR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que </a:t>
            </a:r>
            <a:r>
              <a:rPr lang="es-AR" sz="2400" b="1" dirty="0" smtClean="0"/>
              <a:t>el equipo</a:t>
            </a:r>
            <a:r>
              <a:rPr lang="es-AR" sz="2400" dirty="0" smtClean="0"/>
              <a:t>.........................(funcionar).</a:t>
            </a:r>
          </a:p>
          <a:p>
            <a:r>
              <a:rPr lang="es-AR" sz="2400" dirty="0" smtClean="0"/>
              <a:t>Era imprescindible </a:t>
            </a:r>
            <a:r>
              <a:rPr lang="es-AR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que</a:t>
            </a:r>
            <a:r>
              <a:rPr lang="es-AR" sz="2400" b="1" dirty="0" smtClean="0"/>
              <a:t> los trabajadores</a:t>
            </a:r>
            <a:r>
              <a:rPr lang="es-AR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s-AR" sz="2400" b="1" dirty="0" smtClean="0"/>
              <a:t>……………….</a:t>
            </a:r>
            <a:r>
              <a:rPr lang="es-AR" sz="2400" dirty="0" smtClean="0"/>
              <a:t>(obturar).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618440" y="3486782"/>
            <a:ext cx="15055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AR" sz="2400" b="1" cap="none" spc="0" dirty="0" smtClean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funcione</a:t>
            </a:r>
            <a:endParaRPr lang="es-AR" sz="2400" b="1" cap="none" spc="0" dirty="0">
              <a:ln/>
              <a:solidFill>
                <a:schemeClr val="accent3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553262" y="3948447"/>
            <a:ext cx="16498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AR" sz="2400" b="1" cap="none" spc="0" dirty="0" smtClean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obturaran</a:t>
            </a:r>
            <a:endParaRPr lang="es-AR" sz="2400" b="1" cap="none" spc="0" dirty="0">
              <a:ln/>
              <a:solidFill>
                <a:schemeClr val="accent3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3249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8794" y="1210614"/>
            <a:ext cx="9071059" cy="5037785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¿</a:t>
            </a:r>
            <a:r>
              <a:rPr lang="en-GB" sz="2800" dirty="0" err="1" smtClean="0"/>
              <a:t>Quién</a:t>
            </a:r>
            <a:r>
              <a:rPr lang="en-GB" sz="2800" dirty="0" smtClean="0"/>
              <a:t> </a:t>
            </a:r>
            <a:r>
              <a:rPr lang="en-GB" sz="2800" dirty="0" err="1" smtClean="0"/>
              <a:t>querías</a:t>
            </a:r>
            <a:r>
              <a:rPr lang="en-GB" sz="2800" dirty="0" smtClean="0"/>
              <a:t> </a:t>
            </a:r>
            <a:r>
              <a:rPr lang="en-GB" sz="2800" b="1" dirty="0" err="1" smtClean="0"/>
              <a:t>que</a:t>
            </a:r>
            <a:r>
              <a:rPr lang="en-GB" sz="2800" b="1" dirty="0" smtClean="0"/>
              <a:t> </a:t>
            </a:r>
            <a:r>
              <a:rPr lang="en-GB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ganara</a:t>
            </a:r>
            <a:r>
              <a:rPr lang="en-GB" sz="2800" dirty="0" smtClean="0"/>
              <a:t>?</a:t>
            </a:r>
          </a:p>
          <a:p>
            <a:endParaRPr lang="en-GB" sz="2800" dirty="0"/>
          </a:p>
        </p:txBody>
      </p:sp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D44AB408-414E-4435-8156-92A9F20D1C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/>
              <a:t>¿QUIÉN </a:t>
            </a:r>
            <a:r>
              <a:rPr lang="es-MX" sz="3600" b="1" u="sng" dirty="0" smtClean="0"/>
              <a:t>GANÓ</a:t>
            </a:r>
            <a:r>
              <a:rPr lang="es-MX" sz="3600" b="1" dirty="0" smtClean="0"/>
              <a:t> </a:t>
            </a:r>
            <a:r>
              <a:rPr lang="es-MX" sz="3600" b="1" dirty="0"/>
              <a:t>EL DOMINGO?</a:t>
            </a:r>
            <a:endParaRPr lang="es-AR" sz="3600" b="1" dirty="0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F9605492-C241-4406-B945-C75FE8C76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967" y="2553021"/>
            <a:ext cx="6610066" cy="359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2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940158" y="1017432"/>
            <a:ext cx="9109695" cy="5230968"/>
          </a:xfrm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530225" indent="-354013" eaLnBrk="1" hangingPunct="1">
              <a:buFont typeface="Wingdings" panose="05000000000000000000" pitchFamily="2" charset="2"/>
              <a:buChar char="§"/>
            </a:pPr>
            <a:r>
              <a:rPr lang="es-AR" sz="4000" u="sng" dirty="0"/>
              <a:t>Deseo</a:t>
            </a:r>
            <a:r>
              <a:rPr lang="es-AR" sz="4000" dirty="0"/>
              <a:t> </a:t>
            </a:r>
            <a:r>
              <a:rPr lang="es-AR" sz="4000" b="1" dirty="0">
                <a:solidFill>
                  <a:srgbClr val="FF0000"/>
                </a:solidFill>
              </a:rPr>
              <a:t>que gane</a:t>
            </a:r>
            <a:r>
              <a:rPr lang="es-AR" sz="4000" dirty="0"/>
              <a:t>. Deseaba </a:t>
            </a:r>
            <a:r>
              <a:rPr lang="es-AR" sz="4000" b="1" dirty="0">
                <a:solidFill>
                  <a:srgbClr val="FF0000"/>
                </a:solidFill>
              </a:rPr>
              <a:t>que ganara/ganase</a:t>
            </a:r>
            <a:r>
              <a:rPr lang="es-AR" sz="4000" dirty="0"/>
              <a:t>. </a:t>
            </a:r>
            <a:r>
              <a:rPr lang="es-AR" sz="4000" dirty="0">
                <a:solidFill>
                  <a:srgbClr val="0070C0"/>
                </a:solidFill>
                <a:latin typeface="Arial Black" panose="020B0A04020102020204" pitchFamily="34" charset="0"/>
              </a:rPr>
              <a:t>(deseo)</a:t>
            </a:r>
          </a:p>
          <a:p>
            <a:pPr marL="530225" indent="-354013">
              <a:buFont typeface="Wingdings" panose="05000000000000000000" pitchFamily="2" charset="2"/>
              <a:buChar char="§"/>
            </a:pPr>
            <a:r>
              <a:rPr lang="es-AR" sz="4000" dirty="0"/>
              <a:t>No creo </a:t>
            </a:r>
            <a:r>
              <a:rPr lang="es-AR" sz="4000" b="1" dirty="0">
                <a:solidFill>
                  <a:srgbClr val="FF0000"/>
                </a:solidFill>
              </a:rPr>
              <a:t>que gane</a:t>
            </a:r>
            <a:r>
              <a:rPr lang="es-AR" sz="4000" dirty="0"/>
              <a:t>. </a:t>
            </a:r>
            <a:r>
              <a:rPr lang="es-AR" sz="4000" dirty="0">
                <a:solidFill>
                  <a:srgbClr val="0070C0"/>
                </a:solidFill>
                <a:latin typeface="Arial Black" panose="020B0A04020102020204" pitchFamily="34" charset="0"/>
              </a:rPr>
              <a:t>(duda)</a:t>
            </a:r>
            <a:endParaRPr lang="es-AR" sz="4000" dirty="0" smtClean="0"/>
          </a:p>
          <a:p>
            <a:pPr marL="530225" indent="-354013" eaLnBrk="1" hangingPunct="1">
              <a:buFont typeface="Wingdings" panose="05000000000000000000" pitchFamily="2" charset="2"/>
              <a:buChar char="§"/>
            </a:pPr>
            <a:r>
              <a:rPr lang="es-AR" sz="4000" dirty="0" smtClean="0"/>
              <a:t>Dudo </a:t>
            </a:r>
            <a:r>
              <a:rPr lang="es-AR" sz="4000" b="1" dirty="0">
                <a:solidFill>
                  <a:srgbClr val="FF0000"/>
                </a:solidFill>
              </a:rPr>
              <a:t>que gane</a:t>
            </a:r>
            <a:r>
              <a:rPr lang="es-AR" sz="4000" dirty="0"/>
              <a:t>.</a:t>
            </a:r>
          </a:p>
          <a:p>
            <a:pPr marL="530225" indent="-354013" eaLnBrk="1" hangingPunct="1">
              <a:buFont typeface="Wingdings" panose="05000000000000000000" pitchFamily="2" charset="2"/>
              <a:buChar char="§"/>
            </a:pPr>
            <a:r>
              <a:rPr lang="es-AR" sz="4000" dirty="0" smtClean="0"/>
              <a:t>Dudaba </a:t>
            </a:r>
            <a:r>
              <a:rPr lang="es-AR" sz="4000" b="1" dirty="0">
                <a:solidFill>
                  <a:srgbClr val="FF0000"/>
                </a:solidFill>
              </a:rPr>
              <a:t>que ganara/ganase</a:t>
            </a:r>
            <a:r>
              <a:rPr lang="es-AR" sz="4000" dirty="0"/>
              <a:t>…</a:t>
            </a:r>
          </a:p>
          <a:p>
            <a:pPr marL="530225" indent="-354013">
              <a:buFont typeface="Wingdings" panose="05000000000000000000" pitchFamily="2" charset="2"/>
              <a:buChar char="§"/>
            </a:pPr>
            <a:r>
              <a:rPr lang="es-AR" sz="4000" dirty="0"/>
              <a:t>Dudo </a:t>
            </a:r>
            <a:r>
              <a:rPr lang="es-AR" sz="4000" b="1" dirty="0">
                <a:solidFill>
                  <a:srgbClr val="FF0000"/>
                </a:solidFill>
              </a:rPr>
              <a:t>que haya ganado bien</a:t>
            </a:r>
            <a:r>
              <a:rPr lang="es-AR" sz="4000" dirty="0"/>
              <a:t>. </a:t>
            </a:r>
            <a:r>
              <a:rPr lang="es-AR" sz="4000" dirty="0">
                <a:solidFill>
                  <a:srgbClr val="0070C0"/>
                </a:solidFill>
                <a:latin typeface="Arial Black" panose="020B0A04020102020204" pitchFamily="34" charset="0"/>
              </a:rPr>
              <a:t>(duda)</a:t>
            </a:r>
          </a:p>
          <a:p>
            <a:pPr eaLnBrk="1" hangingPunct="1"/>
            <a:endParaRPr lang="es-AR" sz="4000" dirty="0"/>
          </a:p>
        </p:txBody>
      </p:sp>
    </p:spTree>
    <p:extLst>
      <p:ext uri="{BB962C8B-B14F-4D97-AF65-F5344CB8AC3E}">
        <p14:creationId xmlns:p14="http://schemas.microsoft.com/office/powerpoint/2010/main" val="32211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282900"/>
            <a:ext cx="9373100" cy="749066"/>
          </a:xfrm>
        </p:spPr>
        <p:txBody>
          <a:bodyPr/>
          <a:lstStyle/>
          <a:p>
            <a:r>
              <a:rPr lang="es-AR" dirty="0" smtClean="0"/>
              <a:t>¿Qué traduzco con “que”?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8641" y="1123406"/>
            <a:ext cx="11194868" cy="5238205"/>
          </a:xfrm>
        </p:spPr>
        <p:txBody>
          <a:bodyPr/>
          <a:lstStyle/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14360661"/>
              </p:ext>
            </p:extLst>
          </p:nvPr>
        </p:nvGraphicFramePr>
        <p:xfrm>
          <a:off x="548641" y="1123406"/>
          <a:ext cx="10829108" cy="2573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56681068"/>
              </p:ext>
            </p:extLst>
          </p:nvPr>
        </p:nvGraphicFramePr>
        <p:xfrm>
          <a:off x="646112" y="3853542"/>
          <a:ext cx="10692448" cy="2704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4550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1512</TotalTime>
  <Words>1342</Words>
  <Application>Microsoft Office PowerPoint</Application>
  <PresentationFormat>Panorámica</PresentationFormat>
  <Paragraphs>245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Century Gothic</vt:lpstr>
      <vt:lpstr>Wingdings</vt:lpstr>
      <vt:lpstr>Wingdings 3</vt:lpstr>
      <vt:lpstr>Ion</vt:lpstr>
      <vt:lpstr>El MODO SUBJUNTIVO</vt:lpstr>
      <vt:lpstr>¿Qué es?</vt:lpstr>
      <vt:lpstr>Presentación de PowerPoint</vt:lpstr>
      <vt:lpstr>Lo uso…</vt:lpstr>
      <vt:lpstr>Funcionar – Conjugación en Modo Subjuntivo</vt:lpstr>
      <vt:lpstr>PALABRA CLAVE INTRODUCTORIA</vt:lpstr>
      <vt:lpstr>¿QUIÉN GANÓ EL DOMINGO?</vt:lpstr>
      <vt:lpstr>Presentación de PowerPoint</vt:lpstr>
      <vt:lpstr>¿Qué traduzco con “que”?</vt:lpstr>
      <vt:lpstr>That….</vt:lpstr>
      <vt:lpstr>FOR.........TO INFINITIVE </vt:lpstr>
      <vt:lpstr>Presentación de PowerPoint</vt:lpstr>
      <vt:lpstr>FOR…..TO INFINITIVE (Propósito)</vt:lpstr>
      <vt:lpstr>VERBOS DE “PENSAR”, “QUERER” O “DECIR”+ TO INFINITIVE</vt:lpstr>
      <vt:lpstr>Pasivas Especiales</vt:lpstr>
      <vt:lpstr>Los “Permitir” y los “Evitar”</vt:lpstr>
      <vt:lpstr>At work…</vt:lpstr>
      <vt:lpstr>Estructuras causativas</vt:lpstr>
      <vt:lpstr>Presentación de PowerPoint</vt:lpstr>
      <vt:lpstr>Causativas (Pasivas)</vt:lpstr>
      <vt:lpstr>Be likely to…</vt:lpstr>
      <vt:lpstr>WISH…</vt:lpstr>
      <vt:lpstr>Condicionales</vt:lpstr>
      <vt:lpstr>Practiquemos…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MODO SUBJUNTIVO</dc:title>
  <dc:creator>Lily</dc:creator>
  <cp:lastModifiedBy>Lily</cp:lastModifiedBy>
  <cp:revision>81</cp:revision>
  <dcterms:created xsi:type="dcterms:W3CDTF">2020-08-25T19:58:56Z</dcterms:created>
  <dcterms:modified xsi:type="dcterms:W3CDTF">2024-05-13T01:17:45Z</dcterms:modified>
</cp:coreProperties>
</file>