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3" r:id="rId3"/>
    <p:sldId id="278" r:id="rId4"/>
    <p:sldId id="279" r:id="rId5"/>
    <p:sldId id="280" r:id="rId6"/>
    <p:sldId id="281" r:id="rId7"/>
    <p:sldId id="274" r:id="rId8"/>
    <p:sldId id="275" r:id="rId9"/>
    <p:sldId id="276" r:id="rId10"/>
    <p:sldId id="277" r:id="rId11"/>
    <p:sldId id="261" r:id="rId12"/>
    <p:sldId id="263" r:id="rId13"/>
    <p:sldId id="265" r:id="rId14"/>
    <p:sldId id="266" r:id="rId15"/>
    <p:sldId id="284" r:id="rId16"/>
    <p:sldId id="267" r:id="rId17"/>
    <p:sldId id="268" r:id="rId18"/>
    <p:sldId id="269" r:id="rId19"/>
    <p:sldId id="270" r:id="rId20"/>
    <p:sldId id="271" r:id="rId21"/>
    <p:sldId id="272" r:id="rId22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  <a:srgbClr val="00FF00"/>
    <a:srgbClr val="FF99CC"/>
    <a:srgbClr val="ED1F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F5EA2932-EFA7-4AAA-B53C-268C2224F3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xmlns="" id="{D804D82E-C623-4ABA-8D43-D4834467A07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A242687-1E8B-4477-93C2-37A97219D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16/5/2026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CE2C138D-974B-4924-AE65-9358E0F1B8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9CBD001-A79F-4388-9CAD-6EDD0B976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26721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AF648D42-8E6F-4C5B-A8DF-8245FEA8F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0190F623-01DD-4787-9B1C-8BF301C571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2C0DC891-3450-4C73-8BCD-E8B051991E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16/5/2026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A28C32E0-ACC8-449B-A707-EFF2C4070E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21CB203C-DC95-433A-AD68-9C802830F4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34383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xmlns="" id="{C8FB7D84-85FF-4C7D-9934-D3F534B567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xmlns="" id="{A71ADE79-22C9-4C5F-9AF2-2E4FF67AD2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96075B5E-451A-4FF9-96DA-5CE91F9FEC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16/5/2026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3EA720B9-42C1-4E50-9B05-D2799D120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6F16E898-10AF-4B61-8F89-6B36E53A8E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806170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CBD5D6E2-FA86-4AB7-A2D6-F9659748C6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29D9673D-321B-478E-A3E4-C65BADB672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0C4ABD08-7B58-48C5-8D4F-88B2657E8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16/5/2026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5FC8E6DF-DB1C-48F3-B578-8033A69C6C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7A3BD4CF-EEA3-4364-ACEE-B03E48C244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79859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55D242D-5989-4FDD-B18B-59D7CEA72E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9FDE4696-F90B-44A4-82B5-7F371D6320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D4B8A297-EBD2-4CCE-AA38-A554D432E4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16/5/2026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21799933-E717-4737-82D5-0D0938738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CEF53875-6D6F-443F-AAC7-D377237D17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4667341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0C606B74-9ACA-4140-8BFE-FC030C4CB4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78D23004-D379-4A63-A735-3730838115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4990138B-0EB5-4D31-A211-F8C2D5AED7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0B087435-5D9D-4F4E-A2E7-290FF8512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16/5/2026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364A7599-8196-4EAC-9714-9E45DBFBEC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40028075-3777-465C-BD42-70127F109D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53416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6EBE993-BC5A-4946-B0F3-C98F441C3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F1B5C84B-7A3C-4512-B4EE-7DDC749963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xmlns="" id="{026D4215-A9C5-4422-A348-07780D2A4F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xmlns="" id="{43EBC34B-3DE2-40EC-9A5D-F17B29DC98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xmlns="" id="{52C990E8-E333-40FD-A4E3-FBAB7821A58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xmlns="" id="{51AB47C6-5805-4A88-9AF3-E0AC48B00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16/5/2026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xmlns="" id="{3F7E7033-BFCD-4433-9298-A575956AC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7F626640-4176-48C0-8E37-9EB7114C6D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250531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DFD2E7D4-B59F-4987-9510-5614C5C61D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9F01A35B-AF89-413E-887A-3DA3661B42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16/5/2026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7F75FED3-3B2A-4380-8530-391238696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16D9A11A-975E-44E0-AE16-9B9268FBF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94898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xmlns="" id="{73DD02FE-0DC1-4A50-B440-973BFC1BB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16/5/2026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xmlns="" id="{D2E68D2D-6C81-46EC-8E99-3FAD2D7EE1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xmlns="" id="{431DCED9-884A-4715-B701-8F27A989D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6558903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441A07D1-F0A9-486B-BA92-0F28DD7F0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xmlns="" id="{81DB9A9F-44E8-4423-A5DC-642FCD5CD4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8DD02BA7-58E0-413E-BEB2-84C97D11EF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E182F90E-542C-49B6-AE46-F82EDF9A63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16/5/2026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AECFA7F7-190C-4EBE-8A5E-9BC09CE8A6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013E481B-8A0A-46DA-9B48-AF8459B641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837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3E23B662-1520-46AE-A7D3-8060B2E97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xmlns="" id="{B18E600D-C1D2-403F-8F82-20B9476F41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xmlns="" id="{B11BCDF6-4EFC-459A-9B39-53744BD270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xmlns="" id="{FE912A84-9F34-4072-B872-8D69A236F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6AA118-E99A-4B95-950B-F5DB93412EBF}" type="datetimeFigureOut">
              <a:rPr lang="es-AR" smtClean="0"/>
              <a:t>16/5/2026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xmlns="" id="{7CB3F0A7-D72B-429A-A355-9D4F1D5BA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xmlns="" id="{B3D006E2-D3EE-47C6-8BE7-B36AFD0F5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127303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xmlns="" id="{D28C43FC-7C1F-4283-8B93-0DEE87A4FB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xmlns="" id="{B962A8BF-2423-45A1-AF69-B80827BB16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xmlns="" id="{67A1A1D0-ADE6-43C2-A333-078F2AF605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6AA118-E99A-4B95-950B-F5DB93412EBF}" type="datetimeFigureOut">
              <a:rPr lang="es-AR" smtClean="0"/>
              <a:t>16/5/2026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xmlns="" id="{B0786B43-1B65-40CC-AC3C-3FB5F4F30B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xmlns="" id="{FBF362B3-50FD-428C-A5BE-B26D1F78DA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BC76A9-6B58-47ED-9ACB-B63EAE8ABD47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6155834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6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19.png"/><Relationship Id="rId9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9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4202" y="5077326"/>
            <a:ext cx="6402388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8" y="516356"/>
            <a:ext cx="9801225" cy="1952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781" y="3404938"/>
            <a:ext cx="3965954" cy="26349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0443990" y="626514"/>
            <a:ext cx="1296906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58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8969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505326" y="363915"/>
            <a:ext cx="11141242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600" dirty="0"/>
              <a:t>It was my girlfriend's birthday last Saturday,</a:t>
            </a:r>
          </a:p>
          <a:p>
            <a:r>
              <a:rPr lang="en-US" sz="2600" dirty="0"/>
              <a:t>so we </a:t>
            </a:r>
            <a:r>
              <a:rPr lang="en-US" sz="2600" dirty="0" smtClean="0"/>
              <a:t>_______________ (go) </a:t>
            </a:r>
            <a:r>
              <a:rPr lang="en-US" sz="2600" i="1" dirty="0" smtClean="0"/>
              <a:t> </a:t>
            </a:r>
            <a:r>
              <a:rPr lang="en-US" sz="2600" dirty="0"/>
              <a:t>away for the weekend.</a:t>
            </a:r>
          </a:p>
          <a:p>
            <a:r>
              <a:rPr lang="en-US" sz="2600" dirty="0" smtClean="0"/>
              <a:t>I________________ (book) </a:t>
            </a:r>
            <a:r>
              <a:rPr lang="en-US" sz="2600" dirty="0"/>
              <a:t>a hotel on the internet, and </a:t>
            </a:r>
            <a:r>
              <a:rPr lang="en-US" sz="2600" dirty="0" smtClean="0"/>
              <a:t>on Friday </a:t>
            </a:r>
            <a:r>
              <a:rPr lang="en-US" sz="2600" dirty="0"/>
              <a:t>we </a:t>
            </a:r>
            <a:r>
              <a:rPr lang="en-US" sz="2600" dirty="0" smtClean="0"/>
              <a:t>__________ (take) </a:t>
            </a:r>
            <a:r>
              <a:rPr lang="en-US" sz="2600" dirty="0"/>
              <a:t>the train to the coast. </a:t>
            </a:r>
            <a:r>
              <a:rPr lang="en-US" sz="2600" dirty="0" smtClean="0"/>
              <a:t>It was </a:t>
            </a:r>
            <a:r>
              <a:rPr lang="en-US" sz="2600" dirty="0"/>
              <a:t>quite late when we </a:t>
            </a:r>
            <a:r>
              <a:rPr lang="en-US" sz="2600" dirty="0" smtClean="0"/>
              <a:t>______________(arrive), </a:t>
            </a:r>
            <a:r>
              <a:rPr lang="en-US" sz="2600" dirty="0"/>
              <a:t>so we </a:t>
            </a:r>
            <a:r>
              <a:rPr lang="en-US" sz="2600" dirty="0" smtClean="0"/>
              <a:t>just _____________ (eat) a sandwich for dinner </a:t>
            </a:r>
            <a:r>
              <a:rPr lang="en-US" sz="2600" dirty="0"/>
              <a:t>and </a:t>
            </a:r>
            <a:r>
              <a:rPr lang="en-US" sz="2600" dirty="0" smtClean="0"/>
              <a:t>___________ (go) to bed.  The </a:t>
            </a:r>
            <a:r>
              <a:rPr lang="en-US" sz="2600" dirty="0"/>
              <a:t>next day, we </a:t>
            </a:r>
            <a:r>
              <a:rPr lang="en-US" sz="2600" dirty="0" smtClean="0"/>
              <a:t>______________ (get) up </a:t>
            </a:r>
            <a:r>
              <a:rPr lang="en-US" sz="2600" dirty="0"/>
              <a:t>early </a:t>
            </a:r>
            <a:r>
              <a:rPr lang="en-US" sz="2600" dirty="0" smtClean="0"/>
              <a:t>and ____________ (have)</a:t>
            </a:r>
            <a:endParaRPr lang="en-US" sz="2600" dirty="0"/>
          </a:p>
          <a:p>
            <a:r>
              <a:rPr lang="en-US" sz="2600" dirty="0" smtClean="0"/>
              <a:t>breakfast </a:t>
            </a:r>
            <a:r>
              <a:rPr lang="en-US" sz="2600" dirty="0"/>
              <a:t>in the hotel. It </a:t>
            </a:r>
            <a:r>
              <a:rPr lang="en-US" sz="2600" dirty="0" smtClean="0"/>
              <a:t>________ (be)  a beautiful </a:t>
            </a:r>
            <a:r>
              <a:rPr lang="en-US" sz="2600" dirty="0"/>
              <a:t>day, so we </a:t>
            </a:r>
            <a:r>
              <a:rPr lang="en-US" sz="2600" dirty="0" smtClean="0"/>
              <a:t>__________ (go) </a:t>
            </a:r>
            <a:r>
              <a:rPr lang="en-US" sz="2600" dirty="0"/>
              <a:t>to the </a:t>
            </a:r>
            <a:r>
              <a:rPr lang="en-US" sz="2600" dirty="0" smtClean="0"/>
              <a:t>beach. We ___________ (have) </a:t>
            </a:r>
            <a:r>
              <a:rPr lang="en-US" sz="2600" dirty="0"/>
              <a:t>a swim in the morning, and </a:t>
            </a:r>
            <a:r>
              <a:rPr lang="en-US" sz="2600" dirty="0" smtClean="0"/>
              <a:t>in the </a:t>
            </a:r>
            <a:r>
              <a:rPr lang="en-US" sz="2600" dirty="0"/>
              <a:t>afternoon we </a:t>
            </a:r>
            <a:r>
              <a:rPr lang="en-US" sz="2600" dirty="0" smtClean="0"/>
              <a:t>______________ (go)  </a:t>
            </a:r>
            <a:r>
              <a:rPr lang="en-US" sz="2600" dirty="0"/>
              <a:t>for a walk. In </a:t>
            </a:r>
            <a:r>
              <a:rPr lang="en-US" sz="2600" dirty="0" smtClean="0"/>
              <a:t>the evening</a:t>
            </a:r>
            <a:r>
              <a:rPr lang="en-US" sz="2600" dirty="0"/>
              <a:t>, we </a:t>
            </a:r>
            <a:r>
              <a:rPr lang="en-US" sz="2600" dirty="0" smtClean="0"/>
              <a:t>_______________ (have) </a:t>
            </a:r>
            <a:r>
              <a:rPr lang="en-US" sz="2600" dirty="0"/>
              <a:t>dinner in an </a:t>
            </a:r>
            <a:r>
              <a:rPr lang="en-US" sz="2600" dirty="0" smtClean="0"/>
              <a:t>expensive French </a:t>
            </a:r>
            <a:r>
              <a:rPr lang="en-US" sz="2600" dirty="0"/>
              <a:t>restaurant. The food </a:t>
            </a:r>
            <a:r>
              <a:rPr lang="en-US" sz="2600" dirty="0" smtClean="0"/>
              <a:t>____________ (be) </a:t>
            </a:r>
            <a:r>
              <a:rPr lang="en-US" sz="2600" dirty="0"/>
              <a:t>delicious! </a:t>
            </a:r>
            <a:r>
              <a:rPr lang="en-US" sz="2600" dirty="0" smtClean="0"/>
              <a:t>The next </a:t>
            </a:r>
            <a:r>
              <a:rPr lang="en-US" sz="2600" dirty="0"/>
              <a:t>day </a:t>
            </a:r>
            <a:r>
              <a:rPr lang="en-US" sz="2600" dirty="0" smtClean="0"/>
              <a:t>____________(be) </a:t>
            </a:r>
            <a:r>
              <a:rPr lang="en-US" sz="2600" dirty="0"/>
              <a:t>Sunday, so we </a:t>
            </a:r>
            <a:r>
              <a:rPr lang="en-US" sz="2600" dirty="0" smtClean="0"/>
              <a:t>____________ (go) back home </a:t>
            </a:r>
            <a:r>
              <a:rPr lang="en-US" sz="2600" dirty="0"/>
              <a:t>again. The weekend </a:t>
            </a:r>
            <a:r>
              <a:rPr lang="en-US" sz="2600" dirty="0" smtClean="0"/>
              <a:t>____________ (be)  </a:t>
            </a:r>
            <a:r>
              <a:rPr lang="en-US" sz="2600" dirty="0"/>
              <a:t>very short, </a:t>
            </a:r>
            <a:r>
              <a:rPr lang="en-US" sz="2600" dirty="0" smtClean="0"/>
              <a:t>but we ________ (have) </a:t>
            </a:r>
            <a:r>
              <a:rPr lang="en-US" sz="2600" dirty="0"/>
              <a:t>a great time.</a:t>
            </a:r>
            <a:endParaRPr lang="es-AR" sz="2600" dirty="0"/>
          </a:p>
        </p:txBody>
      </p:sp>
    </p:spTree>
    <p:extLst>
      <p:ext uri="{BB962C8B-B14F-4D97-AF65-F5344CB8AC3E}">
        <p14:creationId xmlns:p14="http://schemas.microsoft.com/office/powerpoint/2010/main" val="3848982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F4e_ElemSB_7.1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2159" y="445168"/>
            <a:ext cx="609600" cy="609600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2136" y="356578"/>
            <a:ext cx="4644190" cy="6125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20 CuadroTexto"/>
          <p:cNvSpPr txBox="1"/>
          <p:nvPr/>
        </p:nvSpPr>
        <p:spPr>
          <a:xfrm>
            <a:off x="5534526" y="749968"/>
            <a:ext cx="91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could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5534526" y="1193251"/>
            <a:ext cx="91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came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5534526" y="1593361"/>
            <a:ext cx="91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drank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5534526" y="1993471"/>
            <a:ext cx="91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felt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5534526" y="2393581"/>
            <a:ext cx="91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found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5534526" y="2793691"/>
            <a:ext cx="91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got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5534526" y="3170492"/>
            <a:ext cx="91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went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5534526" y="3590123"/>
            <a:ext cx="91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had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9" name="28 CuadroTexto"/>
          <p:cNvSpPr txBox="1"/>
          <p:nvPr/>
        </p:nvSpPr>
        <p:spPr>
          <a:xfrm>
            <a:off x="5534526" y="3947095"/>
            <a:ext cx="86702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k</a:t>
            </a:r>
            <a:r>
              <a:rPr lang="es-MX" sz="2000" b="1" dirty="0" err="1" smtClean="0">
                <a:solidFill>
                  <a:srgbClr val="FF0000"/>
                </a:solidFill>
              </a:rPr>
              <a:t>new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0" name="29 CuadroTexto"/>
          <p:cNvSpPr txBox="1"/>
          <p:nvPr/>
        </p:nvSpPr>
        <p:spPr>
          <a:xfrm>
            <a:off x="5534526" y="4347205"/>
            <a:ext cx="91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p</a:t>
            </a:r>
            <a:r>
              <a:rPr lang="es-MX" sz="2000" b="1" dirty="0" err="1" smtClean="0">
                <a:solidFill>
                  <a:srgbClr val="FF0000"/>
                </a:solidFill>
              </a:rPr>
              <a:t>ut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on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5618748" y="4765107"/>
            <a:ext cx="91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said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5544510" y="5165217"/>
            <a:ext cx="91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took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3" name="32 CuadroTexto"/>
          <p:cNvSpPr txBox="1"/>
          <p:nvPr/>
        </p:nvSpPr>
        <p:spPr>
          <a:xfrm>
            <a:off x="5544510" y="5585380"/>
            <a:ext cx="11213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thought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4" name="33 CuadroTexto"/>
          <p:cNvSpPr txBox="1"/>
          <p:nvPr/>
        </p:nvSpPr>
        <p:spPr>
          <a:xfrm>
            <a:off x="5646403" y="6016632"/>
            <a:ext cx="9175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wore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10095075" y="654658"/>
            <a:ext cx="1296906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58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869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3" dur="6091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6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1" grpId="0"/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ElemSB_7.15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111916" y="463025"/>
            <a:ext cx="609600" cy="609600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906" y="0"/>
            <a:ext cx="7661609" cy="6741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4 CuadroTexto"/>
          <p:cNvSpPr txBox="1"/>
          <p:nvPr/>
        </p:nvSpPr>
        <p:spPr>
          <a:xfrm>
            <a:off x="10347737" y="367715"/>
            <a:ext cx="1296906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136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8520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4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6709" y="98478"/>
            <a:ext cx="7056521" cy="677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17 CuadroTexto"/>
          <p:cNvSpPr txBox="1"/>
          <p:nvPr/>
        </p:nvSpPr>
        <p:spPr>
          <a:xfrm>
            <a:off x="3729789" y="2730257"/>
            <a:ext cx="536608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1"/>
                </a:solidFill>
              </a:rPr>
              <a:t>She</a:t>
            </a:r>
            <a:r>
              <a:rPr lang="es-MX" b="1" dirty="0" smtClean="0">
                <a:solidFill>
                  <a:schemeClr val="accent1"/>
                </a:solidFill>
              </a:rPr>
              <a:t> </a:t>
            </a:r>
            <a:r>
              <a:rPr lang="es-MX" b="1" dirty="0" err="1" smtClean="0">
                <a:solidFill>
                  <a:schemeClr val="accent1"/>
                </a:solidFill>
              </a:rPr>
              <a:t>didn’t</a:t>
            </a:r>
            <a:r>
              <a:rPr lang="es-MX" b="1" dirty="0" smtClean="0">
                <a:solidFill>
                  <a:schemeClr val="accent1"/>
                </a:solidFill>
              </a:rPr>
              <a:t> </a:t>
            </a:r>
            <a:r>
              <a:rPr lang="es-MX" b="1" dirty="0" err="1" smtClean="0">
                <a:solidFill>
                  <a:schemeClr val="accent1"/>
                </a:solidFill>
              </a:rPr>
              <a:t>wear</a:t>
            </a:r>
            <a:r>
              <a:rPr lang="es-MX" b="1" dirty="0" smtClean="0">
                <a:solidFill>
                  <a:schemeClr val="accent1"/>
                </a:solidFill>
              </a:rPr>
              <a:t> a red </a:t>
            </a:r>
            <a:r>
              <a:rPr lang="es-MX" b="1" dirty="0" err="1" smtClean="0">
                <a:solidFill>
                  <a:schemeClr val="accent1"/>
                </a:solidFill>
              </a:rPr>
              <a:t>dress</a:t>
            </a:r>
            <a:r>
              <a:rPr lang="es-MX" b="1" dirty="0" smtClean="0">
                <a:solidFill>
                  <a:schemeClr val="accent1"/>
                </a:solidFill>
              </a:rPr>
              <a:t>. </a:t>
            </a:r>
            <a:r>
              <a:rPr lang="es-MX" b="1" dirty="0" err="1" smtClean="0">
                <a:solidFill>
                  <a:schemeClr val="accent1"/>
                </a:solidFill>
              </a:rPr>
              <a:t>She</a:t>
            </a:r>
            <a:r>
              <a:rPr lang="es-MX" b="1" dirty="0" smtClean="0">
                <a:solidFill>
                  <a:schemeClr val="accent1"/>
                </a:solidFill>
              </a:rPr>
              <a:t> </a:t>
            </a:r>
            <a:r>
              <a:rPr lang="es-MX" b="1" dirty="0" err="1" smtClean="0">
                <a:solidFill>
                  <a:schemeClr val="accent1"/>
                </a:solidFill>
              </a:rPr>
              <a:t>wore</a:t>
            </a:r>
            <a:r>
              <a:rPr lang="es-MX" b="1" dirty="0" smtClean="0">
                <a:solidFill>
                  <a:schemeClr val="accent1"/>
                </a:solidFill>
              </a:rPr>
              <a:t> a blue </a:t>
            </a:r>
            <a:r>
              <a:rPr lang="es-MX" b="1" dirty="0" err="1" smtClean="0">
                <a:solidFill>
                  <a:schemeClr val="accent1"/>
                </a:solidFill>
              </a:rPr>
              <a:t>dress</a:t>
            </a:r>
            <a:r>
              <a:rPr lang="es-MX" b="1" dirty="0" smtClean="0">
                <a:solidFill>
                  <a:schemeClr val="accent1"/>
                </a:solidFill>
              </a:rPr>
              <a:t>.</a:t>
            </a:r>
            <a:endParaRPr lang="es-AR" b="1" dirty="0">
              <a:solidFill>
                <a:schemeClr val="accent1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729789" y="3487783"/>
            <a:ext cx="536608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accent1"/>
                </a:solidFill>
              </a:rPr>
              <a:t>I </a:t>
            </a:r>
            <a:r>
              <a:rPr lang="es-MX" b="1" dirty="0" err="1" smtClean="0">
                <a:solidFill>
                  <a:schemeClr val="accent1"/>
                </a:solidFill>
              </a:rPr>
              <a:t>didn’t</a:t>
            </a:r>
            <a:r>
              <a:rPr lang="es-MX" b="1" dirty="0" smtClean="0">
                <a:solidFill>
                  <a:schemeClr val="accent1"/>
                </a:solidFill>
              </a:rPr>
              <a:t> come home </a:t>
            </a:r>
            <a:r>
              <a:rPr lang="es-MX" b="1" dirty="0" err="1" smtClean="0">
                <a:solidFill>
                  <a:schemeClr val="accent1"/>
                </a:solidFill>
              </a:rPr>
              <a:t>early</a:t>
            </a:r>
            <a:r>
              <a:rPr lang="es-MX" b="1" dirty="0" smtClean="0">
                <a:solidFill>
                  <a:schemeClr val="accent1"/>
                </a:solidFill>
              </a:rPr>
              <a:t>. I </a:t>
            </a:r>
            <a:r>
              <a:rPr lang="es-MX" b="1" dirty="0" err="1" smtClean="0">
                <a:solidFill>
                  <a:schemeClr val="accent1"/>
                </a:solidFill>
              </a:rPr>
              <a:t>came</a:t>
            </a:r>
            <a:r>
              <a:rPr lang="es-MX" b="1" dirty="0" smtClean="0">
                <a:solidFill>
                  <a:schemeClr val="accent1"/>
                </a:solidFill>
              </a:rPr>
              <a:t> home late.</a:t>
            </a:r>
            <a:endParaRPr lang="es-AR" b="1" dirty="0">
              <a:solidFill>
                <a:schemeClr val="accent1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3729789" y="4163291"/>
            <a:ext cx="536608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1"/>
                </a:solidFill>
              </a:rPr>
              <a:t>We</a:t>
            </a:r>
            <a:r>
              <a:rPr lang="es-MX" b="1" dirty="0" smtClean="0">
                <a:solidFill>
                  <a:schemeClr val="accent1"/>
                </a:solidFill>
              </a:rPr>
              <a:t> </a:t>
            </a:r>
            <a:r>
              <a:rPr lang="es-MX" b="1" dirty="0" err="1" smtClean="0">
                <a:solidFill>
                  <a:schemeClr val="accent1"/>
                </a:solidFill>
              </a:rPr>
              <a:t>didn’t</a:t>
            </a:r>
            <a:r>
              <a:rPr lang="es-MX" b="1" dirty="0" smtClean="0">
                <a:solidFill>
                  <a:schemeClr val="accent1"/>
                </a:solidFill>
              </a:rPr>
              <a:t> </a:t>
            </a:r>
            <a:r>
              <a:rPr lang="es-MX" b="1" dirty="0" err="1" smtClean="0">
                <a:solidFill>
                  <a:schemeClr val="accent1"/>
                </a:solidFill>
              </a:rPr>
              <a:t>go</a:t>
            </a:r>
            <a:r>
              <a:rPr lang="es-MX" b="1" dirty="0" smtClean="0">
                <a:solidFill>
                  <a:schemeClr val="accent1"/>
                </a:solidFill>
              </a:rPr>
              <a:t> </a:t>
            </a:r>
            <a:r>
              <a:rPr lang="es-MX" b="1" dirty="0" err="1" smtClean="0">
                <a:solidFill>
                  <a:schemeClr val="accent1"/>
                </a:solidFill>
              </a:rPr>
              <a:t>by</a:t>
            </a:r>
            <a:r>
              <a:rPr lang="es-MX" b="1" dirty="0" smtClean="0">
                <a:solidFill>
                  <a:schemeClr val="accent1"/>
                </a:solidFill>
              </a:rPr>
              <a:t> </a:t>
            </a:r>
            <a:r>
              <a:rPr lang="es-MX" b="1" dirty="0" err="1" smtClean="0">
                <a:solidFill>
                  <a:schemeClr val="accent1"/>
                </a:solidFill>
              </a:rPr>
              <a:t>train</a:t>
            </a:r>
            <a:r>
              <a:rPr lang="es-MX" b="1" dirty="0" smtClean="0">
                <a:solidFill>
                  <a:schemeClr val="accent1"/>
                </a:solidFill>
              </a:rPr>
              <a:t>. </a:t>
            </a:r>
            <a:r>
              <a:rPr lang="es-MX" b="1" dirty="0" err="1" smtClean="0">
                <a:solidFill>
                  <a:schemeClr val="accent1"/>
                </a:solidFill>
              </a:rPr>
              <a:t>We</a:t>
            </a:r>
            <a:r>
              <a:rPr lang="es-MX" b="1" dirty="0" smtClean="0">
                <a:solidFill>
                  <a:schemeClr val="accent1"/>
                </a:solidFill>
              </a:rPr>
              <a:t> </a:t>
            </a:r>
            <a:r>
              <a:rPr lang="es-MX" b="1" dirty="0" err="1" smtClean="0">
                <a:solidFill>
                  <a:schemeClr val="accent1"/>
                </a:solidFill>
              </a:rPr>
              <a:t>went</a:t>
            </a:r>
            <a:r>
              <a:rPr lang="es-MX" b="1" dirty="0" smtClean="0">
                <a:solidFill>
                  <a:schemeClr val="accent1"/>
                </a:solidFill>
              </a:rPr>
              <a:t> </a:t>
            </a:r>
            <a:r>
              <a:rPr lang="es-MX" b="1" dirty="0" err="1" smtClean="0">
                <a:solidFill>
                  <a:schemeClr val="accent1"/>
                </a:solidFill>
              </a:rPr>
              <a:t>by</a:t>
            </a:r>
            <a:r>
              <a:rPr lang="es-MX" b="1" dirty="0" smtClean="0">
                <a:solidFill>
                  <a:schemeClr val="accent1"/>
                </a:solidFill>
              </a:rPr>
              <a:t> bus.</a:t>
            </a:r>
            <a:endParaRPr lang="es-AR" b="1" dirty="0">
              <a:solidFill>
                <a:schemeClr val="accent1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3729789" y="4885186"/>
            <a:ext cx="536608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accent1"/>
                </a:solidFill>
              </a:rPr>
              <a:t>He </a:t>
            </a:r>
            <a:r>
              <a:rPr lang="es-MX" b="1" dirty="0" err="1" smtClean="0">
                <a:solidFill>
                  <a:schemeClr val="accent1"/>
                </a:solidFill>
              </a:rPr>
              <a:t>didn’t</a:t>
            </a:r>
            <a:r>
              <a:rPr lang="es-MX" b="1" dirty="0" smtClean="0">
                <a:solidFill>
                  <a:schemeClr val="accent1"/>
                </a:solidFill>
              </a:rPr>
              <a:t> </a:t>
            </a:r>
            <a:r>
              <a:rPr lang="es-MX" b="1" dirty="0" err="1" smtClean="0">
                <a:solidFill>
                  <a:schemeClr val="accent1"/>
                </a:solidFill>
              </a:rPr>
              <a:t>say</a:t>
            </a:r>
            <a:r>
              <a:rPr lang="es-MX" b="1" dirty="0" smtClean="0">
                <a:solidFill>
                  <a:schemeClr val="accent1"/>
                </a:solidFill>
              </a:rPr>
              <a:t> </a:t>
            </a:r>
            <a:r>
              <a:rPr lang="es-MX" b="1" dirty="0" err="1" smtClean="0">
                <a:solidFill>
                  <a:schemeClr val="accent1"/>
                </a:solidFill>
              </a:rPr>
              <a:t>hello</a:t>
            </a:r>
            <a:r>
              <a:rPr lang="es-MX" b="1" dirty="0" smtClean="0">
                <a:solidFill>
                  <a:schemeClr val="accent1"/>
                </a:solidFill>
              </a:rPr>
              <a:t>. He </a:t>
            </a:r>
            <a:r>
              <a:rPr lang="es-MX" b="1" dirty="0" err="1" smtClean="0">
                <a:solidFill>
                  <a:schemeClr val="accent1"/>
                </a:solidFill>
              </a:rPr>
              <a:t>said</a:t>
            </a:r>
            <a:r>
              <a:rPr lang="es-MX" b="1" dirty="0" smtClean="0">
                <a:solidFill>
                  <a:schemeClr val="accent1"/>
                </a:solidFill>
              </a:rPr>
              <a:t> </a:t>
            </a:r>
            <a:r>
              <a:rPr lang="es-MX" b="1" dirty="0" err="1" smtClean="0">
                <a:solidFill>
                  <a:schemeClr val="accent1"/>
                </a:solidFill>
              </a:rPr>
              <a:t>goodbye</a:t>
            </a:r>
            <a:r>
              <a:rPr lang="es-MX" b="1" dirty="0" smtClean="0">
                <a:solidFill>
                  <a:schemeClr val="accent1"/>
                </a:solidFill>
              </a:rPr>
              <a:t>.</a:t>
            </a:r>
            <a:endParaRPr lang="es-AR" b="1" dirty="0">
              <a:solidFill>
                <a:schemeClr val="accent1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3729789" y="5583382"/>
            <a:ext cx="536608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err="1" smtClean="0">
                <a:solidFill>
                  <a:schemeClr val="accent1"/>
                </a:solidFill>
              </a:rPr>
              <a:t>You</a:t>
            </a:r>
            <a:r>
              <a:rPr lang="es-MX" b="1" dirty="0" smtClean="0">
                <a:solidFill>
                  <a:schemeClr val="accent1"/>
                </a:solidFill>
              </a:rPr>
              <a:t> </a:t>
            </a:r>
            <a:r>
              <a:rPr lang="es-MX" b="1" dirty="0" err="1" smtClean="0">
                <a:solidFill>
                  <a:schemeClr val="accent1"/>
                </a:solidFill>
              </a:rPr>
              <a:t>didn’t</a:t>
            </a:r>
            <a:r>
              <a:rPr lang="es-MX" b="1" dirty="0" smtClean="0">
                <a:solidFill>
                  <a:schemeClr val="accent1"/>
                </a:solidFill>
              </a:rPr>
              <a:t> </a:t>
            </a:r>
            <a:r>
              <a:rPr lang="es-MX" b="1" dirty="0" err="1" smtClean="0">
                <a:solidFill>
                  <a:schemeClr val="accent1"/>
                </a:solidFill>
              </a:rPr>
              <a:t>have</a:t>
            </a:r>
            <a:r>
              <a:rPr lang="es-MX" b="1" dirty="0" smtClean="0">
                <a:solidFill>
                  <a:schemeClr val="accent1"/>
                </a:solidFill>
              </a:rPr>
              <a:t> a </a:t>
            </a:r>
            <a:r>
              <a:rPr lang="es-MX" b="1" dirty="0" err="1" smtClean="0">
                <a:solidFill>
                  <a:schemeClr val="accent1"/>
                </a:solidFill>
              </a:rPr>
              <a:t>sandwich</a:t>
            </a:r>
            <a:r>
              <a:rPr lang="es-MX" b="1" dirty="0" smtClean="0">
                <a:solidFill>
                  <a:schemeClr val="accent1"/>
                </a:solidFill>
              </a:rPr>
              <a:t>. </a:t>
            </a:r>
            <a:r>
              <a:rPr lang="es-MX" b="1" dirty="0" err="1" smtClean="0">
                <a:solidFill>
                  <a:schemeClr val="accent1"/>
                </a:solidFill>
              </a:rPr>
              <a:t>You</a:t>
            </a:r>
            <a:r>
              <a:rPr lang="es-MX" b="1" dirty="0" smtClean="0">
                <a:solidFill>
                  <a:schemeClr val="accent1"/>
                </a:solidFill>
              </a:rPr>
              <a:t> </a:t>
            </a:r>
            <a:r>
              <a:rPr lang="es-MX" b="1" dirty="0" err="1" smtClean="0">
                <a:solidFill>
                  <a:schemeClr val="accent1"/>
                </a:solidFill>
              </a:rPr>
              <a:t>had</a:t>
            </a:r>
            <a:r>
              <a:rPr lang="es-MX" b="1" dirty="0" smtClean="0">
                <a:solidFill>
                  <a:schemeClr val="accent1"/>
                </a:solidFill>
              </a:rPr>
              <a:t> a salad.</a:t>
            </a:r>
            <a:endParaRPr lang="es-AR" b="1" dirty="0">
              <a:solidFill>
                <a:schemeClr val="accent1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3729789" y="6325147"/>
            <a:ext cx="5366084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 smtClean="0">
                <a:solidFill>
                  <a:schemeClr val="accent1"/>
                </a:solidFill>
              </a:rPr>
              <a:t>He </a:t>
            </a:r>
            <a:r>
              <a:rPr lang="es-MX" b="1" dirty="0" err="1" smtClean="0">
                <a:solidFill>
                  <a:schemeClr val="accent1"/>
                </a:solidFill>
              </a:rPr>
              <a:t>didn’t</a:t>
            </a:r>
            <a:r>
              <a:rPr lang="es-MX" b="1" dirty="0" smtClean="0">
                <a:solidFill>
                  <a:schemeClr val="accent1"/>
                </a:solidFill>
              </a:rPr>
              <a:t> </a:t>
            </a:r>
            <a:r>
              <a:rPr lang="es-MX" b="1" dirty="0" err="1" smtClean="0">
                <a:solidFill>
                  <a:schemeClr val="accent1"/>
                </a:solidFill>
              </a:rPr>
              <a:t>know</a:t>
            </a:r>
            <a:r>
              <a:rPr lang="es-MX" b="1" dirty="0" smtClean="0">
                <a:solidFill>
                  <a:schemeClr val="accent1"/>
                </a:solidFill>
              </a:rPr>
              <a:t> </a:t>
            </a:r>
            <a:r>
              <a:rPr lang="es-MX" b="1" dirty="0" err="1" smtClean="0">
                <a:solidFill>
                  <a:schemeClr val="accent1"/>
                </a:solidFill>
              </a:rPr>
              <a:t>her</a:t>
            </a:r>
            <a:r>
              <a:rPr lang="es-MX" b="1" dirty="0" smtClean="0">
                <a:solidFill>
                  <a:schemeClr val="accent1"/>
                </a:solidFill>
              </a:rPr>
              <a:t> </a:t>
            </a:r>
            <a:r>
              <a:rPr lang="es-MX" b="1" dirty="0" err="1" smtClean="0">
                <a:solidFill>
                  <a:schemeClr val="accent1"/>
                </a:solidFill>
              </a:rPr>
              <a:t>surname</a:t>
            </a:r>
            <a:r>
              <a:rPr lang="es-MX" b="1" dirty="0" smtClean="0">
                <a:solidFill>
                  <a:schemeClr val="accent1"/>
                </a:solidFill>
              </a:rPr>
              <a:t>. He </a:t>
            </a:r>
            <a:r>
              <a:rPr lang="es-MX" b="1" dirty="0" err="1" smtClean="0">
                <a:solidFill>
                  <a:schemeClr val="accent1"/>
                </a:solidFill>
              </a:rPr>
              <a:t>knew</a:t>
            </a:r>
            <a:r>
              <a:rPr lang="es-MX" b="1" dirty="0" smtClean="0">
                <a:solidFill>
                  <a:schemeClr val="accent1"/>
                </a:solidFill>
              </a:rPr>
              <a:t> </a:t>
            </a:r>
            <a:r>
              <a:rPr lang="es-MX" b="1" dirty="0" err="1" smtClean="0">
                <a:solidFill>
                  <a:schemeClr val="accent1"/>
                </a:solidFill>
              </a:rPr>
              <a:t>her</a:t>
            </a:r>
            <a:r>
              <a:rPr lang="es-MX" b="1" dirty="0" smtClean="0">
                <a:solidFill>
                  <a:schemeClr val="accent1"/>
                </a:solidFill>
              </a:rPr>
              <a:t> </a:t>
            </a:r>
            <a:r>
              <a:rPr lang="es-MX" b="1" dirty="0" err="1" smtClean="0">
                <a:solidFill>
                  <a:schemeClr val="accent1"/>
                </a:solidFill>
              </a:rPr>
              <a:t>first</a:t>
            </a:r>
            <a:r>
              <a:rPr lang="es-MX" b="1" dirty="0" smtClean="0">
                <a:solidFill>
                  <a:schemeClr val="accent1"/>
                </a:solidFill>
              </a:rPr>
              <a:t> </a:t>
            </a:r>
            <a:r>
              <a:rPr lang="es-MX" b="1" dirty="0" err="1" smtClean="0">
                <a:solidFill>
                  <a:schemeClr val="accent1"/>
                </a:solidFill>
              </a:rPr>
              <a:t>name</a:t>
            </a:r>
            <a:r>
              <a:rPr lang="es-MX" b="1" dirty="0" smtClean="0">
                <a:solidFill>
                  <a:schemeClr val="accent1"/>
                </a:solidFill>
              </a:rPr>
              <a:t>.</a:t>
            </a:r>
            <a:endParaRPr lang="es-AR" b="1" dirty="0">
              <a:solidFill>
                <a:schemeClr val="accent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10347737" y="367715"/>
            <a:ext cx="1296906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137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3843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1" grpId="0" animBg="1"/>
      <p:bldP spid="23" grpId="0" animBg="1"/>
      <p:bldP spid="2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606" y="832796"/>
            <a:ext cx="11724091" cy="44344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13 CuadroTexto"/>
          <p:cNvSpPr txBox="1"/>
          <p:nvPr/>
        </p:nvSpPr>
        <p:spPr>
          <a:xfrm>
            <a:off x="1856871" y="2353587"/>
            <a:ext cx="11389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>
                <a:solidFill>
                  <a:srgbClr val="FF0000"/>
                </a:solidFill>
              </a:rPr>
              <a:t>had</a:t>
            </a:r>
            <a:endParaRPr lang="es-AR" sz="28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731163" y="2849950"/>
            <a:ext cx="12392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>
                <a:solidFill>
                  <a:srgbClr val="FF0000"/>
                </a:solidFill>
              </a:rPr>
              <a:t>took</a:t>
            </a:r>
            <a:endParaRPr lang="es-AR" sz="2800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1367587" y="3290164"/>
            <a:ext cx="13635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>
                <a:solidFill>
                  <a:srgbClr val="FF0000"/>
                </a:solidFill>
              </a:rPr>
              <a:t>were</a:t>
            </a:r>
            <a:endParaRPr lang="es-AR" sz="2800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9408694" y="3330738"/>
            <a:ext cx="18167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>
                <a:solidFill>
                  <a:srgbClr val="FF0000"/>
                </a:solidFill>
              </a:rPr>
              <a:t>went</a:t>
            </a:r>
            <a:endParaRPr lang="es-AR" sz="2800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3834061" y="3734980"/>
            <a:ext cx="104674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>
                <a:solidFill>
                  <a:srgbClr val="FF0000"/>
                </a:solidFill>
              </a:rPr>
              <a:t>could</a:t>
            </a:r>
            <a:endParaRPr lang="es-AR" sz="2800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1592177" y="4202674"/>
            <a:ext cx="1138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>
                <a:solidFill>
                  <a:srgbClr val="FF0000"/>
                </a:solidFill>
              </a:rPr>
              <a:t>had</a:t>
            </a:r>
            <a:endParaRPr lang="es-AR" sz="2800" b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640051" y="4228739"/>
            <a:ext cx="721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>
                <a:solidFill>
                  <a:srgbClr val="FF0000"/>
                </a:solidFill>
              </a:rPr>
              <a:t>got</a:t>
            </a:r>
            <a:endParaRPr lang="es-AR" sz="2800" b="1" dirty="0">
              <a:solidFill>
                <a:srgbClr val="FF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2628897" y="4659085"/>
            <a:ext cx="7218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>
                <a:solidFill>
                  <a:srgbClr val="FF0000"/>
                </a:solidFill>
              </a:rPr>
              <a:t>felt</a:t>
            </a:r>
            <a:endParaRPr lang="es-AR" sz="2800" b="1" dirty="0">
              <a:solidFill>
                <a:srgbClr val="FF000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7459577" y="4659085"/>
            <a:ext cx="17084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b="1" dirty="0" err="1" smtClean="0">
                <a:solidFill>
                  <a:srgbClr val="FF0000"/>
                </a:solidFill>
              </a:rPr>
              <a:t>were</a:t>
            </a:r>
            <a:endParaRPr lang="es-AR" sz="28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0347737" y="367715"/>
            <a:ext cx="1296906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137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9824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1931" y="3876926"/>
            <a:ext cx="4429542" cy="2809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382" y="317334"/>
            <a:ext cx="11489175" cy="3343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10443990" y="4560841"/>
            <a:ext cx="1296906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prstClr val="white"/>
                </a:solidFill>
              </a:rPr>
              <a:t>Page 137</a:t>
            </a:r>
            <a:endParaRPr lang="es-AR" sz="20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416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137" y="888591"/>
            <a:ext cx="11261561" cy="4244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8 CuadroTexto"/>
          <p:cNvSpPr txBox="1"/>
          <p:nvPr/>
        </p:nvSpPr>
        <p:spPr>
          <a:xfrm>
            <a:off x="3056022" y="2273004"/>
            <a:ext cx="3801979" cy="523220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s-MX" sz="2800" b="1" dirty="0" err="1" smtClean="0">
                <a:solidFill>
                  <a:schemeClr val="accent5">
                    <a:lumMod val="75000"/>
                  </a:schemeClr>
                </a:solidFill>
              </a:rPr>
              <a:t>did</a:t>
            </a:r>
            <a:r>
              <a:rPr lang="es-MX" sz="28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800" b="1" dirty="0" err="1" smtClean="0">
                <a:solidFill>
                  <a:schemeClr val="accent5">
                    <a:lumMod val="75000"/>
                  </a:schemeClr>
                </a:solidFill>
              </a:rPr>
              <a:t>you</a:t>
            </a:r>
            <a:r>
              <a:rPr lang="es-MX" sz="28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800" b="1" dirty="0" err="1" smtClean="0">
                <a:solidFill>
                  <a:schemeClr val="accent5">
                    <a:lumMod val="75000"/>
                  </a:schemeClr>
                </a:solidFill>
              </a:rPr>
              <a:t>wear</a:t>
            </a:r>
            <a:endParaRPr lang="es-AR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906252" y="3220922"/>
            <a:ext cx="3801979" cy="523220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s-MX" sz="2800" b="1" dirty="0" err="1">
                <a:solidFill>
                  <a:schemeClr val="accent5">
                    <a:lumMod val="75000"/>
                  </a:schemeClr>
                </a:solidFill>
              </a:rPr>
              <a:t>d</a:t>
            </a:r>
            <a:r>
              <a:rPr lang="es-MX" sz="2800" b="1" dirty="0" err="1" smtClean="0">
                <a:solidFill>
                  <a:schemeClr val="accent5">
                    <a:lumMod val="75000"/>
                  </a:schemeClr>
                </a:solidFill>
              </a:rPr>
              <a:t>id</a:t>
            </a:r>
            <a:r>
              <a:rPr lang="es-MX" sz="28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800" b="1" dirty="0" err="1" smtClean="0">
                <a:solidFill>
                  <a:schemeClr val="accent5">
                    <a:lumMod val="75000"/>
                  </a:schemeClr>
                </a:solidFill>
              </a:rPr>
              <a:t>she</a:t>
            </a:r>
            <a:r>
              <a:rPr lang="es-MX" sz="28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800" b="1" dirty="0" err="1" smtClean="0">
                <a:solidFill>
                  <a:schemeClr val="accent5">
                    <a:lumMod val="75000"/>
                  </a:schemeClr>
                </a:solidFill>
              </a:rPr>
              <a:t>buy</a:t>
            </a:r>
            <a:endParaRPr lang="es-AR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355431" y="4134852"/>
            <a:ext cx="3801979" cy="523220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s-MX" sz="2800" b="1" dirty="0" err="1">
                <a:solidFill>
                  <a:schemeClr val="accent5">
                    <a:lumMod val="75000"/>
                  </a:schemeClr>
                </a:solidFill>
              </a:rPr>
              <a:t>d</a:t>
            </a:r>
            <a:r>
              <a:rPr lang="es-MX" sz="2800" b="1" dirty="0" err="1" smtClean="0">
                <a:solidFill>
                  <a:schemeClr val="accent5">
                    <a:lumMod val="75000"/>
                  </a:schemeClr>
                </a:solidFill>
              </a:rPr>
              <a:t>id</a:t>
            </a:r>
            <a:r>
              <a:rPr lang="es-MX" sz="28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800" b="1" dirty="0" err="1" smtClean="0">
                <a:solidFill>
                  <a:schemeClr val="accent5">
                    <a:lumMod val="75000"/>
                  </a:schemeClr>
                </a:solidFill>
              </a:rPr>
              <a:t>you</a:t>
            </a:r>
            <a:r>
              <a:rPr lang="es-MX" sz="2800" b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800" b="1" dirty="0" err="1" smtClean="0">
                <a:solidFill>
                  <a:schemeClr val="accent5">
                    <a:lumMod val="75000"/>
                  </a:schemeClr>
                </a:solidFill>
              </a:rPr>
              <a:t>get</a:t>
            </a:r>
            <a:r>
              <a:rPr lang="es-MX" sz="2800" b="1" dirty="0" smtClean="0">
                <a:solidFill>
                  <a:schemeClr val="accent5">
                    <a:lumMod val="75000"/>
                  </a:schemeClr>
                </a:solidFill>
              </a:rPr>
              <a:t> home</a:t>
            </a:r>
            <a:endParaRPr lang="es-AR" sz="28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347737" y="367715"/>
            <a:ext cx="1296906" cy="40011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137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307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CuadroTexto"/>
          <p:cNvSpPr txBox="1"/>
          <p:nvPr/>
        </p:nvSpPr>
        <p:spPr>
          <a:xfrm>
            <a:off x="10167263" y="710735"/>
            <a:ext cx="1296906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59</a:t>
            </a:r>
            <a:endParaRPr lang="es-AR" sz="2000" b="1" dirty="0">
              <a:solidFill>
                <a:schemeClr val="bg1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779" y="177053"/>
            <a:ext cx="7428543" cy="18675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8779" y="2139544"/>
            <a:ext cx="8965671" cy="427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14 CuadroTexto"/>
          <p:cNvSpPr txBox="1"/>
          <p:nvPr/>
        </p:nvSpPr>
        <p:spPr>
          <a:xfrm>
            <a:off x="2869963" y="2224162"/>
            <a:ext cx="1118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 err="1" smtClean="0">
                <a:solidFill>
                  <a:srgbClr val="FF0000"/>
                </a:solidFill>
              </a:rPr>
              <a:t>went</a:t>
            </a:r>
            <a:endParaRPr lang="es-AR" sz="3200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2926106" y="2849076"/>
            <a:ext cx="1118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 err="1" smtClean="0">
                <a:solidFill>
                  <a:srgbClr val="FF0000"/>
                </a:solidFill>
              </a:rPr>
              <a:t>had</a:t>
            </a:r>
            <a:endParaRPr lang="es-AR" sz="3200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3052006" y="3433851"/>
            <a:ext cx="1118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 err="1" smtClean="0">
                <a:solidFill>
                  <a:srgbClr val="FF0000"/>
                </a:solidFill>
              </a:rPr>
              <a:t>got</a:t>
            </a:r>
            <a:endParaRPr lang="es-AR" sz="3200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689483" y="4018626"/>
            <a:ext cx="1118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 err="1" smtClean="0">
                <a:solidFill>
                  <a:srgbClr val="FF0000"/>
                </a:solidFill>
              </a:rPr>
              <a:t>had</a:t>
            </a:r>
            <a:endParaRPr lang="es-AR" sz="3200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3052006" y="4571205"/>
            <a:ext cx="1118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 err="1" smtClean="0">
                <a:solidFill>
                  <a:srgbClr val="FF0000"/>
                </a:solidFill>
              </a:rPr>
              <a:t>went</a:t>
            </a:r>
            <a:endParaRPr lang="es-AR" sz="3200" b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3052006" y="5794266"/>
            <a:ext cx="11189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3200" b="1" dirty="0" err="1" smtClean="0">
                <a:solidFill>
                  <a:srgbClr val="FF0000"/>
                </a:solidFill>
              </a:rPr>
              <a:t>got</a:t>
            </a:r>
            <a:endParaRPr lang="es-AR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112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F4e_ElemSB_7.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804482" y="257175"/>
            <a:ext cx="609600" cy="609600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347" y="257175"/>
            <a:ext cx="7381875" cy="6343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7609222" y="1056412"/>
            <a:ext cx="4315449" cy="58015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3500" b="1" dirty="0" err="1">
                <a:solidFill>
                  <a:schemeClr val="accent5">
                    <a:lumMod val="75000"/>
                  </a:schemeClr>
                </a:solidFill>
              </a:rPr>
              <a:t>go</a:t>
            </a:r>
            <a:r>
              <a:rPr lang="es-AR" sz="35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endParaRPr lang="es-AR" sz="3500" dirty="0">
              <a:solidFill>
                <a:schemeClr val="accent5">
                  <a:lumMod val="75000"/>
                </a:schemeClr>
              </a:solidFill>
            </a:endParaRPr>
          </a:p>
          <a:p>
            <a:r>
              <a:rPr lang="es-AR" sz="2800" b="1" dirty="0"/>
              <a:t>8 </a:t>
            </a:r>
            <a:r>
              <a:rPr lang="es-AR" sz="2800" dirty="0" err="1"/>
              <a:t>go</a:t>
            </a:r>
            <a:r>
              <a:rPr lang="es-AR" sz="2800" dirty="0"/>
              <a:t> </a:t>
            </a:r>
            <a:r>
              <a:rPr lang="es-AR" sz="2800" dirty="0" err="1"/>
              <a:t>by</a:t>
            </a:r>
            <a:r>
              <a:rPr lang="es-AR" sz="2800" dirty="0"/>
              <a:t> bus </a:t>
            </a:r>
            <a:endParaRPr lang="es-AR" sz="2800" dirty="0" smtClean="0"/>
          </a:p>
          <a:p>
            <a:endParaRPr lang="es-AR" sz="2800" dirty="0"/>
          </a:p>
          <a:p>
            <a:r>
              <a:rPr lang="en-US" sz="2800" b="1" dirty="0"/>
              <a:t>1 </a:t>
            </a:r>
            <a:r>
              <a:rPr lang="en-US" sz="2800" dirty="0"/>
              <a:t>go for a walk </a:t>
            </a:r>
          </a:p>
          <a:p>
            <a:r>
              <a:rPr lang="es-AR" sz="2800" b="1" dirty="0"/>
              <a:t>5 </a:t>
            </a:r>
            <a:r>
              <a:rPr lang="es-AR" sz="2800" dirty="0" err="1"/>
              <a:t>go</a:t>
            </a:r>
            <a:r>
              <a:rPr lang="es-AR" sz="2800" dirty="0"/>
              <a:t> </a:t>
            </a:r>
            <a:r>
              <a:rPr lang="es-AR" sz="2800" dirty="0" smtClean="0"/>
              <a:t>home  </a:t>
            </a:r>
            <a:endParaRPr lang="es-AR" sz="2800" dirty="0"/>
          </a:p>
          <a:p>
            <a:r>
              <a:rPr lang="es-AR" sz="2800" b="1" dirty="0"/>
              <a:t>10 </a:t>
            </a:r>
            <a:r>
              <a:rPr lang="es-AR" sz="2800" dirty="0" err="1"/>
              <a:t>go</a:t>
            </a:r>
            <a:r>
              <a:rPr lang="es-AR" sz="2800" dirty="0"/>
              <a:t> </a:t>
            </a:r>
            <a:r>
              <a:rPr lang="es-AR" sz="2800" dirty="0" err="1"/>
              <a:t>out</a:t>
            </a:r>
            <a:r>
              <a:rPr lang="es-AR" sz="2800" dirty="0"/>
              <a:t> </a:t>
            </a:r>
          </a:p>
          <a:p>
            <a:r>
              <a:rPr lang="es-AR" sz="2800" b="1" dirty="0"/>
              <a:t>9 </a:t>
            </a:r>
            <a:r>
              <a:rPr lang="es-AR" sz="2800" dirty="0" err="1"/>
              <a:t>go</a:t>
            </a:r>
            <a:r>
              <a:rPr lang="es-AR" sz="2800" dirty="0"/>
              <a:t> shopping </a:t>
            </a:r>
          </a:p>
          <a:p>
            <a:r>
              <a:rPr lang="en-US" sz="2800" b="1" dirty="0"/>
              <a:t>2 </a:t>
            </a:r>
            <a:r>
              <a:rPr lang="en-US" sz="2800" dirty="0"/>
              <a:t>go to a restaurant </a:t>
            </a:r>
          </a:p>
          <a:p>
            <a:r>
              <a:rPr lang="es-AR" sz="2800" b="1" dirty="0"/>
              <a:t>11 </a:t>
            </a:r>
            <a:r>
              <a:rPr lang="es-AR" sz="2800" dirty="0" err="1"/>
              <a:t>go</a:t>
            </a:r>
            <a:r>
              <a:rPr lang="es-AR" sz="2800" dirty="0"/>
              <a:t> to </a:t>
            </a:r>
            <a:r>
              <a:rPr lang="es-AR" sz="2800" dirty="0" err="1"/>
              <a:t>bed</a:t>
            </a:r>
            <a:r>
              <a:rPr lang="es-AR" sz="2800" dirty="0"/>
              <a:t> </a:t>
            </a:r>
          </a:p>
          <a:p>
            <a:r>
              <a:rPr lang="es-AR" sz="2800" b="1" dirty="0"/>
              <a:t>7 </a:t>
            </a:r>
            <a:r>
              <a:rPr lang="es-AR" sz="2800" dirty="0" err="1"/>
              <a:t>go</a:t>
            </a:r>
            <a:r>
              <a:rPr lang="es-AR" sz="2800" dirty="0"/>
              <a:t> to </a:t>
            </a:r>
            <a:r>
              <a:rPr lang="es-AR" sz="2800" dirty="0" err="1"/>
              <a:t>church</a:t>
            </a:r>
            <a:r>
              <a:rPr lang="es-AR" sz="2800" dirty="0"/>
              <a:t> </a:t>
            </a:r>
          </a:p>
          <a:p>
            <a:r>
              <a:rPr lang="en-US" sz="2800" b="1" dirty="0"/>
              <a:t>3 </a:t>
            </a:r>
            <a:r>
              <a:rPr lang="en-US" sz="2800" dirty="0"/>
              <a:t>go to the beach </a:t>
            </a:r>
          </a:p>
          <a:p>
            <a:r>
              <a:rPr lang="es-AR" sz="2800" b="1" dirty="0"/>
              <a:t>6 </a:t>
            </a:r>
            <a:r>
              <a:rPr lang="es-AR" sz="2800" dirty="0" err="1"/>
              <a:t>go</a:t>
            </a:r>
            <a:r>
              <a:rPr lang="es-AR" sz="2800" dirty="0"/>
              <a:t> back </a:t>
            </a:r>
          </a:p>
          <a:p>
            <a:r>
              <a:rPr lang="es-AR" sz="2800" b="1" dirty="0"/>
              <a:t>4 </a:t>
            </a:r>
            <a:r>
              <a:rPr lang="es-AR" sz="2800" dirty="0" err="1"/>
              <a:t>go</a:t>
            </a:r>
            <a:r>
              <a:rPr lang="es-AR" sz="2800" dirty="0"/>
              <a:t> </a:t>
            </a:r>
            <a:r>
              <a:rPr lang="es-AR" sz="2800" dirty="0" err="1"/>
              <a:t>on</a:t>
            </a:r>
            <a:r>
              <a:rPr lang="es-AR" sz="2800" dirty="0"/>
              <a:t> </a:t>
            </a:r>
            <a:r>
              <a:rPr lang="es-AR" sz="2800" dirty="0" err="1"/>
              <a:t>holiday</a:t>
            </a:r>
            <a:r>
              <a:rPr lang="es-AR" sz="2800" dirty="0"/>
              <a:t> </a:t>
            </a:r>
          </a:p>
        </p:txBody>
      </p:sp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084" y="1997994"/>
            <a:ext cx="3129587" cy="574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8891" y="2971800"/>
            <a:ext cx="14192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6 CuadroTexto"/>
          <p:cNvSpPr txBox="1"/>
          <p:nvPr/>
        </p:nvSpPr>
        <p:spPr>
          <a:xfrm>
            <a:off x="10167263" y="710735"/>
            <a:ext cx="1296906" cy="40011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160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7609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70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F4e_ElemSB_7.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565753" y="5329989"/>
            <a:ext cx="609600" cy="6096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5234884" y="5951620"/>
            <a:ext cx="661737" cy="369332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0.59</a:t>
            </a:r>
            <a:endParaRPr lang="es-AR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753" y="622133"/>
            <a:ext cx="7381875" cy="436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7952874" y="892257"/>
            <a:ext cx="3910263" cy="55553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4000" b="1" dirty="0" err="1">
                <a:solidFill>
                  <a:srgbClr val="FF0000"/>
                </a:solidFill>
              </a:rPr>
              <a:t>have</a:t>
            </a:r>
            <a:r>
              <a:rPr lang="es-AR" sz="4000" b="1" dirty="0">
                <a:solidFill>
                  <a:srgbClr val="FF0000"/>
                </a:solidFill>
              </a:rPr>
              <a:t> </a:t>
            </a:r>
            <a:endParaRPr lang="es-AR" sz="4000" dirty="0">
              <a:solidFill>
                <a:srgbClr val="FF0000"/>
              </a:solidFill>
            </a:endParaRPr>
          </a:p>
          <a:p>
            <a:r>
              <a:rPr lang="es-AR" sz="3500" b="1" dirty="0"/>
              <a:t>15 </a:t>
            </a:r>
            <a:r>
              <a:rPr lang="es-AR" sz="3500" dirty="0" err="1"/>
              <a:t>have</a:t>
            </a:r>
            <a:r>
              <a:rPr lang="es-AR" sz="3500" dirty="0"/>
              <a:t> a car </a:t>
            </a:r>
          </a:p>
          <a:p>
            <a:r>
              <a:rPr lang="es-AR" sz="3500" b="1" dirty="0"/>
              <a:t>12 </a:t>
            </a:r>
            <a:r>
              <a:rPr lang="es-AR" sz="3500" dirty="0" err="1"/>
              <a:t>have</a:t>
            </a:r>
            <a:r>
              <a:rPr lang="es-AR" sz="3500" dirty="0"/>
              <a:t> </a:t>
            </a:r>
            <a:r>
              <a:rPr lang="es-AR" sz="3500" dirty="0" err="1"/>
              <a:t>long</a:t>
            </a:r>
            <a:r>
              <a:rPr lang="es-AR" sz="3500" dirty="0"/>
              <a:t> </a:t>
            </a:r>
            <a:r>
              <a:rPr lang="es-AR" sz="3500" dirty="0" err="1"/>
              <a:t>hair</a:t>
            </a:r>
            <a:r>
              <a:rPr lang="es-AR" sz="3500" dirty="0"/>
              <a:t> </a:t>
            </a:r>
          </a:p>
          <a:p>
            <a:r>
              <a:rPr lang="es-AR" sz="3500" b="1" dirty="0"/>
              <a:t>18 </a:t>
            </a:r>
            <a:r>
              <a:rPr lang="es-AR" sz="3500" dirty="0" err="1"/>
              <a:t>have</a:t>
            </a:r>
            <a:r>
              <a:rPr lang="es-AR" sz="3500" dirty="0"/>
              <a:t> </a:t>
            </a:r>
            <a:r>
              <a:rPr lang="es-AR" sz="3500" dirty="0" err="1" smtClean="0"/>
              <a:t>breakfast</a:t>
            </a:r>
            <a:endParaRPr lang="es-AR" sz="3500" dirty="0" smtClean="0"/>
          </a:p>
          <a:p>
            <a:r>
              <a:rPr lang="es-AR" sz="3500" dirty="0" smtClean="0"/>
              <a:t> </a:t>
            </a:r>
            <a:endParaRPr lang="es-AR" sz="3500" dirty="0"/>
          </a:p>
          <a:p>
            <a:r>
              <a:rPr lang="es-AR" sz="3500" b="1" dirty="0"/>
              <a:t>14 </a:t>
            </a:r>
            <a:r>
              <a:rPr lang="es-AR" sz="3500" dirty="0" err="1"/>
              <a:t>have</a:t>
            </a:r>
            <a:r>
              <a:rPr lang="es-AR" sz="3500" dirty="0"/>
              <a:t> a </a:t>
            </a:r>
            <a:r>
              <a:rPr lang="es-AR" sz="3500" dirty="0" err="1"/>
              <a:t>drink</a:t>
            </a:r>
            <a:r>
              <a:rPr lang="es-AR" sz="3500" dirty="0"/>
              <a:t> </a:t>
            </a:r>
          </a:p>
          <a:p>
            <a:r>
              <a:rPr lang="en-US" sz="3500" b="1" dirty="0"/>
              <a:t>13 </a:t>
            </a:r>
            <a:r>
              <a:rPr lang="en-US" sz="3500" dirty="0"/>
              <a:t>have a good time </a:t>
            </a:r>
          </a:p>
          <a:p>
            <a:r>
              <a:rPr lang="es-AR" sz="3500" b="1" dirty="0"/>
              <a:t>16 </a:t>
            </a:r>
            <a:r>
              <a:rPr lang="es-AR" sz="3500" dirty="0" err="1"/>
              <a:t>have</a:t>
            </a:r>
            <a:r>
              <a:rPr lang="es-AR" sz="3500" dirty="0"/>
              <a:t> a </a:t>
            </a:r>
            <a:r>
              <a:rPr lang="es-AR" sz="3500" dirty="0" err="1"/>
              <a:t>sandwich</a:t>
            </a:r>
            <a:r>
              <a:rPr lang="es-AR" sz="3500" dirty="0"/>
              <a:t> </a:t>
            </a:r>
          </a:p>
          <a:p>
            <a:r>
              <a:rPr lang="es-AR" sz="3500" b="1" dirty="0"/>
              <a:t>17 </a:t>
            </a:r>
            <a:r>
              <a:rPr lang="es-AR" sz="3500" dirty="0" err="1"/>
              <a:t>have</a:t>
            </a:r>
            <a:r>
              <a:rPr lang="es-AR" sz="3500" dirty="0"/>
              <a:t> a </a:t>
            </a:r>
            <a:r>
              <a:rPr lang="es-AR" sz="3500" dirty="0" err="1"/>
              <a:t>shower</a:t>
            </a:r>
            <a:r>
              <a:rPr lang="es-AR" sz="3500" dirty="0"/>
              <a:t> </a:t>
            </a:r>
            <a:endParaRPr lang="es-AR" sz="3500" dirty="0" smtClean="0"/>
          </a:p>
          <a:p>
            <a:endParaRPr lang="es-AR" sz="3500" dirty="0"/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9386" y="3157538"/>
            <a:ext cx="3848100" cy="54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1592" y="5831486"/>
            <a:ext cx="3552825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7 CuadroTexto"/>
          <p:cNvSpPr txBox="1"/>
          <p:nvPr/>
        </p:nvSpPr>
        <p:spPr>
          <a:xfrm>
            <a:off x="10167263" y="710735"/>
            <a:ext cx="1296906" cy="40011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160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1776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7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025" y="1797908"/>
            <a:ext cx="11648565" cy="26454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72428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EF4e_ElemSB_7.16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723542" y="5454315"/>
            <a:ext cx="609600" cy="609600"/>
          </a:xfrm>
          <a:prstGeom prst="rect">
            <a:avLst/>
          </a:prstGeom>
        </p:spPr>
      </p:pic>
      <p:sp>
        <p:nvSpPr>
          <p:cNvPr id="4" name="3 CuadroTexto"/>
          <p:cNvSpPr txBox="1"/>
          <p:nvPr/>
        </p:nvSpPr>
        <p:spPr>
          <a:xfrm>
            <a:off x="3741820" y="5574449"/>
            <a:ext cx="685800" cy="369332"/>
          </a:xfrm>
          <a:prstGeom prst="rect">
            <a:avLst/>
          </a:prstGeom>
          <a:solidFill>
            <a:srgbClr val="FFFFCC"/>
          </a:solidFill>
        </p:spPr>
        <p:txBody>
          <a:bodyPr wrap="square" rtlCol="0">
            <a:spAutoFit/>
          </a:bodyPr>
          <a:lstStyle/>
          <a:p>
            <a:r>
              <a:rPr lang="es-MX" dirty="0" smtClean="0"/>
              <a:t>1.38</a:t>
            </a:r>
            <a:endParaRPr lang="es-AR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337" y="548941"/>
            <a:ext cx="7467600" cy="437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Rectángulo"/>
          <p:cNvSpPr/>
          <p:nvPr/>
        </p:nvSpPr>
        <p:spPr>
          <a:xfrm>
            <a:off x="7976937" y="289536"/>
            <a:ext cx="3958389" cy="52347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sz="3500" b="1" dirty="0" err="1">
                <a:solidFill>
                  <a:srgbClr val="FF0000"/>
                </a:solidFill>
              </a:rPr>
              <a:t>get</a:t>
            </a:r>
            <a:r>
              <a:rPr lang="es-AR" sz="3500" b="1" dirty="0">
                <a:solidFill>
                  <a:srgbClr val="FF0000"/>
                </a:solidFill>
              </a:rPr>
              <a:t> </a:t>
            </a:r>
            <a:endParaRPr lang="es-AR" sz="3500" dirty="0">
              <a:solidFill>
                <a:srgbClr val="FF0000"/>
              </a:solidFill>
            </a:endParaRPr>
          </a:p>
          <a:p>
            <a:r>
              <a:rPr lang="es-AR" sz="3500" b="1" dirty="0"/>
              <a:t>20 </a:t>
            </a:r>
            <a:r>
              <a:rPr lang="es-AR" sz="3500" dirty="0" err="1"/>
              <a:t>get</a:t>
            </a:r>
            <a:r>
              <a:rPr lang="es-AR" sz="3500" dirty="0"/>
              <a:t> a </a:t>
            </a:r>
            <a:r>
              <a:rPr lang="es-AR" sz="3500" dirty="0" err="1" smtClean="0"/>
              <a:t>newspaper</a:t>
            </a:r>
            <a:endParaRPr lang="es-AR" sz="3500" dirty="0" smtClean="0"/>
          </a:p>
          <a:p>
            <a:pPr>
              <a:lnSpc>
                <a:spcPts val="700"/>
              </a:lnSpc>
            </a:pPr>
            <a:r>
              <a:rPr lang="es-AR" sz="3500" dirty="0" smtClean="0"/>
              <a:t> </a:t>
            </a:r>
            <a:endParaRPr lang="es-AR" sz="3500" dirty="0"/>
          </a:p>
          <a:p>
            <a:r>
              <a:rPr lang="es-AR" sz="3500" b="1" dirty="0"/>
              <a:t>23 </a:t>
            </a:r>
            <a:r>
              <a:rPr lang="es-AR" sz="3500" dirty="0" err="1"/>
              <a:t>get</a:t>
            </a:r>
            <a:r>
              <a:rPr lang="es-AR" sz="3500" dirty="0"/>
              <a:t> a taxi </a:t>
            </a:r>
          </a:p>
          <a:p>
            <a:r>
              <a:rPr lang="es-AR" sz="3500" b="1" dirty="0"/>
              <a:t>19 </a:t>
            </a:r>
            <a:r>
              <a:rPr lang="es-AR" sz="3500" dirty="0" err="1"/>
              <a:t>get</a:t>
            </a:r>
            <a:r>
              <a:rPr lang="es-AR" sz="3500" dirty="0"/>
              <a:t> </a:t>
            </a:r>
            <a:r>
              <a:rPr lang="es-AR" sz="3500" dirty="0" err="1"/>
              <a:t>an</a:t>
            </a:r>
            <a:r>
              <a:rPr lang="es-AR" sz="3500" dirty="0"/>
              <a:t> email </a:t>
            </a:r>
            <a:endParaRPr lang="es-AR" sz="3500" dirty="0" smtClean="0"/>
          </a:p>
          <a:p>
            <a:pPr>
              <a:lnSpc>
                <a:spcPts val="2900"/>
              </a:lnSpc>
            </a:pPr>
            <a:r>
              <a:rPr lang="es-MX" sz="3500" dirty="0"/>
              <a:t> </a:t>
            </a:r>
            <a:r>
              <a:rPr lang="es-MX" sz="3500" dirty="0" smtClean="0"/>
              <a:t>     </a:t>
            </a:r>
            <a:endParaRPr lang="es-AR" sz="3500" dirty="0"/>
          </a:p>
          <a:p>
            <a:r>
              <a:rPr lang="es-AR" sz="3500" b="1" dirty="0"/>
              <a:t>21 </a:t>
            </a:r>
            <a:r>
              <a:rPr lang="es-AR" sz="3500" dirty="0" err="1"/>
              <a:t>get</a:t>
            </a:r>
            <a:r>
              <a:rPr lang="es-AR" sz="3500" dirty="0"/>
              <a:t> </a:t>
            </a:r>
            <a:r>
              <a:rPr lang="es-AR" sz="3500" dirty="0" err="1"/>
              <a:t>dressed</a:t>
            </a:r>
            <a:r>
              <a:rPr lang="es-AR" sz="3500" dirty="0"/>
              <a:t> </a:t>
            </a:r>
          </a:p>
          <a:p>
            <a:r>
              <a:rPr lang="es-AR" sz="3500" b="1" dirty="0"/>
              <a:t>25 </a:t>
            </a:r>
            <a:r>
              <a:rPr lang="es-AR" sz="3500" dirty="0" err="1"/>
              <a:t>get</a:t>
            </a:r>
            <a:r>
              <a:rPr lang="es-AR" sz="3500" dirty="0"/>
              <a:t> home </a:t>
            </a:r>
          </a:p>
          <a:p>
            <a:r>
              <a:rPr lang="en-US" sz="3500" b="1" dirty="0"/>
              <a:t>22 </a:t>
            </a:r>
            <a:r>
              <a:rPr lang="en-US" sz="3500" dirty="0"/>
              <a:t>get to the </a:t>
            </a:r>
            <a:r>
              <a:rPr lang="en-US" sz="3500" dirty="0" smtClean="0"/>
              <a:t>airport</a:t>
            </a:r>
          </a:p>
          <a:p>
            <a:pPr>
              <a:lnSpc>
                <a:spcPts val="2900"/>
              </a:lnSpc>
            </a:pPr>
            <a:r>
              <a:rPr lang="en-US" sz="3500" dirty="0"/>
              <a:t> </a:t>
            </a:r>
            <a:r>
              <a:rPr lang="en-US" sz="3500" dirty="0" smtClean="0"/>
              <a:t>      </a:t>
            </a:r>
            <a:endParaRPr lang="en-US" sz="3500" dirty="0"/>
          </a:p>
          <a:p>
            <a:r>
              <a:rPr lang="es-AR" sz="3500" b="1" dirty="0"/>
              <a:t>24 </a:t>
            </a:r>
            <a:r>
              <a:rPr lang="es-AR" sz="3500" dirty="0" err="1"/>
              <a:t>get</a:t>
            </a:r>
            <a:r>
              <a:rPr lang="es-AR" sz="3500" dirty="0"/>
              <a:t> up 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869" y="4556961"/>
            <a:ext cx="9239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870" y="2511842"/>
            <a:ext cx="1143000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9795" y="1324978"/>
            <a:ext cx="10287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4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8495" y="1268580"/>
            <a:ext cx="8286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5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18583" y="1712244"/>
            <a:ext cx="819150" cy="25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10 CuadroTexto"/>
          <p:cNvSpPr txBox="1"/>
          <p:nvPr/>
        </p:nvSpPr>
        <p:spPr>
          <a:xfrm>
            <a:off x="10167263" y="173766"/>
            <a:ext cx="1296906" cy="400110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160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293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670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43" y="230805"/>
            <a:ext cx="8795083" cy="6495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EF4e_ElemSB_7.18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629274" y="838200"/>
            <a:ext cx="609600" cy="609600"/>
          </a:xfrm>
          <a:prstGeom prst="rect">
            <a:avLst/>
          </a:prstGeom>
        </p:spPr>
      </p:pic>
      <p:sp>
        <p:nvSpPr>
          <p:cNvPr id="9" name="8 CuadroTexto"/>
          <p:cNvSpPr txBox="1"/>
          <p:nvPr/>
        </p:nvSpPr>
        <p:spPr>
          <a:xfrm>
            <a:off x="2594808" y="1780585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was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2005245" y="2066422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were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2001240" y="2491264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were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882189" y="2491265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you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2257918" y="2846464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did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3653588" y="2828694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you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2229850" y="3207831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did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3609472" y="3212819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you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2229849" y="3556359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did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3601451" y="3556360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you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2021298" y="3935044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did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3453706" y="3940428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you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2097497" y="4253795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did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3453706" y="4253795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you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1784679" y="4578671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was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2494539" y="5040336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did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3930955" y="5012080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you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1435760" y="5402606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Did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27" name="26 CuadroTexto"/>
          <p:cNvSpPr txBox="1"/>
          <p:nvPr/>
        </p:nvSpPr>
        <p:spPr>
          <a:xfrm>
            <a:off x="2823409" y="5371509"/>
            <a:ext cx="10587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 err="1" smtClean="0">
                <a:solidFill>
                  <a:srgbClr val="FF0000"/>
                </a:solidFill>
              </a:rPr>
              <a:t>you</a:t>
            </a:r>
            <a:endParaRPr lang="es-AR" sz="2400" b="1" dirty="0">
              <a:solidFill>
                <a:srgbClr val="FF0000"/>
              </a:solidFill>
            </a:endParaRPr>
          </a:p>
        </p:txBody>
      </p:sp>
      <p:sp>
        <p:nvSpPr>
          <p:cNvPr id="3" name="2 Rectángulo"/>
          <p:cNvSpPr/>
          <p:nvPr/>
        </p:nvSpPr>
        <p:spPr>
          <a:xfrm>
            <a:off x="7970752" y="1786645"/>
            <a:ext cx="3706384" cy="35394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Write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about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</a:p>
          <a:p>
            <a:pPr algn="ctr"/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 memorable </a:t>
            </a:r>
          </a:p>
          <a:p>
            <a:pPr algn="ctr"/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new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year’s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eve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 </a:t>
            </a:r>
          </a:p>
          <a:p>
            <a:pPr algn="ctr"/>
            <a:endParaRPr lang="es-ES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Use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these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questions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as a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guide</a:t>
            </a:r>
            <a:endParaRPr lang="es-ES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es-ES" sz="28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+</a:t>
            </a:r>
            <a:endParaRPr lang="es-E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Oral </a:t>
            </a:r>
            <a:r>
              <a:rPr lang="es-ES" sz="28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assignment</a:t>
            </a:r>
            <a:r>
              <a:rPr lang="es-ES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6</a:t>
            </a:r>
            <a:endParaRPr lang="es-ES" sz="28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28" name="27 CuadroTexto"/>
          <p:cNvSpPr txBox="1"/>
          <p:nvPr/>
        </p:nvSpPr>
        <p:spPr>
          <a:xfrm>
            <a:off x="10238874" y="310625"/>
            <a:ext cx="1296906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59</a:t>
            </a:r>
            <a:endParaRPr lang="es-AR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560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3" dur="7441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8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10471935" y="292830"/>
            <a:ext cx="129941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go</a:t>
            </a:r>
            <a:r>
              <a:rPr lang="es-MX" sz="2000" b="1" dirty="0" smtClean="0">
                <a:solidFill>
                  <a:srgbClr val="FF0000"/>
                </a:solidFill>
              </a:rPr>
              <a:t> - </a:t>
            </a:r>
            <a:r>
              <a:rPr lang="es-MX" sz="2000" b="1" dirty="0" err="1" smtClean="0">
                <a:solidFill>
                  <a:srgbClr val="FF0000"/>
                </a:solidFill>
              </a:rPr>
              <a:t>went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10433999" y="705110"/>
            <a:ext cx="1443789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h</a:t>
            </a:r>
            <a:r>
              <a:rPr lang="es-MX" sz="2000" b="1" dirty="0" err="1" smtClean="0">
                <a:solidFill>
                  <a:srgbClr val="FF0000"/>
                </a:solidFill>
              </a:rPr>
              <a:t>ave</a:t>
            </a:r>
            <a:r>
              <a:rPr lang="es-MX" sz="2000" b="1" dirty="0" smtClean="0">
                <a:solidFill>
                  <a:srgbClr val="FF0000"/>
                </a:solidFill>
              </a:rPr>
              <a:t> . </a:t>
            </a:r>
            <a:r>
              <a:rPr lang="es-MX" sz="2000" b="1" dirty="0" err="1" smtClean="0">
                <a:solidFill>
                  <a:srgbClr val="FF0000"/>
                </a:solidFill>
              </a:rPr>
              <a:t>had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0505969" y="1155188"/>
            <a:ext cx="1443789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g</a:t>
            </a:r>
            <a:r>
              <a:rPr lang="es-MX" sz="2000" b="1" dirty="0" err="1" smtClean="0">
                <a:solidFill>
                  <a:srgbClr val="FF0000"/>
                </a:solidFill>
              </a:rPr>
              <a:t>et</a:t>
            </a:r>
            <a:r>
              <a:rPr lang="es-MX" sz="2000" b="1" dirty="0" smtClean="0">
                <a:solidFill>
                  <a:srgbClr val="FF0000"/>
                </a:solidFill>
              </a:rPr>
              <a:t> - </a:t>
            </a:r>
            <a:r>
              <a:rPr lang="es-MX" sz="2000" b="1" dirty="0" err="1" smtClean="0">
                <a:solidFill>
                  <a:srgbClr val="FF0000"/>
                </a:solidFill>
              </a:rPr>
              <a:t>got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0149474" y="1582585"/>
            <a:ext cx="1859863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00B0F0"/>
                </a:solidFill>
              </a:rPr>
              <a:t>realize</a:t>
            </a:r>
            <a:r>
              <a:rPr lang="es-MX" sz="2000" b="1" dirty="0" smtClean="0">
                <a:solidFill>
                  <a:srgbClr val="00B0F0"/>
                </a:solidFill>
              </a:rPr>
              <a:t> </a:t>
            </a:r>
            <a:r>
              <a:rPr lang="es-MX" sz="2000" b="1" dirty="0" err="1" smtClean="0">
                <a:solidFill>
                  <a:srgbClr val="00B0F0"/>
                </a:solidFill>
              </a:rPr>
              <a:t>realized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9712104" y="2172473"/>
            <a:ext cx="1443789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t</a:t>
            </a:r>
            <a:r>
              <a:rPr lang="es-MX" sz="2000" b="1" dirty="0" err="1" smtClean="0">
                <a:solidFill>
                  <a:srgbClr val="FF0000"/>
                </a:solidFill>
              </a:rPr>
              <a:t>ake</a:t>
            </a:r>
            <a:r>
              <a:rPr lang="es-MX" sz="2000" b="1" dirty="0" smtClean="0">
                <a:solidFill>
                  <a:srgbClr val="FF0000"/>
                </a:solidFill>
              </a:rPr>
              <a:t> - </a:t>
            </a:r>
            <a:r>
              <a:rPr lang="es-MX" sz="2000" b="1" dirty="0" err="1" smtClean="0">
                <a:solidFill>
                  <a:srgbClr val="FF0000"/>
                </a:solidFill>
              </a:rPr>
              <a:t>took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10343373" y="2570408"/>
            <a:ext cx="1708483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f</a:t>
            </a:r>
            <a:r>
              <a:rPr lang="es-MX" sz="2000" b="1" dirty="0" err="1" smtClean="0">
                <a:solidFill>
                  <a:srgbClr val="FF0000"/>
                </a:solidFill>
              </a:rPr>
              <a:t>ind</a:t>
            </a:r>
            <a:r>
              <a:rPr lang="es-MX" sz="2000" b="1" dirty="0" smtClean="0">
                <a:solidFill>
                  <a:srgbClr val="FF0000"/>
                </a:solidFill>
              </a:rPr>
              <a:t> - </a:t>
            </a:r>
            <a:r>
              <a:rPr lang="es-MX" sz="2000" b="1" dirty="0" err="1" smtClean="0">
                <a:solidFill>
                  <a:srgbClr val="FF0000"/>
                </a:solidFill>
              </a:rPr>
              <a:t>found</a:t>
            </a:r>
            <a:endParaRPr lang="es-AR" sz="2000" b="1" dirty="0">
              <a:solidFill>
                <a:srgbClr val="FF0000"/>
              </a:solidFill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94745" y="3564302"/>
            <a:ext cx="1697255" cy="30371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075" y="292461"/>
            <a:ext cx="9451726" cy="63090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19 CuadroTexto"/>
          <p:cNvSpPr txBox="1"/>
          <p:nvPr/>
        </p:nvSpPr>
        <p:spPr>
          <a:xfrm>
            <a:off x="9898003" y="3906861"/>
            <a:ext cx="1443789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c</a:t>
            </a:r>
            <a:r>
              <a:rPr lang="es-MX" sz="2000" b="1" dirty="0" smtClean="0">
                <a:solidFill>
                  <a:srgbClr val="FF0000"/>
                </a:solidFill>
              </a:rPr>
              <a:t>an - </a:t>
            </a:r>
            <a:r>
              <a:rPr lang="es-MX" sz="2000" b="1" dirty="0" err="1" smtClean="0">
                <a:solidFill>
                  <a:srgbClr val="FF0000"/>
                </a:solidFill>
              </a:rPr>
              <a:t>could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1" name="20 CuadroTexto"/>
          <p:cNvSpPr txBox="1"/>
          <p:nvPr/>
        </p:nvSpPr>
        <p:spPr>
          <a:xfrm>
            <a:off x="9699482" y="4306971"/>
            <a:ext cx="1840832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00B0F0"/>
                </a:solidFill>
              </a:rPr>
              <a:t>p</a:t>
            </a:r>
            <a:r>
              <a:rPr lang="es-MX" sz="2000" b="1" dirty="0" err="1" smtClean="0">
                <a:solidFill>
                  <a:srgbClr val="00B0F0"/>
                </a:solidFill>
              </a:rPr>
              <a:t>ress</a:t>
            </a:r>
            <a:r>
              <a:rPr lang="es-MX" sz="2000" b="1" dirty="0" smtClean="0">
                <a:solidFill>
                  <a:srgbClr val="00B0F0"/>
                </a:solidFill>
              </a:rPr>
              <a:t> - </a:t>
            </a:r>
            <a:r>
              <a:rPr lang="es-MX" sz="2000" b="1" dirty="0" err="1" smtClean="0">
                <a:solidFill>
                  <a:srgbClr val="00B0F0"/>
                </a:solidFill>
              </a:rPr>
              <a:t>pressed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22" name="21 CuadroTexto"/>
          <p:cNvSpPr txBox="1"/>
          <p:nvPr/>
        </p:nvSpPr>
        <p:spPr>
          <a:xfrm>
            <a:off x="9745582" y="4717135"/>
            <a:ext cx="1443789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00B0F0"/>
                </a:solidFill>
              </a:rPr>
              <a:t>a</a:t>
            </a:r>
            <a:r>
              <a:rPr lang="es-MX" sz="2000" b="1" dirty="0" err="1" smtClean="0">
                <a:solidFill>
                  <a:srgbClr val="00B0F0"/>
                </a:solidFill>
              </a:rPr>
              <a:t>sk</a:t>
            </a:r>
            <a:r>
              <a:rPr lang="es-MX" sz="2000" b="1" dirty="0" smtClean="0">
                <a:solidFill>
                  <a:srgbClr val="00B0F0"/>
                </a:solidFill>
              </a:rPr>
              <a:t> - </a:t>
            </a:r>
            <a:r>
              <a:rPr lang="es-MX" sz="2000" b="1" dirty="0" err="1" smtClean="0">
                <a:solidFill>
                  <a:srgbClr val="00B0F0"/>
                </a:solidFill>
              </a:rPr>
              <a:t>asked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23" name="22 CuadroTexto"/>
          <p:cNvSpPr txBox="1"/>
          <p:nvPr/>
        </p:nvSpPr>
        <p:spPr>
          <a:xfrm>
            <a:off x="9736980" y="5603274"/>
            <a:ext cx="1955533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00B0F0"/>
                </a:solidFill>
              </a:rPr>
              <a:t>n</a:t>
            </a:r>
            <a:r>
              <a:rPr lang="es-MX" sz="2000" b="1" dirty="0" err="1" smtClean="0">
                <a:solidFill>
                  <a:srgbClr val="00B0F0"/>
                </a:solidFill>
              </a:rPr>
              <a:t>eed</a:t>
            </a:r>
            <a:r>
              <a:rPr lang="es-MX" sz="2000" b="1" dirty="0" smtClean="0">
                <a:solidFill>
                  <a:srgbClr val="00B0F0"/>
                </a:solidFill>
              </a:rPr>
              <a:t> - </a:t>
            </a:r>
            <a:r>
              <a:rPr lang="es-MX" sz="2000" b="1" dirty="0" err="1" smtClean="0">
                <a:solidFill>
                  <a:srgbClr val="00B0F0"/>
                </a:solidFill>
              </a:rPr>
              <a:t>needed</a:t>
            </a:r>
            <a:endParaRPr lang="es-AR" sz="2000" b="1" dirty="0">
              <a:solidFill>
                <a:srgbClr val="00B0F0"/>
              </a:solidFill>
            </a:endParaRPr>
          </a:p>
        </p:txBody>
      </p:sp>
      <p:sp>
        <p:nvSpPr>
          <p:cNvPr id="24" name="23 CuadroTexto"/>
          <p:cNvSpPr txBox="1"/>
          <p:nvPr/>
        </p:nvSpPr>
        <p:spPr>
          <a:xfrm>
            <a:off x="9712103" y="5134194"/>
            <a:ext cx="1443789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s</a:t>
            </a:r>
            <a:r>
              <a:rPr lang="es-MX" sz="2000" b="1" dirty="0" err="1" smtClean="0">
                <a:solidFill>
                  <a:srgbClr val="FF0000"/>
                </a:solidFill>
              </a:rPr>
              <a:t>ay</a:t>
            </a:r>
            <a:r>
              <a:rPr lang="es-MX" sz="2000" b="1" dirty="0" smtClean="0">
                <a:solidFill>
                  <a:srgbClr val="FF0000"/>
                </a:solidFill>
              </a:rPr>
              <a:t> -</a:t>
            </a:r>
            <a:r>
              <a:rPr lang="es-MX" sz="2000" b="1" dirty="0" err="1" smtClean="0">
                <a:solidFill>
                  <a:srgbClr val="FF0000"/>
                </a:solidFill>
              </a:rPr>
              <a:t>said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25" name="24 CuadroTexto"/>
          <p:cNvSpPr txBox="1"/>
          <p:nvPr/>
        </p:nvSpPr>
        <p:spPr>
          <a:xfrm>
            <a:off x="9024348" y="6201385"/>
            <a:ext cx="1296906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58</a:t>
            </a:r>
            <a:endParaRPr lang="es-AR" sz="2000" b="1" dirty="0">
              <a:solidFill>
                <a:schemeClr val="bg1"/>
              </a:solidFill>
            </a:endParaRPr>
          </a:p>
        </p:txBody>
      </p:sp>
      <p:sp>
        <p:nvSpPr>
          <p:cNvPr id="26" name="25 CuadroTexto"/>
          <p:cNvSpPr txBox="1"/>
          <p:nvPr/>
        </p:nvSpPr>
        <p:spPr>
          <a:xfrm>
            <a:off x="9736980" y="3473996"/>
            <a:ext cx="1814338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00B0F0"/>
                </a:solidFill>
              </a:rPr>
              <a:t>s</a:t>
            </a:r>
            <a:r>
              <a:rPr lang="es-MX" sz="2000" b="1" dirty="0" smtClean="0">
                <a:solidFill>
                  <a:srgbClr val="00B0F0"/>
                </a:solidFill>
              </a:rPr>
              <a:t>top - </a:t>
            </a:r>
            <a:r>
              <a:rPr lang="es-MX" sz="2000" b="1" dirty="0" err="1" smtClean="0">
                <a:solidFill>
                  <a:srgbClr val="00B0F0"/>
                </a:solidFill>
              </a:rPr>
              <a:t>stopped</a:t>
            </a:r>
            <a:endParaRPr lang="es-AR" sz="2000" b="1" dirty="0">
              <a:solidFill>
                <a:srgbClr val="00B0F0"/>
              </a:solidFill>
            </a:endParaRPr>
          </a:p>
        </p:txBody>
      </p:sp>
      <p:cxnSp>
        <p:nvCxnSpPr>
          <p:cNvPr id="27" name="26 Conector recto"/>
          <p:cNvCxnSpPr/>
          <p:nvPr/>
        </p:nvCxnSpPr>
        <p:spPr>
          <a:xfrm>
            <a:off x="1880961" y="1169081"/>
            <a:ext cx="7299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"/>
          <p:cNvCxnSpPr/>
          <p:nvPr/>
        </p:nvCxnSpPr>
        <p:spPr>
          <a:xfrm>
            <a:off x="5209698" y="716834"/>
            <a:ext cx="7299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>
            <a:off x="4844740" y="2188208"/>
            <a:ext cx="156809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"/>
          <p:cNvCxnSpPr/>
          <p:nvPr/>
        </p:nvCxnSpPr>
        <p:spPr>
          <a:xfrm>
            <a:off x="3252561" y="2172473"/>
            <a:ext cx="122318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>
            <a:off x="2522645" y="1680103"/>
            <a:ext cx="7299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3745831" y="3155977"/>
            <a:ext cx="129540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Conector recto"/>
          <p:cNvCxnSpPr/>
          <p:nvPr/>
        </p:nvCxnSpPr>
        <p:spPr>
          <a:xfrm>
            <a:off x="8061182" y="2608370"/>
            <a:ext cx="7299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33 Conector recto"/>
          <p:cNvCxnSpPr/>
          <p:nvPr/>
        </p:nvCxnSpPr>
        <p:spPr>
          <a:xfrm>
            <a:off x="2522645" y="2592328"/>
            <a:ext cx="7299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Conector recto"/>
          <p:cNvCxnSpPr/>
          <p:nvPr/>
        </p:nvCxnSpPr>
        <p:spPr>
          <a:xfrm>
            <a:off x="1524048" y="4122651"/>
            <a:ext cx="136355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37 Conector recto"/>
          <p:cNvCxnSpPr/>
          <p:nvPr/>
        </p:nvCxnSpPr>
        <p:spPr>
          <a:xfrm>
            <a:off x="5454340" y="4138386"/>
            <a:ext cx="235415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39 Conector recto"/>
          <p:cNvCxnSpPr/>
          <p:nvPr/>
        </p:nvCxnSpPr>
        <p:spPr>
          <a:xfrm>
            <a:off x="6631417" y="4619819"/>
            <a:ext cx="7299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40 Conector recto"/>
          <p:cNvCxnSpPr/>
          <p:nvPr/>
        </p:nvCxnSpPr>
        <p:spPr>
          <a:xfrm>
            <a:off x="2887603" y="4619819"/>
            <a:ext cx="7299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41 Conector recto"/>
          <p:cNvCxnSpPr/>
          <p:nvPr/>
        </p:nvCxnSpPr>
        <p:spPr>
          <a:xfrm>
            <a:off x="8294432" y="4106916"/>
            <a:ext cx="109020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43 Conector recto"/>
          <p:cNvCxnSpPr/>
          <p:nvPr/>
        </p:nvCxnSpPr>
        <p:spPr>
          <a:xfrm>
            <a:off x="3499196" y="5082898"/>
            <a:ext cx="113296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45 Conector recto"/>
          <p:cNvCxnSpPr/>
          <p:nvPr/>
        </p:nvCxnSpPr>
        <p:spPr>
          <a:xfrm>
            <a:off x="1524048" y="5534304"/>
            <a:ext cx="155603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47 Conector recto"/>
          <p:cNvCxnSpPr/>
          <p:nvPr/>
        </p:nvCxnSpPr>
        <p:spPr>
          <a:xfrm>
            <a:off x="665772" y="6055213"/>
            <a:ext cx="194510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49 Conector recto"/>
          <p:cNvCxnSpPr/>
          <p:nvPr/>
        </p:nvCxnSpPr>
        <p:spPr>
          <a:xfrm>
            <a:off x="3252561" y="6597653"/>
            <a:ext cx="1714488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686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  <p:bldP spid="8" grpId="0" animBg="1"/>
      <p:bldP spid="10" grpId="0" animBg="1"/>
      <p:bldP spid="11" grpId="0" animBg="1"/>
      <p:bldP spid="12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9359225" y="2472096"/>
            <a:ext cx="1443789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p</a:t>
            </a:r>
            <a:r>
              <a:rPr lang="es-MX" sz="2000" b="1" dirty="0" err="1" smtClean="0">
                <a:solidFill>
                  <a:srgbClr val="FF0000"/>
                </a:solidFill>
              </a:rPr>
              <a:t>ut</a:t>
            </a:r>
            <a:r>
              <a:rPr lang="es-MX" sz="2000" b="1" dirty="0" smtClean="0">
                <a:solidFill>
                  <a:srgbClr val="FF0000"/>
                </a:solidFill>
              </a:rPr>
              <a:t> - </a:t>
            </a:r>
            <a:r>
              <a:rPr lang="es-MX" sz="2000" b="1" dirty="0" err="1" smtClean="0">
                <a:solidFill>
                  <a:srgbClr val="FF0000"/>
                </a:solidFill>
              </a:rPr>
              <a:t>put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081120" y="619258"/>
            <a:ext cx="1443789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h</a:t>
            </a:r>
            <a:r>
              <a:rPr lang="es-MX" sz="2000" b="1" dirty="0" err="1" smtClean="0">
                <a:solidFill>
                  <a:srgbClr val="FF0000"/>
                </a:solidFill>
              </a:rPr>
              <a:t>ave</a:t>
            </a:r>
            <a:r>
              <a:rPr lang="es-MX" sz="2000" b="1" dirty="0" smtClean="0">
                <a:solidFill>
                  <a:srgbClr val="FF0000"/>
                </a:solidFill>
              </a:rPr>
              <a:t>- </a:t>
            </a:r>
            <a:r>
              <a:rPr lang="es-MX" sz="2000" b="1" dirty="0" err="1" smtClean="0">
                <a:solidFill>
                  <a:srgbClr val="FF0000"/>
                </a:solidFill>
              </a:rPr>
              <a:t>had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9381945" y="2000525"/>
            <a:ext cx="1443789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w</a:t>
            </a:r>
            <a:r>
              <a:rPr lang="es-MX" sz="2000" b="1" dirty="0" err="1" smtClean="0">
                <a:solidFill>
                  <a:srgbClr val="FF0000"/>
                </a:solidFill>
              </a:rPr>
              <a:t>ear</a:t>
            </a:r>
            <a:r>
              <a:rPr lang="es-MX" sz="2000" b="1" dirty="0" smtClean="0">
                <a:solidFill>
                  <a:srgbClr val="FF0000"/>
                </a:solidFill>
              </a:rPr>
              <a:t> -</a:t>
            </a:r>
            <a:r>
              <a:rPr lang="es-MX" sz="2000" b="1" dirty="0" err="1" smtClean="0">
                <a:solidFill>
                  <a:srgbClr val="FF0000"/>
                </a:solidFill>
              </a:rPr>
              <a:t>wore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10081120" y="1062541"/>
            <a:ext cx="1443789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g</a:t>
            </a:r>
            <a:r>
              <a:rPr lang="es-MX" sz="2000" b="1" dirty="0" err="1" smtClean="0">
                <a:solidFill>
                  <a:srgbClr val="FF0000"/>
                </a:solidFill>
              </a:rPr>
              <a:t>o-went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9692100" y="2847697"/>
            <a:ext cx="222183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5B9BD5">
                    <a:lumMod val="75000"/>
                  </a:srgbClr>
                </a:solidFill>
              </a:rPr>
              <a:t>w</a:t>
            </a:r>
            <a:r>
              <a:rPr lang="es-MX" sz="2000" b="1" dirty="0" err="1" smtClean="0">
                <a:solidFill>
                  <a:srgbClr val="5B9BD5">
                    <a:lumMod val="75000"/>
                  </a:srgbClr>
                </a:solidFill>
              </a:rPr>
              <a:t>atch</a:t>
            </a:r>
            <a:r>
              <a:rPr lang="es-MX" sz="2000" b="1" dirty="0" smtClean="0">
                <a:solidFill>
                  <a:srgbClr val="5B9BD5">
                    <a:lumMod val="75000"/>
                  </a:srgbClr>
                </a:solidFill>
              </a:rPr>
              <a:t>- </a:t>
            </a:r>
            <a:r>
              <a:rPr lang="es-MX" sz="2000" b="1" dirty="0" err="1" smtClean="0">
                <a:solidFill>
                  <a:srgbClr val="5B9BD5">
                    <a:lumMod val="75000"/>
                  </a:srgbClr>
                </a:solidFill>
              </a:rPr>
              <a:t>watched</a:t>
            </a:r>
            <a:endParaRPr lang="es-AR" sz="2000" b="1" dirty="0">
              <a:solidFill>
                <a:srgbClr val="5B9BD5">
                  <a:lumMod val="75000"/>
                </a:srgbClr>
              </a:solidFill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3540" y="4679327"/>
            <a:ext cx="5411370" cy="1985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13 CuadroTexto"/>
          <p:cNvSpPr txBox="1"/>
          <p:nvPr/>
        </p:nvSpPr>
        <p:spPr>
          <a:xfrm>
            <a:off x="8170694" y="53834"/>
            <a:ext cx="1296906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58</a:t>
            </a:r>
            <a:endParaRPr lang="es-AR" sz="2000" b="1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78" y="565617"/>
            <a:ext cx="9270313" cy="54974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2 Conector recto"/>
          <p:cNvCxnSpPr/>
          <p:nvPr/>
        </p:nvCxnSpPr>
        <p:spPr>
          <a:xfrm>
            <a:off x="3140243" y="2400635"/>
            <a:ext cx="7700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16 Conector recto"/>
          <p:cNvCxnSpPr/>
          <p:nvPr/>
        </p:nvCxnSpPr>
        <p:spPr>
          <a:xfrm>
            <a:off x="1532021" y="1470200"/>
            <a:ext cx="115503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17 Conector recto"/>
          <p:cNvCxnSpPr/>
          <p:nvPr/>
        </p:nvCxnSpPr>
        <p:spPr>
          <a:xfrm>
            <a:off x="1532021" y="1064906"/>
            <a:ext cx="7299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3621505" y="3314339"/>
            <a:ext cx="115503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21 Conector recto"/>
          <p:cNvCxnSpPr/>
          <p:nvPr/>
        </p:nvCxnSpPr>
        <p:spPr>
          <a:xfrm>
            <a:off x="5831306" y="2856892"/>
            <a:ext cx="115503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"/>
          <p:cNvCxnSpPr/>
          <p:nvPr/>
        </p:nvCxnSpPr>
        <p:spPr>
          <a:xfrm>
            <a:off x="838200" y="2847697"/>
            <a:ext cx="115503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"/>
          <p:cNvCxnSpPr/>
          <p:nvPr/>
        </p:nvCxnSpPr>
        <p:spPr>
          <a:xfrm>
            <a:off x="7243010" y="3750545"/>
            <a:ext cx="157613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25 Conector recto"/>
          <p:cNvCxnSpPr/>
          <p:nvPr/>
        </p:nvCxnSpPr>
        <p:spPr>
          <a:xfrm>
            <a:off x="260684" y="5570621"/>
            <a:ext cx="115503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"/>
          <p:cNvCxnSpPr/>
          <p:nvPr/>
        </p:nvCxnSpPr>
        <p:spPr>
          <a:xfrm>
            <a:off x="3332747" y="5570621"/>
            <a:ext cx="115503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"/>
          <p:cNvCxnSpPr/>
          <p:nvPr/>
        </p:nvCxnSpPr>
        <p:spPr>
          <a:xfrm>
            <a:off x="5089358" y="5570621"/>
            <a:ext cx="115503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>
            <a:off x="5831305" y="3314340"/>
            <a:ext cx="115503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29 CuadroTexto"/>
          <p:cNvSpPr txBox="1"/>
          <p:nvPr/>
        </p:nvSpPr>
        <p:spPr>
          <a:xfrm>
            <a:off x="9257064" y="5046888"/>
            <a:ext cx="267597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rgbClr val="FF0000"/>
                </a:solidFill>
              </a:rPr>
              <a:t>come </a:t>
            </a:r>
            <a:r>
              <a:rPr lang="es-MX" sz="2000" b="1" dirty="0" err="1" smtClean="0">
                <a:solidFill>
                  <a:srgbClr val="FF0000"/>
                </a:solidFill>
              </a:rPr>
              <a:t>out</a:t>
            </a:r>
            <a:r>
              <a:rPr lang="es-MX" sz="2000" b="1" dirty="0" smtClean="0">
                <a:solidFill>
                  <a:srgbClr val="FF0000"/>
                </a:solidFill>
              </a:rPr>
              <a:t> – </a:t>
            </a:r>
            <a:r>
              <a:rPr lang="es-MX" sz="2000" b="1" dirty="0" err="1" smtClean="0">
                <a:solidFill>
                  <a:srgbClr val="FF0000"/>
                </a:solidFill>
              </a:rPr>
              <a:t>came</a:t>
            </a:r>
            <a:r>
              <a:rPr lang="es-MX" sz="2000" b="1" dirty="0" smtClean="0">
                <a:solidFill>
                  <a:srgbClr val="FF0000"/>
                </a:solidFill>
              </a:rPr>
              <a:t> </a:t>
            </a:r>
            <a:r>
              <a:rPr lang="es-MX" sz="2000" b="1" dirty="0" err="1" smtClean="0">
                <a:solidFill>
                  <a:srgbClr val="FF0000"/>
                </a:solidFill>
              </a:rPr>
              <a:t>out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31" name="30 CuadroTexto"/>
          <p:cNvSpPr txBox="1"/>
          <p:nvPr/>
        </p:nvSpPr>
        <p:spPr>
          <a:xfrm>
            <a:off x="9353124" y="5472236"/>
            <a:ext cx="1917981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b="1" dirty="0">
                <a:solidFill>
                  <a:srgbClr val="5B9BD5">
                    <a:lumMod val="75000"/>
                  </a:srgbClr>
                </a:solidFill>
              </a:rPr>
              <a:t>dance</a:t>
            </a:r>
            <a:r>
              <a:rPr lang="es-MX" dirty="0">
                <a:solidFill>
                  <a:prstClr val="black"/>
                </a:solidFill>
              </a:rPr>
              <a:t>-</a:t>
            </a:r>
            <a:r>
              <a:rPr lang="es-MX" sz="2000" b="1" dirty="0" smtClean="0">
                <a:solidFill>
                  <a:srgbClr val="5B9BD5">
                    <a:lumMod val="75000"/>
                  </a:srgbClr>
                </a:solidFill>
              </a:rPr>
              <a:t> </a:t>
            </a:r>
            <a:r>
              <a:rPr lang="es-MX" sz="2000" b="1" dirty="0" err="1" smtClean="0">
                <a:solidFill>
                  <a:srgbClr val="5B9BD5">
                    <a:lumMod val="75000"/>
                  </a:srgbClr>
                </a:solidFill>
              </a:rPr>
              <a:t>danced</a:t>
            </a:r>
            <a:endParaRPr lang="es-AR" sz="2000" b="1" dirty="0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32" name="31 CuadroTexto"/>
          <p:cNvSpPr txBox="1"/>
          <p:nvPr/>
        </p:nvSpPr>
        <p:spPr>
          <a:xfrm>
            <a:off x="9304891" y="5872346"/>
            <a:ext cx="1443789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d</a:t>
            </a:r>
            <a:r>
              <a:rPr lang="es-MX" sz="2000" b="1" dirty="0" err="1" smtClean="0">
                <a:solidFill>
                  <a:srgbClr val="FF0000"/>
                </a:solidFill>
              </a:rPr>
              <a:t>rink-drank</a:t>
            </a:r>
            <a:endParaRPr lang="es-AR" sz="2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927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0" grpId="0" animBg="1"/>
      <p:bldP spid="30" grpId="0" animBg="1"/>
      <p:bldP spid="31" grpId="0" animBg="1"/>
      <p:bldP spid="3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CuadroTexto"/>
          <p:cNvSpPr txBox="1"/>
          <p:nvPr/>
        </p:nvSpPr>
        <p:spPr>
          <a:xfrm>
            <a:off x="9598136" y="888187"/>
            <a:ext cx="2475445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5B9BD5">
                    <a:lumMod val="75000"/>
                  </a:srgbClr>
                </a:solidFill>
              </a:rPr>
              <a:t>h</a:t>
            </a:r>
            <a:r>
              <a:rPr lang="es-MX" sz="2000" b="1" dirty="0" err="1" smtClean="0">
                <a:solidFill>
                  <a:srgbClr val="5B9BD5">
                    <a:lumMod val="75000"/>
                  </a:srgbClr>
                </a:solidFill>
              </a:rPr>
              <a:t>appen</a:t>
            </a:r>
            <a:r>
              <a:rPr lang="es-MX" sz="2000" b="1" dirty="0" smtClean="0">
                <a:solidFill>
                  <a:srgbClr val="5B9BD5">
                    <a:lumMod val="75000"/>
                  </a:srgbClr>
                </a:solidFill>
              </a:rPr>
              <a:t> - </a:t>
            </a:r>
            <a:r>
              <a:rPr lang="es-MX" sz="2000" b="1" dirty="0" err="1" smtClean="0">
                <a:solidFill>
                  <a:srgbClr val="5B9BD5">
                    <a:lumMod val="75000"/>
                  </a:srgbClr>
                </a:solidFill>
              </a:rPr>
              <a:t>happened</a:t>
            </a:r>
            <a:endParaRPr lang="es-AR" sz="2000" b="1" dirty="0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9601199" y="1404378"/>
            <a:ext cx="2221830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5B9BD5">
                    <a:lumMod val="75000"/>
                  </a:srgbClr>
                </a:solidFill>
              </a:rPr>
              <a:t>p</a:t>
            </a:r>
            <a:r>
              <a:rPr lang="es-MX" sz="2000" b="1" dirty="0" smtClean="0">
                <a:solidFill>
                  <a:srgbClr val="5B9BD5">
                    <a:lumMod val="75000"/>
                  </a:srgbClr>
                </a:solidFill>
              </a:rPr>
              <a:t>lan - </a:t>
            </a:r>
            <a:r>
              <a:rPr lang="es-MX" sz="2000" b="1" dirty="0" err="1" smtClean="0">
                <a:solidFill>
                  <a:srgbClr val="5B9BD5">
                    <a:lumMod val="75000"/>
                  </a:srgbClr>
                </a:solidFill>
              </a:rPr>
              <a:t>planned</a:t>
            </a:r>
            <a:endParaRPr lang="es-AR" sz="2000" b="1" dirty="0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9608763" y="1828302"/>
            <a:ext cx="1443789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k</a:t>
            </a:r>
            <a:r>
              <a:rPr lang="es-MX" sz="2000" b="1" dirty="0" err="1" smtClean="0">
                <a:solidFill>
                  <a:srgbClr val="FF0000"/>
                </a:solidFill>
              </a:rPr>
              <a:t>now-knew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9652150" y="2609288"/>
            <a:ext cx="1832811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FF0000"/>
                </a:solidFill>
              </a:rPr>
              <a:t>think</a:t>
            </a:r>
            <a:r>
              <a:rPr lang="es-MX" sz="2000" b="1" dirty="0" smtClean="0">
                <a:solidFill>
                  <a:srgbClr val="FF0000"/>
                </a:solidFill>
              </a:rPr>
              <a:t>- </a:t>
            </a:r>
            <a:r>
              <a:rPr lang="es-MX" sz="2000" b="1" dirty="0" err="1" smtClean="0">
                <a:solidFill>
                  <a:srgbClr val="FF0000"/>
                </a:solidFill>
              </a:rPr>
              <a:t>thought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9669519" y="3099626"/>
            <a:ext cx="1443789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s</a:t>
            </a:r>
            <a:r>
              <a:rPr lang="es-MX" sz="2000" b="1" dirty="0" err="1" smtClean="0">
                <a:solidFill>
                  <a:srgbClr val="FF0000"/>
                </a:solidFill>
              </a:rPr>
              <a:t>ee</a:t>
            </a:r>
            <a:r>
              <a:rPr lang="es-MX" sz="2000" b="1" dirty="0" smtClean="0">
                <a:solidFill>
                  <a:srgbClr val="FF0000"/>
                </a:solidFill>
              </a:rPr>
              <a:t> - </a:t>
            </a:r>
            <a:r>
              <a:rPr lang="es-MX" sz="2000" b="1" dirty="0" err="1" smtClean="0">
                <a:solidFill>
                  <a:srgbClr val="FF0000"/>
                </a:solidFill>
              </a:rPr>
              <a:t>saw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9652151" y="3615706"/>
            <a:ext cx="1443789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FF0000"/>
                </a:solidFill>
              </a:rPr>
              <a:t>c</a:t>
            </a:r>
            <a:r>
              <a:rPr lang="es-MX" sz="2000" b="1" dirty="0" smtClean="0">
                <a:solidFill>
                  <a:srgbClr val="FF0000"/>
                </a:solidFill>
              </a:rPr>
              <a:t>an - </a:t>
            </a:r>
            <a:r>
              <a:rPr lang="es-MX" sz="2000" b="1" dirty="0" err="1" smtClean="0">
                <a:solidFill>
                  <a:srgbClr val="FF0000"/>
                </a:solidFill>
              </a:rPr>
              <a:t>could</a:t>
            </a:r>
            <a:endParaRPr lang="es-AR" sz="2000" b="1" dirty="0">
              <a:solidFill>
                <a:srgbClr val="FF0000"/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8887977" y="5598045"/>
            <a:ext cx="1102242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b</a:t>
            </a:r>
            <a:r>
              <a:rPr lang="es-MX" sz="2000" b="1" dirty="0" err="1" smtClean="0">
                <a:solidFill>
                  <a:srgbClr val="FF0000"/>
                </a:solidFill>
              </a:rPr>
              <a:t>uy</a:t>
            </a:r>
            <a:r>
              <a:rPr lang="es-MX" sz="2000" b="1" dirty="0" smtClean="0">
                <a:solidFill>
                  <a:srgbClr val="FF0000"/>
                </a:solidFill>
              </a:rPr>
              <a:t> – </a:t>
            </a:r>
            <a:r>
              <a:rPr lang="es-MX" sz="2000" b="1" dirty="0" err="1" smtClean="0">
                <a:solidFill>
                  <a:srgbClr val="FF0000"/>
                </a:solidFill>
              </a:rPr>
              <a:t>bought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5009" y="3977143"/>
            <a:ext cx="2116991" cy="2798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14 CuadroTexto"/>
          <p:cNvSpPr txBox="1"/>
          <p:nvPr/>
        </p:nvSpPr>
        <p:spPr>
          <a:xfrm>
            <a:off x="7301600" y="0"/>
            <a:ext cx="1296906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58</a:t>
            </a:r>
            <a:endParaRPr lang="es-AR" sz="2000" b="1" dirty="0">
              <a:solidFill>
                <a:schemeClr val="bg1"/>
              </a:solidFill>
            </a:endParaRP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585" y="739897"/>
            <a:ext cx="9097213" cy="46376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6" name="15 CuadroTexto"/>
          <p:cNvSpPr txBox="1"/>
          <p:nvPr/>
        </p:nvSpPr>
        <p:spPr>
          <a:xfrm>
            <a:off x="9288645" y="4072569"/>
            <a:ext cx="1572727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srgbClr val="5B9BD5">
                    <a:lumMod val="75000"/>
                  </a:srgbClr>
                </a:solidFill>
              </a:rPr>
              <a:t>l</a:t>
            </a:r>
            <a:r>
              <a:rPr lang="es-MX" sz="2000" b="1" dirty="0" smtClean="0">
                <a:solidFill>
                  <a:srgbClr val="5B9BD5">
                    <a:lumMod val="75000"/>
                  </a:srgbClr>
                </a:solidFill>
              </a:rPr>
              <a:t>ook - </a:t>
            </a:r>
            <a:r>
              <a:rPr lang="es-MX" sz="2000" b="1" dirty="0" err="1" smtClean="0">
                <a:solidFill>
                  <a:srgbClr val="5B9BD5">
                    <a:lumMod val="75000"/>
                  </a:srgbClr>
                </a:solidFill>
              </a:rPr>
              <a:t>looked</a:t>
            </a:r>
            <a:endParaRPr lang="es-AR" sz="2000" b="1" dirty="0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9205108" y="4489756"/>
            <a:ext cx="1186305" cy="707886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 smtClean="0">
                <a:solidFill>
                  <a:srgbClr val="5B9BD5">
                    <a:lumMod val="75000"/>
                  </a:srgbClr>
                </a:solidFill>
              </a:rPr>
              <a:t>realize</a:t>
            </a:r>
            <a:r>
              <a:rPr lang="es-MX" sz="2000" b="1" dirty="0" smtClean="0">
                <a:solidFill>
                  <a:srgbClr val="5B9BD5">
                    <a:lumMod val="75000"/>
                  </a:srgbClr>
                </a:solidFill>
              </a:rPr>
              <a:t> - </a:t>
            </a:r>
            <a:r>
              <a:rPr lang="es-MX" sz="2000" b="1" dirty="0" err="1" smtClean="0">
                <a:solidFill>
                  <a:srgbClr val="5B9BD5">
                    <a:lumMod val="75000"/>
                  </a:srgbClr>
                </a:solidFill>
              </a:rPr>
              <a:t>realized</a:t>
            </a:r>
            <a:endParaRPr lang="es-AR" sz="2000" b="1" dirty="0">
              <a:solidFill>
                <a:srgbClr val="5B9BD5">
                  <a:lumMod val="75000"/>
                </a:srgbClr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8546430" y="5197935"/>
            <a:ext cx="1443789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err="1">
                <a:solidFill>
                  <a:srgbClr val="FF0000"/>
                </a:solidFill>
              </a:rPr>
              <a:t>f</a:t>
            </a:r>
            <a:r>
              <a:rPr lang="es-MX" sz="2000" b="1" dirty="0" err="1" smtClean="0">
                <a:solidFill>
                  <a:srgbClr val="FF0000"/>
                </a:solidFill>
              </a:rPr>
              <a:t>eel</a:t>
            </a:r>
            <a:r>
              <a:rPr lang="es-MX" sz="2000" b="1" dirty="0" smtClean="0">
                <a:solidFill>
                  <a:srgbClr val="FF0000"/>
                </a:solidFill>
              </a:rPr>
              <a:t> - </a:t>
            </a:r>
            <a:r>
              <a:rPr lang="es-MX" sz="2000" b="1" dirty="0" err="1" smtClean="0">
                <a:solidFill>
                  <a:srgbClr val="FF0000"/>
                </a:solidFill>
              </a:rPr>
              <a:t>felt</a:t>
            </a:r>
            <a:endParaRPr lang="es-AR" sz="2000" b="1" dirty="0">
              <a:solidFill>
                <a:srgbClr val="FF0000"/>
              </a:solidFill>
            </a:endParaRPr>
          </a:p>
        </p:txBody>
      </p:sp>
      <p:cxnSp>
        <p:nvCxnSpPr>
          <p:cNvPr id="20" name="19 Conector recto"/>
          <p:cNvCxnSpPr/>
          <p:nvPr/>
        </p:nvCxnSpPr>
        <p:spPr>
          <a:xfrm>
            <a:off x="7950053" y="1655627"/>
            <a:ext cx="113378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20 Conector recto"/>
          <p:cNvCxnSpPr/>
          <p:nvPr/>
        </p:nvCxnSpPr>
        <p:spPr>
          <a:xfrm>
            <a:off x="4066470" y="1204076"/>
            <a:ext cx="1311442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23 Conector recto"/>
          <p:cNvCxnSpPr/>
          <p:nvPr/>
        </p:nvCxnSpPr>
        <p:spPr>
          <a:xfrm>
            <a:off x="4722191" y="2091583"/>
            <a:ext cx="7299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24 Conector recto"/>
          <p:cNvCxnSpPr/>
          <p:nvPr/>
        </p:nvCxnSpPr>
        <p:spPr>
          <a:xfrm>
            <a:off x="2033337" y="3058712"/>
            <a:ext cx="1227221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26 Conector recto"/>
          <p:cNvCxnSpPr/>
          <p:nvPr/>
        </p:nvCxnSpPr>
        <p:spPr>
          <a:xfrm>
            <a:off x="2033337" y="3499736"/>
            <a:ext cx="7299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"/>
          <p:cNvCxnSpPr/>
          <p:nvPr/>
        </p:nvCxnSpPr>
        <p:spPr>
          <a:xfrm>
            <a:off x="7787031" y="3977143"/>
            <a:ext cx="7299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28 Conector recto"/>
          <p:cNvCxnSpPr/>
          <p:nvPr/>
        </p:nvCxnSpPr>
        <p:spPr>
          <a:xfrm>
            <a:off x="4066470" y="4472679"/>
            <a:ext cx="7299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29 Conector recto"/>
          <p:cNvCxnSpPr/>
          <p:nvPr/>
        </p:nvCxnSpPr>
        <p:spPr>
          <a:xfrm>
            <a:off x="7868590" y="4472679"/>
            <a:ext cx="7299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Conector recto"/>
          <p:cNvCxnSpPr/>
          <p:nvPr/>
        </p:nvCxnSpPr>
        <p:spPr>
          <a:xfrm>
            <a:off x="4722191" y="4870830"/>
            <a:ext cx="7299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"/>
          <p:cNvCxnSpPr/>
          <p:nvPr/>
        </p:nvCxnSpPr>
        <p:spPr>
          <a:xfrm>
            <a:off x="7713432" y="4834735"/>
            <a:ext cx="72991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224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4" grpId="0" animBg="1"/>
      <p:bldP spid="16" grpId="0" animBg="1"/>
      <p:bldP spid="18" grpId="0" animBg="1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524461" y="4685046"/>
            <a:ext cx="1134979" cy="400110"/>
          </a:xfrm>
          <a:prstGeom prst="rect">
            <a:avLst/>
          </a:prstGeom>
          <a:solidFill>
            <a:srgbClr val="FF99CC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6. JENNY</a:t>
            </a:r>
            <a:endParaRPr lang="es-AR" sz="2000" b="1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500398" y="2186016"/>
            <a:ext cx="1159042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2. ANDY</a:t>
            </a:r>
            <a:endParaRPr lang="es-AR" sz="2000" b="1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24461" y="2692425"/>
            <a:ext cx="1134979" cy="40011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3. MINA</a:t>
            </a:r>
            <a:endParaRPr lang="es-AR" sz="2000" b="1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24461" y="1667005"/>
            <a:ext cx="1159042" cy="400110"/>
          </a:xfrm>
          <a:prstGeom prst="rect">
            <a:avLst/>
          </a:prstGeom>
          <a:solidFill>
            <a:srgbClr val="FF99CC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1. JENNY</a:t>
            </a:r>
            <a:endParaRPr lang="es-AR" sz="2000" b="1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477253" y="3194385"/>
            <a:ext cx="1159042" cy="40011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4</a:t>
            </a:r>
            <a:r>
              <a:rPr lang="es-MX" sz="20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. ANDY</a:t>
            </a:r>
            <a:endParaRPr lang="es-AR" sz="2000" b="1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00398" y="3724646"/>
            <a:ext cx="1134979" cy="400110"/>
          </a:xfrm>
          <a:prstGeom prst="rect">
            <a:avLst/>
          </a:prstGeom>
          <a:solidFill>
            <a:srgbClr val="00FF00"/>
          </a:solidFill>
        </p:spPr>
        <p:txBody>
          <a:bodyPr wrap="square" rtlCol="0">
            <a:spAutoFit/>
          </a:bodyPr>
          <a:lstStyle/>
          <a:p>
            <a:r>
              <a:rPr lang="es-MX" sz="2000" b="1" dirty="0">
                <a:solidFill>
                  <a:prstClr val="black">
                    <a:lumMod val="85000"/>
                    <a:lumOff val="15000"/>
                  </a:prstClr>
                </a:solidFill>
              </a:rPr>
              <a:t>5</a:t>
            </a:r>
            <a:r>
              <a:rPr lang="es-MX" sz="2000" b="1" dirty="0" smtClean="0">
                <a:solidFill>
                  <a:prstClr val="black">
                    <a:lumMod val="85000"/>
                    <a:lumOff val="15000"/>
                  </a:prstClr>
                </a:solidFill>
              </a:rPr>
              <a:t>. MINA</a:t>
            </a:r>
            <a:endParaRPr lang="es-AR" sz="2000" b="1" dirty="0">
              <a:solidFill>
                <a:prstClr val="black">
                  <a:lumMod val="85000"/>
                  <a:lumOff val="15000"/>
                </a:prst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10167263" y="831055"/>
            <a:ext cx="1296906" cy="400110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r>
              <a:rPr lang="es-MX" sz="2000" b="1" dirty="0" smtClean="0">
                <a:solidFill>
                  <a:schemeClr val="bg1"/>
                </a:solidFill>
              </a:rPr>
              <a:t>Page 58</a:t>
            </a:r>
            <a:endParaRPr lang="es-AR" sz="2000" b="1" dirty="0">
              <a:solidFill>
                <a:schemeClr val="bg1"/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53" y="176942"/>
            <a:ext cx="6252828" cy="1251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839" y="5614657"/>
            <a:ext cx="5808161" cy="1085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6613" y="1614157"/>
            <a:ext cx="7974012" cy="4000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566275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1592179" y="228380"/>
            <a:ext cx="7636041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A Where </a:t>
            </a:r>
            <a:r>
              <a:rPr lang="en-US" sz="2400" dirty="0" smtClean="0"/>
              <a:t> </a:t>
            </a:r>
            <a:r>
              <a:rPr lang="en-US" sz="2400" i="1" dirty="0"/>
              <a:t>did you </a:t>
            </a:r>
            <a:r>
              <a:rPr lang="en-US" sz="2400" b="1" i="1" dirty="0" smtClean="0"/>
              <a:t>go</a:t>
            </a:r>
            <a:r>
              <a:rPr lang="en-US" sz="2400" i="1" dirty="0" smtClean="0"/>
              <a:t> </a:t>
            </a:r>
            <a:r>
              <a:rPr lang="en-US" sz="2400" dirty="0"/>
              <a:t>last night?</a:t>
            </a:r>
          </a:p>
          <a:p>
            <a:r>
              <a:rPr lang="en-US" sz="2400" dirty="0"/>
              <a:t>B I </a:t>
            </a:r>
            <a:r>
              <a:rPr lang="en-US" sz="2400" b="1" dirty="0"/>
              <a:t>went</a:t>
            </a:r>
            <a:r>
              <a:rPr lang="en-US" sz="2400" dirty="0"/>
              <a:t> to that new sushi bar in town.</a:t>
            </a:r>
          </a:p>
          <a:p>
            <a:r>
              <a:rPr lang="es-AR" sz="2400" dirty="0"/>
              <a:t>A </a:t>
            </a:r>
            <a:r>
              <a:rPr lang="es-AR" sz="2400" b="1" dirty="0" err="1" smtClean="0"/>
              <a:t>Was</a:t>
            </a:r>
            <a:r>
              <a:rPr lang="es-AR" sz="2400" dirty="0" smtClean="0"/>
              <a:t> </a:t>
            </a:r>
            <a:r>
              <a:rPr lang="es-AR" sz="2400" dirty="0" err="1" smtClean="0"/>
              <a:t>it</a:t>
            </a:r>
            <a:r>
              <a:rPr lang="es-AR" sz="2400" dirty="0" smtClean="0"/>
              <a:t> </a:t>
            </a:r>
            <a:r>
              <a:rPr lang="es-AR" sz="2400" dirty="0" err="1" smtClean="0"/>
              <a:t>good</a:t>
            </a:r>
            <a:r>
              <a:rPr lang="es-AR" sz="2400" dirty="0"/>
              <a:t>?</a:t>
            </a:r>
          </a:p>
          <a:p>
            <a:r>
              <a:rPr lang="en-US" sz="2400" dirty="0"/>
              <a:t>B Yes, it </a:t>
            </a:r>
            <a:r>
              <a:rPr lang="en-US" sz="2400" b="1" dirty="0"/>
              <a:t>was</a:t>
            </a:r>
            <a:r>
              <a:rPr lang="en-US" sz="2400" dirty="0"/>
              <a:t> great.</a:t>
            </a:r>
          </a:p>
          <a:p>
            <a:r>
              <a:rPr lang="es-AR" sz="2400" dirty="0"/>
              <a:t>A </a:t>
            </a:r>
            <a:r>
              <a:rPr lang="es-AR" sz="2400" dirty="0" err="1"/>
              <a:t>Who</a:t>
            </a:r>
            <a:r>
              <a:rPr lang="es-AR" sz="2400" dirty="0"/>
              <a:t> </a:t>
            </a:r>
            <a:r>
              <a:rPr lang="es-AR" sz="2400" dirty="0" err="1" smtClean="0"/>
              <a:t>did</a:t>
            </a:r>
            <a:r>
              <a:rPr lang="es-AR" sz="2400" dirty="0" smtClean="0"/>
              <a:t> </a:t>
            </a:r>
            <a:r>
              <a:rPr lang="es-AR" sz="2400" dirty="0" err="1" smtClean="0"/>
              <a:t>you</a:t>
            </a:r>
            <a:r>
              <a:rPr lang="es-AR" sz="2400" dirty="0" smtClean="0"/>
              <a:t> </a:t>
            </a:r>
            <a:r>
              <a:rPr lang="es-AR" sz="2400" b="1" dirty="0" err="1" smtClean="0"/>
              <a:t>go</a:t>
            </a:r>
            <a:r>
              <a:rPr lang="es-AR" sz="2400" b="1" dirty="0" smtClean="0"/>
              <a:t> </a:t>
            </a:r>
            <a:r>
              <a:rPr lang="es-AR" sz="2400" u="sng" dirty="0" err="1"/>
              <a:t>with</a:t>
            </a:r>
            <a:r>
              <a:rPr lang="es-AR" sz="2400" dirty="0"/>
              <a:t>?</a:t>
            </a:r>
          </a:p>
          <a:p>
            <a:r>
              <a:rPr lang="en-US" sz="2400" dirty="0"/>
              <a:t>B I </a:t>
            </a:r>
            <a:r>
              <a:rPr lang="en-US" sz="2400" b="1" dirty="0"/>
              <a:t>went</a:t>
            </a:r>
            <a:r>
              <a:rPr lang="en-US" sz="2400" dirty="0"/>
              <a:t> with my girlfriend.</a:t>
            </a:r>
          </a:p>
          <a:p>
            <a:r>
              <a:rPr lang="es-AR" sz="2400" dirty="0"/>
              <a:t>A </a:t>
            </a:r>
            <a:r>
              <a:rPr lang="es-AR" sz="2400" dirty="0" err="1" smtClean="0"/>
              <a:t>What</a:t>
            </a:r>
            <a:r>
              <a:rPr lang="es-AR" sz="2400" dirty="0" smtClean="0"/>
              <a:t> </a:t>
            </a:r>
            <a:r>
              <a:rPr lang="es-AR" sz="2400" dirty="0" err="1" smtClean="0"/>
              <a:t>did</a:t>
            </a:r>
            <a:r>
              <a:rPr lang="es-AR" sz="2400" dirty="0" smtClean="0"/>
              <a:t> </a:t>
            </a:r>
            <a:r>
              <a:rPr lang="es-AR" sz="2400" dirty="0" err="1" smtClean="0"/>
              <a:t>you</a:t>
            </a:r>
            <a:r>
              <a:rPr lang="es-AR" sz="2400" dirty="0" smtClean="0"/>
              <a:t> </a:t>
            </a:r>
            <a:r>
              <a:rPr lang="es-AR" sz="2400" b="1" dirty="0" err="1" smtClean="0"/>
              <a:t>wear</a:t>
            </a:r>
            <a:r>
              <a:rPr lang="es-AR" sz="2400" dirty="0" smtClean="0"/>
              <a:t> ?</a:t>
            </a:r>
            <a:endParaRPr lang="es-AR" sz="2400" dirty="0"/>
          </a:p>
          <a:p>
            <a:r>
              <a:rPr lang="en-US" sz="2400" dirty="0"/>
              <a:t>B I </a:t>
            </a:r>
            <a:r>
              <a:rPr lang="en-US" sz="2400" b="1" dirty="0"/>
              <a:t>wore</a:t>
            </a:r>
            <a:r>
              <a:rPr lang="en-US" sz="2400" dirty="0"/>
              <a:t> </a:t>
            </a:r>
            <a:r>
              <a:rPr lang="en-US" sz="2400" dirty="0" smtClean="0"/>
              <a:t>jeans, my new blue shirt and a jacket .</a:t>
            </a:r>
            <a:endParaRPr lang="en-US" sz="2400" dirty="0"/>
          </a:p>
          <a:p>
            <a:r>
              <a:rPr lang="en-US" sz="2400" dirty="0"/>
              <a:t>A What time </a:t>
            </a:r>
            <a:r>
              <a:rPr lang="en-US" sz="2400" dirty="0" smtClean="0"/>
              <a:t>did you </a:t>
            </a:r>
            <a:r>
              <a:rPr lang="en-US" sz="2400" b="1" u="sng" dirty="0" smtClean="0"/>
              <a:t>get</a:t>
            </a:r>
            <a:r>
              <a:rPr lang="en-US" sz="2400" u="sng" dirty="0" smtClean="0"/>
              <a:t> </a:t>
            </a:r>
            <a:r>
              <a:rPr lang="en-US" sz="2400" u="sng" dirty="0"/>
              <a:t>home</a:t>
            </a:r>
            <a:r>
              <a:rPr lang="en-US" sz="2400" dirty="0"/>
              <a:t>?</a:t>
            </a:r>
          </a:p>
          <a:p>
            <a:r>
              <a:rPr lang="en-US" sz="2400" dirty="0"/>
              <a:t>B We </a:t>
            </a:r>
            <a:r>
              <a:rPr lang="en-US" sz="2400" b="1" u="sng" dirty="0"/>
              <a:t>got</a:t>
            </a:r>
            <a:r>
              <a:rPr lang="en-US" sz="2400" u="sng" dirty="0"/>
              <a:t> home </a:t>
            </a:r>
            <a:r>
              <a:rPr lang="en-US" sz="2400" dirty="0"/>
              <a:t>at about midnight.</a:t>
            </a:r>
          </a:p>
          <a:p>
            <a:r>
              <a:rPr lang="en-US" sz="2400" dirty="0"/>
              <a:t>A </a:t>
            </a:r>
            <a:r>
              <a:rPr lang="en-US" sz="2400" dirty="0" smtClean="0"/>
              <a:t>Did you </a:t>
            </a:r>
            <a:r>
              <a:rPr lang="en-US" sz="2400" b="1" dirty="0" smtClean="0"/>
              <a:t>take</a:t>
            </a:r>
            <a:r>
              <a:rPr lang="en-US" sz="2400" dirty="0" smtClean="0"/>
              <a:t> a </a:t>
            </a:r>
            <a:r>
              <a:rPr lang="en-US" sz="2400" dirty="0"/>
              <a:t>taxi home?</a:t>
            </a:r>
          </a:p>
          <a:p>
            <a:r>
              <a:rPr lang="en-US" sz="2400" dirty="0"/>
              <a:t>B </a:t>
            </a:r>
            <a:r>
              <a:rPr lang="en-US" sz="2400" dirty="0" smtClean="0"/>
              <a:t>Yes, we </a:t>
            </a:r>
            <a:r>
              <a:rPr lang="en-US" sz="2400" b="1" dirty="0" smtClean="0"/>
              <a:t>took</a:t>
            </a:r>
            <a:r>
              <a:rPr lang="en-US" sz="2400" dirty="0" smtClean="0"/>
              <a:t> a taxi.  </a:t>
            </a:r>
            <a:r>
              <a:rPr lang="en-US" sz="2400" dirty="0"/>
              <a:t>We </a:t>
            </a:r>
            <a:r>
              <a:rPr lang="en-US" sz="2400" u="sng" dirty="0"/>
              <a:t>didn't want to drive.</a:t>
            </a:r>
          </a:p>
          <a:p>
            <a:r>
              <a:rPr lang="en-US" sz="2400" dirty="0"/>
              <a:t>A Did </a:t>
            </a:r>
            <a:r>
              <a:rPr lang="en-US" sz="2400" dirty="0" smtClean="0"/>
              <a:t>you </a:t>
            </a:r>
            <a:r>
              <a:rPr lang="en-US" sz="2400" b="1" dirty="0" smtClean="0"/>
              <a:t>have</a:t>
            </a:r>
            <a:r>
              <a:rPr lang="en-US" sz="2400" dirty="0" smtClean="0"/>
              <a:t> </a:t>
            </a:r>
            <a:r>
              <a:rPr lang="en-US" sz="2400" dirty="0"/>
              <a:t>a good time?</a:t>
            </a:r>
          </a:p>
          <a:p>
            <a:r>
              <a:rPr lang="en-US" sz="2400" dirty="0"/>
              <a:t>B Yes, we </a:t>
            </a:r>
            <a:r>
              <a:rPr lang="en-US" sz="2400" b="1" dirty="0"/>
              <a:t>had</a:t>
            </a:r>
            <a:r>
              <a:rPr lang="en-US" sz="2400" dirty="0"/>
              <a:t> a great time. The food </a:t>
            </a:r>
            <a:r>
              <a:rPr lang="en-US" sz="2400" b="1" dirty="0"/>
              <a:t>was </a:t>
            </a:r>
            <a:r>
              <a:rPr lang="en-US" sz="2400" dirty="0"/>
              <a:t>delicious!</a:t>
            </a:r>
          </a:p>
          <a:p>
            <a:r>
              <a:rPr lang="es-AR" sz="2400" dirty="0"/>
              <a:t>A </a:t>
            </a:r>
            <a:r>
              <a:rPr lang="es-AR" sz="2400" b="1" dirty="0" err="1" smtClean="0"/>
              <a:t>Was</a:t>
            </a:r>
            <a:r>
              <a:rPr lang="es-AR" sz="2400" dirty="0" smtClean="0"/>
              <a:t> </a:t>
            </a:r>
            <a:r>
              <a:rPr lang="es-AR" sz="2400" dirty="0" err="1"/>
              <a:t>it</a:t>
            </a:r>
            <a:r>
              <a:rPr lang="es-AR" sz="2400" dirty="0"/>
              <a:t> </a:t>
            </a:r>
            <a:r>
              <a:rPr lang="es-AR" sz="2400" dirty="0" err="1"/>
              <a:t>expensive</a:t>
            </a:r>
            <a:r>
              <a:rPr lang="es-AR" sz="2400" dirty="0"/>
              <a:t>?</a:t>
            </a:r>
          </a:p>
          <a:p>
            <a:r>
              <a:rPr lang="es-AR" sz="2400" dirty="0"/>
              <a:t>B Yes, a bit.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415591"/>
            <a:ext cx="3633871" cy="2609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534" y="3429000"/>
            <a:ext cx="3781425" cy="26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14604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2193757" y="312820"/>
            <a:ext cx="7828547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/>
              <a:t>A Where D</a:t>
            </a:r>
            <a:r>
              <a:rPr lang="en-US" sz="2400" i="1" dirty="0" smtClean="0"/>
              <a:t>id </a:t>
            </a:r>
            <a:r>
              <a:rPr lang="en-US" sz="2400" i="1" dirty="0"/>
              <a:t>you </a:t>
            </a:r>
            <a:r>
              <a:rPr lang="en-US" sz="2400" i="1" dirty="0" smtClean="0"/>
              <a:t>_______ </a:t>
            </a:r>
            <a:r>
              <a:rPr lang="en-US" sz="2400" dirty="0"/>
              <a:t>last night?</a:t>
            </a:r>
          </a:p>
          <a:p>
            <a:r>
              <a:rPr lang="en-US" sz="2400" dirty="0"/>
              <a:t>B I went to that new sushi bar in town.</a:t>
            </a:r>
          </a:p>
          <a:p>
            <a:r>
              <a:rPr lang="es-AR" sz="2400" dirty="0"/>
              <a:t>A </a:t>
            </a:r>
            <a:r>
              <a:rPr lang="es-AR" sz="2400" dirty="0" smtClean="0"/>
              <a:t>_____________ </a:t>
            </a:r>
            <a:r>
              <a:rPr lang="es-AR" sz="2400" dirty="0" err="1" smtClean="0"/>
              <a:t>it</a:t>
            </a:r>
            <a:r>
              <a:rPr lang="es-AR" sz="2400" dirty="0" smtClean="0"/>
              <a:t> </a:t>
            </a:r>
            <a:r>
              <a:rPr lang="es-AR" sz="2400" dirty="0" err="1" smtClean="0"/>
              <a:t>good</a:t>
            </a:r>
            <a:r>
              <a:rPr lang="es-AR" sz="2400" dirty="0"/>
              <a:t>?</a:t>
            </a:r>
          </a:p>
          <a:p>
            <a:r>
              <a:rPr lang="en-US" sz="2400" dirty="0"/>
              <a:t>B Yes, it was great.</a:t>
            </a:r>
          </a:p>
          <a:p>
            <a:r>
              <a:rPr lang="es-AR" sz="2400" dirty="0"/>
              <a:t>A </a:t>
            </a:r>
            <a:r>
              <a:rPr lang="es-AR" sz="2400" dirty="0" err="1"/>
              <a:t>Who</a:t>
            </a:r>
            <a:r>
              <a:rPr lang="es-AR" sz="2400" dirty="0"/>
              <a:t> </a:t>
            </a:r>
            <a:r>
              <a:rPr lang="es-AR" sz="2400" dirty="0" smtClean="0"/>
              <a:t>________________ </a:t>
            </a:r>
            <a:r>
              <a:rPr lang="es-AR" sz="2400" dirty="0" err="1"/>
              <a:t>with</a:t>
            </a:r>
            <a:r>
              <a:rPr lang="es-AR" sz="2400" dirty="0"/>
              <a:t>?</a:t>
            </a:r>
          </a:p>
          <a:p>
            <a:r>
              <a:rPr lang="en-US" sz="2400" dirty="0"/>
              <a:t>B I went with my girlfriend.</a:t>
            </a:r>
          </a:p>
          <a:p>
            <a:r>
              <a:rPr lang="es-AR" sz="2400" dirty="0"/>
              <a:t>A </a:t>
            </a:r>
            <a:r>
              <a:rPr lang="es-AR" sz="2400" dirty="0" err="1"/>
              <a:t>What</a:t>
            </a:r>
            <a:r>
              <a:rPr lang="es-AR" sz="2400" dirty="0"/>
              <a:t> </a:t>
            </a:r>
            <a:r>
              <a:rPr lang="es-AR" sz="2400" dirty="0" smtClean="0"/>
              <a:t> _____________________ </a:t>
            </a:r>
            <a:r>
              <a:rPr lang="es-AR" sz="2400" dirty="0"/>
              <a:t>?</a:t>
            </a:r>
          </a:p>
          <a:p>
            <a:r>
              <a:rPr lang="en-US" sz="2400" dirty="0"/>
              <a:t>B I wore jeans and my new black shirt.</a:t>
            </a:r>
          </a:p>
          <a:p>
            <a:r>
              <a:rPr lang="en-US" sz="2400" dirty="0"/>
              <a:t>A What time </a:t>
            </a:r>
            <a:r>
              <a:rPr lang="en-US" sz="2400" dirty="0" smtClean="0"/>
              <a:t>________________ </a:t>
            </a:r>
            <a:r>
              <a:rPr lang="en-US" sz="2400" dirty="0"/>
              <a:t>home?</a:t>
            </a:r>
          </a:p>
          <a:p>
            <a:r>
              <a:rPr lang="en-US" sz="2400" dirty="0"/>
              <a:t>B We got home at about midnight.</a:t>
            </a:r>
          </a:p>
          <a:p>
            <a:r>
              <a:rPr lang="en-US" sz="2400" dirty="0"/>
              <a:t>A </a:t>
            </a:r>
            <a:r>
              <a:rPr lang="en-US" sz="2400" dirty="0" smtClean="0"/>
              <a:t>________________ </a:t>
            </a:r>
            <a:r>
              <a:rPr lang="en-US" sz="2400" dirty="0"/>
              <a:t>a taxi home?</a:t>
            </a:r>
          </a:p>
          <a:p>
            <a:r>
              <a:rPr lang="en-US" sz="2400" dirty="0"/>
              <a:t>B </a:t>
            </a:r>
            <a:r>
              <a:rPr lang="en-US" sz="2400" dirty="0" smtClean="0"/>
              <a:t>Yes, we took a taxi. </a:t>
            </a:r>
            <a:r>
              <a:rPr lang="en-US" sz="2400" dirty="0"/>
              <a:t>We didn't want to drive.</a:t>
            </a:r>
          </a:p>
          <a:p>
            <a:r>
              <a:rPr lang="en-US" sz="2400" dirty="0"/>
              <a:t>A Did </a:t>
            </a:r>
            <a:r>
              <a:rPr lang="en-US" sz="2400" dirty="0" smtClean="0"/>
              <a:t> _____________________ </a:t>
            </a:r>
            <a:r>
              <a:rPr lang="en-US" sz="2400" dirty="0"/>
              <a:t>a good time?</a:t>
            </a:r>
          </a:p>
          <a:p>
            <a:r>
              <a:rPr lang="en-US" sz="2400" dirty="0"/>
              <a:t>B Yes, we had a great time. The food was delicious!</a:t>
            </a:r>
          </a:p>
          <a:p>
            <a:r>
              <a:rPr lang="es-AR" sz="2400" dirty="0"/>
              <a:t>A </a:t>
            </a:r>
            <a:r>
              <a:rPr lang="es-AR" sz="2400" dirty="0" smtClean="0"/>
              <a:t>__________</a:t>
            </a:r>
            <a:r>
              <a:rPr lang="es-AR" sz="2400" dirty="0" err="1" smtClean="0"/>
              <a:t>it</a:t>
            </a:r>
            <a:r>
              <a:rPr lang="es-AR" sz="2400" dirty="0" smtClean="0"/>
              <a:t> </a:t>
            </a:r>
            <a:r>
              <a:rPr lang="es-AR" sz="2400" dirty="0" err="1" smtClean="0"/>
              <a:t>expensive</a:t>
            </a:r>
            <a:r>
              <a:rPr lang="es-AR" sz="2400" dirty="0"/>
              <a:t>?</a:t>
            </a:r>
          </a:p>
          <a:p>
            <a:r>
              <a:rPr lang="es-AR" sz="2400" dirty="0"/>
              <a:t>B Yes, a bit.</a:t>
            </a:r>
          </a:p>
        </p:txBody>
      </p:sp>
    </p:spTree>
    <p:extLst>
      <p:ext uri="{BB962C8B-B14F-4D97-AF65-F5344CB8AC3E}">
        <p14:creationId xmlns:p14="http://schemas.microsoft.com/office/powerpoint/2010/main" val="371786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Rectángulo"/>
          <p:cNvSpPr/>
          <p:nvPr/>
        </p:nvSpPr>
        <p:spPr>
          <a:xfrm>
            <a:off x="445169" y="288537"/>
            <a:ext cx="8145378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400"/>
              </a:lnSpc>
            </a:pPr>
            <a:r>
              <a:rPr lang="en-US" sz="2500" dirty="0"/>
              <a:t>It was my girlfriend's birthday last </a:t>
            </a:r>
            <a:r>
              <a:rPr lang="en-US" sz="2500" dirty="0" smtClean="0"/>
              <a:t>Saturday, so </a:t>
            </a:r>
            <a:r>
              <a:rPr lang="en-US" sz="2500" dirty="0"/>
              <a:t>we </a:t>
            </a:r>
            <a:r>
              <a:rPr lang="en-US" sz="2500" b="1" dirty="0" smtClean="0">
                <a:solidFill>
                  <a:srgbClr val="FF0000"/>
                </a:solidFill>
              </a:rPr>
              <a:t>went</a:t>
            </a:r>
            <a:r>
              <a:rPr lang="en-US" sz="2500" b="1" i="1" dirty="0" smtClean="0">
                <a:solidFill>
                  <a:srgbClr val="FF0000"/>
                </a:solidFill>
              </a:rPr>
              <a:t> </a:t>
            </a:r>
            <a:r>
              <a:rPr lang="en-US" sz="2500" b="1" dirty="0">
                <a:solidFill>
                  <a:srgbClr val="FF0000"/>
                </a:solidFill>
              </a:rPr>
              <a:t>away</a:t>
            </a:r>
            <a:r>
              <a:rPr lang="en-US" sz="2500" dirty="0">
                <a:solidFill>
                  <a:srgbClr val="FF0000"/>
                </a:solidFill>
              </a:rPr>
              <a:t> </a:t>
            </a:r>
            <a:r>
              <a:rPr lang="en-US" sz="2500" dirty="0"/>
              <a:t>for the weekend.</a:t>
            </a:r>
          </a:p>
          <a:p>
            <a:pPr>
              <a:lnSpc>
                <a:spcPts val="3400"/>
              </a:lnSpc>
            </a:pPr>
            <a:r>
              <a:rPr lang="en-US" sz="2500" dirty="0"/>
              <a:t>I </a:t>
            </a:r>
            <a:r>
              <a:rPr lang="en-US" sz="2500" b="1" dirty="0">
                <a:solidFill>
                  <a:schemeClr val="accent5">
                    <a:lumMod val="75000"/>
                  </a:schemeClr>
                </a:solidFill>
              </a:rPr>
              <a:t>booked</a:t>
            </a:r>
            <a:r>
              <a:rPr lang="en-US" sz="2500" dirty="0"/>
              <a:t> a hotel </a:t>
            </a:r>
            <a:r>
              <a:rPr lang="en-US" sz="2500" u="sng" dirty="0"/>
              <a:t>on</a:t>
            </a:r>
            <a:r>
              <a:rPr lang="en-US" sz="2500" dirty="0"/>
              <a:t> the internet, and </a:t>
            </a:r>
            <a:r>
              <a:rPr lang="en-US" sz="2500" u="sng" dirty="0" smtClean="0"/>
              <a:t>on </a:t>
            </a:r>
            <a:r>
              <a:rPr lang="en-US" sz="2500" dirty="0" smtClean="0"/>
              <a:t>Friday </a:t>
            </a:r>
            <a:r>
              <a:rPr lang="en-US" sz="2500" dirty="0"/>
              <a:t>we </a:t>
            </a:r>
            <a:r>
              <a:rPr lang="en-US" sz="2500" b="1" dirty="0" smtClean="0">
                <a:solidFill>
                  <a:srgbClr val="FF0000"/>
                </a:solidFill>
              </a:rPr>
              <a:t>took</a:t>
            </a:r>
            <a:r>
              <a:rPr lang="en-US" sz="2500" dirty="0" smtClean="0"/>
              <a:t> </a:t>
            </a:r>
            <a:r>
              <a:rPr lang="en-US" sz="2500" dirty="0"/>
              <a:t>the train to the coast. </a:t>
            </a:r>
            <a:r>
              <a:rPr lang="en-US" sz="2500" dirty="0" smtClean="0"/>
              <a:t>It </a:t>
            </a:r>
            <a:r>
              <a:rPr lang="en-US" sz="2500" b="1" dirty="0" smtClean="0"/>
              <a:t>was</a:t>
            </a:r>
            <a:r>
              <a:rPr lang="en-US" sz="2500" dirty="0" smtClean="0"/>
              <a:t> </a:t>
            </a:r>
            <a:r>
              <a:rPr lang="en-US" sz="2500" dirty="0"/>
              <a:t>quite late when we </a:t>
            </a:r>
            <a:r>
              <a:rPr lang="en-US" sz="2500" b="1" dirty="0">
                <a:solidFill>
                  <a:srgbClr val="0070C0"/>
                </a:solidFill>
              </a:rPr>
              <a:t>arrived</a:t>
            </a:r>
            <a:r>
              <a:rPr lang="en-US" sz="2500" dirty="0"/>
              <a:t>, so we </a:t>
            </a:r>
            <a:r>
              <a:rPr lang="en-US" sz="2500" dirty="0" smtClean="0"/>
              <a:t>just </a:t>
            </a:r>
            <a:r>
              <a:rPr lang="en-US" sz="2500" b="1" dirty="0" smtClean="0">
                <a:solidFill>
                  <a:srgbClr val="FF0000"/>
                </a:solidFill>
              </a:rPr>
              <a:t>ate</a:t>
            </a:r>
            <a:r>
              <a:rPr lang="en-US" sz="2500" dirty="0" smtClean="0"/>
              <a:t> a </a:t>
            </a:r>
            <a:r>
              <a:rPr lang="en-US" sz="2500" dirty="0"/>
              <a:t>sandwich and </a:t>
            </a:r>
            <a:r>
              <a:rPr lang="en-US" sz="2500" b="1" dirty="0" smtClean="0">
                <a:solidFill>
                  <a:srgbClr val="FF0000"/>
                </a:solidFill>
              </a:rPr>
              <a:t>went</a:t>
            </a:r>
            <a:r>
              <a:rPr lang="en-US" sz="2500" dirty="0" smtClean="0"/>
              <a:t> </a:t>
            </a:r>
            <a:r>
              <a:rPr lang="en-US" sz="2500" dirty="0"/>
              <a:t>to bed.</a:t>
            </a:r>
          </a:p>
          <a:p>
            <a:pPr>
              <a:lnSpc>
                <a:spcPts val="3400"/>
              </a:lnSpc>
            </a:pPr>
            <a:r>
              <a:rPr lang="en-US" sz="2500" dirty="0"/>
              <a:t>The next day, we </a:t>
            </a:r>
            <a:r>
              <a:rPr lang="en-US" sz="2500" b="1" dirty="0" smtClean="0">
                <a:solidFill>
                  <a:srgbClr val="FF0000"/>
                </a:solidFill>
              </a:rPr>
              <a:t>got </a:t>
            </a:r>
            <a:r>
              <a:rPr lang="en-US" sz="2500" b="1" dirty="0">
                <a:solidFill>
                  <a:srgbClr val="FF0000"/>
                </a:solidFill>
              </a:rPr>
              <a:t>up </a:t>
            </a:r>
            <a:r>
              <a:rPr lang="en-US" sz="2500" dirty="0"/>
              <a:t>early </a:t>
            </a:r>
            <a:r>
              <a:rPr lang="en-US" sz="2500" dirty="0" smtClean="0"/>
              <a:t>and </a:t>
            </a:r>
            <a:r>
              <a:rPr lang="en-US" sz="2500" b="1" dirty="0" smtClean="0">
                <a:solidFill>
                  <a:srgbClr val="FF0000"/>
                </a:solidFill>
              </a:rPr>
              <a:t>had breakfast </a:t>
            </a:r>
            <a:r>
              <a:rPr lang="en-US" sz="2500" dirty="0"/>
              <a:t>in the hotel. It </a:t>
            </a:r>
            <a:r>
              <a:rPr lang="en-US" sz="2500" b="1" dirty="0"/>
              <a:t>was</a:t>
            </a:r>
            <a:r>
              <a:rPr lang="en-US" sz="2500" dirty="0"/>
              <a:t> </a:t>
            </a:r>
            <a:r>
              <a:rPr lang="en-US" sz="2500" dirty="0" smtClean="0"/>
              <a:t>a beautiful </a:t>
            </a:r>
            <a:r>
              <a:rPr lang="en-US" sz="2500" dirty="0"/>
              <a:t>day, so we </a:t>
            </a:r>
            <a:r>
              <a:rPr lang="en-US" sz="2500" b="1" dirty="0" smtClean="0">
                <a:solidFill>
                  <a:srgbClr val="FF0000"/>
                </a:solidFill>
              </a:rPr>
              <a:t>went</a:t>
            </a:r>
            <a:r>
              <a:rPr lang="en-US" sz="2500" dirty="0" smtClean="0"/>
              <a:t> </a:t>
            </a:r>
            <a:r>
              <a:rPr lang="en-US" sz="2500" dirty="0"/>
              <a:t>to the </a:t>
            </a:r>
            <a:r>
              <a:rPr lang="en-US" sz="2500" dirty="0" smtClean="0"/>
              <a:t>beach. We </a:t>
            </a:r>
            <a:r>
              <a:rPr lang="en-US" sz="2500" b="1" dirty="0" smtClean="0">
                <a:solidFill>
                  <a:srgbClr val="FF0000"/>
                </a:solidFill>
              </a:rPr>
              <a:t>had</a:t>
            </a:r>
            <a:r>
              <a:rPr lang="en-US" sz="2500" dirty="0" smtClean="0">
                <a:solidFill>
                  <a:srgbClr val="FF0000"/>
                </a:solidFill>
              </a:rPr>
              <a:t> </a:t>
            </a:r>
            <a:r>
              <a:rPr lang="en-US" sz="2500" dirty="0"/>
              <a:t>a swim in the morning, and </a:t>
            </a:r>
            <a:r>
              <a:rPr lang="en-US" sz="2500" dirty="0" smtClean="0"/>
              <a:t>in the </a:t>
            </a:r>
            <a:r>
              <a:rPr lang="en-US" sz="2500" dirty="0"/>
              <a:t>afternoon we </a:t>
            </a:r>
            <a:r>
              <a:rPr lang="en-US" sz="2500" b="1" dirty="0" smtClean="0">
                <a:solidFill>
                  <a:srgbClr val="0070C0"/>
                </a:solidFill>
              </a:rPr>
              <a:t>walked</a:t>
            </a:r>
            <a:r>
              <a:rPr lang="en-US" sz="2500" dirty="0" smtClean="0"/>
              <a:t> along the beach. </a:t>
            </a:r>
            <a:r>
              <a:rPr lang="en-US" sz="2500" dirty="0"/>
              <a:t>In </a:t>
            </a:r>
            <a:r>
              <a:rPr lang="en-US" sz="2500" dirty="0" smtClean="0"/>
              <a:t>the evening</a:t>
            </a:r>
            <a:r>
              <a:rPr lang="en-US" sz="2500" dirty="0"/>
              <a:t>, we </a:t>
            </a:r>
            <a:r>
              <a:rPr lang="en-US" sz="2500" b="1" dirty="0" smtClean="0">
                <a:solidFill>
                  <a:srgbClr val="FF0000"/>
                </a:solidFill>
              </a:rPr>
              <a:t>had </a:t>
            </a:r>
            <a:r>
              <a:rPr lang="en-US" sz="2500" b="1" dirty="0">
                <a:solidFill>
                  <a:srgbClr val="FF0000"/>
                </a:solidFill>
              </a:rPr>
              <a:t>dinner </a:t>
            </a:r>
            <a:r>
              <a:rPr lang="en-US" sz="2500" dirty="0"/>
              <a:t>in an expensive</a:t>
            </a:r>
          </a:p>
          <a:p>
            <a:pPr>
              <a:lnSpc>
                <a:spcPts val="3400"/>
              </a:lnSpc>
            </a:pPr>
            <a:r>
              <a:rPr lang="en-US" sz="2500" dirty="0"/>
              <a:t>French restaurant. The food </a:t>
            </a:r>
            <a:r>
              <a:rPr lang="en-US" sz="2500" b="1" dirty="0"/>
              <a:t>was</a:t>
            </a:r>
            <a:r>
              <a:rPr lang="en-US" sz="2500" dirty="0"/>
              <a:t> delicious! </a:t>
            </a:r>
            <a:r>
              <a:rPr lang="en-US" sz="2500" dirty="0" smtClean="0"/>
              <a:t>The next </a:t>
            </a:r>
            <a:r>
              <a:rPr lang="en-US" sz="2500" dirty="0"/>
              <a:t>day was Sunday, so we </a:t>
            </a:r>
            <a:r>
              <a:rPr lang="en-US" sz="2500" b="1" dirty="0" smtClean="0">
                <a:solidFill>
                  <a:srgbClr val="FF0000"/>
                </a:solidFill>
              </a:rPr>
              <a:t>went back</a:t>
            </a:r>
            <a:r>
              <a:rPr lang="en-US" sz="2500" b="1" dirty="0">
                <a:solidFill>
                  <a:srgbClr val="FF0000"/>
                </a:solidFill>
              </a:rPr>
              <a:t> </a:t>
            </a:r>
            <a:r>
              <a:rPr lang="en-US" sz="2500" dirty="0" smtClean="0"/>
              <a:t>home </a:t>
            </a:r>
            <a:r>
              <a:rPr lang="en-US" sz="2500" dirty="0"/>
              <a:t>again. The weekend </a:t>
            </a:r>
            <a:r>
              <a:rPr lang="en-US" sz="2500" b="1" dirty="0"/>
              <a:t>was</a:t>
            </a:r>
            <a:r>
              <a:rPr lang="en-US" sz="2500" dirty="0"/>
              <a:t> very short, </a:t>
            </a:r>
            <a:r>
              <a:rPr lang="en-US" sz="2500" dirty="0" smtClean="0"/>
              <a:t>but we </a:t>
            </a:r>
            <a:r>
              <a:rPr lang="en-US" sz="2500" b="1" dirty="0" smtClean="0">
                <a:solidFill>
                  <a:srgbClr val="FF0000"/>
                </a:solidFill>
              </a:rPr>
              <a:t>had</a:t>
            </a:r>
            <a:r>
              <a:rPr lang="en-US" sz="2500" dirty="0" smtClean="0"/>
              <a:t> </a:t>
            </a:r>
            <a:r>
              <a:rPr lang="en-US" sz="2500" dirty="0"/>
              <a:t>a great time.</a:t>
            </a:r>
            <a:endParaRPr lang="es-AR" sz="25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6651" y="938462"/>
            <a:ext cx="3392040" cy="46682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15705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1025</TotalTime>
  <Words>980</Words>
  <Application>Microsoft Office PowerPoint</Application>
  <PresentationFormat>Personalizado</PresentationFormat>
  <Paragraphs>191</Paragraphs>
  <Slides>21</Slides>
  <Notes>0</Notes>
  <HiddenSlides>0</HiddenSlides>
  <MMClips>6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21</vt:i4>
      </vt:variant>
    </vt:vector>
  </HeadingPairs>
  <TitlesOfParts>
    <vt:vector size="22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99</cp:revision>
  <dcterms:created xsi:type="dcterms:W3CDTF">2020-04-08T01:26:02Z</dcterms:created>
  <dcterms:modified xsi:type="dcterms:W3CDTF">2026-05-16T15:38:15Z</dcterms:modified>
</cp:coreProperties>
</file>