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78" r:id="rId4"/>
    <p:sldId id="279" r:id="rId5"/>
    <p:sldId id="280" r:id="rId6"/>
    <p:sldId id="281" r:id="rId7"/>
    <p:sldId id="274" r:id="rId8"/>
    <p:sldId id="275" r:id="rId9"/>
    <p:sldId id="276" r:id="rId10"/>
    <p:sldId id="277" r:id="rId11"/>
    <p:sldId id="261" r:id="rId12"/>
    <p:sldId id="263" r:id="rId13"/>
    <p:sldId id="265" r:id="rId14"/>
    <p:sldId id="266" r:id="rId15"/>
    <p:sldId id="284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FF99CC"/>
    <a:srgbClr val="ED1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16/5/2026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02" y="5077326"/>
            <a:ext cx="64023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516356"/>
            <a:ext cx="98012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1" y="3404938"/>
            <a:ext cx="3965954" cy="26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443990" y="626514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58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5326" y="363915"/>
            <a:ext cx="1114124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It was my girlfriend's birthday last Saturday,</a:t>
            </a:r>
          </a:p>
          <a:p>
            <a:r>
              <a:rPr lang="en-US" sz="2600" dirty="0"/>
              <a:t>so we </a:t>
            </a:r>
            <a:r>
              <a:rPr lang="en-US" sz="2600" dirty="0" smtClean="0"/>
              <a:t>_______________ (go) </a:t>
            </a:r>
            <a:r>
              <a:rPr lang="en-US" sz="2600" i="1" dirty="0" smtClean="0"/>
              <a:t> </a:t>
            </a:r>
            <a:r>
              <a:rPr lang="en-US" sz="2600" dirty="0"/>
              <a:t>away for the weekend.</a:t>
            </a:r>
          </a:p>
          <a:p>
            <a:r>
              <a:rPr lang="en-US" sz="2600" dirty="0" smtClean="0"/>
              <a:t>I________________ (book) </a:t>
            </a:r>
            <a:r>
              <a:rPr lang="en-US" sz="2600" dirty="0"/>
              <a:t>a hotel on the internet, and </a:t>
            </a:r>
            <a:r>
              <a:rPr lang="en-US" sz="2600" dirty="0" smtClean="0"/>
              <a:t>on Friday </a:t>
            </a:r>
            <a:r>
              <a:rPr lang="en-US" sz="2600" dirty="0"/>
              <a:t>we </a:t>
            </a:r>
            <a:r>
              <a:rPr lang="en-US" sz="2600" dirty="0" smtClean="0"/>
              <a:t>__________ (take) </a:t>
            </a:r>
            <a:r>
              <a:rPr lang="en-US" sz="2600" dirty="0"/>
              <a:t>the train to the coast. </a:t>
            </a:r>
            <a:r>
              <a:rPr lang="en-US" sz="2600" dirty="0" smtClean="0"/>
              <a:t>It was </a:t>
            </a:r>
            <a:r>
              <a:rPr lang="en-US" sz="2600" dirty="0"/>
              <a:t>quite late when we </a:t>
            </a:r>
            <a:r>
              <a:rPr lang="en-US" sz="2600" dirty="0" smtClean="0"/>
              <a:t>______________(arrive), </a:t>
            </a:r>
            <a:r>
              <a:rPr lang="en-US" sz="2600" dirty="0"/>
              <a:t>so we </a:t>
            </a:r>
            <a:r>
              <a:rPr lang="en-US" sz="2600" dirty="0" smtClean="0"/>
              <a:t>just _____________ (eat) a sandwich for dinner </a:t>
            </a:r>
            <a:r>
              <a:rPr lang="en-US" sz="2600" dirty="0"/>
              <a:t>and </a:t>
            </a:r>
            <a:r>
              <a:rPr lang="en-US" sz="2600" dirty="0" smtClean="0"/>
              <a:t>___________ (go) to bed.  The </a:t>
            </a:r>
            <a:r>
              <a:rPr lang="en-US" sz="2600" dirty="0"/>
              <a:t>next day, we </a:t>
            </a:r>
            <a:r>
              <a:rPr lang="en-US" sz="2600" dirty="0" smtClean="0"/>
              <a:t>______________ (get) up </a:t>
            </a:r>
            <a:r>
              <a:rPr lang="en-US" sz="2600" dirty="0"/>
              <a:t>early </a:t>
            </a:r>
            <a:r>
              <a:rPr lang="en-US" sz="2600" dirty="0" smtClean="0"/>
              <a:t>and ____________ (have)</a:t>
            </a:r>
            <a:endParaRPr lang="en-US" sz="2600" dirty="0"/>
          </a:p>
          <a:p>
            <a:r>
              <a:rPr lang="en-US" sz="2600" dirty="0" smtClean="0"/>
              <a:t>breakfast </a:t>
            </a:r>
            <a:r>
              <a:rPr lang="en-US" sz="2600" dirty="0"/>
              <a:t>in the hotel. It </a:t>
            </a:r>
            <a:r>
              <a:rPr lang="en-US" sz="2600" dirty="0" smtClean="0"/>
              <a:t>________ (be)  a beautiful </a:t>
            </a:r>
            <a:r>
              <a:rPr lang="en-US" sz="2600" dirty="0"/>
              <a:t>day, so we </a:t>
            </a:r>
            <a:r>
              <a:rPr lang="en-US" sz="2600" dirty="0" smtClean="0"/>
              <a:t>__________ (go) </a:t>
            </a:r>
            <a:r>
              <a:rPr lang="en-US" sz="2600" dirty="0"/>
              <a:t>to the </a:t>
            </a:r>
            <a:r>
              <a:rPr lang="en-US" sz="2600" dirty="0" smtClean="0"/>
              <a:t>beach. We ___________ (have) </a:t>
            </a:r>
            <a:r>
              <a:rPr lang="en-US" sz="2600" dirty="0"/>
              <a:t>a swim in the morning, and </a:t>
            </a:r>
            <a:r>
              <a:rPr lang="en-US" sz="2600" dirty="0" smtClean="0"/>
              <a:t>in the </a:t>
            </a:r>
            <a:r>
              <a:rPr lang="en-US" sz="2600" dirty="0"/>
              <a:t>afternoon we </a:t>
            </a:r>
            <a:r>
              <a:rPr lang="en-US" sz="2600" dirty="0" smtClean="0"/>
              <a:t>______________ (go)  </a:t>
            </a:r>
            <a:r>
              <a:rPr lang="en-US" sz="2600" dirty="0"/>
              <a:t>for a walk. In </a:t>
            </a:r>
            <a:r>
              <a:rPr lang="en-US" sz="2600" dirty="0" smtClean="0"/>
              <a:t>the evening</a:t>
            </a:r>
            <a:r>
              <a:rPr lang="en-US" sz="2600" dirty="0"/>
              <a:t>, we </a:t>
            </a:r>
            <a:r>
              <a:rPr lang="en-US" sz="2600" dirty="0" smtClean="0"/>
              <a:t>_______________ (have) </a:t>
            </a:r>
            <a:r>
              <a:rPr lang="en-US" sz="2600" dirty="0"/>
              <a:t>dinner in an </a:t>
            </a:r>
            <a:r>
              <a:rPr lang="en-US" sz="2600" dirty="0" smtClean="0"/>
              <a:t>expensive French </a:t>
            </a:r>
            <a:r>
              <a:rPr lang="en-US" sz="2600" dirty="0"/>
              <a:t>restaurant. The food </a:t>
            </a:r>
            <a:r>
              <a:rPr lang="en-US" sz="2600" dirty="0" smtClean="0"/>
              <a:t>____________ (be) </a:t>
            </a:r>
            <a:r>
              <a:rPr lang="en-US" sz="2600" dirty="0"/>
              <a:t>delicious! </a:t>
            </a:r>
            <a:r>
              <a:rPr lang="en-US" sz="2600" dirty="0" smtClean="0"/>
              <a:t>The next </a:t>
            </a:r>
            <a:r>
              <a:rPr lang="en-US" sz="2600" dirty="0"/>
              <a:t>day </a:t>
            </a:r>
            <a:r>
              <a:rPr lang="en-US" sz="2600" dirty="0" smtClean="0"/>
              <a:t>____________(be) </a:t>
            </a:r>
            <a:r>
              <a:rPr lang="en-US" sz="2600" dirty="0"/>
              <a:t>Sunday, so we </a:t>
            </a:r>
            <a:r>
              <a:rPr lang="en-US" sz="2600" dirty="0" smtClean="0"/>
              <a:t>____________ (go) back home </a:t>
            </a:r>
            <a:r>
              <a:rPr lang="en-US" sz="2600" dirty="0"/>
              <a:t>again. The weekend </a:t>
            </a:r>
            <a:r>
              <a:rPr lang="en-US" sz="2600" dirty="0" smtClean="0"/>
              <a:t>____________ (be)  </a:t>
            </a:r>
            <a:r>
              <a:rPr lang="en-US" sz="2600" dirty="0"/>
              <a:t>very short, </a:t>
            </a:r>
            <a:r>
              <a:rPr lang="en-US" sz="2600" dirty="0" smtClean="0"/>
              <a:t>but we ________ (have) </a:t>
            </a:r>
            <a:r>
              <a:rPr lang="en-US" sz="2600" dirty="0"/>
              <a:t>a great time.</a:t>
            </a:r>
            <a:endParaRPr lang="es-AR" sz="2600" dirty="0"/>
          </a:p>
        </p:txBody>
      </p:sp>
    </p:spTree>
    <p:extLst>
      <p:ext uri="{BB962C8B-B14F-4D97-AF65-F5344CB8AC3E}">
        <p14:creationId xmlns:p14="http://schemas.microsoft.com/office/powerpoint/2010/main" val="38489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F4e_ElemSB_7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159" y="445168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36" y="356578"/>
            <a:ext cx="4644190" cy="612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5534526" y="749968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could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534526" y="119325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came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534526" y="159336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drank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534526" y="199347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felt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534526" y="239358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found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534526" y="2793691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534526" y="3170492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534526" y="3590123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34526" y="3947095"/>
            <a:ext cx="86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k</a:t>
            </a:r>
            <a:r>
              <a:rPr lang="es-MX" sz="2000" b="1" dirty="0" err="1" smtClean="0">
                <a:solidFill>
                  <a:srgbClr val="FF0000"/>
                </a:solidFill>
              </a:rPr>
              <a:t>new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534526" y="4347205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p</a:t>
            </a:r>
            <a:r>
              <a:rPr lang="es-MX" sz="2000" b="1" dirty="0" err="1" smtClean="0">
                <a:solidFill>
                  <a:srgbClr val="FF0000"/>
                </a:solidFill>
              </a:rPr>
              <a:t>ut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618748" y="4765107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said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544510" y="5165217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took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544510" y="5585380"/>
            <a:ext cx="1121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5646403" y="6016632"/>
            <a:ext cx="91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wore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0095075" y="654658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58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7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1916" y="463025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0"/>
            <a:ext cx="7661609" cy="67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347737" y="367715"/>
            <a:ext cx="129690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136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09" y="98478"/>
            <a:ext cx="7056521" cy="67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729789" y="2730257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She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wear</a:t>
            </a:r>
            <a:r>
              <a:rPr lang="es-MX" b="1" dirty="0" smtClean="0">
                <a:solidFill>
                  <a:schemeClr val="accent1"/>
                </a:solidFill>
              </a:rPr>
              <a:t> a red </a:t>
            </a:r>
            <a:r>
              <a:rPr lang="es-MX" b="1" dirty="0" err="1" smtClean="0">
                <a:solidFill>
                  <a:schemeClr val="accent1"/>
                </a:solidFill>
              </a:rPr>
              <a:t>dress</a:t>
            </a:r>
            <a:r>
              <a:rPr lang="es-MX" b="1" dirty="0" smtClean="0">
                <a:solidFill>
                  <a:schemeClr val="accent1"/>
                </a:solidFill>
              </a:rPr>
              <a:t>. </a:t>
            </a:r>
            <a:r>
              <a:rPr lang="es-MX" b="1" dirty="0" err="1" smtClean="0">
                <a:solidFill>
                  <a:schemeClr val="accent1"/>
                </a:solidFill>
              </a:rPr>
              <a:t>She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wore</a:t>
            </a:r>
            <a:r>
              <a:rPr lang="es-MX" b="1" dirty="0" smtClean="0">
                <a:solidFill>
                  <a:schemeClr val="accent1"/>
                </a:solidFill>
              </a:rPr>
              <a:t> a blue </a:t>
            </a:r>
            <a:r>
              <a:rPr lang="es-MX" b="1" dirty="0" err="1" smtClean="0">
                <a:solidFill>
                  <a:schemeClr val="accent1"/>
                </a:solidFill>
              </a:rPr>
              <a:t>dress</a:t>
            </a:r>
            <a:r>
              <a:rPr lang="es-MX" b="1" dirty="0" smtClean="0">
                <a:solidFill>
                  <a:schemeClr val="accent1"/>
                </a:solidFill>
              </a:rPr>
              <a:t>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729789" y="3487783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/>
                </a:solidFill>
              </a:rPr>
              <a:t>I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come home </a:t>
            </a:r>
            <a:r>
              <a:rPr lang="es-MX" b="1" dirty="0" err="1" smtClean="0">
                <a:solidFill>
                  <a:schemeClr val="accent1"/>
                </a:solidFill>
              </a:rPr>
              <a:t>early</a:t>
            </a:r>
            <a:r>
              <a:rPr lang="es-MX" b="1" dirty="0" smtClean="0">
                <a:solidFill>
                  <a:schemeClr val="accent1"/>
                </a:solidFill>
              </a:rPr>
              <a:t>. I </a:t>
            </a:r>
            <a:r>
              <a:rPr lang="es-MX" b="1" dirty="0" err="1" smtClean="0">
                <a:solidFill>
                  <a:schemeClr val="accent1"/>
                </a:solidFill>
              </a:rPr>
              <a:t>came</a:t>
            </a:r>
            <a:r>
              <a:rPr lang="es-MX" b="1" dirty="0" smtClean="0">
                <a:solidFill>
                  <a:schemeClr val="accent1"/>
                </a:solidFill>
              </a:rPr>
              <a:t> home late.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29789" y="4163291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We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go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by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train</a:t>
            </a:r>
            <a:r>
              <a:rPr lang="es-MX" b="1" dirty="0" smtClean="0">
                <a:solidFill>
                  <a:schemeClr val="accent1"/>
                </a:solidFill>
              </a:rPr>
              <a:t>. </a:t>
            </a:r>
            <a:r>
              <a:rPr lang="es-MX" b="1" dirty="0" err="1" smtClean="0">
                <a:solidFill>
                  <a:schemeClr val="accent1"/>
                </a:solidFill>
              </a:rPr>
              <a:t>We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went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by</a:t>
            </a:r>
            <a:r>
              <a:rPr lang="es-MX" b="1" dirty="0" smtClean="0">
                <a:solidFill>
                  <a:schemeClr val="accent1"/>
                </a:solidFill>
              </a:rPr>
              <a:t> bus.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29789" y="4885186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/>
                </a:solidFill>
              </a:rPr>
              <a:t>He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say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hello</a:t>
            </a:r>
            <a:r>
              <a:rPr lang="es-MX" b="1" dirty="0" smtClean="0">
                <a:solidFill>
                  <a:schemeClr val="accent1"/>
                </a:solidFill>
              </a:rPr>
              <a:t>. He </a:t>
            </a:r>
            <a:r>
              <a:rPr lang="es-MX" b="1" dirty="0" err="1" smtClean="0">
                <a:solidFill>
                  <a:schemeClr val="accent1"/>
                </a:solidFill>
              </a:rPr>
              <a:t>said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goodbye</a:t>
            </a:r>
            <a:r>
              <a:rPr lang="es-MX" b="1" dirty="0" smtClean="0">
                <a:solidFill>
                  <a:schemeClr val="accent1"/>
                </a:solidFill>
              </a:rPr>
              <a:t>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729789" y="5583382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1"/>
                </a:solidFill>
              </a:rPr>
              <a:t>You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have</a:t>
            </a:r>
            <a:r>
              <a:rPr lang="es-MX" b="1" dirty="0" smtClean="0">
                <a:solidFill>
                  <a:schemeClr val="accent1"/>
                </a:solidFill>
              </a:rPr>
              <a:t> a </a:t>
            </a:r>
            <a:r>
              <a:rPr lang="es-MX" b="1" dirty="0" err="1" smtClean="0">
                <a:solidFill>
                  <a:schemeClr val="accent1"/>
                </a:solidFill>
              </a:rPr>
              <a:t>sandwich</a:t>
            </a:r>
            <a:r>
              <a:rPr lang="es-MX" b="1" dirty="0" smtClean="0">
                <a:solidFill>
                  <a:schemeClr val="accent1"/>
                </a:solidFill>
              </a:rPr>
              <a:t>. </a:t>
            </a:r>
            <a:r>
              <a:rPr lang="es-MX" b="1" dirty="0" err="1" smtClean="0">
                <a:solidFill>
                  <a:schemeClr val="accent1"/>
                </a:solidFill>
              </a:rPr>
              <a:t>You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had</a:t>
            </a:r>
            <a:r>
              <a:rPr lang="es-MX" b="1" dirty="0" smtClean="0">
                <a:solidFill>
                  <a:schemeClr val="accent1"/>
                </a:solidFill>
              </a:rPr>
              <a:t> a salad.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729789" y="6325147"/>
            <a:ext cx="53660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/>
                </a:solidFill>
              </a:rPr>
              <a:t>He </a:t>
            </a:r>
            <a:r>
              <a:rPr lang="es-MX" b="1" dirty="0" err="1" smtClean="0">
                <a:solidFill>
                  <a:schemeClr val="accent1"/>
                </a:solidFill>
              </a:rPr>
              <a:t>didn’t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know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her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surname</a:t>
            </a:r>
            <a:r>
              <a:rPr lang="es-MX" b="1" dirty="0" smtClean="0">
                <a:solidFill>
                  <a:schemeClr val="accent1"/>
                </a:solidFill>
              </a:rPr>
              <a:t>. He </a:t>
            </a:r>
            <a:r>
              <a:rPr lang="es-MX" b="1" dirty="0" err="1" smtClean="0">
                <a:solidFill>
                  <a:schemeClr val="accent1"/>
                </a:solidFill>
              </a:rPr>
              <a:t>knew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her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first</a:t>
            </a:r>
            <a:r>
              <a:rPr lang="es-MX" b="1" dirty="0" smtClean="0">
                <a:solidFill>
                  <a:schemeClr val="accent1"/>
                </a:solidFill>
              </a:rPr>
              <a:t> </a:t>
            </a:r>
            <a:r>
              <a:rPr lang="es-MX" b="1" dirty="0" err="1" smtClean="0">
                <a:solidFill>
                  <a:schemeClr val="accent1"/>
                </a:solidFill>
              </a:rPr>
              <a:t>name</a:t>
            </a:r>
            <a:r>
              <a:rPr lang="es-MX" b="1" dirty="0" smtClean="0">
                <a:solidFill>
                  <a:schemeClr val="accent1"/>
                </a:solidFill>
              </a:rPr>
              <a:t>.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347737" y="367715"/>
            <a:ext cx="129690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137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6" y="832796"/>
            <a:ext cx="11724091" cy="44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856871" y="2353587"/>
            <a:ext cx="113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had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731163" y="2849950"/>
            <a:ext cx="123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took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367587" y="3290164"/>
            <a:ext cx="136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were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408694" y="3330738"/>
            <a:ext cx="181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went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834061" y="3734980"/>
            <a:ext cx="1046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could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592177" y="4202674"/>
            <a:ext cx="113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had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640051" y="4228739"/>
            <a:ext cx="72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got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628897" y="4659085"/>
            <a:ext cx="72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felt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459577" y="4659085"/>
            <a:ext cx="170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were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347737" y="367715"/>
            <a:ext cx="129690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137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931" y="3876926"/>
            <a:ext cx="4429542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2" y="317334"/>
            <a:ext cx="11489175" cy="3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43990" y="4560841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white"/>
                </a:solidFill>
              </a:rPr>
              <a:t>Page 137</a:t>
            </a:r>
            <a:endParaRPr lang="es-AR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7" y="888591"/>
            <a:ext cx="11261561" cy="424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056022" y="2273004"/>
            <a:ext cx="380197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did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wear</a:t>
            </a:r>
            <a:endParaRPr lang="es-A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06252" y="3220922"/>
            <a:ext cx="380197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id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buy</a:t>
            </a:r>
            <a:endParaRPr lang="es-A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431" y="4134852"/>
            <a:ext cx="380197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id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800" b="1" dirty="0" err="1" smtClean="0">
                <a:solidFill>
                  <a:schemeClr val="accent5">
                    <a:lumMod val="75000"/>
                  </a:schemeClr>
                </a:solidFill>
              </a:rPr>
              <a:t>get</a:t>
            </a:r>
            <a:r>
              <a:rPr lang="es-MX" sz="2800" b="1" dirty="0" smtClean="0">
                <a:solidFill>
                  <a:schemeClr val="accent5">
                    <a:lumMod val="75000"/>
                  </a:schemeClr>
                </a:solidFill>
              </a:rPr>
              <a:t> home</a:t>
            </a:r>
            <a:endParaRPr lang="es-A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347737" y="367715"/>
            <a:ext cx="129690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137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10167263" y="710735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59</a:t>
            </a:r>
            <a:endParaRPr lang="es-AR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79" y="177053"/>
            <a:ext cx="7428543" cy="186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79" y="2139544"/>
            <a:ext cx="8965671" cy="427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869963" y="2224162"/>
            <a:ext cx="111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went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926106" y="2849076"/>
            <a:ext cx="111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had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052006" y="3433851"/>
            <a:ext cx="111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got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689483" y="4018626"/>
            <a:ext cx="111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had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52006" y="4571205"/>
            <a:ext cx="111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went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052006" y="5794266"/>
            <a:ext cx="111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got</a:t>
            </a:r>
            <a:endParaRPr lang="es-A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7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4482" y="257175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7" y="257175"/>
            <a:ext cx="738187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609222" y="1056412"/>
            <a:ext cx="4315449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 err="1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s-AR" sz="3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s-AR" sz="35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AR" sz="2800" b="1" dirty="0"/>
              <a:t>8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err="1"/>
              <a:t>by</a:t>
            </a:r>
            <a:r>
              <a:rPr lang="es-AR" sz="2800" dirty="0"/>
              <a:t> bus </a:t>
            </a:r>
            <a:endParaRPr lang="es-AR" sz="2800" dirty="0" smtClean="0"/>
          </a:p>
          <a:p>
            <a:endParaRPr lang="es-AR" sz="2800" dirty="0"/>
          </a:p>
          <a:p>
            <a:r>
              <a:rPr lang="en-US" sz="2800" b="1" dirty="0"/>
              <a:t>1 </a:t>
            </a:r>
            <a:r>
              <a:rPr lang="en-US" sz="2800" dirty="0"/>
              <a:t>go for a walk </a:t>
            </a:r>
          </a:p>
          <a:p>
            <a:r>
              <a:rPr lang="es-AR" sz="2800" b="1" dirty="0"/>
              <a:t>5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smtClean="0"/>
              <a:t>home  </a:t>
            </a:r>
            <a:endParaRPr lang="es-AR" sz="2800" dirty="0"/>
          </a:p>
          <a:p>
            <a:r>
              <a:rPr lang="es-AR" sz="2800" b="1" dirty="0"/>
              <a:t>10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err="1"/>
              <a:t>out</a:t>
            </a:r>
            <a:r>
              <a:rPr lang="es-AR" sz="2800" dirty="0"/>
              <a:t> </a:t>
            </a:r>
          </a:p>
          <a:p>
            <a:r>
              <a:rPr lang="es-AR" sz="2800" b="1" dirty="0"/>
              <a:t>9 </a:t>
            </a:r>
            <a:r>
              <a:rPr lang="es-AR" sz="2800" dirty="0" err="1"/>
              <a:t>go</a:t>
            </a:r>
            <a:r>
              <a:rPr lang="es-AR" sz="2800" dirty="0"/>
              <a:t> shopping </a:t>
            </a:r>
          </a:p>
          <a:p>
            <a:r>
              <a:rPr lang="en-US" sz="2800" b="1" dirty="0"/>
              <a:t>2 </a:t>
            </a:r>
            <a:r>
              <a:rPr lang="en-US" sz="2800" dirty="0"/>
              <a:t>go to a restaurant </a:t>
            </a:r>
          </a:p>
          <a:p>
            <a:r>
              <a:rPr lang="es-AR" sz="2800" b="1" dirty="0"/>
              <a:t>11 </a:t>
            </a:r>
            <a:r>
              <a:rPr lang="es-AR" sz="2800" dirty="0" err="1"/>
              <a:t>go</a:t>
            </a:r>
            <a:r>
              <a:rPr lang="es-AR" sz="2800" dirty="0"/>
              <a:t> to </a:t>
            </a:r>
            <a:r>
              <a:rPr lang="es-AR" sz="2800" dirty="0" err="1"/>
              <a:t>bed</a:t>
            </a:r>
            <a:r>
              <a:rPr lang="es-AR" sz="2800" dirty="0"/>
              <a:t> </a:t>
            </a:r>
          </a:p>
          <a:p>
            <a:r>
              <a:rPr lang="es-AR" sz="2800" b="1" dirty="0"/>
              <a:t>7 </a:t>
            </a:r>
            <a:r>
              <a:rPr lang="es-AR" sz="2800" dirty="0" err="1"/>
              <a:t>go</a:t>
            </a:r>
            <a:r>
              <a:rPr lang="es-AR" sz="2800" dirty="0"/>
              <a:t> to </a:t>
            </a:r>
            <a:r>
              <a:rPr lang="es-AR" sz="2800" dirty="0" err="1"/>
              <a:t>church</a:t>
            </a:r>
            <a:r>
              <a:rPr lang="es-AR" sz="2800" dirty="0"/>
              <a:t> </a:t>
            </a:r>
          </a:p>
          <a:p>
            <a:r>
              <a:rPr lang="en-US" sz="2800" b="1" dirty="0"/>
              <a:t>3 </a:t>
            </a:r>
            <a:r>
              <a:rPr lang="en-US" sz="2800" dirty="0"/>
              <a:t>go to the beach </a:t>
            </a:r>
          </a:p>
          <a:p>
            <a:r>
              <a:rPr lang="es-AR" sz="2800" b="1" dirty="0"/>
              <a:t>6 </a:t>
            </a:r>
            <a:r>
              <a:rPr lang="es-AR" sz="2800" dirty="0" err="1"/>
              <a:t>go</a:t>
            </a:r>
            <a:r>
              <a:rPr lang="es-AR" sz="2800" dirty="0"/>
              <a:t> back </a:t>
            </a:r>
          </a:p>
          <a:p>
            <a:r>
              <a:rPr lang="es-AR" sz="2800" b="1" dirty="0"/>
              <a:t>4 </a:t>
            </a:r>
            <a:r>
              <a:rPr lang="es-AR" sz="2800" dirty="0" err="1"/>
              <a:t>go</a:t>
            </a:r>
            <a:r>
              <a:rPr lang="es-AR" sz="2800" dirty="0"/>
              <a:t> </a:t>
            </a:r>
            <a:r>
              <a:rPr lang="es-AR" sz="2800" dirty="0" err="1"/>
              <a:t>on</a:t>
            </a:r>
            <a:r>
              <a:rPr lang="es-AR" sz="2800" dirty="0"/>
              <a:t> </a:t>
            </a:r>
            <a:r>
              <a:rPr lang="es-AR" sz="2800" dirty="0" err="1"/>
              <a:t>holiday</a:t>
            </a:r>
            <a:r>
              <a:rPr lang="es-AR" sz="2800" dirty="0"/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84" y="1997994"/>
            <a:ext cx="3129587" cy="57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891" y="2971800"/>
            <a:ext cx="1419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167263" y="710735"/>
            <a:ext cx="129690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160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F4e_ElemSB_7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5753" y="5329989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34884" y="5951620"/>
            <a:ext cx="661737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0.59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3" y="622133"/>
            <a:ext cx="738187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952874" y="892257"/>
            <a:ext cx="3910263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000" b="1" dirty="0" err="1">
                <a:solidFill>
                  <a:srgbClr val="FF0000"/>
                </a:solidFill>
              </a:rPr>
              <a:t>have</a:t>
            </a:r>
            <a:r>
              <a:rPr lang="es-AR" sz="4000" b="1" dirty="0">
                <a:solidFill>
                  <a:srgbClr val="FF0000"/>
                </a:solidFill>
              </a:rPr>
              <a:t> </a:t>
            </a:r>
            <a:endParaRPr lang="es-AR" sz="4000" dirty="0">
              <a:solidFill>
                <a:srgbClr val="FF0000"/>
              </a:solidFill>
            </a:endParaRPr>
          </a:p>
          <a:p>
            <a:r>
              <a:rPr lang="es-AR" sz="3500" b="1" dirty="0"/>
              <a:t>15 </a:t>
            </a:r>
            <a:r>
              <a:rPr lang="es-AR" sz="3500" dirty="0" err="1"/>
              <a:t>have</a:t>
            </a:r>
            <a:r>
              <a:rPr lang="es-AR" sz="3500" dirty="0"/>
              <a:t> a car </a:t>
            </a:r>
          </a:p>
          <a:p>
            <a:r>
              <a:rPr lang="es-AR" sz="3500" b="1" dirty="0"/>
              <a:t>12 </a:t>
            </a:r>
            <a:r>
              <a:rPr lang="es-AR" sz="3500" dirty="0" err="1"/>
              <a:t>have</a:t>
            </a:r>
            <a:r>
              <a:rPr lang="es-AR" sz="3500" dirty="0"/>
              <a:t> </a:t>
            </a:r>
            <a:r>
              <a:rPr lang="es-AR" sz="3500" dirty="0" err="1"/>
              <a:t>long</a:t>
            </a:r>
            <a:r>
              <a:rPr lang="es-AR" sz="3500" dirty="0"/>
              <a:t> </a:t>
            </a:r>
            <a:r>
              <a:rPr lang="es-AR" sz="3500" dirty="0" err="1"/>
              <a:t>hair</a:t>
            </a:r>
            <a:r>
              <a:rPr lang="es-AR" sz="3500" dirty="0"/>
              <a:t> </a:t>
            </a:r>
          </a:p>
          <a:p>
            <a:r>
              <a:rPr lang="es-AR" sz="3500" b="1" dirty="0"/>
              <a:t>18 </a:t>
            </a:r>
            <a:r>
              <a:rPr lang="es-AR" sz="3500" dirty="0" err="1"/>
              <a:t>have</a:t>
            </a:r>
            <a:r>
              <a:rPr lang="es-AR" sz="3500" dirty="0"/>
              <a:t> </a:t>
            </a:r>
            <a:r>
              <a:rPr lang="es-AR" sz="3500" dirty="0" err="1" smtClean="0"/>
              <a:t>breakfast</a:t>
            </a:r>
            <a:endParaRPr lang="es-AR" sz="3500" dirty="0" smtClean="0"/>
          </a:p>
          <a:p>
            <a:r>
              <a:rPr lang="es-AR" sz="3500" dirty="0" smtClean="0"/>
              <a:t> </a:t>
            </a:r>
            <a:endParaRPr lang="es-AR" sz="3500" dirty="0"/>
          </a:p>
          <a:p>
            <a:r>
              <a:rPr lang="es-AR" sz="3500" b="1" dirty="0"/>
              <a:t>14 </a:t>
            </a:r>
            <a:r>
              <a:rPr lang="es-AR" sz="3500" dirty="0" err="1"/>
              <a:t>have</a:t>
            </a:r>
            <a:r>
              <a:rPr lang="es-AR" sz="3500" dirty="0"/>
              <a:t> a </a:t>
            </a:r>
            <a:r>
              <a:rPr lang="es-AR" sz="3500" dirty="0" err="1"/>
              <a:t>drink</a:t>
            </a:r>
            <a:r>
              <a:rPr lang="es-AR" sz="3500" dirty="0"/>
              <a:t> </a:t>
            </a:r>
          </a:p>
          <a:p>
            <a:r>
              <a:rPr lang="en-US" sz="3500" b="1" dirty="0"/>
              <a:t>13 </a:t>
            </a:r>
            <a:r>
              <a:rPr lang="en-US" sz="3500" dirty="0"/>
              <a:t>have a good time </a:t>
            </a:r>
          </a:p>
          <a:p>
            <a:r>
              <a:rPr lang="es-AR" sz="3500" b="1" dirty="0"/>
              <a:t>16 </a:t>
            </a:r>
            <a:r>
              <a:rPr lang="es-AR" sz="3500" dirty="0" err="1"/>
              <a:t>have</a:t>
            </a:r>
            <a:r>
              <a:rPr lang="es-AR" sz="3500" dirty="0"/>
              <a:t> a </a:t>
            </a:r>
            <a:r>
              <a:rPr lang="es-AR" sz="3500" dirty="0" err="1"/>
              <a:t>sandwich</a:t>
            </a:r>
            <a:r>
              <a:rPr lang="es-AR" sz="3500" dirty="0"/>
              <a:t> </a:t>
            </a:r>
          </a:p>
          <a:p>
            <a:r>
              <a:rPr lang="es-AR" sz="3500" b="1" dirty="0"/>
              <a:t>17 </a:t>
            </a:r>
            <a:r>
              <a:rPr lang="es-AR" sz="3500" dirty="0" err="1"/>
              <a:t>have</a:t>
            </a:r>
            <a:r>
              <a:rPr lang="es-AR" sz="3500" dirty="0"/>
              <a:t> a </a:t>
            </a:r>
            <a:r>
              <a:rPr lang="es-AR" sz="3500" dirty="0" err="1"/>
              <a:t>shower</a:t>
            </a:r>
            <a:r>
              <a:rPr lang="es-AR" sz="3500" dirty="0"/>
              <a:t> </a:t>
            </a:r>
            <a:endParaRPr lang="es-AR" sz="3500" dirty="0" smtClean="0"/>
          </a:p>
          <a:p>
            <a:endParaRPr lang="es-AR" sz="35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86" y="3157538"/>
            <a:ext cx="38481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92" y="5831486"/>
            <a:ext cx="3552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0167263" y="710735"/>
            <a:ext cx="129690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160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5" y="1797908"/>
            <a:ext cx="11648565" cy="264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4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F4e_ElemSB_7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3542" y="5454315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741820" y="5574449"/>
            <a:ext cx="6858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1.38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7" y="548941"/>
            <a:ext cx="74676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976937" y="289536"/>
            <a:ext cx="3958389" cy="5234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 err="1">
                <a:solidFill>
                  <a:srgbClr val="FF0000"/>
                </a:solidFill>
              </a:rPr>
              <a:t>get</a:t>
            </a:r>
            <a:r>
              <a:rPr lang="es-AR" sz="3500" b="1" dirty="0">
                <a:solidFill>
                  <a:srgbClr val="FF0000"/>
                </a:solidFill>
              </a:rPr>
              <a:t> </a:t>
            </a:r>
            <a:endParaRPr lang="es-AR" sz="3500" dirty="0">
              <a:solidFill>
                <a:srgbClr val="FF0000"/>
              </a:solidFill>
            </a:endParaRPr>
          </a:p>
          <a:p>
            <a:r>
              <a:rPr lang="es-AR" sz="3500" b="1" dirty="0"/>
              <a:t>20 </a:t>
            </a:r>
            <a:r>
              <a:rPr lang="es-AR" sz="3500" dirty="0" err="1"/>
              <a:t>get</a:t>
            </a:r>
            <a:r>
              <a:rPr lang="es-AR" sz="3500" dirty="0"/>
              <a:t> a </a:t>
            </a:r>
            <a:r>
              <a:rPr lang="es-AR" sz="3500" dirty="0" err="1" smtClean="0"/>
              <a:t>newspaper</a:t>
            </a:r>
            <a:endParaRPr lang="es-AR" sz="3500" dirty="0" smtClean="0"/>
          </a:p>
          <a:p>
            <a:pPr>
              <a:lnSpc>
                <a:spcPts val="700"/>
              </a:lnSpc>
            </a:pPr>
            <a:r>
              <a:rPr lang="es-AR" sz="3500" dirty="0" smtClean="0"/>
              <a:t> </a:t>
            </a:r>
            <a:endParaRPr lang="es-AR" sz="3500" dirty="0"/>
          </a:p>
          <a:p>
            <a:r>
              <a:rPr lang="es-AR" sz="3500" b="1" dirty="0"/>
              <a:t>23 </a:t>
            </a:r>
            <a:r>
              <a:rPr lang="es-AR" sz="3500" dirty="0" err="1"/>
              <a:t>get</a:t>
            </a:r>
            <a:r>
              <a:rPr lang="es-AR" sz="3500" dirty="0"/>
              <a:t> a taxi </a:t>
            </a:r>
          </a:p>
          <a:p>
            <a:r>
              <a:rPr lang="es-AR" sz="3500" b="1" dirty="0"/>
              <a:t>19 </a:t>
            </a:r>
            <a:r>
              <a:rPr lang="es-AR" sz="3500" dirty="0" err="1"/>
              <a:t>get</a:t>
            </a:r>
            <a:r>
              <a:rPr lang="es-AR" sz="3500" dirty="0"/>
              <a:t> </a:t>
            </a:r>
            <a:r>
              <a:rPr lang="es-AR" sz="3500" dirty="0" err="1"/>
              <a:t>an</a:t>
            </a:r>
            <a:r>
              <a:rPr lang="es-AR" sz="3500" dirty="0"/>
              <a:t> email </a:t>
            </a:r>
            <a:endParaRPr lang="es-AR" sz="3500" dirty="0" smtClean="0"/>
          </a:p>
          <a:p>
            <a:pPr>
              <a:lnSpc>
                <a:spcPts val="2900"/>
              </a:lnSpc>
            </a:pPr>
            <a:r>
              <a:rPr lang="es-MX" sz="3500" dirty="0"/>
              <a:t> </a:t>
            </a:r>
            <a:r>
              <a:rPr lang="es-MX" sz="3500" dirty="0" smtClean="0"/>
              <a:t>     </a:t>
            </a:r>
            <a:endParaRPr lang="es-AR" sz="3500" dirty="0"/>
          </a:p>
          <a:p>
            <a:r>
              <a:rPr lang="es-AR" sz="3500" b="1" dirty="0"/>
              <a:t>21 </a:t>
            </a:r>
            <a:r>
              <a:rPr lang="es-AR" sz="3500" dirty="0" err="1"/>
              <a:t>get</a:t>
            </a:r>
            <a:r>
              <a:rPr lang="es-AR" sz="3500" dirty="0"/>
              <a:t> </a:t>
            </a:r>
            <a:r>
              <a:rPr lang="es-AR" sz="3500" dirty="0" err="1"/>
              <a:t>dressed</a:t>
            </a:r>
            <a:r>
              <a:rPr lang="es-AR" sz="3500" dirty="0"/>
              <a:t> </a:t>
            </a:r>
          </a:p>
          <a:p>
            <a:r>
              <a:rPr lang="es-AR" sz="3500" b="1" dirty="0"/>
              <a:t>25 </a:t>
            </a:r>
            <a:r>
              <a:rPr lang="es-AR" sz="3500" dirty="0" err="1"/>
              <a:t>get</a:t>
            </a:r>
            <a:r>
              <a:rPr lang="es-AR" sz="3500" dirty="0"/>
              <a:t> home </a:t>
            </a:r>
          </a:p>
          <a:p>
            <a:r>
              <a:rPr lang="en-US" sz="3500" b="1" dirty="0"/>
              <a:t>22 </a:t>
            </a:r>
            <a:r>
              <a:rPr lang="en-US" sz="3500" dirty="0"/>
              <a:t>get to the </a:t>
            </a:r>
            <a:r>
              <a:rPr lang="en-US" sz="3500" dirty="0" smtClean="0"/>
              <a:t>airport</a:t>
            </a:r>
          </a:p>
          <a:p>
            <a:pPr>
              <a:lnSpc>
                <a:spcPts val="2900"/>
              </a:lnSpc>
            </a:pPr>
            <a:r>
              <a:rPr lang="en-US" sz="3500" dirty="0"/>
              <a:t> </a:t>
            </a:r>
            <a:r>
              <a:rPr lang="en-US" sz="3500" dirty="0" smtClean="0"/>
              <a:t>      </a:t>
            </a:r>
            <a:endParaRPr lang="en-US" sz="3500" dirty="0"/>
          </a:p>
          <a:p>
            <a:r>
              <a:rPr lang="es-AR" sz="3500" b="1" dirty="0"/>
              <a:t>24 </a:t>
            </a:r>
            <a:r>
              <a:rPr lang="es-AR" sz="3500" dirty="0" err="1"/>
              <a:t>get</a:t>
            </a:r>
            <a:r>
              <a:rPr lang="es-AR" sz="3500" dirty="0"/>
              <a:t> up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69" y="4556961"/>
            <a:ext cx="9239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70" y="2511842"/>
            <a:ext cx="1143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795" y="1324978"/>
            <a:ext cx="1028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495" y="1268580"/>
            <a:ext cx="828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583" y="1712244"/>
            <a:ext cx="81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0167263" y="173766"/>
            <a:ext cx="129690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160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3" y="230805"/>
            <a:ext cx="8795083" cy="64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7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9274" y="838200"/>
            <a:ext cx="609600" cy="6096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94808" y="1780585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05245" y="2066422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001240" y="2491264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82189" y="2491265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57918" y="2846464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653588" y="2828694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229850" y="3207831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09472" y="3212819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229849" y="3556359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601451" y="3556360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021298" y="3935044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53706" y="3940428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097497" y="4253795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453706" y="4253795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784679" y="4578671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494539" y="5040336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930955" y="5012080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435760" y="5402606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823409" y="5371509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you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970752" y="1786645"/>
            <a:ext cx="3706384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Write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about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memorable </a:t>
            </a: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new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year’s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eve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Use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these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questions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as a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guide</a:t>
            </a:r>
            <a:endParaRPr lang="es-E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</a:t>
            </a:r>
            <a:endParaRPr lang="es-E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Oral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assignment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6</a:t>
            </a:r>
            <a:endParaRPr lang="es-E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238874" y="310625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59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471935" y="292830"/>
            <a:ext cx="12994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433999" y="705110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h</a:t>
            </a:r>
            <a:r>
              <a:rPr lang="es-MX" sz="2000" b="1" dirty="0" err="1" smtClean="0">
                <a:solidFill>
                  <a:srgbClr val="FF0000"/>
                </a:solidFill>
              </a:rPr>
              <a:t>ave</a:t>
            </a:r>
            <a:r>
              <a:rPr lang="es-MX" sz="2000" b="1" dirty="0" smtClean="0">
                <a:solidFill>
                  <a:srgbClr val="FF0000"/>
                </a:solidFill>
              </a:rPr>
              <a:t> . </a:t>
            </a:r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505969" y="1155188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g</a:t>
            </a:r>
            <a:r>
              <a:rPr lang="es-MX" sz="2000" b="1" dirty="0" err="1" smtClean="0">
                <a:solidFill>
                  <a:srgbClr val="FF0000"/>
                </a:solidFill>
              </a:rPr>
              <a:t>et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149474" y="1582585"/>
            <a:ext cx="185986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B0F0"/>
                </a:solidFill>
              </a:rPr>
              <a:t>realize</a:t>
            </a:r>
            <a:r>
              <a:rPr lang="es-MX" sz="2000" b="1" dirty="0" smtClean="0">
                <a:solidFill>
                  <a:srgbClr val="00B0F0"/>
                </a:solidFill>
              </a:rPr>
              <a:t> </a:t>
            </a:r>
            <a:r>
              <a:rPr lang="es-MX" sz="2000" b="1" dirty="0" err="1" smtClean="0">
                <a:solidFill>
                  <a:srgbClr val="00B0F0"/>
                </a:solidFill>
              </a:rPr>
              <a:t>realized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712104" y="2172473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ake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took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343373" y="2570408"/>
            <a:ext cx="170848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f</a:t>
            </a:r>
            <a:r>
              <a:rPr lang="es-MX" sz="2000" b="1" dirty="0" err="1" smtClean="0">
                <a:solidFill>
                  <a:srgbClr val="FF0000"/>
                </a:solidFill>
              </a:rPr>
              <a:t>ind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found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745" y="3564302"/>
            <a:ext cx="1697255" cy="303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5" y="292461"/>
            <a:ext cx="9451726" cy="630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9898003" y="3906861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</a:t>
            </a:r>
            <a:r>
              <a:rPr lang="es-MX" sz="2000" b="1" dirty="0" smtClean="0">
                <a:solidFill>
                  <a:srgbClr val="FF0000"/>
                </a:solidFill>
              </a:rPr>
              <a:t>an - </a:t>
            </a:r>
            <a:r>
              <a:rPr lang="es-MX" sz="2000" b="1" dirty="0" err="1" smtClean="0">
                <a:solidFill>
                  <a:srgbClr val="FF0000"/>
                </a:solidFill>
              </a:rPr>
              <a:t>could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9699482" y="4306971"/>
            <a:ext cx="184083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F0"/>
                </a:solidFill>
              </a:rPr>
              <a:t>p</a:t>
            </a:r>
            <a:r>
              <a:rPr lang="es-MX" sz="2000" b="1" dirty="0" err="1" smtClean="0">
                <a:solidFill>
                  <a:srgbClr val="00B0F0"/>
                </a:solidFill>
              </a:rPr>
              <a:t>ress</a:t>
            </a:r>
            <a:r>
              <a:rPr lang="es-MX" sz="2000" b="1" dirty="0" smtClean="0">
                <a:solidFill>
                  <a:srgbClr val="00B0F0"/>
                </a:solidFill>
              </a:rPr>
              <a:t> - </a:t>
            </a:r>
            <a:r>
              <a:rPr lang="es-MX" sz="2000" b="1" dirty="0" err="1" smtClean="0">
                <a:solidFill>
                  <a:srgbClr val="00B0F0"/>
                </a:solidFill>
              </a:rPr>
              <a:t>pressed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745582" y="4717135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F0"/>
                </a:solidFill>
              </a:rPr>
              <a:t>a</a:t>
            </a:r>
            <a:r>
              <a:rPr lang="es-MX" sz="2000" b="1" dirty="0" err="1" smtClean="0">
                <a:solidFill>
                  <a:srgbClr val="00B0F0"/>
                </a:solidFill>
              </a:rPr>
              <a:t>sk</a:t>
            </a:r>
            <a:r>
              <a:rPr lang="es-MX" sz="2000" b="1" dirty="0" smtClean="0">
                <a:solidFill>
                  <a:srgbClr val="00B0F0"/>
                </a:solidFill>
              </a:rPr>
              <a:t> - </a:t>
            </a:r>
            <a:r>
              <a:rPr lang="es-MX" sz="2000" b="1" dirty="0" err="1" smtClean="0">
                <a:solidFill>
                  <a:srgbClr val="00B0F0"/>
                </a:solidFill>
              </a:rPr>
              <a:t>asked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736980" y="5603274"/>
            <a:ext cx="195553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B0F0"/>
                </a:solidFill>
              </a:rPr>
              <a:t>n</a:t>
            </a:r>
            <a:r>
              <a:rPr lang="es-MX" sz="2000" b="1" dirty="0" err="1" smtClean="0">
                <a:solidFill>
                  <a:srgbClr val="00B0F0"/>
                </a:solidFill>
              </a:rPr>
              <a:t>eed</a:t>
            </a:r>
            <a:r>
              <a:rPr lang="es-MX" sz="2000" b="1" dirty="0" smtClean="0">
                <a:solidFill>
                  <a:srgbClr val="00B0F0"/>
                </a:solidFill>
              </a:rPr>
              <a:t> - </a:t>
            </a:r>
            <a:r>
              <a:rPr lang="es-MX" sz="2000" b="1" dirty="0" err="1" smtClean="0">
                <a:solidFill>
                  <a:srgbClr val="00B0F0"/>
                </a:solidFill>
              </a:rPr>
              <a:t>needed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9712103" y="5134194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s</a:t>
            </a:r>
            <a:r>
              <a:rPr lang="es-MX" sz="2000" b="1" dirty="0" err="1" smtClean="0">
                <a:solidFill>
                  <a:srgbClr val="FF0000"/>
                </a:solidFill>
              </a:rPr>
              <a:t>ay</a:t>
            </a:r>
            <a:r>
              <a:rPr lang="es-MX" sz="2000" b="1" dirty="0" smtClean="0">
                <a:solidFill>
                  <a:srgbClr val="FF0000"/>
                </a:solidFill>
              </a:rPr>
              <a:t> -</a:t>
            </a:r>
            <a:r>
              <a:rPr lang="es-MX" sz="2000" b="1" dirty="0" err="1" smtClean="0">
                <a:solidFill>
                  <a:srgbClr val="FF0000"/>
                </a:solidFill>
              </a:rPr>
              <a:t>said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9024348" y="6201385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58</a:t>
            </a:r>
            <a:endParaRPr lang="es-AR" sz="2000" b="1" dirty="0">
              <a:solidFill>
                <a:schemeClr val="bg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736980" y="3473996"/>
            <a:ext cx="18143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B0F0"/>
                </a:solidFill>
              </a:rPr>
              <a:t>s</a:t>
            </a:r>
            <a:r>
              <a:rPr lang="es-MX" sz="2000" b="1" dirty="0" smtClean="0">
                <a:solidFill>
                  <a:srgbClr val="00B0F0"/>
                </a:solidFill>
              </a:rPr>
              <a:t>top - </a:t>
            </a:r>
            <a:r>
              <a:rPr lang="es-MX" sz="2000" b="1" dirty="0" err="1" smtClean="0">
                <a:solidFill>
                  <a:srgbClr val="00B0F0"/>
                </a:solidFill>
              </a:rPr>
              <a:t>stopped</a:t>
            </a:r>
            <a:endParaRPr lang="es-AR" sz="2000" b="1" dirty="0">
              <a:solidFill>
                <a:srgbClr val="00B0F0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1880961" y="1169081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5209698" y="716834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4844740" y="2188208"/>
            <a:ext cx="1568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3252561" y="2172473"/>
            <a:ext cx="1223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2522645" y="1680103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3745831" y="3155977"/>
            <a:ext cx="1295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8061182" y="2608370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2522645" y="2592328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1524048" y="4122651"/>
            <a:ext cx="13635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5454340" y="4138386"/>
            <a:ext cx="2354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6631417" y="4619819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887603" y="4619819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8294432" y="4106916"/>
            <a:ext cx="109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3499196" y="5082898"/>
            <a:ext cx="11329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1524048" y="5534304"/>
            <a:ext cx="15560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665772" y="6055213"/>
            <a:ext cx="1945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"/>
          <p:cNvCxnSpPr/>
          <p:nvPr/>
        </p:nvCxnSpPr>
        <p:spPr>
          <a:xfrm>
            <a:off x="3252561" y="6597653"/>
            <a:ext cx="1714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86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359225" y="247209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p</a:t>
            </a:r>
            <a:r>
              <a:rPr lang="es-MX" sz="2000" b="1" dirty="0" err="1" smtClean="0">
                <a:solidFill>
                  <a:srgbClr val="FF0000"/>
                </a:solidFill>
              </a:rPr>
              <a:t>ut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put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081120" y="619258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h</a:t>
            </a:r>
            <a:r>
              <a:rPr lang="es-MX" sz="2000" b="1" dirty="0" err="1" smtClean="0">
                <a:solidFill>
                  <a:srgbClr val="FF0000"/>
                </a:solidFill>
              </a:rPr>
              <a:t>ave</a:t>
            </a:r>
            <a:r>
              <a:rPr lang="es-MX" sz="2000" b="1" dirty="0" smtClean="0">
                <a:solidFill>
                  <a:srgbClr val="FF0000"/>
                </a:solidFill>
              </a:rPr>
              <a:t>- </a:t>
            </a:r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381945" y="2000525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w</a:t>
            </a:r>
            <a:r>
              <a:rPr lang="es-MX" sz="2000" b="1" dirty="0" err="1" smtClean="0">
                <a:solidFill>
                  <a:srgbClr val="FF0000"/>
                </a:solidFill>
              </a:rPr>
              <a:t>ear</a:t>
            </a:r>
            <a:r>
              <a:rPr lang="es-MX" sz="2000" b="1" dirty="0" smtClean="0">
                <a:solidFill>
                  <a:srgbClr val="FF0000"/>
                </a:solidFill>
              </a:rPr>
              <a:t> -</a:t>
            </a:r>
            <a:r>
              <a:rPr lang="es-MX" sz="2000" b="1" dirty="0" err="1" smtClean="0">
                <a:solidFill>
                  <a:srgbClr val="FF0000"/>
                </a:solidFill>
              </a:rPr>
              <a:t>wore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081120" y="1062541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g</a:t>
            </a:r>
            <a:r>
              <a:rPr lang="es-MX" sz="2000" b="1" dirty="0" err="1" smtClean="0">
                <a:solidFill>
                  <a:srgbClr val="FF0000"/>
                </a:solidFill>
              </a:rPr>
              <a:t>o-went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692100" y="2847697"/>
            <a:ext cx="22218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5B9BD5">
                    <a:lumMod val="75000"/>
                  </a:srgbClr>
                </a:solidFill>
              </a:rPr>
              <a:t>w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atch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watched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40" y="4679327"/>
            <a:ext cx="5411370" cy="198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8170694" y="53834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58</a:t>
            </a:r>
            <a:endParaRPr lang="es-AR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" y="565617"/>
            <a:ext cx="9270313" cy="549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3140243" y="2400635"/>
            <a:ext cx="7700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532021" y="1470200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1532021" y="1064906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3621505" y="3314339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5831306" y="2856892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838200" y="2847697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7243010" y="3750545"/>
            <a:ext cx="1576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260684" y="5570621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3332747" y="5570621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5089358" y="5570621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5831305" y="3314340"/>
            <a:ext cx="115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9257064" y="5046888"/>
            <a:ext cx="267597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come </a:t>
            </a:r>
            <a:r>
              <a:rPr lang="es-MX" sz="2000" b="1" dirty="0" err="1" smtClean="0">
                <a:solidFill>
                  <a:srgbClr val="FF0000"/>
                </a:solidFill>
              </a:rPr>
              <a:t>out</a:t>
            </a:r>
            <a:r>
              <a:rPr lang="es-MX" sz="2000" b="1" dirty="0" smtClean="0">
                <a:solidFill>
                  <a:srgbClr val="FF0000"/>
                </a:solidFill>
              </a:rPr>
              <a:t> – </a:t>
            </a:r>
            <a:r>
              <a:rPr lang="es-MX" sz="2000" b="1" dirty="0" err="1" smtClean="0">
                <a:solidFill>
                  <a:srgbClr val="FF0000"/>
                </a:solidFill>
              </a:rPr>
              <a:t>came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out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9353124" y="5472236"/>
            <a:ext cx="19179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5B9BD5">
                    <a:lumMod val="75000"/>
                  </a:srgbClr>
                </a:solidFill>
              </a:rPr>
              <a:t>dance</a:t>
            </a:r>
            <a:r>
              <a:rPr lang="es-MX" dirty="0">
                <a:solidFill>
                  <a:prstClr val="black"/>
                </a:solidFill>
              </a:rPr>
              <a:t>-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danced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9304891" y="587234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rink-drank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9598136" y="888187"/>
            <a:ext cx="247544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5B9BD5">
                    <a:lumMod val="75000"/>
                  </a:srgbClr>
                </a:solidFill>
              </a:rPr>
              <a:t>h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appen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happened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601199" y="1404378"/>
            <a:ext cx="222183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5B9BD5">
                    <a:lumMod val="75000"/>
                  </a:srgbClr>
                </a:solidFill>
              </a:rPr>
              <a:t>p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lan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planned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608763" y="1828302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k</a:t>
            </a:r>
            <a:r>
              <a:rPr lang="es-MX" sz="2000" b="1" dirty="0" err="1" smtClean="0">
                <a:solidFill>
                  <a:srgbClr val="FF0000"/>
                </a:solidFill>
              </a:rPr>
              <a:t>now-knew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652150" y="2609288"/>
            <a:ext cx="183281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think</a:t>
            </a:r>
            <a:r>
              <a:rPr lang="es-MX" sz="2000" b="1" dirty="0" smtClean="0">
                <a:solidFill>
                  <a:srgbClr val="FF0000"/>
                </a:solidFill>
              </a:rPr>
              <a:t>- </a:t>
            </a:r>
            <a:r>
              <a:rPr lang="es-MX" sz="2000" b="1" dirty="0" err="1" smtClean="0">
                <a:solidFill>
                  <a:srgbClr val="FF0000"/>
                </a:solidFill>
              </a:rPr>
              <a:t>thought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669519" y="309962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s</a:t>
            </a:r>
            <a:r>
              <a:rPr lang="es-MX" sz="2000" b="1" dirty="0" err="1" smtClean="0">
                <a:solidFill>
                  <a:srgbClr val="FF0000"/>
                </a:solidFill>
              </a:rPr>
              <a:t>ee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saw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652151" y="3615706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c</a:t>
            </a:r>
            <a:r>
              <a:rPr lang="es-MX" sz="2000" b="1" dirty="0" smtClean="0">
                <a:solidFill>
                  <a:srgbClr val="FF0000"/>
                </a:solidFill>
              </a:rPr>
              <a:t>an - </a:t>
            </a:r>
            <a:r>
              <a:rPr lang="es-MX" sz="2000" b="1" dirty="0" err="1" smtClean="0">
                <a:solidFill>
                  <a:srgbClr val="FF0000"/>
                </a:solidFill>
              </a:rPr>
              <a:t>could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887977" y="5598045"/>
            <a:ext cx="110224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b</a:t>
            </a:r>
            <a:r>
              <a:rPr lang="es-MX" sz="2000" b="1" dirty="0" err="1" smtClean="0">
                <a:solidFill>
                  <a:srgbClr val="FF0000"/>
                </a:solidFill>
              </a:rPr>
              <a:t>uy</a:t>
            </a:r>
            <a:r>
              <a:rPr lang="es-MX" sz="2000" b="1" dirty="0" smtClean="0">
                <a:solidFill>
                  <a:srgbClr val="FF0000"/>
                </a:solidFill>
              </a:rPr>
              <a:t> – </a:t>
            </a:r>
            <a:r>
              <a:rPr lang="es-MX" sz="2000" b="1" dirty="0" err="1" smtClean="0">
                <a:solidFill>
                  <a:srgbClr val="FF0000"/>
                </a:solidFill>
              </a:rPr>
              <a:t>bought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009" y="3977143"/>
            <a:ext cx="2116991" cy="279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7301600" y="0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58</a:t>
            </a:r>
            <a:endParaRPr lang="es-AR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5" y="739897"/>
            <a:ext cx="9097213" cy="46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9288645" y="4072569"/>
            <a:ext cx="157272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5B9BD5">
                    <a:lumMod val="75000"/>
                  </a:srgbClr>
                </a:solidFill>
              </a:rPr>
              <a:t>l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ook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looked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205108" y="4489756"/>
            <a:ext cx="118630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realize</a:t>
            </a:r>
            <a:r>
              <a:rPr lang="es-MX" sz="2000" b="1" dirty="0" smtClean="0">
                <a:solidFill>
                  <a:srgbClr val="5B9BD5">
                    <a:lumMod val="75000"/>
                  </a:srgbClr>
                </a:solidFill>
              </a:rPr>
              <a:t> - </a:t>
            </a:r>
            <a:r>
              <a:rPr lang="es-MX" sz="2000" b="1" dirty="0" err="1" smtClean="0">
                <a:solidFill>
                  <a:srgbClr val="5B9BD5">
                    <a:lumMod val="75000"/>
                  </a:srgbClr>
                </a:solidFill>
              </a:rPr>
              <a:t>realized</a:t>
            </a:r>
            <a:endParaRPr lang="es-AR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546430" y="5197935"/>
            <a:ext cx="14437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f</a:t>
            </a:r>
            <a:r>
              <a:rPr lang="es-MX" sz="2000" b="1" dirty="0" err="1" smtClean="0">
                <a:solidFill>
                  <a:srgbClr val="FF0000"/>
                </a:solidFill>
              </a:rPr>
              <a:t>eel</a:t>
            </a:r>
            <a:r>
              <a:rPr lang="es-MX" sz="2000" b="1" dirty="0" smtClean="0">
                <a:solidFill>
                  <a:srgbClr val="FF0000"/>
                </a:solidFill>
              </a:rPr>
              <a:t> - </a:t>
            </a:r>
            <a:r>
              <a:rPr lang="es-MX" sz="2000" b="1" dirty="0" err="1" smtClean="0">
                <a:solidFill>
                  <a:srgbClr val="FF0000"/>
                </a:solidFill>
              </a:rPr>
              <a:t>felt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7950053" y="1655627"/>
            <a:ext cx="11337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4066470" y="1204076"/>
            <a:ext cx="1311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4722191" y="2091583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2033337" y="3058712"/>
            <a:ext cx="12272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2033337" y="3499736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7787031" y="3977143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4066470" y="4472679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7868590" y="4472679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4722191" y="4870830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7713432" y="4834735"/>
            <a:ext cx="729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24461" y="4685046"/>
            <a:ext cx="1134979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6. JENNY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0398" y="2186016"/>
            <a:ext cx="11590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2. ANDY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4461" y="2692425"/>
            <a:ext cx="1134979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3. MINA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4461" y="1667005"/>
            <a:ext cx="1159042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1. JENNY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77253" y="3194385"/>
            <a:ext cx="115904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4</a:t>
            </a:r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ANDY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0398" y="3724646"/>
            <a:ext cx="1134979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5</a:t>
            </a:r>
            <a:r>
              <a:rPr lang="es-MX" sz="20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MINA</a:t>
            </a:r>
            <a:endParaRPr lang="es-AR" sz="20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167263" y="831055"/>
            <a:ext cx="12969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58</a:t>
            </a:r>
            <a:endParaRPr lang="es-AR" sz="20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3" y="176942"/>
            <a:ext cx="6252828" cy="125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39" y="5614657"/>
            <a:ext cx="5808161" cy="108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1614157"/>
            <a:ext cx="7974012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6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92179" y="228380"/>
            <a:ext cx="763604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Where </a:t>
            </a:r>
            <a:r>
              <a:rPr lang="en-US" sz="2400" dirty="0" smtClean="0"/>
              <a:t> </a:t>
            </a:r>
            <a:r>
              <a:rPr lang="en-US" sz="2400" i="1" dirty="0"/>
              <a:t>did you </a:t>
            </a:r>
            <a:r>
              <a:rPr lang="en-US" sz="2400" b="1" i="1" dirty="0" smtClean="0"/>
              <a:t>go</a:t>
            </a:r>
            <a:r>
              <a:rPr lang="en-US" sz="2400" i="1" dirty="0" smtClean="0"/>
              <a:t> </a:t>
            </a:r>
            <a:r>
              <a:rPr lang="en-US" sz="2400" dirty="0"/>
              <a:t>last night?</a:t>
            </a:r>
          </a:p>
          <a:p>
            <a:r>
              <a:rPr lang="en-US" sz="2400" dirty="0"/>
              <a:t>B I </a:t>
            </a:r>
            <a:r>
              <a:rPr lang="en-US" sz="2400" b="1" dirty="0"/>
              <a:t>went</a:t>
            </a:r>
            <a:r>
              <a:rPr lang="en-US" sz="2400" dirty="0"/>
              <a:t> to that new sushi bar in town.</a:t>
            </a:r>
          </a:p>
          <a:p>
            <a:r>
              <a:rPr lang="es-AR" sz="2400" dirty="0"/>
              <a:t>A </a:t>
            </a:r>
            <a:r>
              <a:rPr lang="es-AR" sz="2400" b="1" dirty="0" err="1" smtClean="0"/>
              <a:t>Was</a:t>
            </a:r>
            <a:r>
              <a:rPr lang="es-AR" sz="2400" dirty="0" smtClean="0"/>
              <a:t> </a:t>
            </a:r>
            <a:r>
              <a:rPr lang="es-AR" sz="2400" dirty="0" err="1" smtClean="0"/>
              <a:t>it</a:t>
            </a:r>
            <a:r>
              <a:rPr lang="es-AR" sz="2400" dirty="0" smtClean="0"/>
              <a:t> </a:t>
            </a:r>
            <a:r>
              <a:rPr lang="es-AR" sz="2400" dirty="0" err="1" smtClean="0"/>
              <a:t>good</a:t>
            </a:r>
            <a:r>
              <a:rPr lang="es-AR" sz="2400" dirty="0"/>
              <a:t>?</a:t>
            </a:r>
          </a:p>
          <a:p>
            <a:r>
              <a:rPr lang="en-US" sz="2400" dirty="0"/>
              <a:t>B Yes, it </a:t>
            </a:r>
            <a:r>
              <a:rPr lang="en-US" sz="2400" b="1" dirty="0"/>
              <a:t>was</a:t>
            </a:r>
            <a:r>
              <a:rPr lang="en-US" sz="2400" dirty="0"/>
              <a:t> great.</a:t>
            </a:r>
          </a:p>
          <a:p>
            <a:r>
              <a:rPr lang="es-AR" sz="2400" dirty="0"/>
              <a:t>A </a:t>
            </a:r>
            <a:r>
              <a:rPr lang="es-AR" sz="2400" dirty="0" err="1"/>
              <a:t>Who</a:t>
            </a:r>
            <a:r>
              <a:rPr lang="es-AR" sz="2400" dirty="0"/>
              <a:t> </a:t>
            </a:r>
            <a:r>
              <a:rPr lang="es-AR" sz="2400" dirty="0" err="1" smtClean="0"/>
              <a:t>did</a:t>
            </a:r>
            <a:r>
              <a:rPr lang="es-AR" sz="2400" dirty="0" smtClean="0"/>
              <a:t> </a:t>
            </a:r>
            <a:r>
              <a:rPr lang="es-AR" sz="2400" dirty="0" err="1" smtClean="0"/>
              <a:t>you</a:t>
            </a:r>
            <a:r>
              <a:rPr lang="es-AR" sz="2400" dirty="0" smtClean="0"/>
              <a:t> </a:t>
            </a:r>
            <a:r>
              <a:rPr lang="es-AR" sz="2400" b="1" dirty="0" err="1" smtClean="0"/>
              <a:t>go</a:t>
            </a:r>
            <a:r>
              <a:rPr lang="es-AR" sz="2400" b="1" dirty="0" smtClean="0"/>
              <a:t> </a:t>
            </a:r>
            <a:r>
              <a:rPr lang="es-AR" sz="2400" u="sng" dirty="0" err="1"/>
              <a:t>with</a:t>
            </a:r>
            <a:r>
              <a:rPr lang="es-AR" sz="2400" dirty="0"/>
              <a:t>?</a:t>
            </a:r>
          </a:p>
          <a:p>
            <a:r>
              <a:rPr lang="en-US" sz="2400" dirty="0"/>
              <a:t>B I </a:t>
            </a:r>
            <a:r>
              <a:rPr lang="en-US" sz="2400" b="1" dirty="0"/>
              <a:t>went</a:t>
            </a:r>
            <a:r>
              <a:rPr lang="en-US" sz="2400" dirty="0"/>
              <a:t> with my girlfriend.</a:t>
            </a:r>
          </a:p>
          <a:p>
            <a:r>
              <a:rPr lang="es-AR" sz="2400" dirty="0"/>
              <a:t>A </a:t>
            </a:r>
            <a:r>
              <a:rPr lang="es-AR" sz="2400" dirty="0" err="1" smtClean="0"/>
              <a:t>What</a:t>
            </a:r>
            <a:r>
              <a:rPr lang="es-AR" sz="2400" dirty="0" smtClean="0"/>
              <a:t> </a:t>
            </a:r>
            <a:r>
              <a:rPr lang="es-AR" sz="2400" dirty="0" err="1" smtClean="0"/>
              <a:t>did</a:t>
            </a:r>
            <a:r>
              <a:rPr lang="es-AR" sz="2400" dirty="0" smtClean="0"/>
              <a:t> </a:t>
            </a:r>
            <a:r>
              <a:rPr lang="es-AR" sz="2400" dirty="0" err="1" smtClean="0"/>
              <a:t>you</a:t>
            </a:r>
            <a:r>
              <a:rPr lang="es-AR" sz="2400" dirty="0" smtClean="0"/>
              <a:t> </a:t>
            </a:r>
            <a:r>
              <a:rPr lang="es-AR" sz="2400" b="1" dirty="0" err="1" smtClean="0"/>
              <a:t>wear</a:t>
            </a:r>
            <a:r>
              <a:rPr lang="es-AR" sz="2400" dirty="0" smtClean="0"/>
              <a:t> ?</a:t>
            </a:r>
            <a:endParaRPr lang="es-AR" sz="2400" dirty="0"/>
          </a:p>
          <a:p>
            <a:r>
              <a:rPr lang="en-US" sz="2400" dirty="0"/>
              <a:t>B I </a:t>
            </a:r>
            <a:r>
              <a:rPr lang="en-US" sz="2400" b="1" dirty="0"/>
              <a:t>wore</a:t>
            </a:r>
            <a:r>
              <a:rPr lang="en-US" sz="2400" dirty="0"/>
              <a:t> </a:t>
            </a:r>
            <a:r>
              <a:rPr lang="en-US" sz="2400" dirty="0" smtClean="0"/>
              <a:t>jeans, my new blue shirt and a jacket .</a:t>
            </a:r>
            <a:endParaRPr lang="en-US" sz="2400" dirty="0"/>
          </a:p>
          <a:p>
            <a:r>
              <a:rPr lang="en-US" sz="2400" dirty="0"/>
              <a:t>A What time </a:t>
            </a:r>
            <a:r>
              <a:rPr lang="en-US" sz="2400" dirty="0" smtClean="0"/>
              <a:t>did you </a:t>
            </a:r>
            <a:r>
              <a:rPr lang="en-US" sz="2400" b="1" u="sng" dirty="0" smtClean="0"/>
              <a:t>get</a:t>
            </a:r>
            <a:r>
              <a:rPr lang="en-US" sz="2400" u="sng" dirty="0" smtClean="0"/>
              <a:t> </a:t>
            </a:r>
            <a:r>
              <a:rPr lang="en-US" sz="2400" u="sng" dirty="0"/>
              <a:t>home</a:t>
            </a:r>
            <a:r>
              <a:rPr lang="en-US" sz="2400" dirty="0"/>
              <a:t>?</a:t>
            </a:r>
          </a:p>
          <a:p>
            <a:r>
              <a:rPr lang="en-US" sz="2400" dirty="0"/>
              <a:t>B We </a:t>
            </a:r>
            <a:r>
              <a:rPr lang="en-US" sz="2400" b="1" u="sng" dirty="0"/>
              <a:t>got</a:t>
            </a:r>
            <a:r>
              <a:rPr lang="en-US" sz="2400" u="sng" dirty="0"/>
              <a:t> home </a:t>
            </a:r>
            <a:r>
              <a:rPr lang="en-US" sz="2400" dirty="0"/>
              <a:t>at about midnight.</a:t>
            </a:r>
          </a:p>
          <a:p>
            <a:r>
              <a:rPr lang="en-US" sz="2400" dirty="0"/>
              <a:t>A </a:t>
            </a:r>
            <a:r>
              <a:rPr lang="en-US" sz="2400" dirty="0" smtClean="0"/>
              <a:t>Did you </a:t>
            </a:r>
            <a:r>
              <a:rPr lang="en-US" sz="2400" b="1" dirty="0" smtClean="0"/>
              <a:t>take</a:t>
            </a:r>
            <a:r>
              <a:rPr lang="en-US" sz="2400" dirty="0" smtClean="0"/>
              <a:t> a </a:t>
            </a:r>
            <a:r>
              <a:rPr lang="en-US" sz="2400" dirty="0"/>
              <a:t>taxi home?</a:t>
            </a:r>
          </a:p>
          <a:p>
            <a:r>
              <a:rPr lang="en-US" sz="2400" dirty="0"/>
              <a:t>B </a:t>
            </a:r>
            <a:r>
              <a:rPr lang="en-US" sz="2400" dirty="0" smtClean="0"/>
              <a:t>Yes, we </a:t>
            </a:r>
            <a:r>
              <a:rPr lang="en-US" sz="2400" b="1" dirty="0" smtClean="0"/>
              <a:t>took</a:t>
            </a:r>
            <a:r>
              <a:rPr lang="en-US" sz="2400" dirty="0" smtClean="0"/>
              <a:t> a taxi.  </a:t>
            </a:r>
            <a:r>
              <a:rPr lang="en-US" sz="2400" dirty="0"/>
              <a:t>We </a:t>
            </a:r>
            <a:r>
              <a:rPr lang="en-US" sz="2400" u="sng" dirty="0"/>
              <a:t>didn't want to drive.</a:t>
            </a:r>
          </a:p>
          <a:p>
            <a:r>
              <a:rPr lang="en-US" sz="2400" dirty="0"/>
              <a:t>A Did </a:t>
            </a:r>
            <a:r>
              <a:rPr lang="en-US" sz="2400" dirty="0" smtClean="0"/>
              <a:t>you </a:t>
            </a:r>
            <a:r>
              <a:rPr lang="en-US" sz="2400" b="1" dirty="0" smtClean="0"/>
              <a:t>have</a:t>
            </a:r>
            <a:r>
              <a:rPr lang="en-US" sz="2400" dirty="0" smtClean="0"/>
              <a:t> </a:t>
            </a:r>
            <a:r>
              <a:rPr lang="en-US" sz="2400" dirty="0"/>
              <a:t>a good time?</a:t>
            </a:r>
          </a:p>
          <a:p>
            <a:r>
              <a:rPr lang="en-US" sz="2400" dirty="0"/>
              <a:t>B Yes, we </a:t>
            </a:r>
            <a:r>
              <a:rPr lang="en-US" sz="2400" b="1" dirty="0"/>
              <a:t>had</a:t>
            </a:r>
            <a:r>
              <a:rPr lang="en-US" sz="2400" dirty="0"/>
              <a:t> a great time. The food </a:t>
            </a:r>
            <a:r>
              <a:rPr lang="en-US" sz="2400" b="1" dirty="0"/>
              <a:t>was </a:t>
            </a:r>
            <a:r>
              <a:rPr lang="en-US" sz="2400" dirty="0"/>
              <a:t>delicious!</a:t>
            </a:r>
          </a:p>
          <a:p>
            <a:r>
              <a:rPr lang="es-AR" sz="2400" dirty="0"/>
              <a:t>A </a:t>
            </a:r>
            <a:r>
              <a:rPr lang="es-AR" sz="2400" b="1" dirty="0" err="1" smtClean="0"/>
              <a:t>Was</a:t>
            </a:r>
            <a:r>
              <a:rPr lang="es-AR" sz="2400" dirty="0" smtClean="0"/>
              <a:t> </a:t>
            </a:r>
            <a:r>
              <a:rPr lang="es-AR" sz="2400" dirty="0" err="1"/>
              <a:t>it</a:t>
            </a:r>
            <a:r>
              <a:rPr lang="es-AR" sz="2400" dirty="0"/>
              <a:t> </a:t>
            </a:r>
            <a:r>
              <a:rPr lang="es-AR" sz="2400" dirty="0" err="1"/>
              <a:t>expensive</a:t>
            </a:r>
            <a:r>
              <a:rPr lang="es-AR" sz="2400" dirty="0"/>
              <a:t>?</a:t>
            </a:r>
          </a:p>
          <a:p>
            <a:r>
              <a:rPr lang="es-AR" sz="2400" dirty="0"/>
              <a:t>B Yes, a bit.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5591"/>
            <a:ext cx="3633871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34" y="3429000"/>
            <a:ext cx="37814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6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93757" y="312820"/>
            <a:ext cx="782854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Where D</a:t>
            </a:r>
            <a:r>
              <a:rPr lang="en-US" sz="2400" i="1" dirty="0" smtClean="0"/>
              <a:t>id </a:t>
            </a:r>
            <a:r>
              <a:rPr lang="en-US" sz="2400" i="1" dirty="0"/>
              <a:t>you </a:t>
            </a:r>
            <a:r>
              <a:rPr lang="en-US" sz="2400" i="1" dirty="0" smtClean="0"/>
              <a:t>_______ </a:t>
            </a:r>
            <a:r>
              <a:rPr lang="en-US" sz="2400" dirty="0"/>
              <a:t>last night?</a:t>
            </a:r>
          </a:p>
          <a:p>
            <a:r>
              <a:rPr lang="en-US" sz="2400" dirty="0"/>
              <a:t>B I went to that new sushi bar in town.</a:t>
            </a:r>
          </a:p>
          <a:p>
            <a:r>
              <a:rPr lang="es-AR" sz="2400" dirty="0"/>
              <a:t>A </a:t>
            </a:r>
            <a:r>
              <a:rPr lang="es-AR" sz="2400" dirty="0" smtClean="0"/>
              <a:t>_____________ </a:t>
            </a:r>
            <a:r>
              <a:rPr lang="es-AR" sz="2400" dirty="0" err="1" smtClean="0"/>
              <a:t>it</a:t>
            </a:r>
            <a:r>
              <a:rPr lang="es-AR" sz="2400" dirty="0" smtClean="0"/>
              <a:t> </a:t>
            </a:r>
            <a:r>
              <a:rPr lang="es-AR" sz="2400" dirty="0" err="1" smtClean="0"/>
              <a:t>good</a:t>
            </a:r>
            <a:r>
              <a:rPr lang="es-AR" sz="2400" dirty="0"/>
              <a:t>?</a:t>
            </a:r>
          </a:p>
          <a:p>
            <a:r>
              <a:rPr lang="en-US" sz="2400" dirty="0"/>
              <a:t>B Yes, it was great.</a:t>
            </a:r>
          </a:p>
          <a:p>
            <a:r>
              <a:rPr lang="es-AR" sz="2400" dirty="0"/>
              <a:t>A </a:t>
            </a:r>
            <a:r>
              <a:rPr lang="es-AR" sz="2400" dirty="0" err="1"/>
              <a:t>Who</a:t>
            </a:r>
            <a:r>
              <a:rPr lang="es-AR" sz="2400" dirty="0"/>
              <a:t> </a:t>
            </a:r>
            <a:r>
              <a:rPr lang="es-AR" sz="2400" dirty="0" smtClean="0"/>
              <a:t>________________ </a:t>
            </a:r>
            <a:r>
              <a:rPr lang="es-AR" sz="2400" dirty="0" err="1"/>
              <a:t>with</a:t>
            </a:r>
            <a:r>
              <a:rPr lang="es-AR" sz="2400" dirty="0"/>
              <a:t>?</a:t>
            </a:r>
          </a:p>
          <a:p>
            <a:r>
              <a:rPr lang="en-US" sz="2400" dirty="0"/>
              <a:t>B I went with my girlfriend.</a:t>
            </a:r>
          </a:p>
          <a:p>
            <a:r>
              <a:rPr lang="es-AR" sz="2400" dirty="0"/>
              <a:t>A </a:t>
            </a:r>
            <a:r>
              <a:rPr lang="es-AR" sz="2400" dirty="0" err="1"/>
              <a:t>What</a:t>
            </a:r>
            <a:r>
              <a:rPr lang="es-AR" sz="2400" dirty="0"/>
              <a:t> </a:t>
            </a:r>
            <a:r>
              <a:rPr lang="es-AR" sz="2400" dirty="0" smtClean="0"/>
              <a:t> _____________________ </a:t>
            </a:r>
            <a:r>
              <a:rPr lang="es-AR" sz="2400" dirty="0"/>
              <a:t>?</a:t>
            </a:r>
          </a:p>
          <a:p>
            <a:r>
              <a:rPr lang="en-US" sz="2400" dirty="0"/>
              <a:t>B I wore jeans and my new black shirt.</a:t>
            </a:r>
          </a:p>
          <a:p>
            <a:r>
              <a:rPr lang="en-US" sz="2400" dirty="0"/>
              <a:t>A What time </a:t>
            </a:r>
            <a:r>
              <a:rPr lang="en-US" sz="2400" dirty="0" smtClean="0"/>
              <a:t>________________ </a:t>
            </a:r>
            <a:r>
              <a:rPr lang="en-US" sz="2400" dirty="0"/>
              <a:t>home?</a:t>
            </a:r>
          </a:p>
          <a:p>
            <a:r>
              <a:rPr lang="en-US" sz="2400" dirty="0"/>
              <a:t>B We got home at about midnight.</a:t>
            </a:r>
          </a:p>
          <a:p>
            <a:r>
              <a:rPr lang="en-US" sz="2400" dirty="0"/>
              <a:t>A </a:t>
            </a:r>
            <a:r>
              <a:rPr lang="en-US" sz="2400" dirty="0" smtClean="0"/>
              <a:t>________________ </a:t>
            </a:r>
            <a:r>
              <a:rPr lang="en-US" sz="2400" dirty="0"/>
              <a:t>a taxi home?</a:t>
            </a:r>
          </a:p>
          <a:p>
            <a:r>
              <a:rPr lang="en-US" sz="2400" dirty="0"/>
              <a:t>B </a:t>
            </a:r>
            <a:r>
              <a:rPr lang="en-US" sz="2400" dirty="0" smtClean="0"/>
              <a:t>Yes, we took a taxi. </a:t>
            </a:r>
            <a:r>
              <a:rPr lang="en-US" sz="2400" dirty="0"/>
              <a:t>We didn't want to drive.</a:t>
            </a:r>
          </a:p>
          <a:p>
            <a:r>
              <a:rPr lang="en-US" sz="2400" dirty="0"/>
              <a:t>A Did </a:t>
            </a:r>
            <a:r>
              <a:rPr lang="en-US" sz="2400" dirty="0" smtClean="0"/>
              <a:t> _____________________ </a:t>
            </a:r>
            <a:r>
              <a:rPr lang="en-US" sz="2400" dirty="0"/>
              <a:t>a good time?</a:t>
            </a:r>
          </a:p>
          <a:p>
            <a:r>
              <a:rPr lang="en-US" sz="2400" dirty="0"/>
              <a:t>B Yes, we had a great time. The food was delicious!</a:t>
            </a:r>
          </a:p>
          <a:p>
            <a:r>
              <a:rPr lang="es-AR" sz="2400" dirty="0"/>
              <a:t>A </a:t>
            </a:r>
            <a:r>
              <a:rPr lang="es-AR" sz="2400" dirty="0" smtClean="0"/>
              <a:t>__________</a:t>
            </a:r>
            <a:r>
              <a:rPr lang="es-AR" sz="2400" dirty="0" err="1" smtClean="0"/>
              <a:t>it</a:t>
            </a:r>
            <a:r>
              <a:rPr lang="es-AR" sz="2400" dirty="0" smtClean="0"/>
              <a:t> </a:t>
            </a:r>
            <a:r>
              <a:rPr lang="es-AR" sz="2400" dirty="0" err="1" smtClean="0"/>
              <a:t>expensive</a:t>
            </a:r>
            <a:r>
              <a:rPr lang="es-AR" sz="2400" dirty="0"/>
              <a:t>?</a:t>
            </a:r>
          </a:p>
          <a:p>
            <a:r>
              <a:rPr lang="es-AR" sz="2400" dirty="0"/>
              <a:t>B Yes, a bit.</a:t>
            </a:r>
          </a:p>
        </p:txBody>
      </p:sp>
    </p:spTree>
    <p:extLst>
      <p:ext uri="{BB962C8B-B14F-4D97-AF65-F5344CB8AC3E}">
        <p14:creationId xmlns:p14="http://schemas.microsoft.com/office/powerpoint/2010/main" val="37178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5169" y="288537"/>
            <a:ext cx="814537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2500" dirty="0"/>
              <a:t>It was my girlfriend's birthday last </a:t>
            </a:r>
            <a:r>
              <a:rPr lang="en-US" sz="2500" dirty="0" smtClean="0"/>
              <a:t>Saturday, so </a:t>
            </a:r>
            <a:r>
              <a:rPr lang="en-US" sz="2500" dirty="0"/>
              <a:t>we </a:t>
            </a:r>
            <a:r>
              <a:rPr lang="en-US" sz="2500" b="1" dirty="0" smtClean="0">
                <a:solidFill>
                  <a:srgbClr val="FF0000"/>
                </a:solidFill>
              </a:rPr>
              <a:t>went</a:t>
            </a:r>
            <a:r>
              <a:rPr lang="en-US" sz="2500" b="1" i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>
                <a:solidFill>
                  <a:srgbClr val="FF0000"/>
                </a:solidFill>
              </a:rPr>
              <a:t>away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for the weekend.</a:t>
            </a:r>
          </a:p>
          <a:p>
            <a:pPr>
              <a:lnSpc>
                <a:spcPts val="3400"/>
              </a:lnSpc>
            </a:pPr>
            <a:r>
              <a:rPr lang="en-US" sz="2500" dirty="0"/>
              <a:t>I 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</a:rPr>
              <a:t>booked</a:t>
            </a:r>
            <a:r>
              <a:rPr lang="en-US" sz="2500" dirty="0"/>
              <a:t> a hotel </a:t>
            </a:r>
            <a:r>
              <a:rPr lang="en-US" sz="2500" u="sng" dirty="0"/>
              <a:t>on</a:t>
            </a:r>
            <a:r>
              <a:rPr lang="en-US" sz="2500" dirty="0"/>
              <a:t> the internet, and </a:t>
            </a:r>
            <a:r>
              <a:rPr lang="en-US" sz="2500" u="sng" dirty="0" smtClean="0"/>
              <a:t>on </a:t>
            </a:r>
            <a:r>
              <a:rPr lang="en-US" sz="2500" dirty="0" smtClean="0"/>
              <a:t>Friday </a:t>
            </a:r>
            <a:r>
              <a:rPr lang="en-US" sz="2500" dirty="0"/>
              <a:t>we </a:t>
            </a:r>
            <a:r>
              <a:rPr lang="en-US" sz="2500" b="1" dirty="0" smtClean="0">
                <a:solidFill>
                  <a:srgbClr val="FF0000"/>
                </a:solidFill>
              </a:rPr>
              <a:t>took</a:t>
            </a:r>
            <a:r>
              <a:rPr lang="en-US" sz="2500" dirty="0" smtClean="0"/>
              <a:t> </a:t>
            </a:r>
            <a:r>
              <a:rPr lang="en-US" sz="2500" dirty="0"/>
              <a:t>the train to the coast. </a:t>
            </a:r>
            <a:r>
              <a:rPr lang="en-US" sz="2500" dirty="0" smtClean="0"/>
              <a:t>It </a:t>
            </a:r>
            <a:r>
              <a:rPr lang="en-US" sz="2500" b="1" dirty="0" smtClean="0"/>
              <a:t>was</a:t>
            </a:r>
            <a:r>
              <a:rPr lang="en-US" sz="2500" dirty="0" smtClean="0"/>
              <a:t> </a:t>
            </a:r>
            <a:r>
              <a:rPr lang="en-US" sz="2500" dirty="0"/>
              <a:t>quite late when we </a:t>
            </a:r>
            <a:r>
              <a:rPr lang="en-US" sz="2500" b="1" dirty="0">
                <a:solidFill>
                  <a:srgbClr val="0070C0"/>
                </a:solidFill>
              </a:rPr>
              <a:t>arrived</a:t>
            </a:r>
            <a:r>
              <a:rPr lang="en-US" sz="2500" dirty="0"/>
              <a:t>, so we </a:t>
            </a:r>
            <a:r>
              <a:rPr lang="en-US" sz="2500" dirty="0" smtClean="0"/>
              <a:t>just </a:t>
            </a:r>
            <a:r>
              <a:rPr lang="en-US" sz="2500" b="1" dirty="0" smtClean="0">
                <a:solidFill>
                  <a:srgbClr val="FF0000"/>
                </a:solidFill>
              </a:rPr>
              <a:t>ate</a:t>
            </a:r>
            <a:r>
              <a:rPr lang="en-US" sz="2500" dirty="0" smtClean="0"/>
              <a:t> a </a:t>
            </a:r>
            <a:r>
              <a:rPr lang="en-US" sz="2500" dirty="0"/>
              <a:t>sandwich and </a:t>
            </a:r>
            <a:r>
              <a:rPr lang="en-US" sz="2500" b="1" dirty="0" smtClean="0">
                <a:solidFill>
                  <a:srgbClr val="FF0000"/>
                </a:solidFill>
              </a:rPr>
              <a:t>went</a:t>
            </a:r>
            <a:r>
              <a:rPr lang="en-US" sz="2500" dirty="0" smtClean="0"/>
              <a:t> </a:t>
            </a:r>
            <a:r>
              <a:rPr lang="en-US" sz="2500" dirty="0"/>
              <a:t>to bed.</a:t>
            </a:r>
          </a:p>
          <a:p>
            <a:pPr>
              <a:lnSpc>
                <a:spcPts val="3400"/>
              </a:lnSpc>
            </a:pPr>
            <a:r>
              <a:rPr lang="en-US" sz="2500" dirty="0"/>
              <a:t>The next day, we </a:t>
            </a:r>
            <a:r>
              <a:rPr lang="en-US" sz="2500" b="1" dirty="0" smtClean="0">
                <a:solidFill>
                  <a:srgbClr val="FF0000"/>
                </a:solidFill>
              </a:rPr>
              <a:t>got </a:t>
            </a:r>
            <a:r>
              <a:rPr lang="en-US" sz="2500" b="1" dirty="0">
                <a:solidFill>
                  <a:srgbClr val="FF0000"/>
                </a:solidFill>
              </a:rPr>
              <a:t>up </a:t>
            </a:r>
            <a:r>
              <a:rPr lang="en-US" sz="2500" dirty="0"/>
              <a:t>early </a:t>
            </a:r>
            <a:r>
              <a:rPr lang="en-US" sz="2500" dirty="0" smtClean="0"/>
              <a:t>and </a:t>
            </a:r>
            <a:r>
              <a:rPr lang="en-US" sz="2500" b="1" dirty="0" smtClean="0">
                <a:solidFill>
                  <a:srgbClr val="FF0000"/>
                </a:solidFill>
              </a:rPr>
              <a:t>had breakfast </a:t>
            </a:r>
            <a:r>
              <a:rPr lang="en-US" sz="2500" dirty="0"/>
              <a:t>in the hotel. It </a:t>
            </a:r>
            <a:r>
              <a:rPr lang="en-US" sz="2500" b="1" dirty="0"/>
              <a:t>was</a:t>
            </a:r>
            <a:r>
              <a:rPr lang="en-US" sz="2500" dirty="0"/>
              <a:t> </a:t>
            </a:r>
            <a:r>
              <a:rPr lang="en-US" sz="2500" dirty="0" smtClean="0"/>
              <a:t>a beautiful </a:t>
            </a:r>
            <a:r>
              <a:rPr lang="en-US" sz="2500" dirty="0"/>
              <a:t>day, so we </a:t>
            </a:r>
            <a:r>
              <a:rPr lang="en-US" sz="2500" b="1" dirty="0" smtClean="0">
                <a:solidFill>
                  <a:srgbClr val="FF0000"/>
                </a:solidFill>
              </a:rPr>
              <a:t>went</a:t>
            </a:r>
            <a:r>
              <a:rPr lang="en-US" sz="2500" dirty="0" smtClean="0"/>
              <a:t> </a:t>
            </a:r>
            <a:r>
              <a:rPr lang="en-US" sz="2500" dirty="0"/>
              <a:t>to the </a:t>
            </a:r>
            <a:r>
              <a:rPr lang="en-US" sz="2500" dirty="0" smtClean="0"/>
              <a:t>beach. We </a:t>
            </a:r>
            <a:r>
              <a:rPr lang="en-US" sz="2500" b="1" dirty="0" smtClean="0">
                <a:solidFill>
                  <a:srgbClr val="FF0000"/>
                </a:solidFill>
              </a:rPr>
              <a:t>had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/>
              <a:t>a swim in the morning, and </a:t>
            </a:r>
            <a:r>
              <a:rPr lang="en-US" sz="2500" dirty="0" smtClean="0"/>
              <a:t>in the </a:t>
            </a:r>
            <a:r>
              <a:rPr lang="en-US" sz="2500" dirty="0"/>
              <a:t>afternoon we </a:t>
            </a:r>
            <a:r>
              <a:rPr lang="en-US" sz="2500" b="1" dirty="0" smtClean="0">
                <a:solidFill>
                  <a:srgbClr val="0070C0"/>
                </a:solidFill>
              </a:rPr>
              <a:t>walked</a:t>
            </a:r>
            <a:r>
              <a:rPr lang="en-US" sz="2500" dirty="0" smtClean="0"/>
              <a:t> along the beach. </a:t>
            </a:r>
            <a:r>
              <a:rPr lang="en-US" sz="2500" dirty="0"/>
              <a:t>In </a:t>
            </a:r>
            <a:r>
              <a:rPr lang="en-US" sz="2500" dirty="0" smtClean="0"/>
              <a:t>the evening</a:t>
            </a:r>
            <a:r>
              <a:rPr lang="en-US" sz="2500" dirty="0"/>
              <a:t>, we </a:t>
            </a:r>
            <a:r>
              <a:rPr lang="en-US" sz="2500" b="1" dirty="0" smtClean="0">
                <a:solidFill>
                  <a:srgbClr val="FF0000"/>
                </a:solidFill>
              </a:rPr>
              <a:t>had </a:t>
            </a:r>
            <a:r>
              <a:rPr lang="en-US" sz="2500" b="1" dirty="0">
                <a:solidFill>
                  <a:srgbClr val="FF0000"/>
                </a:solidFill>
              </a:rPr>
              <a:t>dinner </a:t>
            </a:r>
            <a:r>
              <a:rPr lang="en-US" sz="2500" dirty="0"/>
              <a:t>in an expensive</a:t>
            </a:r>
          </a:p>
          <a:p>
            <a:pPr>
              <a:lnSpc>
                <a:spcPts val="3400"/>
              </a:lnSpc>
            </a:pPr>
            <a:r>
              <a:rPr lang="en-US" sz="2500" dirty="0"/>
              <a:t>French restaurant. The food </a:t>
            </a:r>
            <a:r>
              <a:rPr lang="en-US" sz="2500" b="1" dirty="0"/>
              <a:t>was</a:t>
            </a:r>
            <a:r>
              <a:rPr lang="en-US" sz="2500" dirty="0"/>
              <a:t> delicious! </a:t>
            </a:r>
            <a:r>
              <a:rPr lang="en-US" sz="2500" dirty="0" smtClean="0"/>
              <a:t>The next </a:t>
            </a:r>
            <a:r>
              <a:rPr lang="en-US" sz="2500" dirty="0"/>
              <a:t>day was Sunday, so we </a:t>
            </a:r>
            <a:r>
              <a:rPr lang="en-US" sz="2500" b="1" dirty="0" smtClean="0">
                <a:solidFill>
                  <a:srgbClr val="FF0000"/>
                </a:solidFill>
              </a:rPr>
              <a:t>went back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home </a:t>
            </a:r>
            <a:r>
              <a:rPr lang="en-US" sz="2500" dirty="0"/>
              <a:t>again. The weekend </a:t>
            </a:r>
            <a:r>
              <a:rPr lang="en-US" sz="2500" b="1" dirty="0"/>
              <a:t>was</a:t>
            </a:r>
            <a:r>
              <a:rPr lang="en-US" sz="2500" dirty="0"/>
              <a:t> very short, </a:t>
            </a:r>
            <a:r>
              <a:rPr lang="en-US" sz="2500" dirty="0" smtClean="0"/>
              <a:t>but we </a:t>
            </a:r>
            <a:r>
              <a:rPr lang="en-US" sz="2500" b="1" dirty="0" smtClean="0">
                <a:solidFill>
                  <a:srgbClr val="FF0000"/>
                </a:solidFill>
              </a:rPr>
              <a:t>had</a:t>
            </a:r>
            <a:r>
              <a:rPr lang="en-US" sz="2500" dirty="0" smtClean="0"/>
              <a:t> </a:t>
            </a:r>
            <a:r>
              <a:rPr lang="en-US" sz="2500" dirty="0"/>
              <a:t>a great time.</a:t>
            </a:r>
            <a:endParaRPr lang="es-AR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51" y="938462"/>
            <a:ext cx="3392040" cy="46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980</Words>
  <Application>Microsoft Office PowerPoint</Application>
  <PresentationFormat>Personalizado</PresentationFormat>
  <Paragraphs>191</Paragraphs>
  <Slides>21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99</cp:revision>
  <dcterms:created xsi:type="dcterms:W3CDTF">2020-04-08T01:26:02Z</dcterms:created>
  <dcterms:modified xsi:type="dcterms:W3CDTF">2026-05-16T15:38:15Z</dcterms:modified>
</cp:coreProperties>
</file>