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6" r:id="rId2"/>
    <p:sldId id="503" r:id="rId3"/>
    <p:sldId id="504" r:id="rId4"/>
    <p:sldId id="510" r:id="rId5"/>
    <p:sldId id="557" r:id="rId6"/>
    <p:sldId id="559" r:id="rId7"/>
    <p:sldId id="560" r:id="rId8"/>
    <p:sldId id="511" r:id="rId9"/>
    <p:sldId id="563" r:id="rId10"/>
    <p:sldId id="564" r:id="rId11"/>
    <p:sldId id="565" r:id="rId12"/>
    <p:sldId id="566" r:id="rId13"/>
    <p:sldId id="567" r:id="rId14"/>
    <p:sldId id="562" r:id="rId15"/>
    <p:sldId id="512" r:id="rId16"/>
    <p:sldId id="513" r:id="rId17"/>
    <p:sldId id="558" r:id="rId18"/>
    <p:sldId id="516" r:id="rId19"/>
    <p:sldId id="514" r:id="rId20"/>
    <p:sldId id="526" r:id="rId21"/>
    <p:sldId id="527" r:id="rId22"/>
    <p:sldId id="528" r:id="rId23"/>
    <p:sldId id="529" r:id="rId24"/>
    <p:sldId id="53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9F71B-1738-4551-9A27-9AC7074455FC}" v="58" dt="2026-04-13T14:33:31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118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 Dieguez" userId="fe6e7e7479d2ae01" providerId="LiveId" clId="{B84157B0-8050-45B6-B865-75F7047FA826}"/>
    <pc:docChg chg="undo custSel addSld delSld modSld sldOrd">
      <pc:chgData name="Lilia Dieguez" userId="fe6e7e7479d2ae01" providerId="LiveId" clId="{B84157B0-8050-45B6-B865-75F7047FA826}" dt="2026-04-13T14:54:36.941" v="250" actId="255"/>
      <pc:docMkLst>
        <pc:docMk/>
      </pc:docMkLst>
      <pc:sldChg chg="addSp delSp modSp mod setBg addAnim delAnim setClrOvrMap delDesignElem">
        <pc:chgData name="Lilia Dieguez" userId="fe6e7e7479d2ae01" providerId="LiveId" clId="{B84157B0-8050-45B6-B865-75F7047FA826}" dt="2026-04-12T22:44:55.416" v="48"/>
        <pc:sldMkLst>
          <pc:docMk/>
          <pc:sldMk cId="1664224024" sldId="256"/>
        </pc:sldMkLst>
        <pc:spChg chg="mod">
          <ac:chgData name="Lilia Dieguez" userId="fe6e7e7479d2ae01" providerId="LiveId" clId="{B84157B0-8050-45B6-B865-75F7047FA826}" dt="2026-04-12T22:42:43.731" v="17" actId="26606"/>
          <ac:spMkLst>
            <pc:docMk/>
            <pc:sldMk cId="1664224024" sldId="256"/>
            <ac:spMk id="2" creationId="{CA361DEA-FB5C-4EA4-B114-356E01126191}"/>
          </ac:spMkLst>
        </pc:spChg>
        <pc:spChg chg="mod">
          <ac:chgData name="Lilia Dieguez" userId="fe6e7e7479d2ae01" providerId="LiveId" clId="{B84157B0-8050-45B6-B865-75F7047FA826}" dt="2026-04-12T22:42:43.731" v="17" actId="26606"/>
          <ac:spMkLst>
            <pc:docMk/>
            <pc:sldMk cId="1664224024" sldId="256"/>
            <ac:spMk id="3" creationId="{ECCFBB4A-BDA2-4D17-8B41-6D8E596BF52E}"/>
          </ac:spMkLst>
        </pc:spChg>
        <pc:spChg chg="add del">
          <ac:chgData name="Lilia Dieguez" userId="fe6e7e7479d2ae01" providerId="LiveId" clId="{B84157B0-8050-45B6-B865-75F7047FA826}" dt="2026-04-12T22:42:43.694" v="16" actId="26606"/>
          <ac:spMkLst>
            <pc:docMk/>
            <pc:sldMk cId="1664224024" sldId="256"/>
            <ac:spMk id="8" creationId="{C28D0172-F2E0-4763-9C35-F022664959D8}"/>
          </ac:spMkLst>
        </pc:spChg>
        <pc:spChg chg="add del">
          <ac:chgData name="Lilia Dieguez" userId="fe6e7e7479d2ae01" providerId="LiveId" clId="{B84157B0-8050-45B6-B865-75F7047FA826}" dt="2026-04-12T22:42:43.694" v="16" actId="26606"/>
          <ac:spMkLst>
            <pc:docMk/>
            <pc:sldMk cId="1664224024" sldId="256"/>
            <ac:spMk id="10" creationId="{9F2851FB-E841-4509-8A6D-A416376EA380}"/>
          </ac:spMkLst>
        </pc:spChg>
        <pc:spChg chg="add del">
          <ac:chgData name="Lilia Dieguez" userId="fe6e7e7479d2ae01" providerId="LiveId" clId="{B84157B0-8050-45B6-B865-75F7047FA826}" dt="2026-04-12T22:42:43.694" v="16" actId="26606"/>
          <ac:spMkLst>
            <pc:docMk/>
            <pc:sldMk cId="1664224024" sldId="256"/>
            <ac:spMk id="12" creationId="{DF6FB2B2-CE21-407F-B22E-302DADC2C3D3}"/>
          </ac:spMkLst>
        </pc:spChg>
        <pc:spChg chg="add del">
          <ac:chgData name="Lilia Dieguez" userId="fe6e7e7479d2ae01" providerId="LiveId" clId="{B84157B0-8050-45B6-B865-75F7047FA826}" dt="2026-04-12T22:44:55.416" v="48"/>
          <ac:spMkLst>
            <pc:docMk/>
            <pc:sldMk cId="1664224024" sldId="256"/>
            <ac:spMk id="14" creationId="{C28D0172-F2E0-4763-9C35-F022664959D8}"/>
          </ac:spMkLst>
        </pc:spChg>
        <pc:spChg chg="add del">
          <ac:chgData name="Lilia Dieguez" userId="fe6e7e7479d2ae01" providerId="LiveId" clId="{B84157B0-8050-45B6-B865-75F7047FA826}" dt="2026-04-12T22:44:55.416" v="48"/>
          <ac:spMkLst>
            <pc:docMk/>
            <pc:sldMk cId="1664224024" sldId="256"/>
            <ac:spMk id="15" creationId="{9F2851FB-E841-4509-8A6D-A416376EA380}"/>
          </ac:spMkLst>
        </pc:spChg>
        <pc:spChg chg="add del">
          <ac:chgData name="Lilia Dieguez" userId="fe6e7e7479d2ae01" providerId="LiveId" clId="{B84157B0-8050-45B6-B865-75F7047FA826}" dt="2026-04-12T22:44:55.416" v="48"/>
          <ac:spMkLst>
            <pc:docMk/>
            <pc:sldMk cId="1664224024" sldId="256"/>
            <ac:spMk id="16" creationId="{DF6FB2B2-CE21-407F-B22E-302DADC2C3D3}"/>
          </ac:spMkLst>
        </pc:spChg>
      </pc:sldChg>
      <pc:sldChg chg="modSp mod">
        <pc:chgData name="Lilia Dieguez" userId="fe6e7e7479d2ae01" providerId="LiveId" clId="{B84157B0-8050-45B6-B865-75F7047FA826}" dt="2026-04-12T22:43:14.331" v="22" actId="255"/>
        <pc:sldMkLst>
          <pc:docMk/>
          <pc:sldMk cId="1268336740" sldId="504"/>
        </pc:sldMkLst>
        <pc:spChg chg="mod">
          <ac:chgData name="Lilia Dieguez" userId="fe6e7e7479d2ae01" providerId="LiveId" clId="{B84157B0-8050-45B6-B865-75F7047FA826}" dt="2026-04-12T22:43:14.331" v="22" actId="255"/>
          <ac:spMkLst>
            <pc:docMk/>
            <pc:sldMk cId="1268336740" sldId="504"/>
            <ac:spMk id="26627" creationId="{00000000-0000-0000-0000-000000000000}"/>
          </ac:spMkLst>
        </pc:spChg>
        <pc:spChg chg="mod">
          <ac:chgData name="Lilia Dieguez" userId="fe6e7e7479d2ae01" providerId="LiveId" clId="{B84157B0-8050-45B6-B865-75F7047FA826}" dt="2026-04-12T22:42:58.963" v="21" actId="20577"/>
          <ac:spMkLst>
            <pc:docMk/>
            <pc:sldMk cId="1268336740" sldId="504"/>
            <ac:spMk id="31746" creationId="{00000000-0000-0000-0000-000000000000}"/>
          </ac:spMkLst>
        </pc:spChg>
      </pc:sldChg>
      <pc:sldChg chg="modSp mod">
        <pc:chgData name="Lilia Dieguez" userId="fe6e7e7479d2ae01" providerId="LiveId" clId="{B84157B0-8050-45B6-B865-75F7047FA826}" dt="2026-04-12T22:44:55.416" v="48"/>
        <pc:sldMkLst>
          <pc:docMk/>
          <pc:sldMk cId="2141547042" sldId="510"/>
        </pc:sldMkLst>
        <pc:spChg chg="mod">
          <ac:chgData name="Lilia Dieguez" userId="fe6e7e7479d2ae01" providerId="LiveId" clId="{B84157B0-8050-45B6-B865-75F7047FA826}" dt="2026-04-12T22:42:35.215" v="9" actId="27636"/>
          <ac:spMkLst>
            <pc:docMk/>
            <pc:sldMk cId="2141547042" sldId="510"/>
            <ac:spMk id="27651" creationId="{00000000-0000-0000-0000-000000000000}"/>
          </ac:spMkLst>
        </pc:spChg>
        <pc:spChg chg="mod">
          <ac:chgData name="Lilia Dieguez" userId="fe6e7e7479d2ae01" providerId="LiveId" clId="{B84157B0-8050-45B6-B865-75F7047FA826}" dt="2026-04-12T22:44:55.416" v="48"/>
          <ac:spMkLst>
            <pc:docMk/>
            <pc:sldMk cId="2141547042" sldId="510"/>
            <ac:spMk id="32770" creationId="{00000000-0000-0000-0000-000000000000}"/>
          </ac:spMkLst>
        </pc:spChg>
      </pc:sldChg>
      <pc:sldChg chg="modSp mod">
        <pc:chgData name="Lilia Dieguez" userId="fe6e7e7479d2ae01" providerId="LiveId" clId="{B84157B0-8050-45B6-B865-75F7047FA826}" dt="2026-04-12T22:47:33.705" v="59" actId="14100"/>
        <pc:sldMkLst>
          <pc:docMk/>
          <pc:sldMk cId="1700610760" sldId="511"/>
        </pc:sldMkLst>
        <pc:picChg chg="mod">
          <ac:chgData name="Lilia Dieguez" userId="fe6e7e7479d2ae01" providerId="LiveId" clId="{B84157B0-8050-45B6-B865-75F7047FA826}" dt="2026-04-12T22:47:33.705" v="59" actId="14100"/>
          <ac:picMkLst>
            <pc:docMk/>
            <pc:sldMk cId="1700610760" sldId="511"/>
            <ac:picMk id="4" creationId="{6E568F36-3737-4F2F-918C-C82EB59660AB}"/>
          </ac:picMkLst>
        </pc:picChg>
      </pc:sldChg>
      <pc:sldChg chg="modSp mod">
        <pc:chgData name="Lilia Dieguez" userId="fe6e7e7479d2ae01" providerId="LiveId" clId="{B84157B0-8050-45B6-B865-75F7047FA826}" dt="2026-04-12T22:55:17.788" v="135" actId="207"/>
        <pc:sldMkLst>
          <pc:docMk/>
          <pc:sldMk cId="1401785410" sldId="512"/>
        </pc:sldMkLst>
        <pc:spChg chg="mod">
          <ac:chgData name="Lilia Dieguez" userId="fe6e7e7479d2ae01" providerId="LiveId" clId="{B84157B0-8050-45B6-B865-75F7047FA826}" dt="2026-04-12T22:53:43.869" v="124" actId="1076"/>
          <ac:spMkLst>
            <pc:docMk/>
            <pc:sldMk cId="1401785410" sldId="512"/>
            <ac:spMk id="2" creationId="{00000000-0000-0000-0000-000000000000}"/>
          </ac:spMkLst>
        </pc:spChg>
        <pc:spChg chg="mod">
          <ac:chgData name="Lilia Dieguez" userId="fe6e7e7479d2ae01" providerId="LiveId" clId="{B84157B0-8050-45B6-B865-75F7047FA826}" dt="2026-04-12T22:53:49.297" v="125" actId="1076"/>
          <ac:spMkLst>
            <pc:docMk/>
            <pc:sldMk cId="1401785410" sldId="512"/>
            <ac:spMk id="6" creationId="{00000000-0000-0000-0000-000000000000}"/>
          </ac:spMkLst>
        </pc:spChg>
        <pc:spChg chg="mod">
          <ac:chgData name="Lilia Dieguez" userId="fe6e7e7479d2ae01" providerId="LiveId" clId="{B84157B0-8050-45B6-B865-75F7047FA826}" dt="2026-04-12T22:54:46.369" v="132" actId="1076"/>
          <ac:spMkLst>
            <pc:docMk/>
            <pc:sldMk cId="1401785410" sldId="512"/>
            <ac:spMk id="7" creationId="{00000000-0000-0000-0000-000000000000}"/>
          </ac:spMkLst>
        </pc:spChg>
        <pc:spChg chg="mod">
          <ac:chgData name="Lilia Dieguez" userId="fe6e7e7479d2ae01" providerId="LiveId" clId="{B84157B0-8050-45B6-B865-75F7047FA826}" dt="2026-04-12T22:55:17.788" v="135" actId="207"/>
          <ac:spMkLst>
            <pc:docMk/>
            <pc:sldMk cId="1401785410" sldId="512"/>
            <ac:spMk id="28675" creationId="{00000000-0000-0000-0000-000000000000}"/>
          </ac:spMkLst>
        </pc:spChg>
        <pc:spChg chg="mod">
          <ac:chgData name="Lilia Dieguez" userId="fe6e7e7479d2ae01" providerId="LiveId" clId="{B84157B0-8050-45B6-B865-75F7047FA826}" dt="2026-04-12T22:53:37.397" v="123" actId="1076"/>
          <ac:spMkLst>
            <pc:docMk/>
            <pc:sldMk cId="1401785410" sldId="512"/>
            <ac:spMk id="33794" creationId="{00000000-0000-0000-0000-000000000000}"/>
          </ac:spMkLst>
        </pc:spChg>
      </pc:sldChg>
      <pc:sldChg chg="modSp mod">
        <pc:chgData name="Lilia Dieguez" userId="fe6e7e7479d2ae01" providerId="LiveId" clId="{B84157B0-8050-45B6-B865-75F7047FA826}" dt="2026-04-12T22:56:33.755" v="138" actId="207"/>
        <pc:sldMkLst>
          <pc:docMk/>
          <pc:sldMk cId="875942994" sldId="513"/>
        </pc:sldMkLst>
        <pc:spChg chg="mod">
          <ac:chgData name="Lilia Dieguez" userId="fe6e7e7479d2ae01" providerId="LiveId" clId="{B84157B0-8050-45B6-B865-75F7047FA826}" dt="2026-04-12T22:56:33.755" v="138" actId="207"/>
          <ac:spMkLst>
            <pc:docMk/>
            <pc:sldMk cId="875942994" sldId="513"/>
            <ac:spMk id="29698" creationId="{00000000-0000-0000-0000-000000000000}"/>
          </ac:spMkLst>
        </pc:spChg>
      </pc:sldChg>
      <pc:sldChg chg="delSp modSp mod delAnim">
        <pc:chgData name="Lilia Dieguez" userId="fe6e7e7479d2ae01" providerId="LiveId" clId="{B84157B0-8050-45B6-B865-75F7047FA826}" dt="2026-04-12T22:58:20.846" v="146" actId="255"/>
        <pc:sldMkLst>
          <pc:docMk/>
          <pc:sldMk cId="3434144871" sldId="514"/>
        </pc:sldMkLst>
        <pc:spChg chg="del">
          <ac:chgData name="Lilia Dieguez" userId="fe6e7e7479d2ae01" providerId="LiveId" clId="{B84157B0-8050-45B6-B865-75F7047FA826}" dt="2026-04-12T22:58:12.664" v="145" actId="478"/>
          <ac:spMkLst>
            <pc:docMk/>
            <pc:sldMk cId="3434144871" sldId="514"/>
            <ac:spMk id="3" creationId="{00000000-0000-0000-0000-000000000000}"/>
          </ac:spMkLst>
        </pc:spChg>
        <pc:spChg chg="del">
          <ac:chgData name="Lilia Dieguez" userId="fe6e7e7479d2ae01" providerId="LiveId" clId="{B84157B0-8050-45B6-B865-75F7047FA826}" dt="2026-04-12T22:58:07.682" v="143" actId="478"/>
          <ac:spMkLst>
            <pc:docMk/>
            <pc:sldMk cId="3434144871" sldId="514"/>
            <ac:spMk id="9" creationId="{00000000-0000-0000-0000-000000000000}"/>
          </ac:spMkLst>
        </pc:spChg>
        <pc:spChg chg="del">
          <ac:chgData name="Lilia Dieguez" userId="fe6e7e7479d2ae01" providerId="LiveId" clId="{B84157B0-8050-45B6-B865-75F7047FA826}" dt="2026-04-12T22:58:10.030" v="144" actId="478"/>
          <ac:spMkLst>
            <pc:docMk/>
            <pc:sldMk cId="3434144871" sldId="514"/>
            <ac:spMk id="14" creationId="{00000000-0000-0000-0000-000000000000}"/>
          </ac:spMkLst>
        </pc:spChg>
        <pc:spChg chg="mod">
          <ac:chgData name="Lilia Dieguez" userId="fe6e7e7479d2ae01" providerId="LiveId" clId="{B84157B0-8050-45B6-B865-75F7047FA826}" dt="2026-04-12T22:58:20.846" v="146" actId="255"/>
          <ac:spMkLst>
            <pc:docMk/>
            <pc:sldMk cId="3434144871" sldId="514"/>
            <ac:spMk id="30723" creationId="{00000000-0000-0000-0000-000000000000}"/>
          </ac:spMkLst>
        </pc:spChg>
        <pc:spChg chg="mod">
          <ac:chgData name="Lilia Dieguez" userId="fe6e7e7479d2ae01" providerId="LiveId" clId="{B84157B0-8050-45B6-B865-75F7047FA826}" dt="2026-04-12T22:44:55.416" v="48"/>
          <ac:spMkLst>
            <pc:docMk/>
            <pc:sldMk cId="3434144871" sldId="514"/>
            <ac:spMk id="36866" creationId="{00000000-0000-0000-0000-000000000000}"/>
          </ac:spMkLst>
        </pc:spChg>
      </pc:sldChg>
      <pc:sldChg chg="modSp mod">
        <pc:chgData name="Lilia Dieguez" userId="fe6e7e7479d2ae01" providerId="LiveId" clId="{B84157B0-8050-45B6-B865-75F7047FA826}" dt="2026-04-12T22:57:57.743" v="142" actId="255"/>
        <pc:sldMkLst>
          <pc:docMk/>
          <pc:sldMk cId="2763955781" sldId="516"/>
        </pc:sldMkLst>
        <pc:spChg chg="mod">
          <ac:chgData name="Lilia Dieguez" userId="fe6e7e7479d2ae01" providerId="LiveId" clId="{B84157B0-8050-45B6-B865-75F7047FA826}" dt="2026-04-12T22:57:57.743" v="142" actId="255"/>
          <ac:spMkLst>
            <pc:docMk/>
            <pc:sldMk cId="2763955781" sldId="516"/>
            <ac:spMk id="3" creationId="{00000000-0000-0000-0000-000000000000}"/>
          </ac:spMkLst>
        </pc:spChg>
      </pc:sldChg>
      <pc:sldChg chg="modSp mod">
        <pc:chgData name="Lilia Dieguez" userId="fe6e7e7479d2ae01" providerId="LiveId" clId="{B84157B0-8050-45B6-B865-75F7047FA826}" dt="2026-04-12T23:00:36.285" v="156" actId="14100"/>
        <pc:sldMkLst>
          <pc:docMk/>
          <pc:sldMk cId="2206213147" sldId="526"/>
        </pc:sldMkLst>
        <pc:spChg chg="mod">
          <ac:chgData name="Lilia Dieguez" userId="fe6e7e7479d2ae01" providerId="LiveId" clId="{B84157B0-8050-45B6-B865-75F7047FA826}" dt="2026-04-12T23:00:25.253" v="155" actId="14100"/>
          <ac:spMkLst>
            <pc:docMk/>
            <pc:sldMk cId="2206213147" sldId="526"/>
            <ac:spMk id="37890" creationId="{00000000-0000-0000-0000-000000000000}"/>
          </ac:spMkLst>
        </pc:spChg>
        <pc:graphicFrameChg chg="mod modGraphic">
          <ac:chgData name="Lilia Dieguez" userId="fe6e7e7479d2ae01" providerId="LiveId" clId="{B84157B0-8050-45B6-B865-75F7047FA826}" dt="2026-04-12T23:00:36.285" v="156" actId="14100"/>
          <ac:graphicFrameMkLst>
            <pc:docMk/>
            <pc:sldMk cId="2206213147" sldId="526"/>
            <ac:graphicFrameMk id="3" creationId="{00000000-0000-0000-0000-000000000000}"/>
          </ac:graphicFrameMkLst>
        </pc:graphicFrameChg>
      </pc:sldChg>
      <pc:sldChg chg="modSp mod">
        <pc:chgData name="Lilia Dieguez" userId="fe6e7e7479d2ae01" providerId="LiveId" clId="{B84157B0-8050-45B6-B865-75F7047FA826}" dt="2026-04-12T23:01:01.439" v="164" actId="6549"/>
        <pc:sldMkLst>
          <pc:docMk/>
          <pc:sldMk cId="1790650259" sldId="527"/>
        </pc:sldMkLst>
        <pc:spChg chg="mod">
          <ac:chgData name="Lilia Dieguez" userId="fe6e7e7479d2ae01" providerId="LiveId" clId="{B84157B0-8050-45B6-B865-75F7047FA826}" dt="2026-04-12T23:01:01.439" v="164" actId="6549"/>
          <ac:spMkLst>
            <pc:docMk/>
            <pc:sldMk cId="1790650259" sldId="527"/>
            <ac:spMk id="5" creationId="{A8852011-9362-4379-88DF-58E595422DD7}"/>
          </ac:spMkLst>
        </pc:spChg>
      </pc:sldChg>
      <pc:sldChg chg="delSp modSp mod delAnim">
        <pc:chgData name="Lilia Dieguez" userId="fe6e7e7479d2ae01" providerId="LiveId" clId="{B84157B0-8050-45B6-B865-75F7047FA826}" dt="2026-04-12T23:01:18.974" v="169" actId="113"/>
        <pc:sldMkLst>
          <pc:docMk/>
          <pc:sldMk cId="1686251126" sldId="528"/>
        </pc:sldMkLst>
        <pc:spChg chg="mod">
          <ac:chgData name="Lilia Dieguez" userId="fe6e7e7479d2ae01" providerId="LiveId" clId="{B84157B0-8050-45B6-B865-75F7047FA826}" dt="2026-04-12T23:01:18.974" v="169" actId="113"/>
          <ac:spMkLst>
            <pc:docMk/>
            <pc:sldMk cId="1686251126" sldId="528"/>
            <ac:spMk id="3" creationId="{DEF23C73-3DC0-46F9-A224-99B385FC1975}"/>
          </ac:spMkLst>
        </pc:spChg>
      </pc:sldChg>
      <pc:sldChg chg="modSp mod">
        <pc:chgData name="Lilia Dieguez" userId="fe6e7e7479d2ae01" providerId="LiveId" clId="{B84157B0-8050-45B6-B865-75F7047FA826}" dt="2026-04-12T23:01:32.950" v="173" actId="1076"/>
        <pc:sldMkLst>
          <pc:docMk/>
          <pc:sldMk cId="2357588340" sldId="529"/>
        </pc:sldMkLst>
        <pc:spChg chg="mod">
          <ac:chgData name="Lilia Dieguez" userId="fe6e7e7479d2ae01" providerId="LiveId" clId="{B84157B0-8050-45B6-B865-75F7047FA826}" dt="2026-04-12T23:01:32.950" v="173" actId="1076"/>
          <ac:spMkLst>
            <pc:docMk/>
            <pc:sldMk cId="2357588340" sldId="529"/>
            <ac:spMk id="3" creationId="{879FD390-1A3C-42B0-946D-381E0CEFF1AC}"/>
          </ac:spMkLst>
        </pc:spChg>
      </pc:sldChg>
      <pc:sldChg chg="delSp modSp mod delAnim">
        <pc:chgData name="Lilia Dieguez" userId="fe6e7e7479d2ae01" providerId="LiveId" clId="{B84157B0-8050-45B6-B865-75F7047FA826}" dt="2026-04-12T23:02:23.374" v="184" actId="478"/>
        <pc:sldMkLst>
          <pc:docMk/>
          <pc:sldMk cId="463496524" sldId="530"/>
        </pc:sldMkLst>
        <pc:spChg chg="mod">
          <ac:chgData name="Lilia Dieguez" userId="fe6e7e7479d2ae01" providerId="LiveId" clId="{B84157B0-8050-45B6-B865-75F7047FA826}" dt="2026-04-12T23:02:13.682" v="181" actId="1076"/>
          <ac:spMkLst>
            <pc:docMk/>
            <pc:sldMk cId="463496524" sldId="530"/>
            <ac:spMk id="3" creationId="{00000000-0000-0000-0000-000000000000}"/>
          </ac:spMkLst>
        </pc:spChg>
        <pc:spChg chg="del">
          <ac:chgData name="Lilia Dieguez" userId="fe6e7e7479d2ae01" providerId="LiveId" clId="{B84157B0-8050-45B6-B865-75F7047FA826}" dt="2026-04-12T23:02:20.949" v="183" actId="478"/>
          <ac:spMkLst>
            <pc:docMk/>
            <pc:sldMk cId="463496524" sldId="530"/>
            <ac:spMk id="6" creationId="{00000000-0000-0000-0000-000000000000}"/>
          </ac:spMkLst>
        </pc:spChg>
        <pc:spChg chg="del">
          <ac:chgData name="Lilia Dieguez" userId="fe6e7e7479d2ae01" providerId="LiveId" clId="{B84157B0-8050-45B6-B865-75F7047FA826}" dt="2026-04-12T23:02:23.374" v="184" actId="478"/>
          <ac:spMkLst>
            <pc:docMk/>
            <pc:sldMk cId="463496524" sldId="530"/>
            <ac:spMk id="7" creationId="{00000000-0000-0000-0000-000000000000}"/>
          </ac:spMkLst>
        </pc:spChg>
        <pc:spChg chg="del">
          <ac:chgData name="Lilia Dieguez" userId="fe6e7e7479d2ae01" providerId="LiveId" clId="{B84157B0-8050-45B6-B865-75F7047FA826}" dt="2026-04-12T23:02:16.967" v="182" actId="478"/>
          <ac:spMkLst>
            <pc:docMk/>
            <pc:sldMk cId="463496524" sldId="530"/>
            <ac:spMk id="9" creationId="{00000000-0000-0000-0000-000000000000}"/>
          </ac:spMkLst>
        </pc:spChg>
        <pc:spChg chg="del">
          <ac:chgData name="Lilia Dieguez" userId="fe6e7e7479d2ae01" providerId="LiveId" clId="{B84157B0-8050-45B6-B865-75F7047FA826}" dt="2026-04-12T23:01:46.121" v="175" actId="478"/>
          <ac:spMkLst>
            <pc:docMk/>
            <pc:sldMk cId="463496524" sldId="530"/>
            <ac:spMk id="10" creationId="{00000000-0000-0000-0000-000000000000}"/>
          </ac:spMkLst>
        </pc:spChg>
        <pc:spChg chg="del">
          <ac:chgData name="Lilia Dieguez" userId="fe6e7e7479d2ae01" providerId="LiveId" clId="{B84157B0-8050-45B6-B865-75F7047FA826}" dt="2026-04-12T23:01:50.353" v="176" actId="478"/>
          <ac:spMkLst>
            <pc:docMk/>
            <pc:sldMk cId="463496524" sldId="530"/>
            <ac:spMk id="11" creationId="{00000000-0000-0000-0000-000000000000}"/>
          </ac:spMkLst>
        </pc:spChg>
        <pc:spChg chg="del">
          <ac:chgData name="Lilia Dieguez" userId="fe6e7e7479d2ae01" providerId="LiveId" clId="{B84157B0-8050-45B6-B865-75F7047FA826}" dt="2026-04-12T23:02:08.762" v="180" actId="478"/>
          <ac:spMkLst>
            <pc:docMk/>
            <pc:sldMk cId="463496524" sldId="530"/>
            <ac:spMk id="12" creationId="{00000000-0000-0000-0000-000000000000}"/>
          </ac:spMkLst>
        </pc:spChg>
        <pc:spChg chg="del mod">
          <ac:chgData name="Lilia Dieguez" userId="fe6e7e7479d2ae01" providerId="LiveId" clId="{B84157B0-8050-45B6-B865-75F7047FA826}" dt="2026-04-12T23:02:05.523" v="179" actId="478"/>
          <ac:spMkLst>
            <pc:docMk/>
            <pc:sldMk cId="463496524" sldId="530"/>
            <ac:spMk id="13" creationId="{00000000-0000-0000-0000-000000000000}"/>
          </ac:spMkLst>
        </pc:spChg>
      </pc:sldChg>
      <pc:sldChg chg="modSp mod">
        <pc:chgData name="Lilia Dieguez" userId="fe6e7e7479d2ae01" providerId="LiveId" clId="{B84157B0-8050-45B6-B865-75F7047FA826}" dt="2026-04-12T22:45:17.263" v="49" actId="207"/>
        <pc:sldMkLst>
          <pc:docMk/>
          <pc:sldMk cId="758487138" sldId="557"/>
        </pc:sldMkLst>
        <pc:spChg chg="mod">
          <ac:chgData name="Lilia Dieguez" userId="fe6e7e7479d2ae01" providerId="LiveId" clId="{B84157B0-8050-45B6-B865-75F7047FA826}" dt="2026-04-12T22:45:17.263" v="49" actId="207"/>
          <ac:spMkLst>
            <pc:docMk/>
            <pc:sldMk cId="758487138" sldId="557"/>
            <ac:spMk id="3" creationId="{00000000-0000-0000-0000-000000000000}"/>
          </ac:spMkLst>
        </pc:spChg>
      </pc:sldChg>
      <pc:sldChg chg="modSp mod">
        <pc:chgData name="Lilia Dieguez" userId="fe6e7e7479d2ae01" providerId="LiveId" clId="{B84157B0-8050-45B6-B865-75F7047FA826}" dt="2026-04-13T14:33:31.747" v="209" actId="20577"/>
        <pc:sldMkLst>
          <pc:docMk/>
          <pc:sldMk cId="152360774" sldId="558"/>
        </pc:sldMkLst>
        <pc:spChg chg="mod">
          <ac:chgData name="Lilia Dieguez" userId="fe6e7e7479d2ae01" providerId="LiveId" clId="{B84157B0-8050-45B6-B865-75F7047FA826}" dt="2026-04-12T22:57:39.560" v="141" actId="207"/>
          <ac:spMkLst>
            <pc:docMk/>
            <pc:sldMk cId="152360774" sldId="558"/>
            <ac:spMk id="2" creationId="{00000000-0000-0000-0000-000000000000}"/>
          </ac:spMkLst>
        </pc:spChg>
        <pc:spChg chg="mod">
          <ac:chgData name="Lilia Dieguez" userId="fe6e7e7479d2ae01" providerId="LiveId" clId="{B84157B0-8050-45B6-B865-75F7047FA826}" dt="2026-04-13T14:33:31.747" v="209" actId="20577"/>
          <ac:spMkLst>
            <pc:docMk/>
            <pc:sldMk cId="152360774" sldId="558"/>
            <ac:spMk id="3" creationId="{00000000-0000-0000-0000-000000000000}"/>
          </ac:spMkLst>
        </pc:spChg>
        <pc:spChg chg="mod">
          <ac:chgData name="Lilia Dieguez" userId="fe6e7e7479d2ae01" providerId="LiveId" clId="{B84157B0-8050-45B6-B865-75F7047FA826}" dt="2026-04-12T22:57:27.692" v="140" actId="255"/>
          <ac:spMkLst>
            <pc:docMk/>
            <pc:sldMk cId="152360774" sldId="558"/>
            <ac:spMk id="4" creationId="{00000000-0000-0000-0000-000000000000}"/>
          </ac:spMkLst>
        </pc:spChg>
      </pc:sldChg>
      <pc:sldChg chg="modSp mod">
        <pc:chgData name="Lilia Dieguez" userId="fe6e7e7479d2ae01" providerId="LiveId" clId="{B84157B0-8050-45B6-B865-75F7047FA826}" dt="2026-04-12T22:46:12.708" v="53" actId="115"/>
        <pc:sldMkLst>
          <pc:docMk/>
          <pc:sldMk cId="4026553943" sldId="559"/>
        </pc:sldMkLst>
        <pc:spChg chg="mod">
          <ac:chgData name="Lilia Dieguez" userId="fe6e7e7479d2ae01" providerId="LiveId" clId="{B84157B0-8050-45B6-B865-75F7047FA826}" dt="2026-04-12T22:46:12.708" v="53" actId="115"/>
          <ac:spMkLst>
            <pc:docMk/>
            <pc:sldMk cId="4026553943" sldId="559"/>
            <ac:spMk id="3" creationId="{00000000-0000-0000-0000-000000000000}"/>
          </ac:spMkLst>
        </pc:spChg>
      </pc:sldChg>
      <pc:sldChg chg="modSp mod">
        <pc:chgData name="Lilia Dieguez" userId="fe6e7e7479d2ae01" providerId="LiveId" clId="{B84157B0-8050-45B6-B865-75F7047FA826}" dt="2026-04-12T22:46:59.652" v="58" actId="113"/>
        <pc:sldMkLst>
          <pc:docMk/>
          <pc:sldMk cId="3925049131" sldId="560"/>
        </pc:sldMkLst>
        <pc:spChg chg="mod">
          <ac:chgData name="Lilia Dieguez" userId="fe6e7e7479d2ae01" providerId="LiveId" clId="{B84157B0-8050-45B6-B865-75F7047FA826}" dt="2026-04-12T22:46:59.652" v="58" actId="113"/>
          <ac:spMkLst>
            <pc:docMk/>
            <pc:sldMk cId="3925049131" sldId="560"/>
            <ac:spMk id="3" creationId="{00000000-0000-0000-0000-000000000000}"/>
          </ac:spMkLst>
        </pc:spChg>
      </pc:sldChg>
      <pc:sldChg chg="modSp mod ord">
        <pc:chgData name="Lilia Dieguez" userId="fe6e7e7479d2ae01" providerId="LiveId" clId="{B84157B0-8050-45B6-B865-75F7047FA826}" dt="2026-04-12T22:51:57.946" v="99" actId="14100"/>
        <pc:sldMkLst>
          <pc:docMk/>
          <pc:sldMk cId="2469382369" sldId="562"/>
        </pc:sldMkLst>
        <pc:spChg chg="mod">
          <ac:chgData name="Lilia Dieguez" userId="fe6e7e7479d2ae01" providerId="LiveId" clId="{B84157B0-8050-45B6-B865-75F7047FA826}" dt="2026-04-12T22:51:57.946" v="99" actId="14100"/>
          <ac:spMkLst>
            <pc:docMk/>
            <pc:sldMk cId="2469382369" sldId="562"/>
            <ac:spMk id="38915" creationId="{00000000-0000-0000-0000-000000000000}"/>
          </ac:spMkLst>
        </pc:spChg>
        <pc:spChg chg="mod">
          <ac:chgData name="Lilia Dieguez" userId="fe6e7e7479d2ae01" providerId="LiveId" clId="{B84157B0-8050-45B6-B865-75F7047FA826}" dt="2026-04-12T22:44:55.416" v="48"/>
          <ac:spMkLst>
            <pc:docMk/>
            <pc:sldMk cId="2469382369" sldId="562"/>
            <ac:spMk id="45058" creationId="{00000000-0000-0000-0000-000000000000}"/>
          </ac:spMkLst>
        </pc:spChg>
      </pc:sldChg>
      <pc:sldChg chg="modSp">
        <pc:chgData name="Lilia Dieguez" userId="fe6e7e7479d2ae01" providerId="LiveId" clId="{B84157B0-8050-45B6-B865-75F7047FA826}" dt="2026-04-12T22:44:55.416" v="48"/>
        <pc:sldMkLst>
          <pc:docMk/>
          <pc:sldMk cId="1737629263" sldId="563"/>
        </pc:sldMkLst>
        <pc:picChg chg="mod">
          <ac:chgData name="Lilia Dieguez" userId="fe6e7e7479d2ae01" providerId="LiveId" clId="{B84157B0-8050-45B6-B865-75F7047FA826}" dt="2026-04-12T22:44:55.416" v="48"/>
          <ac:picMkLst>
            <pc:docMk/>
            <pc:sldMk cId="1737629263" sldId="563"/>
            <ac:picMk id="1026" creationId="{00000000-0000-0000-0000-000000000000}"/>
          </ac:picMkLst>
        </pc:picChg>
      </pc:sldChg>
      <pc:sldChg chg="modSp mod">
        <pc:chgData name="Lilia Dieguez" userId="fe6e7e7479d2ae01" providerId="LiveId" clId="{B84157B0-8050-45B6-B865-75F7047FA826}" dt="2026-04-13T14:54:36.941" v="250" actId="255"/>
        <pc:sldMkLst>
          <pc:docMk/>
          <pc:sldMk cId="2095223633" sldId="564"/>
        </pc:sldMkLst>
        <pc:spChg chg="mod">
          <ac:chgData name="Lilia Dieguez" userId="fe6e7e7479d2ae01" providerId="LiveId" clId="{B84157B0-8050-45B6-B865-75F7047FA826}" dt="2026-04-13T14:54:36.941" v="250" actId="255"/>
          <ac:spMkLst>
            <pc:docMk/>
            <pc:sldMk cId="2095223633" sldId="564"/>
            <ac:spMk id="2" creationId="{00000000-0000-0000-0000-000000000000}"/>
          </ac:spMkLst>
        </pc:spChg>
      </pc:sldChg>
      <pc:sldChg chg="modSp mod">
        <pc:chgData name="Lilia Dieguez" userId="fe6e7e7479d2ae01" providerId="LiveId" clId="{B84157B0-8050-45B6-B865-75F7047FA826}" dt="2026-04-12T22:49:03.224" v="70" actId="14100"/>
        <pc:sldMkLst>
          <pc:docMk/>
          <pc:sldMk cId="3554644421" sldId="565"/>
        </pc:sldMkLst>
        <pc:spChg chg="mod">
          <ac:chgData name="Lilia Dieguez" userId="fe6e7e7479d2ae01" providerId="LiveId" clId="{B84157B0-8050-45B6-B865-75F7047FA826}" dt="2026-04-12T22:47:58.129" v="60" actId="14100"/>
          <ac:spMkLst>
            <pc:docMk/>
            <pc:sldMk cId="3554644421" sldId="565"/>
            <ac:spMk id="2" creationId="{00000000-0000-0000-0000-000000000000}"/>
          </ac:spMkLst>
        </pc:spChg>
        <pc:spChg chg="mod">
          <ac:chgData name="Lilia Dieguez" userId="fe6e7e7479d2ae01" providerId="LiveId" clId="{B84157B0-8050-45B6-B865-75F7047FA826}" dt="2026-04-12T22:48:48.461" v="68" actId="14100"/>
          <ac:spMkLst>
            <pc:docMk/>
            <pc:sldMk cId="3554644421" sldId="565"/>
            <ac:spMk id="3" creationId="{00000000-0000-0000-0000-000000000000}"/>
          </ac:spMkLst>
        </pc:spChg>
        <pc:spChg chg="mod">
          <ac:chgData name="Lilia Dieguez" userId="fe6e7e7479d2ae01" providerId="LiveId" clId="{B84157B0-8050-45B6-B865-75F7047FA826}" dt="2026-04-12T22:49:03.224" v="70" actId="14100"/>
          <ac:spMkLst>
            <pc:docMk/>
            <pc:sldMk cId="3554644421" sldId="565"/>
            <ac:spMk id="7" creationId="{00000000-0000-0000-0000-000000000000}"/>
          </ac:spMkLst>
        </pc:spChg>
        <pc:spChg chg="mod">
          <ac:chgData name="Lilia Dieguez" userId="fe6e7e7479d2ae01" providerId="LiveId" clId="{B84157B0-8050-45B6-B865-75F7047FA826}" dt="2026-04-12T22:48:29.229" v="64" actId="14100"/>
          <ac:spMkLst>
            <pc:docMk/>
            <pc:sldMk cId="3554644421" sldId="565"/>
            <ac:spMk id="10" creationId="{00000000-0000-0000-0000-000000000000}"/>
          </ac:spMkLst>
        </pc:spChg>
        <pc:spChg chg="mod">
          <ac:chgData name="Lilia Dieguez" userId="fe6e7e7479d2ae01" providerId="LiveId" clId="{B84157B0-8050-45B6-B865-75F7047FA826}" dt="2026-04-12T22:48:36.110" v="66" actId="1076"/>
          <ac:spMkLst>
            <pc:docMk/>
            <pc:sldMk cId="3554644421" sldId="565"/>
            <ac:spMk id="11" creationId="{00000000-0000-0000-0000-000000000000}"/>
          </ac:spMkLst>
        </pc:spChg>
      </pc:sldChg>
      <pc:sldChg chg="modSp mod">
        <pc:chgData name="Lilia Dieguez" userId="fe6e7e7479d2ae01" providerId="LiveId" clId="{B84157B0-8050-45B6-B865-75F7047FA826}" dt="2026-04-12T22:49:18.620" v="72" actId="255"/>
        <pc:sldMkLst>
          <pc:docMk/>
          <pc:sldMk cId="3319003" sldId="566"/>
        </pc:sldMkLst>
        <pc:spChg chg="mod">
          <ac:chgData name="Lilia Dieguez" userId="fe6e7e7479d2ae01" providerId="LiveId" clId="{B84157B0-8050-45B6-B865-75F7047FA826}" dt="2026-04-12T22:49:18.620" v="72" actId="255"/>
          <ac:spMkLst>
            <pc:docMk/>
            <pc:sldMk cId="3319003" sldId="566"/>
            <ac:spMk id="32771" creationId="{00000000-0000-0000-0000-000000000000}"/>
          </ac:spMkLst>
        </pc:spChg>
        <pc:spChg chg="mod">
          <ac:chgData name="Lilia Dieguez" userId="fe6e7e7479d2ae01" providerId="LiveId" clId="{B84157B0-8050-45B6-B865-75F7047FA826}" dt="2026-04-12T22:42:35.265" v="12" actId="27636"/>
          <ac:spMkLst>
            <pc:docMk/>
            <pc:sldMk cId="3319003" sldId="566"/>
            <ac:spMk id="38914" creationId="{00000000-0000-0000-0000-000000000000}"/>
          </ac:spMkLst>
        </pc:spChg>
      </pc:sldChg>
      <pc:sldChg chg="delSp modSp add del mod">
        <pc:chgData name="Lilia Dieguez" userId="fe6e7e7479d2ae01" providerId="LiveId" clId="{B84157B0-8050-45B6-B865-75F7047FA826}" dt="2026-04-12T22:50:53.693" v="95" actId="6549"/>
        <pc:sldMkLst>
          <pc:docMk/>
          <pc:sldMk cId="267659932" sldId="567"/>
        </pc:sldMkLst>
        <pc:spChg chg="mod">
          <ac:chgData name="Lilia Dieguez" userId="fe6e7e7479d2ae01" providerId="LiveId" clId="{B84157B0-8050-45B6-B865-75F7047FA826}" dt="2026-04-12T22:50:53.693" v="95" actId="6549"/>
          <ac:spMkLst>
            <pc:docMk/>
            <pc:sldMk cId="267659932" sldId="567"/>
            <ac:spMk id="3" creationId="{00000000-0000-0000-0000-000000000000}"/>
          </ac:spMkLst>
        </pc:spChg>
        <pc:spChg chg="del">
          <ac:chgData name="Lilia Dieguez" userId="fe6e7e7479d2ae01" providerId="LiveId" clId="{B84157B0-8050-45B6-B865-75F7047FA826}" dt="2026-04-12T22:49:43.160" v="75" actId="478"/>
          <ac:spMkLst>
            <pc:docMk/>
            <pc:sldMk cId="267659932" sldId="567"/>
            <ac:spMk id="6" creationId="{00000000-0000-0000-0000-000000000000}"/>
          </ac:spMkLst>
        </pc:spChg>
        <pc:spChg chg="del">
          <ac:chgData name="Lilia Dieguez" userId="fe6e7e7479d2ae01" providerId="LiveId" clId="{B84157B0-8050-45B6-B865-75F7047FA826}" dt="2026-04-12T22:50:01.757" v="78" actId="478"/>
          <ac:spMkLst>
            <pc:docMk/>
            <pc:sldMk cId="267659932" sldId="567"/>
            <ac:spMk id="8" creationId="{00000000-0000-0000-0000-000000000000}"/>
          </ac:spMkLst>
        </pc:spChg>
        <pc:spChg chg="del">
          <ac:chgData name="Lilia Dieguez" userId="fe6e7e7479d2ae01" providerId="LiveId" clId="{B84157B0-8050-45B6-B865-75F7047FA826}" dt="2026-04-12T22:49:55.549" v="77" actId="478"/>
          <ac:spMkLst>
            <pc:docMk/>
            <pc:sldMk cId="267659932" sldId="567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56DD1-B8E8-488C-A578-B7FF11FE108E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0F05A-4C7A-405C-A9FB-1C1DD086615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200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170C4-80AE-4173-A1BD-7C8A5CDCAD53}" type="slidenum">
              <a:rPr lang="es-AR" smtClean="0"/>
              <a:pPr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510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14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567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513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7093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8247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3639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8315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4749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764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229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901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481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702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411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660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13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286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8CDC5E-68EB-4649-A196-086C8BD3E1DD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50F31-7550-44DE-B811-DF7BD7CBDC3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2811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ir" TargetMode="External"/><Relationship Id="rId2" Type="http://schemas.openxmlformats.org/officeDocument/2006/relationships/hyperlink" Target="http://en.wikipedia.org/wiki/Allo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61DEA-FB5C-4EA4-B114-356E01126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es-AR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TRADUCCIONES CON “SE”</a:t>
            </a:r>
            <a:r>
              <a:rPr lang="es-AR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CFBB4A-BDA2-4D17-8B41-6D8E596BF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/>
            <a:r>
              <a:rPr lang="es-AR" sz="2400">
                <a:solidFill>
                  <a:schemeClr val="bg2"/>
                </a:solidFill>
              </a:rPr>
              <a:t>Parte 1</a:t>
            </a:r>
          </a:p>
          <a:p>
            <a:pPr algn="ctr"/>
            <a:endParaRPr lang="es-AR" sz="2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363272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es-MX" b="1" dirty="0"/>
            </a:br>
            <a:br>
              <a:rPr lang="es-MX" b="1" dirty="0"/>
            </a:br>
            <a:r>
              <a:rPr lang="es-MX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Moisture</a:t>
            </a:r>
            <a:r>
              <a:rPr lang="es-MX" b="1" dirty="0"/>
              <a:t> </a:t>
            </a:r>
            <a:r>
              <a:rPr lang="es-MX" b="1" dirty="0" err="1"/>
              <a:t>corrodes</a:t>
            </a:r>
            <a:r>
              <a:rPr lang="es-MX" b="1" dirty="0"/>
              <a:t> 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</a:t>
            </a:r>
            <a:r>
              <a:rPr lang="es-MX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</a:t>
            </a:r>
            <a:r>
              <a:rPr lang="es-MX" b="1" dirty="0"/>
              <a:t>.  </a:t>
            </a:r>
            <a:br>
              <a:rPr lang="es-MX" b="1" dirty="0"/>
            </a:b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</a:t>
            </a:r>
            <a:r>
              <a:rPr lang="es-MX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/>
              <a:t>corrode</a:t>
            </a:r>
            <a:r>
              <a:rPr lang="es-MX" b="1" dirty="0"/>
              <a:t> </a:t>
            </a:r>
            <a:r>
              <a:rPr lang="es-MX" sz="2700" b="1" dirty="0"/>
              <a:t>(</a:t>
            </a:r>
            <a:r>
              <a:rPr lang="es-MX" sz="2700" b="1" dirty="0" err="1"/>
              <a:t>under</a:t>
            </a:r>
            <a:r>
              <a:rPr lang="es-MX" sz="2700" b="1" dirty="0"/>
              <a:t> </a:t>
            </a:r>
            <a:r>
              <a:rPr lang="es-MX" sz="2700" b="1" dirty="0" err="1"/>
              <a:t>moisture</a:t>
            </a:r>
            <a:r>
              <a:rPr lang="es-MX" sz="2700" b="1" dirty="0"/>
              <a:t> </a:t>
            </a:r>
            <a:r>
              <a:rPr lang="es-MX" sz="2700" b="1" dirty="0" err="1"/>
              <a:t>conditions</a:t>
            </a:r>
            <a:r>
              <a:rPr lang="es-MX" sz="2700" b="1" dirty="0"/>
              <a:t>)</a:t>
            </a:r>
            <a:endParaRPr lang="es-AR" sz="27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070375"/>
            <a:ext cx="4320480" cy="31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3212976"/>
            <a:ext cx="3471631" cy="26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2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23"/>
    </mc:Choice>
    <mc:Fallback xmlns="">
      <p:transition spd="slow" advTm="6092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44998" cy="1400530"/>
          </a:xfrm>
        </p:spPr>
        <p:txBody>
          <a:bodyPr/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Verbos transitivos e intransitivos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03512" y="1600201"/>
            <a:ext cx="8856984" cy="4525963"/>
          </a:xfrm>
        </p:spPr>
        <p:txBody>
          <a:bodyPr/>
          <a:lstStyle/>
          <a:p>
            <a:pPr>
              <a:buNone/>
            </a:pPr>
            <a:r>
              <a:rPr lang="es-AR" sz="40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The</a:t>
            </a: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40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heat</a:t>
            </a: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40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melts</a:t>
            </a: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4000" b="1" u="sng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the</a:t>
            </a:r>
            <a:r>
              <a:rPr lang="es-AR" sz="40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ice</a:t>
            </a: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s-AR" sz="40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The</a:t>
            </a: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ice </a:t>
            </a:r>
            <a:r>
              <a:rPr lang="es-AR" sz="40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melts</a:t>
            </a: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(in </a:t>
            </a:r>
            <a:r>
              <a:rPr lang="es-AR" sz="40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the</a:t>
            </a: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40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heat</a:t>
            </a: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).</a:t>
            </a:r>
          </a:p>
          <a:p>
            <a:pPr>
              <a:buNone/>
            </a:pPr>
            <a:endParaRPr lang="es-A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s-AR" sz="40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Moisture</a:t>
            </a: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40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corrodes</a:t>
            </a: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40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metal </a:t>
            </a:r>
            <a:r>
              <a:rPr lang="es-AR" sz="4000" b="1" u="sng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parts</a:t>
            </a: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Metal </a:t>
            </a:r>
            <a:r>
              <a:rPr lang="es-AR" sz="40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parts</a:t>
            </a: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40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corrode</a:t>
            </a: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(</a:t>
            </a:r>
            <a:r>
              <a:rPr lang="es-AR" sz="40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under</a:t>
            </a: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s-AR" sz="40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moisture</a:t>
            </a: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   </a:t>
            </a:r>
            <a:r>
              <a:rPr lang="es-AR" sz="40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conditions</a:t>
            </a:r>
            <a:r>
              <a:rPr lang="es-A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).</a:t>
            </a:r>
          </a:p>
        </p:txBody>
      </p:sp>
      <p:sp>
        <p:nvSpPr>
          <p:cNvPr id="4" name="3 Flecha curvada hacia abajo"/>
          <p:cNvSpPr/>
          <p:nvPr/>
        </p:nvSpPr>
        <p:spPr>
          <a:xfrm>
            <a:off x="4252510" y="1299990"/>
            <a:ext cx="1288973" cy="4516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" name="4 Flecha curvada hacia arriba"/>
          <p:cNvSpPr/>
          <p:nvPr/>
        </p:nvSpPr>
        <p:spPr>
          <a:xfrm flipH="1">
            <a:off x="2622012" y="2919467"/>
            <a:ext cx="1476261" cy="506777"/>
          </a:xfrm>
          <a:prstGeom prst="curvedUpArrow">
            <a:avLst>
              <a:gd name="adj1" fmla="val 25000"/>
              <a:gd name="adj2" fmla="val 50000"/>
              <a:gd name="adj3" fmla="val 7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" name="5 Flecha curvada hacia abajo"/>
          <p:cNvSpPr/>
          <p:nvPr/>
        </p:nvSpPr>
        <p:spPr>
          <a:xfrm>
            <a:off x="4896996" y="3200397"/>
            <a:ext cx="1724141" cy="5343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6 Flecha curvada hacia arriba"/>
          <p:cNvSpPr/>
          <p:nvPr/>
        </p:nvSpPr>
        <p:spPr>
          <a:xfrm flipH="1">
            <a:off x="3935937" y="5214914"/>
            <a:ext cx="1476261" cy="209141"/>
          </a:xfrm>
          <a:prstGeom prst="curvedUpArrow">
            <a:avLst>
              <a:gd name="adj1" fmla="val 25000"/>
              <a:gd name="adj2" fmla="val 50000"/>
              <a:gd name="adj3" fmla="val 7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90621" y="1751683"/>
            <a:ext cx="214828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err="1"/>
              <a:t>Melt</a:t>
            </a:r>
            <a:r>
              <a:rPr lang="es-MX" dirty="0"/>
              <a:t>: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TRANSITIVO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956713" y="2181074"/>
            <a:ext cx="25908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err="1"/>
              <a:t>Melt: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INTRANSITIVO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822042" y="3605145"/>
            <a:ext cx="347690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CORRODE: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TRANSITIVO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514202" y="4962832"/>
            <a:ext cx="298924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CORRODE: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INTRANSITIVO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64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3375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Verbos intransitivos</a:t>
            </a:r>
            <a:r>
              <a:rPr lang="es-E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s-E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 objeto directo</a:t>
            </a:r>
            <a:r>
              <a:rPr lang="es-E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s-ES" sz="4000" dirty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46809" y="981076"/>
            <a:ext cx="10920846" cy="5688014"/>
          </a:xfrm>
          <a:ln w="57150" cmpd="thinThick">
            <a:solidFill>
              <a:srgbClr val="0000CC"/>
            </a:solidFill>
          </a:ln>
        </p:spPr>
        <p:txBody>
          <a:bodyPr>
            <a:normAutofit/>
          </a:bodyPr>
          <a:lstStyle/>
          <a:p>
            <a:pPr marL="609600" indent="-609600">
              <a:lnSpc>
                <a:spcPct val="105000"/>
              </a:lnSpc>
              <a:buFontTx/>
              <a:buAutoNum type="arabicPeriod" startAt="31"/>
            </a:pPr>
            <a:r>
              <a:rPr lang="en-US" sz="2600" dirty="0"/>
              <a:t>The sun and moon both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rise</a:t>
            </a:r>
            <a:r>
              <a:rPr lang="en-US" sz="2600" dirty="0"/>
              <a:t> in the east and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</a:t>
            </a:r>
            <a:r>
              <a:rPr lang="en-US" sz="2600" dirty="0"/>
              <a:t>in the west.</a:t>
            </a:r>
          </a:p>
          <a:p>
            <a:pPr marL="609600" indent="-609600">
              <a:lnSpc>
                <a:spcPct val="105000"/>
              </a:lnSpc>
              <a:buFontTx/>
              <a:buAutoNum type="arabicPeriod" startAt="31"/>
            </a:pPr>
            <a:r>
              <a:rPr lang="en-US" sz="2600" dirty="0"/>
              <a:t>The more heat, the faster ice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melts</a:t>
            </a:r>
            <a:r>
              <a:rPr lang="en-US" sz="2600" dirty="0"/>
              <a:t>.</a:t>
            </a:r>
          </a:p>
          <a:p>
            <a:pPr marL="609600" indent="-609600">
              <a:lnSpc>
                <a:spcPct val="105000"/>
              </a:lnSpc>
              <a:buFontTx/>
              <a:buAutoNum type="arabicPeriod" startAt="31"/>
            </a:pPr>
            <a:r>
              <a:rPr lang="en-US" sz="2600" dirty="0"/>
              <a:t>Which frozen liquid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melts</a:t>
            </a:r>
            <a:r>
              <a:rPr lang="en-US" sz="2600" dirty="0"/>
              <a:t> the fastest? </a:t>
            </a:r>
            <a:endParaRPr lang="es-AR" sz="2600" dirty="0"/>
          </a:p>
          <a:p>
            <a:pPr marL="609600" indent="-609600">
              <a:lnSpc>
                <a:spcPct val="105000"/>
              </a:lnSpc>
              <a:buFontTx/>
              <a:buAutoNum type="arabicPeriod" startAt="31"/>
            </a:pPr>
            <a:r>
              <a:rPr lang="es-AR" sz="2600" dirty="0" err="1"/>
              <a:t>Most</a:t>
            </a:r>
            <a:r>
              <a:rPr lang="es-AR" sz="2600" dirty="0"/>
              <a:t> </a:t>
            </a:r>
            <a:r>
              <a:rPr lang="es-AR" sz="2600" dirty="0" err="1"/>
              <a:t>structural</a:t>
            </a:r>
            <a:r>
              <a:rPr lang="es-AR" sz="2600" dirty="0"/>
              <a:t> </a:t>
            </a:r>
            <a:r>
              <a:rPr lang="es-AR" sz="2600" u="sng" dirty="0" err="1">
                <a:hlinkClick r:id="rId2" tooltip="Alloy"/>
              </a:rPr>
              <a:t>alloys</a:t>
            </a:r>
            <a:r>
              <a:rPr lang="es-AR" sz="2600" dirty="0"/>
              <a:t> </a:t>
            </a:r>
            <a:r>
              <a:rPr lang="es-AR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corrode</a:t>
            </a:r>
            <a:r>
              <a:rPr lang="es-AR" sz="2600" dirty="0"/>
              <a:t> </a:t>
            </a:r>
            <a:r>
              <a:rPr lang="es-AR" sz="2600" dirty="0" err="1"/>
              <a:t>merely</a:t>
            </a:r>
            <a:r>
              <a:rPr lang="es-AR" sz="2600" dirty="0"/>
              <a:t> </a:t>
            </a:r>
            <a:r>
              <a:rPr lang="es-AR" sz="2600" dirty="0" err="1"/>
              <a:t>from</a:t>
            </a:r>
            <a:r>
              <a:rPr lang="es-AR" sz="2600" dirty="0"/>
              <a:t> </a:t>
            </a:r>
            <a:r>
              <a:rPr lang="es-AR" sz="2600" dirty="0" err="1"/>
              <a:t>exposure</a:t>
            </a:r>
            <a:r>
              <a:rPr lang="es-AR" sz="2600" dirty="0"/>
              <a:t> </a:t>
            </a:r>
            <a:r>
              <a:rPr lang="es-AR" sz="2600" dirty="0" err="1"/>
              <a:t>to</a:t>
            </a:r>
            <a:r>
              <a:rPr lang="es-AR" sz="2600" dirty="0"/>
              <a:t> </a:t>
            </a:r>
            <a:r>
              <a:rPr lang="es-AR" sz="2600" dirty="0" err="1"/>
              <a:t>moisture</a:t>
            </a:r>
            <a:r>
              <a:rPr lang="es-AR" sz="2600" dirty="0"/>
              <a:t> in </a:t>
            </a:r>
            <a:r>
              <a:rPr lang="es-AR" sz="2600" dirty="0" err="1"/>
              <a:t>the</a:t>
            </a:r>
            <a:r>
              <a:rPr lang="es-AR" sz="2600" dirty="0"/>
              <a:t> </a:t>
            </a:r>
            <a:r>
              <a:rPr lang="es-AR" sz="2600" dirty="0">
                <a:hlinkClick r:id="rId3" tooltip="Air"/>
              </a:rPr>
              <a:t>air</a:t>
            </a:r>
            <a:r>
              <a:rPr lang="es-AR" sz="2600" dirty="0"/>
              <a:t>.</a:t>
            </a:r>
          </a:p>
          <a:p>
            <a:pPr marL="609600" indent="-609600">
              <a:lnSpc>
                <a:spcPct val="105000"/>
              </a:lnSpc>
              <a:buFontTx/>
              <a:buAutoNum type="arabicPeriod" startAt="31"/>
            </a:pPr>
            <a:r>
              <a:rPr lang="en-US" sz="2600" dirty="0"/>
              <a:t>Zink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dissolves</a:t>
            </a:r>
            <a:r>
              <a:rPr lang="en-US" sz="2600" dirty="0"/>
              <a:t> in salt water.</a:t>
            </a:r>
          </a:p>
          <a:p>
            <a:pPr marL="609600" indent="-609600">
              <a:lnSpc>
                <a:spcPct val="105000"/>
              </a:lnSpc>
              <a:buFontTx/>
              <a:buAutoNum type="arabicPeriod" startAt="31"/>
            </a:pPr>
            <a:r>
              <a:rPr lang="en-US" sz="2600" dirty="0"/>
              <a:t>A suspension is different from a solution. The solid particles </a:t>
            </a:r>
            <a:r>
              <a:rPr lang="en-US" sz="2600" b="1" dirty="0"/>
              <a:t>have</a:t>
            </a:r>
            <a:r>
              <a:rPr lang="en-US" sz="2600" dirty="0"/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dissolved </a:t>
            </a:r>
            <a:r>
              <a:rPr lang="en-US" sz="2600" dirty="0"/>
              <a:t>but are suspended in the liquid.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221995" y="1465243"/>
            <a:ext cx="627962" cy="8813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930308" y="3677797"/>
            <a:ext cx="627962" cy="8813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3767769" y="5717754"/>
            <a:ext cx="2588964" cy="6610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7115060" y="5717755"/>
            <a:ext cx="2128092" cy="862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78"/>
    </mc:Choice>
    <mc:Fallback xmlns="">
      <p:transition spd="slow" advTm="9137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2501" y="498432"/>
            <a:ext cx="9362125" cy="6143668"/>
          </a:xfrm>
          <a:ln w="38100">
            <a:solidFill>
              <a:srgbClr val="0033CC"/>
            </a:solidFill>
          </a:ln>
        </p:spPr>
        <p:txBody>
          <a:bodyPr>
            <a:noAutofit/>
          </a:bodyPr>
          <a:lstStyle/>
          <a:p>
            <a:pPr marL="609600" indent="-609600">
              <a:buFont typeface="+mj-lt"/>
              <a:buAutoNum type="arabicPeriod" startAt="37"/>
            </a:pPr>
            <a:r>
              <a:rPr lang="en-US" sz="2600" dirty="0"/>
              <a:t> A solid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dissolves</a:t>
            </a:r>
            <a:r>
              <a:rPr lang="en-US" sz="2600" dirty="0"/>
              <a:t> in a liquid when it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mixes</a:t>
            </a:r>
            <a:r>
              <a:rPr lang="en-US" sz="2600" dirty="0"/>
              <a:t> completely with the liquid.</a:t>
            </a:r>
          </a:p>
          <a:p>
            <a:pPr marL="609600" indent="-609600">
              <a:buFont typeface="+mj-lt"/>
              <a:buAutoNum type="arabicPeriod" startAt="37"/>
            </a:pPr>
            <a:endParaRPr lang="en-US" sz="2600" dirty="0"/>
          </a:p>
          <a:p>
            <a:pPr marL="609600" indent="-609600">
              <a:buFont typeface="+mj-lt"/>
              <a:buAutoNum type="arabicPeriod" startAt="37"/>
            </a:pPr>
            <a:r>
              <a:rPr lang="en-US" sz="2600" dirty="0">
                <a:solidFill>
                  <a:srgbClr val="002060"/>
                </a:solidFill>
              </a:rPr>
              <a:t>If a substance is soluble in water, then we can show it 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dissolving</a:t>
            </a:r>
            <a:r>
              <a:rPr lang="en-US" sz="2600" b="1" dirty="0">
                <a:solidFill>
                  <a:srgbClr val="002060"/>
                </a:solidFill>
              </a:rPr>
              <a:t>.</a:t>
            </a:r>
          </a:p>
          <a:p>
            <a:pPr marL="609600" indent="-609600">
              <a:buFont typeface="+mj-lt"/>
              <a:buAutoNum type="arabicPeriod" startAt="37"/>
            </a:pPr>
            <a:endParaRPr lang="en-US" sz="2600" dirty="0"/>
          </a:p>
          <a:p>
            <a:pPr marL="609600" indent="-609600">
              <a:buFont typeface="+mj-lt"/>
              <a:buAutoNum type="arabicPeriod" startAt="37"/>
            </a:pPr>
            <a:r>
              <a:rPr lang="en-US" sz="2600" dirty="0"/>
              <a:t> You see streamers of color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precipitate</a:t>
            </a:r>
            <a:r>
              <a:rPr lang="en-US" sz="2600" b="1" dirty="0"/>
              <a:t> </a:t>
            </a:r>
            <a:r>
              <a:rPr lang="en-US" sz="2600" dirty="0"/>
              <a:t>downward through the water. </a:t>
            </a:r>
          </a:p>
          <a:p>
            <a:pPr marL="0" indent="0">
              <a:buNone/>
            </a:pPr>
            <a:endParaRPr lang="es-AR" sz="2600" dirty="0"/>
          </a:p>
          <a:p>
            <a:pPr marL="609600" indent="-609600">
              <a:buFont typeface="+mj-lt"/>
              <a:buAutoNum type="arabicPeriod" startAt="37"/>
            </a:pPr>
            <a:r>
              <a:rPr lang="es-AR" sz="2600" dirty="0"/>
              <a:t> </a:t>
            </a:r>
            <a:r>
              <a:rPr lang="es-AR" sz="2600" dirty="0" err="1"/>
              <a:t>Why</a:t>
            </a:r>
            <a:r>
              <a:rPr lang="es-AR" sz="2600" dirty="0"/>
              <a:t> </a:t>
            </a:r>
            <a:r>
              <a:rPr lang="es-AR" sz="2600" dirty="0" err="1"/>
              <a:t>does</a:t>
            </a:r>
            <a:r>
              <a:rPr lang="es-AR" sz="2600" dirty="0"/>
              <a:t> </a:t>
            </a:r>
            <a:r>
              <a:rPr lang="es-AR" sz="2600" dirty="0" err="1"/>
              <a:t>stainless</a:t>
            </a:r>
            <a:r>
              <a:rPr lang="es-AR" sz="2600" dirty="0"/>
              <a:t> </a:t>
            </a:r>
            <a:r>
              <a:rPr lang="es-AR" sz="2600" dirty="0" err="1"/>
              <a:t>steel</a:t>
            </a:r>
            <a:r>
              <a:rPr lang="es-AR" sz="2600" dirty="0"/>
              <a:t> </a:t>
            </a:r>
            <a:r>
              <a:rPr lang="es-AR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corrode</a:t>
            </a:r>
            <a:r>
              <a:rPr lang="es-AR" sz="2600" dirty="0"/>
              <a:t>?</a:t>
            </a:r>
            <a:endParaRPr lang="es-A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buFont typeface="+mj-lt"/>
              <a:buAutoNum type="arabicPeriod" startAt="37"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buFont typeface="+mj-lt"/>
              <a:buAutoNum type="arabicPeriod" startAt="37"/>
            </a:pPr>
            <a:r>
              <a:rPr lang="en-US" sz="2600" dirty="0"/>
              <a:t> </a:t>
            </a:r>
            <a:r>
              <a:rPr lang="en-US" sz="2600" dirty="0">
                <a:solidFill>
                  <a:srgbClr val="002060"/>
                </a:solidFill>
              </a:rPr>
              <a:t>These substances 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</a:t>
            </a:r>
            <a:r>
              <a:rPr lang="en-US" sz="2600" dirty="0">
                <a:solidFill>
                  <a:srgbClr val="002060"/>
                </a:solidFill>
              </a:rPr>
              <a:t> when 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dissolved </a:t>
            </a:r>
            <a:r>
              <a:rPr lang="en-US" sz="2600" dirty="0">
                <a:solidFill>
                  <a:srgbClr val="002060"/>
                </a:solidFill>
              </a:rPr>
              <a:t>in water.</a:t>
            </a:r>
            <a:endParaRPr lang="es-ES" sz="2600" dirty="0">
              <a:solidFill>
                <a:srgbClr val="002060"/>
              </a:solidFill>
            </a:endParaRPr>
          </a:p>
          <a:p>
            <a:endParaRPr lang="es-AR" sz="2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E37F4E-5E19-40FB-91AD-1BE4C9083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33" y="382330"/>
            <a:ext cx="1733877" cy="30166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DCFF504-C957-42A0-9EB2-38E13BD7A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46" y="3852288"/>
            <a:ext cx="2003310" cy="26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11"/>
    </mc:Choice>
    <mc:Fallback xmlns="">
      <p:transition spd="slow" advTm="5041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38200" indent="-838200">
              <a:defRPr/>
            </a:pPr>
            <a:r>
              <a:rPr 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Formas </a:t>
            </a:r>
            <a:r>
              <a:rPr lang="en-US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impersonales</a:t>
            </a:r>
            <a:r>
              <a:rPr 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YOU y ONE</a:t>
            </a:r>
            <a:br>
              <a:rPr lang="es-E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sz="36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1371600"/>
            <a:ext cx="10494818" cy="4876799"/>
          </a:xfrm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2600" b="1" dirty="0"/>
              <a:t>68. One</a:t>
            </a:r>
            <a:r>
              <a:rPr lang="en-US" sz="2600" dirty="0"/>
              <a:t> can anticipate the content of the text by reading its title.</a:t>
            </a:r>
          </a:p>
          <a:p>
            <a:pPr marL="609600" indent="-609600">
              <a:buNone/>
            </a:pPr>
            <a:endParaRPr lang="en-US" sz="2600" dirty="0"/>
          </a:p>
          <a:p>
            <a:pPr marL="609600" indent="-609600">
              <a:buNone/>
            </a:pPr>
            <a:r>
              <a:rPr lang="en-US" sz="2600" dirty="0"/>
              <a:t>69. </a:t>
            </a:r>
            <a:r>
              <a:rPr lang="en-US" sz="2600" b="1" dirty="0"/>
              <a:t>One may ask why this technique has been adopted so late.</a:t>
            </a:r>
          </a:p>
          <a:p>
            <a:pPr marL="609600" indent="-609600">
              <a:buNone/>
            </a:pPr>
            <a:endParaRPr lang="en-US" sz="2600" b="1" dirty="0"/>
          </a:p>
          <a:p>
            <a:pPr marL="609600" indent="-609600">
              <a:buNone/>
            </a:pPr>
            <a:r>
              <a:rPr lang="en-US" sz="2600" b="1" dirty="0"/>
              <a:t>59.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2600" b="1" dirty="0"/>
              <a:t> </a:t>
            </a:r>
            <a:r>
              <a:rPr lang="en-US" sz="2600" dirty="0"/>
              <a:t>must be careful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working </a:t>
            </a:r>
            <a:r>
              <a:rPr lang="en-US" sz="2600" dirty="0"/>
              <a:t>with statistics.</a:t>
            </a:r>
          </a:p>
        </p:txBody>
      </p:sp>
    </p:spTree>
    <p:extLst>
      <p:ext uri="{BB962C8B-B14F-4D97-AF65-F5344CB8AC3E}">
        <p14:creationId xmlns:p14="http://schemas.microsoft.com/office/powerpoint/2010/main" val="24693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07"/>
    </mc:Choice>
    <mc:Fallback xmlns="">
      <p:transition spd="slow" advTm="7240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203329"/>
            <a:ext cx="9404723" cy="781456"/>
          </a:xfrm>
        </p:spPr>
        <p:txBody>
          <a:bodyPr>
            <a:noAutofit/>
          </a:bodyPr>
          <a:lstStyle/>
          <a:p>
            <a:pPr marL="838200" indent="-838200">
              <a:defRPr/>
            </a:pPr>
            <a:r>
              <a:rPr lang="es-ES" sz="3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Voz pasiva con elipsis e -</a:t>
            </a:r>
            <a:r>
              <a:rPr lang="es-ES" sz="3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ing</a:t>
            </a:r>
            <a:r>
              <a:rPr lang="es-E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 elipsis.</a:t>
            </a:r>
            <a:br>
              <a:rPr lang="es-E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sz="3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46111" y="1452694"/>
            <a:ext cx="11331241" cy="5041624"/>
          </a:xfrm>
          <a:ln w="57150" cmpd="thinThick">
            <a:solidFill>
              <a:srgbClr val="0000CC"/>
            </a:solidFill>
          </a:ln>
        </p:spPr>
        <p:txBody>
          <a:bodyPr>
            <a:noAutofit/>
          </a:bodyPr>
          <a:lstStyle/>
          <a:p>
            <a:pPr marL="609600" indent="-609600">
              <a:buFontTx/>
              <a:buAutoNum type="arabicPeriod" startAt="11"/>
            </a:pPr>
            <a:r>
              <a:rPr lang="en-US" sz="3000" b="1" dirty="0"/>
              <a:t>When getting ready</a:t>
            </a:r>
            <a:r>
              <a:rPr lang="en-US" sz="3000" dirty="0"/>
              <a:t> to leave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firemen </a:t>
            </a:r>
            <a:r>
              <a:rPr lang="en-US" sz="3000" dirty="0"/>
              <a:t>were called for an emergency.</a:t>
            </a:r>
          </a:p>
          <a:p>
            <a:pPr marL="609600" indent="-609600">
              <a:buFontTx/>
              <a:buAutoNum type="arabicPeriod" startAt="11"/>
            </a:pPr>
            <a:endParaRPr lang="en-US" sz="3000" b="1" dirty="0"/>
          </a:p>
          <a:p>
            <a:pPr marL="609600" indent="-609600">
              <a:buFontTx/>
              <a:buAutoNum type="arabicPeriod" startAt="11"/>
            </a:pPr>
            <a:r>
              <a:rPr lang="en-US" sz="3000" b="1" dirty="0"/>
              <a:t>When used </a:t>
            </a:r>
            <a:r>
              <a:rPr lang="en-US" sz="3000" dirty="0"/>
              <a:t>in construction, </a:t>
            </a:r>
            <a:r>
              <a:rPr lang="en-US" sz="3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materials </a:t>
            </a:r>
            <a:r>
              <a:rPr lang="en-US" sz="3000" dirty="0"/>
              <a:t>provide elasticity </a:t>
            </a:r>
            <a:r>
              <a:rPr lang="en-US" sz="3000" b="1" dirty="0">
                <a:solidFill>
                  <a:srgbClr val="FF0000"/>
                </a:solidFill>
              </a:rPr>
              <a:t>to</a:t>
            </a:r>
            <a:r>
              <a:rPr lang="en-US" sz="3000" dirty="0"/>
              <a:t> the building.</a:t>
            </a:r>
          </a:p>
          <a:p>
            <a:pPr marL="609600" indent="-609600">
              <a:buFontTx/>
              <a:buAutoNum type="arabicPeriod" startAt="11"/>
            </a:pPr>
            <a:endParaRPr lang="en-US" sz="3000" dirty="0"/>
          </a:p>
          <a:p>
            <a:pPr marL="609600" indent="-609600">
              <a:buFontTx/>
              <a:buAutoNum type="arabicPeriod" startAt="11"/>
            </a:pPr>
            <a:r>
              <a:rPr lang="en-US" sz="3000" dirty="0"/>
              <a:t>This is </a:t>
            </a:r>
            <a:r>
              <a:rPr lang="en-US" sz="3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eclipse</a:t>
            </a:r>
            <a:r>
              <a:rPr lang="en-US" sz="30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/>
              <a:t>as observed</a:t>
            </a:r>
            <a:r>
              <a:rPr lang="en-US" sz="3000" dirty="0"/>
              <a:t> just before the beginning of the annular phase.</a:t>
            </a:r>
            <a:endParaRPr lang="es-ES" sz="3000" dirty="0"/>
          </a:p>
        </p:txBody>
      </p:sp>
      <p:sp>
        <p:nvSpPr>
          <p:cNvPr id="2" name="1 Flecha curvada hacia abajo"/>
          <p:cNvSpPr/>
          <p:nvPr/>
        </p:nvSpPr>
        <p:spPr>
          <a:xfrm rot="10800000" flipV="1">
            <a:off x="2925775" y="691755"/>
            <a:ext cx="4490414" cy="837536"/>
          </a:xfrm>
          <a:prstGeom prst="curvedDownArrow">
            <a:avLst>
              <a:gd name="adj1" fmla="val 0"/>
              <a:gd name="adj2" fmla="val 70494"/>
              <a:gd name="adj3" fmla="val 43667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" name="5 Flecha curvada hacia abajo"/>
          <p:cNvSpPr/>
          <p:nvPr/>
        </p:nvSpPr>
        <p:spPr>
          <a:xfrm rot="10800000" flipV="1">
            <a:off x="2603133" y="2213263"/>
            <a:ext cx="5135698" cy="907057"/>
          </a:xfrm>
          <a:prstGeom prst="curvedDownArrow">
            <a:avLst>
              <a:gd name="adj1" fmla="val 0"/>
              <a:gd name="adj2" fmla="val 70494"/>
              <a:gd name="adj3" fmla="val 43667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6 Flecha curvada hacia abajo"/>
          <p:cNvSpPr/>
          <p:nvPr/>
        </p:nvSpPr>
        <p:spPr>
          <a:xfrm>
            <a:off x="3538959" y="4088313"/>
            <a:ext cx="2016087" cy="719006"/>
          </a:xfrm>
          <a:prstGeom prst="curvedDownArrow">
            <a:avLst>
              <a:gd name="adj1" fmla="val 0"/>
              <a:gd name="adj2" fmla="val 70494"/>
              <a:gd name="adj3" fmla="val 43667"/>
            </a:avLst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262"/>
    </mc:Choice>
    <mc:Fallback xmlns="">
      <p:transition spd="slow" advTm="349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695459" y="631065"/>
            <a:ext cx="10148551" cy="5589431"/>
          </a:xfrm>
          <a:ln w="57150" cmpd="thinThick">
            <a:solidFill>
              <a:srgbClr val="0000CC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59.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3600" b="1" dirty="0"/>
              <a:t> </a:t>
            </a:r>
            <a:r>
              <a:rPr lang="en-US" sz="3600" dirty="0"/>
              <a:t>must be careful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working </a:t>
            </a:r>
            <a:r>
              <a:rPr lang="en-US" sz="3600" dirty="0"/>
              <a:t>with statistics.</a:t>
            </a:r>
          </a:p>
          <a:p>
            <a:pPr marL="0" indent="0">
              <a:buNone/>
            </a:pPr>
            <a:endParaRPr lang="en-US" sz="3400" b="1" dirty="0"/>
          </a:p>
          <a:p>
            <a:pPr marL="0" indent="0">
              <a:buNone/>
            </a:pPr>
            <a:r>
              <a:rPr lang="en-US" sz="3400" b="1" dirty="0"/>
              <a:t>17. The lowest resistance observed was  420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working </a:t>
            </a:r>
            <a:r>
              <a:rPr lang="en-US" sz="3400" b="1" dirty="0"/>
              <a:t>through 10 ohms.</a:t>
            </a:r>
          </a:p>
          <a:p>
            <a:pPr marL="609600" indent="-609600">
              <a:buFontTx/>
              <a:buAutoNum type="arabicPeriod" startAt="16"/>
            </a:pPr>
            <a:endParaRPr lang="en-US" sz="3400" b="1" dirty="0"/>
          </a:p>
          <a:p>
            <a:pPr marL="0" indent="0">
              <a:buNone/>
            </a:pPr>
            <a:r>
              <a:rPr lang="en-US" sz="3400" b="1" dirty="0"/>
              <a:t>18. 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working </a:t>
            </a:r>
            <a:r>
              <a:rPr lang="en-US" sz="3400" b="1" dirty="0"/>
              <a:t>under standard conditions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sz="3400" b="1" dirty="0"/>
              <a:t> might expect standard results.</a:t>
            </a:r>
            <a:endParaRPr lang="es-ES" sz="3400" b="1" dirty="0"/>
          </a:p>
        </p:txBody>
      </p:sp>
    </p:spTree>
    <p:extLst>
      <p:ext uri="{BB962C8B-B14F-4D97-AF65-F5344CB8AC3E}">
        <p14:creationId xmlns:p14="http://schemas.microsoft.com/office/powerpoint/2010/main" val="8759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01"/>
    </mc:Choice>
    <mc:Fallback xmlns="">
      <p:transition spd="slow" advTm="11520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Pasivas</a:t>
            </a:r>
            <a:r>
              <a:rPr lang="en-GB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con </a:t>
            </a:r>
            <a:r>
              <a:rPr lang="en-GB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sujeto</a:t>
            </a:r>
            <a:r>
              <a:rPr lang="en-GB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consciente</a:t>
            </a:r>
            <a:r>
              <a:rPr lang="en-GB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o </a:t>
            </a:r>
            <a:r>
              <a:rPr lang="en-GB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animado</a:t>
            </a:r>
            <a:endParaRPr lang="en-GB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17432"/>
            <a:ext cx="10752786" cy="5383368"/>
          </a:xfrm>
        </p:spPr>
        <p:txBody>
          <a:bodyPr>
            <a:normAutofit/>
          </a:bodyPr>
          <a:lstStyle/>
          <a:p>
            <a:r>
              <a:rPr lang="en-GB" sz="3600" dirty="0"/>
              <a:t>They told </a:t>
            </a:r>
            <a:r>
              <a:rPr lang="en-GB" sz="3600" dirty="0">
                <a:solidFill>
                  <a:srgbClr val="CC00CC"/>
                </a:solidFill>
              </a:rPr>
              <a:t>the engineer</a:t>
            </a:r>
            <a:r>
              <a:rPr lang="en-GB" sz="3600" dirty="0"/>
              <a:t> to come </a:t>
            </a:r>
          </a:p>
          <a:p>
            <a:endParaRPr lang="en-GB" sz="3600" dirty="0"/>
          </a:p>
          <a:p>
            <a:pPr lvl="1"/>
            <a:r>
              <a:rPr lang="en-GB" sz="3600" dirty="0">
                <a:solidFill>
                  <a:srgbClr val="CC00CC"/>
                </a:solidFill>
              </a:rPr>
              <a:t>The engineer </a:t>
            </a:r>
            <a:r>
              <a:rPr lang="en-GB" sz="3600" dirty="0"/>
              <a:t>was told to come.</a:t>
            </a:r>
          </a:p>
          <a:p>
            <a:endParaRPr lang="en-GB" sz="3600" dirty="0"/>
          </a:p>
          <a:p>
            <a:r>
              <a:rPr lang="en-GB" sz="3600" dirty="0"/>
              <a:t>Someone has given </a:t>
            </a:r>
            <a:r>
              <a:rPr lang="en-GB" sz="3600" b="1" dirty="0">
                <a:solidFill>
                  <a:srgbClr val="CC00CC"/>
                </a:solidFill>
              </a:rPr>
              <a:t>her</a:t>
            </a:r>
            <a:r>
              <a:rPr lang="en-GB" sz="3600" dirty="0"/>
              <a:t> the news.</a:t>
            </a:r>
          </a:p>
          <a:p>
            <a:endParaRPr lang="en-GB" sz="3600" dirty="0"/>
          </a:p>
          <a:p>
            <a:pPr lvl="1"/>
            <a:r>
              <a:rPr lang="en-GB" sz="3600" dirty="0">
                <a:solidFill>
                  <a:srgbClr val="CC00CC"/>
                </a:solidFill>
              </a:rPr>
              <a:t>She</a:t>
            </a:r>
            <a:r>
              <a:rPr lang="en-GB" sz="3600" dirty="0"/>
              <a:t> has been given the news.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666017" y="1582146"/>
            <a:ext cx="59907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 + clítico (le, nos, les)</a:t>
            </a:r>
          </a:p>
        </p:txBody>
      </p:sp>
    </p:spTree>
    <p:extLst>
      <p:ext uri="{BB962C8B-B14F-4D97-AF65-F5344CB8AC3E}">
        <p14:creationId xmlns:p14="http://schemas.microsoft.com/office/powerpoint/2010/main" val="15236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142984"/>
            <a:ext cx="8229600" cy="4786346"/>
          </a:xfrm>
          <a:ln w="28575">
            <a:solidFill>
              <a:srgbClr val="0000CC"/>
            </a:solidFill>
          </a:ln>
        </p:spPr>
        <p:txBody>
          <a:bodyPr>
            <a:normAutofit/>
          </a:bodyPr>
          <a:lstStyle/>
          <a:p>
            <a:endParaRPr lang="es-AR" sz="2800" dirty="0"/>
          </a:p>
          <a:p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AR" sz="2800" dirty="0"/>
              <a:t> </a:t>
            </a:r>
            <a:r>
              <a:rPr lang="es-AR" sz="2800" dirty="0" err="1"/>
              <a:t>was</a:t>
            </a:r>
            <a:r>
              <a:rPr lang="es-AR" sz="2800" dirty="0"/>
              <a:t> </a:t>
            </a:r>
            <a:r>
              <a:rPr lang="es-AR" sz="2800" dirty="0" err="1"/>
              <a:t>given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results</a:t>
            </a:r>
            <a:r>
              <a:rPr lang="es-AR" sz="2800" dirty="0"/>
              <a:t> </a:t>
            </a:r>
            <a:r>
              <a:rPr lang="es-AR" sz="2800" dirty="0" err="1"/>
              <a:t>this</a:t>
            </a:r>
            <a:r>
              <a:rPr lang="es-AR" sz="2800" dirty="0"/>
              <a:t> </a:t>
            </a:r>
            <a:r>
              <a:rPr lang="es-AR" sz="2800" dirty="0" err="1"/>
              <a:t>morning</a:t>
            </a:r>
            <a:r>
              <a:rPr lang="es-AR" sz="2800" dirty="0"/>
              <a:t>.</a:t>
            </a:r>
          </a:p>
          <a:p>
            <a:endParaRPr lang="es-AR" sz="2800" dirty="0"/>
          </a:p>
          <a:p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AR" sz="2800" dirty="0"/>
              <a:t> </a:t>
            </a:r>
            <a:r>
              <a:rPr lang="es-AR" sz="2800" dirty="0" err="1"/>
              <a:t>will</a:t>
            </a:r>
            <a:r>
              <a:rPr lang="es-AR" sz="2800" dirty="0"/>
              <a:t> </a:t>
            </a:r>
            <a:r>
              <a:rPr lang="es-AR" sz="2800" dirty="0" err="1"/>
              <a:t>be</a:t>
            </a:r>
            <a:r>
              <a:rPr lang="es-AR" sz="2800" dirty="0"/>
              <a:t> </a:t>
            </a:r>
            <a:r>
              <a:rPr lang="es-AR" sz="2800" dirty="0" err="1"/>
              <a:t>given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results</a:t>
            </a:r>
            <a:r>
              <a:rPr lang="es-AR" sz="2800" dirty="0"/>
              <a:t> </a:t>
            </a:r>
            <a:r>
              <a:rPr lang="es-AR" sz="2800" dirty="0" err="1"/>
              <a:t>tomorrow</a:t>
            </a:r>
            <a:r>
              <a:rPr lang="es-AR" sz="2800" dirty="0"/>
              <a:t>.</a:t>
            </a:r>
          </a:p>
          <a:p>
            <a:endParaRPr lang="es-AR" sz="2800" dirty="0"/>
          </a:p>
          <a:p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AR" sz="2800" dirty="0"/>
              <a:t> </a:t>
            </a:r>
            <a:r>
              <a:rPr lang="es-AR" sz="2800" dirty="0" err="1"/>
              <a:t>were</a:t>
            </a:r>
            <a:r>
              <a:rPr lang="es-AR" sz="2800" dirty="0"/>
              <a:t> </a:t>
            </a:r>
            <a:r>
              <a:rPr lang="es-AR" sz="2800" dirty="0" err="1"/>
              <a:t>given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results</a:t>
            </a:r>
            <a:r>
              <a:rPr lang="es-AR" sz="2800" dirty="0"/>
              <a:t> </a:t>
            </a:r>
            <a:r>
              <a:rPr lang="es-AR" sz="2800" dirty="0" err="1"/>
              <a:t>this</a:t>
            </a:r>
            <a:r>
              <a:rPr lang="es-AR" sz="2800" dirty="0"/>
              <a:t> </a:t>
            </a:r>
            <a:r>
              <a:rPr lang="es-AR" sz="2800" dirty="0" err="1"/>
              <a:t>morning</a:t>
            </a:r>
            <a:r>
              <a:rPr lang="es-AR" sz="2800" dirty="0"/>
              <a:t>.</a:t>
            </a:r>
          </a:p>
          <a:p>
            <a:endParaRPr lang="es-AR" sz="2800" dirty="0"/>
          </a:p>
          <a:p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AR" sz="2800" dirty="0"/>
              <a:t> are </a:t>
            </a:r>
            <a:r>
              <a:rPr lang="es-AR" sz="2800" dirty="0" err="1"/>
              <a:t>being</a:t>
            </a:r>
            <a:r>
              <a:rPr lang="es-AR" sz="2800" dirty="0"/>
              <a:t> </a:t>
            </a:r>
            <a:r>
              <a:rPr lang="es-AR" sz="2800" dirty="0" err="1"/>
              <a:t>given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results</a:t>
            </a:r>
            <a:r>
              <a:rPr lang="es-AR" sz="2800" dirty="0"/>
              <a:t> </a:t>
            </a:r>
            <a:r>
              <a:rPr lang="es-AR" sz="2800" dirty="0" err="1"/>
              <a:t>right</a:t>
            </a:r>
            <a:r>
              <a:rPr lang="es-AR" sz="2800" dirty="0"/>
              <a:t> </a:t>
            </a:r>
            <a:r>
              <a:rPr lang="es-AR" sz="2800" dirty="0" err="1"/>
              <a:t>now</a:t>
            </a:r>
            <a:r>
              <a:rPr lang="es-A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9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62"/>
    </mc:Choice>
    <mc:Fallback xmlns="">
      <p:transition spd="slow" advTm="3116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Pasivas con sujeto consciente o animado</a:t>
            </a:r>
            <a:r>
              <a:rPr lang="es-ES" sz="4000" dirty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72878" y="1222872"/>
            <a:ext cx="10928732" cy="5374779"/>
          </a:xfrm>
          <a:ln w="57150" cmpd="thinThick">
            <a:solidFill>
              <a:srgbClr val="0000CC"/>
            </a:solidFill>
          </a:ln>
        </p:spPr>
        <p:txBody>
          <a:bodyPr>
            <a:normAutofit/>
          </a:bodyPr>
          <a:lstStyle/>
          <a:p>
            <a:pPr marL="609600" indent="-609600">
              <a:lnSpc>
                <a:spcPct val="85000"/>
              </a:lnSpc>
              <a:buNone/>
            </a:pPr>
            <a:endParaRPr lang="en-US" sz="2400" b="1" dirty="0"/>
          </a:p>
          <a:p>
            <a:pPr marL="609600" indent="-609600">
              <a:lnSpc>
                <a:spcPts val="3900"/>
              </a:lnSpc>
              <a:buNone/>
            </a:pPr>
            <a:r>
              <a:rPr lang="en-US" sz="2400" b="1" dirty="0"/>
              <a:t>19. A hundred and thirty two</a:t>
            </a:r>
            <a:r>
              <a:rPr lang="en-US" sz="2400" dirty="0"/>
              <a:t> </a:t>
            </a:r>
            <a:r>
              <a:rPr lang="en-US" sz="2400" b="1" dirty="0"/>
              <a:t>scientists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given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grants enabling </a:t>
            </a:r>
            <a:r>
              <a:rPr lang="en-US" sz="2400" u="sng" dirty="0"/>
              <a:t>them</a:t>
            </a:r>
            <a:r>
              <a:rPr lang="en-US" sz="2400" dirty="0"/>
              <a:t> to </a:t>
            </a:r>
            <a:r>
              <a:rPr lang="en-US" sz="2400" b="1" dirty="0">
                <a:solidFill>
                  <a:srgbClr val="FF0000"/>
                </a:solidFill>
              </a:rPr>
              <a:t>attend</a:t>
            </a:r>
            <a:r>
              <a:rPr lang="en-US" sz="2400" dirty="0"/>
              <a:t> twenty-nine different international scientific meetings     and also, during the course of the project,  </a:t>
            </a:r>
            <a:r>
              <a:rPr lang="en-US" sz="2400" b="1" dirty="0"/>
              <a:t>more than a hundred developing country</a:t>
            </a:r>
            <a:r>
              <a:rPr lang="en-US" sz="2400" dirty="0"/>
              <a:t> </a:t>
            </a:r>
            <a:r>
              <a:rPr lang="en-US" sz="2400" b="1" dirty="0"/>
              <a:t>scientists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given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advanced training.</a:t>
            </a:r>
          </a:p>
          <a:p>
            <a:pPr marL="609600" indent="-609600">
              <a:lnSpc>
                <a:spcPts val="3900"/>
              </a:lnSpc>
              <a:buNone/>
            </a:pPr>
            <a:endParaRPr lang="en-US" sz="2400" b="1" dirty="0"/>
          </a:p>
          <a:p>
            <a:pPr marL="609600" indent="-609600">
              <a:buNone/>
            </a:pPr>
            <a:r>
              <a:rPr lang="en-US" sz="2400" b="1" dirty="0"/>
              <a:t>20. Washington </a:t>
            </a:r>
            <a:r>
              <a:rPr lang="en-US" sz="2400" b="1" dirty="0" err="1"/>
              <a:t>Programme</a:t>
            </a:r>
            <a:r>
              <a:rPr lang="en-US" sz="2400" b="1" dirty="0"/>
              <a:t> officers at the US National Science Foundation (NSF)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told </a:t>
            </a:r>
            <a:r>
              <a:rPr lang="en-US" sz="2400" dirty="0"/>
              <a:t>to stop using their influence with principal investigators to negotiate down the size of research grants.</a:t>
            </a:r>
          </a:p>
          <a:p>
            <a:pPr marL="609600" indent="-609600">
              <a:lnSpc>
                <a:spcPct val="75000"/>
              </a:lnSpc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341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593"/>
    </mc:Choice>
    <mc:Fallback xmlns="">
      <p:transition spd="slow" advTm="35759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1075038"/>
            <a:ext cx="7702550" cy="4769708"/>
          </a:xfrm>
          <a:ln w="57150">
            <a:solidFill>
              <a:srgbClr val="CC00CC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s-E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6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TRADUCCIONES CON </a:t>
            </a:r>
            <a:br>
              <a:rPr lang="es-ES" sz="6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s-ES" sz="6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6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“SE”</a:t>
            </a:r>
            <a:br>
              <a:rPr lang="es-ES" sz="6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s-ES" sz="6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44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Páginas 42 y 43</a:t>
            </a:r>
            <a:br>
              <a:rPr lang="es-E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sz="48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4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6"/>
    </mc:Choice>
    <mc:Fallback xmlns="">
      <p:transition spd="slow" advTm="442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83766" y="34192"/>
            <a:ext cx="10510220" cy="994508"/>
          </a:xfrm>
        </p:spPr>
        <p:txBody>
          <a:bodyPr>
            <a:normAutofit fontScale="90000"/>
          </a:bodyPr>
          <a:lstStyle/>
          <a:p>
            <a:pPr marL="838200" indent="-838200">
              <a:defRPr/>
            </a:pPr>
            <a:r>
              <a:rPr lang="es-E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Frases verbales pasivas con significado específico</a:t>
            </a:r>
            <a:r>
              <a:rPr lang="es-ES" sz="4000" b="1" dirty="0">
                <a:solidFill>
                  <a:srgbClr val="0000CC"/>
                </a:solidFill>
              </a:rPr>
              <a:t>:</a:t>
            </a:r>
            <a:br>
              <a:rPr lang="es-ES" sz="4000" dirty="0">
                <a:solidFill>
                  <a:srgbClr val="0000CC"/>
                </a:solidFill>
              </a:rPr>
            </a:br>
            <a:endParaRPr lang="es-ES" sz="4000" dirty="0">
              <a:solidFill>
                <a:srgbClr val="0000CC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00174"/>
            <a:ext cx="9112786" cy="5097476"/>
          </a:xfrm>
          <a:ln w="57150" cmpd="thinThick">
            <a:solidFill>
              <a:srgbClr val="0000CC"/>
            </a:solidFill>
          </a:ln>
        </p:spPr>
        <p:txBody>
          <a:bodyPr/>
          <a:lstStyle/>
          <a:p>
            <a:pPr marL="1409700" lvl="2" indent="-609600">
              <a:lnSpc>
                <a:spcPct val="80000"/>
              </a:lnSpc>
              <a:buNone/>
              <a:defRPr/>
            </a:pPr>
            <a:endParaRPr lang="es-E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09700" lvl="2" indent="-609600">
              <a:lnSpc>
                <a:spcPct val="80000"/>
              </a:lnSpc>
              <a:buNone/>
              <a:defRPr/>
            </a:pPr>
            <a:endParaRPr 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09700" lvl="2" indent="-609600">
              <a:lnSpc>
                <a:spcPct val="80000"/>
              </a:lnSpc>
              <a:buNone/>
              <a:defRPr/>
            </a:pPr>
            <a:endParaRPr 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09700" lvl="2" indent="-609600">
              <a:lnSpc>
                <a:spcPct val="80000"/>
              </a:lnSpc>
              <a:buNone/>
              <a:defRPr/>
            </a:pPr>
            <a:endParaRPr 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09700" lvl="2" indent="-609600">
              <a:lnSpc>
                <a:spcPct val="80000"/>
              </a:lnSpc>
              <a:buNone/>
              <a:defRPr/>
            </a:pPr>
            <a:endParaRPr 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C7711B-2F48-40CB-9DAD-318CEB35C997}"/>
              </a:ext>
            </a:extLst>
          </p:cNvPr>
          <p:cNvSpPr txBox="1"/>
          <p:nvPr/>
        </p:nvSpPr>
        <p:spPr>
          <a:xfrm>
            <a:off x="10210801" y="36512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Página 43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604502" y="2957263"/>
            <a:ext cx="36612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89183"/>
              </p:ext>
            </p:extLst>
          </p:nvPr>
        </p:nvGraphicFramePr>
        <p:xfrm>
          <a:off x="583767" y="1133342"/>
          <a:ext cx="11386562" cy="5463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359">
                  <a:extLst>
                    <a:ext uri="{9D8B030D-6E8A-4147-A177-3AD203B41FA5}">
                      <a16:colId xmlns:a16="http://schemas.microsoft.com/office/drawing/2014/main" val="3615166611"/>
                    </a:ext>
                  </a:extLst>
                </a:gridCol>
                <a:gridCol w="3197639">
                  <a:extLst>
                    <a:ext uri="{9D8B030D-6E8A-4147-A177-3AD203B41FA5}">
                      <a16:colId xmlns:a16="http://schemas.microsoft.com/office/drawing/2014/main" val="775391027"/>
                    </a:ext>
                  </a:extLst>
                </a:gridCol>
                <a:gridCol w="2709116">
                  <a:extLst>
                    <a:ext uri="{9D8B030D-6E8A-4147-A177-3AD203B41FA5}">
                      <a16:colId xmlns:a16="http://schemas.microsoft.com/office/drawing/2014/main" val="1926295816"/>
                    </a:ext>
                  </a:extLst>
                </a:gridCol>
                <a:gridCol w="3207448">
                  <a:extLst>
                    <a:ext uri="{9D8B030D-6E8A-4147-A177-3AD203B41FA5}">
                      <a16:colId xmlns:a16="http://schemas.microsoft.com/office/drawing/2014/main" val="1185268216"/>
                    </a:ext>
                  </a:extLst>
                </a:gridCol>
              </a:tblGrid>
              <a:tr h="535748">
                <a:tc>
                  <a:txBody>
                    <a:bodyPr/>
                    <a:lstStyle/>
                    <a:p>
                      <a:r>
                        <a:rPr lang="es-ES" sz="2400" dirty="0" err="1">
                          <a:solidFill>
                            <a:schemeClr val="tx1"/>
                          </a:solidFill>
                        </a:rPr>
                        <a:t>Make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</a:rPr>
                        <a:t> use of</a:t>
                      </a:r>
                      <a:endParaRPr lang="es-A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1"/>
                          </a:solidFill>
                        </a:rPr>
                        <a:t>Usar/aprovechar</a:t>
                      </a:r>
                      <a:endParaRPr lang="es-A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Be </a:t>
                      </a:r>
                      <a:r>
                        <a:rPr lang="es-ES" sz="24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made</a:t>
                      </a:r>
                      <a:r>
                        <a:rPr lang="es-ES" sz="24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 use of</a:t>
                      </a:r>
                      <a:endParaRPr lang="es-AR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1"/>
                          </a:solidFill>
                        </a:rPr>
                        <a:t>Hacerse uso de</a:t>
                      </a:r>
                      <a:endParaRPr lang="es-A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08226"/>
                  </a:ext>
                </a:extLst>
              </a:tr>
              <a:tr h="1404735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Make</a:t>
                      </a:r>
                      <a:r>
                        <a:rPr lang="es-E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allowance</a:t>
                      </a:r>
                      <a:r>
                        <a:rPr lang="es-E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</a:t>
                      </a:r>
                      <a:endParaRPr lang="es-E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Tener en cuenta /considerar /tolerar</a:t>
                      </a:r>
                      <a:endParaRPr lang="es-AR" sz="20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Be </a:t>
                      </a:r>
                      <a:r>
                        <a:rPr lang="es-ES" sz="24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made</a:t>
                      </a:r>
                      <a:r>
                        <a:rPr lang="es-ES" sz="24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allowance</a:t>
                      </a:r>
                      <a:r>
                        <a:rPr lang="es-ES" sz="24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for</a:t>
                      </a:r>
                      <a:endParaRPr lang="es-AR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Tenerse en cuenta</a:t>
                      </a:r>
                      <a:endParaRPr lang="es-AR" sz="20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2191"/>
                  </a:ext>
                </a:extLst>
              </a:tr>
              <a:tr h="1110792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Account</a:t>
                      </a:r>
                      <a:r>
                        <a:rPr lang="es-E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</a:t>
                      </a:r>
                      <a:endParaRPr lang="es-E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Explicar / representar/ dar cuenta de</a:t>
                      </a:r>
                      <a:endParaRPr lang="es-AR" sz="20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Be </a:t>
                      </a:r>
                      <a:r>
                        <a:rPr lang="es-ES" sz="24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accounted</a:t>
                      </a:r>
                      <a:r>
                        <a:rPr lang="es-ES" sz="24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for</a:t>
                      </a:r>
                      <a:endParaRPr lang="es-AR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explicarse</a:t>
                      </a:r>
                      <a:endParaRPr lang="es-AR" sz="20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379629"/>
                  </a:ext>
                </a:extLst>
              </a:tr>
              <a:tr h="1447395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Take</a:t>
                      </a:r>
                      <a:r>
                        <a:rPr lang="es-E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care</a:t>
                      </a:r>
                      <a:r>
                        <a:rPr lang="es-E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(of)</a:t>
                      </a:r>
                    </a:p>
                    <a:p>
                      <a:endParaRPr lang="es-A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Tener cuidado</a:t>
                      </a:r>
                      <a:endParaRPr lang="es-AR" sz="20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Care</a:t>
                      </a:r>
                      <a:r>
                        <a:rPr lang="es-ES" sz="24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should</a:t>
                      </a:r>
                      <a:r>
                        <a:rPr lang="es-ES" sz="24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 be </a:t>
                      </a:r>
                      <a:r>
                        <a:rPr lang="es-ES" sz="24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taken</a:t>
                      </a:r>
                      <a:endParaRPr lang="es-AR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Debe cuidarse que /debe tenerse cuidado de que + subjuntivo</a:t>
                      </a:r>
                      <a:endParaRPr lang="es-AR" sz="20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476046"/>
                  </a:ext>
                </a:extLst>
              </a:tr>
              <a:tr h="964347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Take</a:t>
                      </a:r>
                      <a:r>
                        <a:rPr lang="es-E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account</a:t>
                      </a:r>
                      <a:r>
                        <a:rPr lang="es-E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(of)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Tener en cuenta</a:t>
                      </a:r>
                      <a:endParaRPr lang="es-AR" sz="20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  <a:p>
                      <a:endParaRPr lang="es-AR" sz="20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Account</a:t>
                      </a:r>
                      <a:r>
                        <a:rPr lang="es-ES" sz="24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should</a:t>
                      </a:r>
                      <a:r>
                        <a:rPr lang="es-ES" sz="24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 be </a:t>
                      </a:r>
                      <a:r>
                        <a:rPr lang="es-ES" sz="24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taken</a:t>
                      </a:r>
                      <a:endParaRPr lang="es-AR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2">
                              <a:lumMod val="90000"/>
                            </a:schemeClr>
                          </a:solidFill>
                        </a:rPr>
                        <a:t>Debe tenerse en cuenta</a:t>
                      </a:r>
                      <a:endParaRPr lang="es-AR" sz="2000" b="1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179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2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523"/>
    </mc:Choice>
    <mc:Fallback xmlns="">
      <p:transition spd="slow" advTm="140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8852011-9362-4379-88DF-58E595422DD7}"/>
              </a:ext>
            </a:extLst>
          </p:cNvPr>
          <p:cNvSpPr/>
          <p:nvPr/>
        </p:nvSpPr>
        <p:spPr>
          <a:xfrm>
            <a:off x="914400" y="1274340"/>
            <a:ext cx="1019432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0"/>
            </a:pPr>
            <a:r>
              <a:rPr lang="en-US" sz="3200" dirty="0"/>
              <a:t>This important fact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made use of </a:t>
            </a:r>
            <a:r>
              <a:rPr lang="en-US" sz="3200" dirty="0"/>
              <a:t>in the operation of the mechanisms.</a:t>
            </a:r>
          </a:p>
          <a:p>
            <a:pPr lvl="0">
              <a:lnSpc>
                <a:spcPts val="3000"/>
              </a:lnSpc>
              <a:spcBef>
                <a:spcPts val="1000"/>
              </a:spcBef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>
              <a:lnSpc>
                <a:spcPts val="3000"/>
              </a:lnSpc>
              <a:spcBef>
                <a:spcPts val="1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21. Care</a:t>
            </a:r>
            <a:r>
              <a:rPr lang="en-US" sz="3200" dirty="0"/>
              <a:t> should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3200" dirty="0"/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take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3200" dirty="0"/>
              <a:t> that the temperature does not exceed 80ºC.</a:t>
            </a:r>
          </a:p>
          <a:p>
            <a:pPr marL="609600" lvl="0" indent="-609600">
              <a:lnSpc>
                <a:spcPts val="3000"/>
              </a:lnSpc>
              <a:spcBef>
                <a:spcPts val="1000"/>
              </a:spcBef>
              <a:buFontTx/>
              <a:buAutoNum type="arabicPeriod" startAt="21"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065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81"/>
    </mc:Choice>
    <mc:Fallback xmlns="">
      <p:transition spd="slow" advTm="5538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23C73-3DC0-46F9-A224-99B385FC1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557" y="80600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22. Allowance</a:t>
            </a:r>
            <a:r>
              <a:rPr lang="en-US" sz="3200" dirty="0"/>
              <a:t> must be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made for</a:t>
            </a:r>
            <a:r>
              <a:rPr lang="en-US" sz="3200" dirty="0"/>
              <a:t> the possibilities of heavy peak loads.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GB" sz="3200" dirty="0"/>
              <a:t>23. No allowance has been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for </a:t>
            </a:r>
            <a:r>
              <a:rPr lang="en-GB" sz="3200" dirty="0"/>
              <a:t>age, differences in diameter, or any abnormal condition of interior surface.</a:t>
            </a:r>
          </a:p>
          <a:p>
            <a:endParaRPr lang="es-AR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795698-69C6-4327-AB57-87AD490FBC66}"/>
              </a:ext>
            </a:extLst>
          </p:cNvPr>
          <p:cNvSpPr/>
          <p:nvPr/>
        </p:nvSpPr>
        <p:spPr>
          <a:xfrm>
            <a:off x="3048000" y="1605104"/>
            <a:ext cx="6096000" cy="9547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lvl="0" indent="-609600">
              <a:lnSpc>
                <a:spcPts val="3000"/>
              </a:lnSpc>
              <a:spcBef>
                <a:spcPts val="1000"/>
              </a:spcBef>
              <a:buFontTx/>
              <a:buAutoNum type="arabicPeriod" startAt="21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609600" lvl="0" indent="-609600">
              <a:lnSpc>
                <a:spcPts val="3000"/>
              </a:lnSpc>
              <a:spcBef>
                <a:spcPts val="1000"/>
              </a:spcBef>
              <a:buFontTx/>
              <a:buAutoNum type="arabicPeriod" startAt="21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97"/>
    </mc:Choice>
    <mc:Fallback xmlns="">
      <p:transition spd="slow" advTm="16049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9FD390-1A3C-42B0-946D-381E0CEFF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103" y="1169691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24. Considering first the chemistry involved,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account must be taken</a:t>
            </a:r>
            <a:r>
              <a:rPr lang="en-US" sz="3200" dirty="0"/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3200" dirty="0"/>
              <a:t> the effects of the reactants on the metal.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25.  The useful work of the unit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accounted for</a:t>
            </a:r>
            <a:r>
              <a:rPr lang="en-US" sz="3200" dirty="0"/>
              <a:t> by displacement of the oil.</a:t>
            </a:r>
          </a:p>
          <a:p>
            <a:pPr marL="0" indent="0">
              <a:buNone/>
            </a:pPr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575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49"/>
    </mc:Choice>
    <mc:Fallback xmlns="">
      <p:transition spd="slow" advTm="4634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4096" y="720895"/>
            <a:ext cx="9940887" cy="6137105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GB" dirty="0"/>
              <a:t>26. Some machines have adjustable angle drive systems that can be changed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account for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various process conditions.</a:t>
            </a:r>
          </a:p>
          <a:p>
            <a:pPr marL="0" indent="0">
              <a:lnSpc>
                <a:spcPts val="1700"/>
              </a:lnSpc>
              <a:buNone/>
            </a:pPr>
            <a:endParaRPr lang="es-AR" sz="1400" dirty="0"/>
          </a:p>
          <a:p>
            <a:pPr marL="514350" indent="-514350">
              <a:lnSpc>
                <a:spcPts val="3400"/>
              </a:lnSpc>
              <a:buFont typeface="+mj-lt"/>
              <a:buAutoNum type="arabicPeriod" startAt="27"/>
            </a:pPr>
            <a:r>
              <a:rPr lang="en-GB" dirty="0"/>
              <a:t>No information has been published that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accounts for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all variables.</a:t>
            </a:r>
          </a:p>
          <a:p>
            <a:pPr marL="514350" indent="-514350">
              <a:lnSpc>
                <a:spcPts val="1500"/>
              </a:lnSpc>
              <a:buFont typeface="+mj-lt"/>
              <a:buAutoNum type="arabicPeriod" startAt="27"/>
            </a:pPr>
            <a:endParaRPr lang="es-AR" sz="1400" dirty="0"/>
          </a:p>
          <a:p>
            <a:pPr marL="514350" indent="-514350">
              <a:lnSpc>
                <a:spcPts val="3400"/>
              </a:lnSpc>
              <a:buFont typeface="+mj-lt"/>
              <a:buAutoNum type="arabicPeriod" startAt="27"/>
            </a:pPr>
            <a:r>
              <a:rPr lang="en-GB" dirty="0"/>
              <a:t>The problem with this equation is that it fails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for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other rheological variables.</a:t>
            </a:r>
          </a:p>
          <a:p>
            <a:pPr marL="914400" lvl="1" indent="-514350">
              <a:lnSpc>
                <a:spcPts val="1300"/>
              </a:lnSpc>
              <a:buFont typeface="+mj-lt"/>
              <a:buAutoNum type="arabicPeriod" startAt="27"/>
            </a:pPr>
            <a:endParaRPr lang="es-AR" sz="1400" dirty="0"/>
          </a:p>
          <a:p>
            <a:pPr marL="514350" indent="-514350">
              <a:lnSpc>
                <a:spcPts val="3400"/>
              </a:lnSpc>
              <a:buFont typeface="+mj-lt"/>
              <a:buAutoNum type="arabicPeriod" startAt="27"/>
            </a:pPr>
            <a:r>
              <a:rPr lang="en-GB" dirty="0"/>
              <a:t>All practical formulae for the flow of fluids are derived from Bernoulli’s theorem, with modifications from empirical studies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account for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losses </a:t>
            </a:r>
            <a:r>
              <a:rPr lang="en-GB" u="sng" dirty="0"/>
              <a:t>due to </a:t>
            </a:r>
            <a:r>
              <a:rPr lang="en-GB" dirty="0"/>
              <a:t>friction.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634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874"/>
    </mc:Choice>
    <mc:Fallback xmlns="">
      <p:transition spd="slow" advTm="1768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98" y="244700"/>
            <a:ext cx="10178604" cy="1172940"/>
          </a:xfrm>
        </p:spPr>
        <p:txBody>
          <a:bodyPr>
            <a:normAutofit fontScale="90000"/>
          </a:bodyPr>
          <a:lstStyle/>
          <a:p>
            <a:pPr marL="838200" indent="-838200">
              <a:defRPr/>
            </a:pPr>
            <a:r>
              <a:rPr lang="es-ES" sz="3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Pasiva común con “se”</a:t>
            </a:r>
            <a:br>
              <a:rPr lang="es-ES" sz="3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3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Pasiva  con “se” al final de una oración</a:t>
            </a:r>
            <a:r>
              <a:rPr lang="es-E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s-E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sz="36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6366" y="1275009"/>
            <a:ext cx="11147738" cy="5048692"/>
          </a:xfrm>
          <a:ln w="57150" cmpd="thickThin">
            <a:solidFill>
              <a:srgbClr val="0000CC"/>
            </a:solidFill>
          </a:ln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sz="2400" b="1" dirty="0"/>
              <a:t>A similar molding made of untreated material </a:t>
            </a:r>
            <a:r>
              <a:rPr lang="en-US" sz="2400" b="1" u="sng" dirty="0"/>
              <a:t>should be used</a:t>
            </a:r>
            <a:r>
              <a:rPr lang="en-US" sz="2400" b="1" dirty="0"/>
              <a:t>. </a:t>
            </a:r>
          </a:p>
          <a:p>
            <a:pPr marL="609600" indent="-609600">
              <a:buFontTx/>
              <a:buAutoNum type="arabicPeriod"/>
            </a:pPr>
            <a:endParaRPr lang="en-US" sz="24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/>
              <a:t>Several methods of determining moisture content </a:t>
            </a:r>
            <a:r>
              <a:rPr lang="en-US" sz="2400" b="1" u="sng" dirty="0"/>
              <a:t>have been developed</a:t>
            </a:r>
            <a:r>
              <a:rPr lang="en-US" sz="2400" b="1" dirty="0"/>
              <a:t>.</a:t>
            </a:r>
          </a:p>
          <a:p>
            <a:pPr marL="609600" indent="-609600">
              <a:buFontTx/>
              <a:buAutoNum type="arabicPeriod"/>
            </a:pPr>
            <a:endParaRPr lang="en-US" sz="24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/>
              <a:t>By choosing your operating time with care, even greater distances </a:t>
            </a:r>
            <a:r>
              <a:rPr lang="en-US" sz="2400" b="1" u="sng" dirty="0"/>
              <a:t>can be reached</a:t>
            </a:r>
            <a:r>
              <a:rPr lang="en-US" sz="2400" b="1" dirty="0"/>
              <a:t>.</a:t>
            </a:r>
          </a:p>
          <a:p>
            <a:pPr marL="609600" indent="-609600">
              <a:buFontTx/>
              <a:buAutoNum type="arabicPeriod"/>
            </a:pPr>
            <a:endParaRPr lang="en-US" sz="2400" b="1" dirty="0"/>
          </a:p>
          <a:p>
            <a:pPr marL="609600" indent="-609600">
              <a:buFontTx/>
              <a:buAutoNum type="arabicPeriod"/>
            </a:pPr>
            <a:r>
              <a:rPr lang="en-US" sz="2400" b="1" dirty="0"/>
              <a:t>In that case, special materials that have little or no change in resistance </a:t>
            </a:r>
            <a:r>
              <a:rPr lang="en-US" sz="2400" b="1" dirty="0">
                <a:solidFill>
                  <a:srgbClr val="FF0000"/>
                </a:solidFill>
              </a:rPr>
              <a:t>over</a:t>
            </a:r>
            <a:r>
              <a:rPr lang="en-US" sz="2400" b="1" dirty="0"/>
              <a:t> a wide temperature range </a:t>
            </a:r>
            <a:r>
              <a:rPr lang="en-US" sz="2400" b="1" u="sng" dirty="0"/>
              <a:t>are used</a:t>
            </a:r>
            <a:r>
              <a:rPr lang="en-US" sz="2400" b="1" dirty="0"/>
              <a:t>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26833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513"/>
    </mc:Choice>
    <mc:Fallback xmlns="">
      <p:transition spd="slow" advTm="20951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Pasivas especiales </a:t>
            </a:r>
            <a:br>
              <a:rPr lang="es-ES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(pasiva + </a:t>
            </a:r>
            <a:r>
              <a:rPr lang="es-ES" sz="3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s-ES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3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infinitive</a:t>
            </a:r>
            <a:r>
              <a:rPr lang="es-ES" sz="3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s-ES" sz="4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89630" y="1690688"/>
            <a:ext cx="11281660" cy="5167312"/>
          </a:xfrm>
          <a:ln w="57150" cmpd="thinThick">
            <a:solidFill>
              <a:srgbClr val="0000CC"/>
            </a:solidFill>
          </a:ln>
        </p:spPr>
        <p:txBody>
          <a:bodyPr>
            <a:normAutofit fontScale="92500"/>
          </a:bodyPr>
          <a:lstStyle/>
          <a:p>
            <a:pPr marL="609600" indent="-609600">
              <a:buNone/>
            </a:pPr>
            <a:r>
              <a:rPr lang="en-US" sz="3200" b="1" dirty="0"/>
              <a:t>5. These effects were supposed to have appeared previously. </a:t>
            </a:r>
          </a:p>
          <a:p>
            <a:pPr marL="609600" indent="-609600">
              <a:buNone/>
            </a:pPr>
            <a:endParaRPr lang="en-US" sz="3200" b="1" dirty="0"/>
          </a:p>
          <a:p>
            <a:pPr marL="609600" indent="-609600">
              <a:buNone/>
            </a:pPr>
            <a:r>
              <a:rPr lang="en-US" sz="3200" b="1" dirty="0"/>
              <a:t>6. Conductors are said to offer a low resistance to the flow of current.</a:t>
            </a:r>
          </a:p>
          <a:p>
            <a:pPr marL="609600" indent="-609600">
              <a:buNone/>
            </a:pPr>
            <a:endParaRPr lang="en-US" sz="3200" b="1" dirty="0"/>
          </a:p>
          <a:p>
            <a:pPr marL="609600" indent="-609600">
              <a:buNone/>
            </a:pPr>
            <a:r>
              <a:rPr lang="en-US" sz="3200" b="1" dirty="0"/>
              <a:t>7. This phenomenon was found to occur in ferrous metals.</a:t>
            </a:r>
          </a:p>
          <a:p>
            <a:pPr marL="609600" indent="-609600">
              <a:buNone/>
            </a:pPr>
            <a:endParaRPr lang="en-US" sz="3200" b="1" dirty="0"/>
          </a:p>
          <a:p>
            <a:pPr marL="609600" indent="-609600">
              <a:buNone/>
            </a:pPr>
            <a:r>
              <a:rPr lang="en-US" sz="3200" b="1" dirty="0"/>
              <a:t>8. The sun and the moon were believed to move in circles</a:t>
            </a:r>
            <a:endParaRPr lang="es-ES" sz="32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6F8535-2454-4890-81A5-5D2FD967D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960" y="-481741"/>
            <a:ext cx="2212567" cy="217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849"/>
    </mc:Choice>
    <mc:Fallback xmlns="">
      <p:transition spd="slow" advTm="20984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3848" y="298115"/>
            <a:ext cx="9144000" cy="435981"/>
          </a:xfrm>
        </p:spPr>
        <p:txBody>
          <a:bodyPr>
            <a:normAutofit fontScale="90000"/>
          </a:bodyPr>
          <a:lstStyle/>
          <a:p>
            <a:r>
              <a:rPr lang="es-ES" sz="3600" dirty="0">
                <a:solidFill>
                  <a:srgbClr val="CC00CC"/>
                </a:solidFill>
                <a:latin typeface="Arial Black" panose="020B0A04020102020204" pitchFamily="34" charset="0"/>
              </a:rPr>
              <a:t>TRADUCCIONES DE LA VOZ PASIVA</a:t>
            </a:r>
            <a:endParaRPr lang="es-AR" sz="3600" dirty="0">
              <a:solidFill>
                <a:srgbClr val="CC00C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9622" y="881723"/>
            <a:ext cx="11870028" cy="6259133"/>
          </a:xfrm>
        </p:spPr>
        <p:txBody>
          <a:bodyPr>
            <a:normAutofit/>
          </a:bodyPr>
          <a:lstStyle/>
          <a:p>
            <a:pPr marL="450850" indent="-450850" algn="l">
              <a:tabLst>
                <a:tab pos="450850" algn="l"/>
              </a:tabLst>
            </a:pPr>
            <a:r>
              <a:rPr lang="es-ES" sz="3200" dirty="0">
                <a:solidFill>
                  <a:srgbClr val="CC00CC"/>
                </a:solidFill>
              </a:rPr>
              <a:t>1) Pasiva común sin </a:t>
            </a:r>
            <a:r>
              <a:rPr lang="es-ES" sz="3200" dirty="0" err="1">
                <a:solidFill>
                  <a:srgbClr val="CC00CC"/>
                </a:solidFill>
              </a:rPr>
              <a:t>by</a:t>
            </a:r>
            <a:r>
              <a:rPr lang="es-ES" sz="3200" dirty="0">
                <a:solidFill>
                  <a:srgbClr val="CC00CC"/>
                </a:solidFill>
              </a:rPr>
              <a:t> + complemento agente. (2 traducciones posibles: con se y perifrástica, preferencia “se”)</a:t>
            </a:r>
          </a:p>
          <a:p>
            <a:pPr marL="450850" algn="l">
              <a:tabLst>
                <a:tab pos="450850" algn="l"/>
              </a:tabLst>
            </a:pPr>
            <a:r>
              <a:rPr lang="en-US" sz="3200" dirty="0">
                <a:solidFill>
                  <a:schemeClr val="tx1"/>
                </a:solidFill>
              </a:rPr>
              <a:t>Several frequently used statistical indicators are introduced to verify the diagnostic ability of the sample entropy. </a:t>
            </a:r>
          </a:p>
          <a:p>
            <a:pPr marL="450850" algn="l">
              <a:tabLst>
                <a:tab pos="450850" algn="l"/>
              </a:tabLst>
            </a:pPr>
            <a:r>
              <a:rPr lang="en-US" sz="3200" dirty="0" err="1">
                <a:solidFill>
                  <a:schemeClr val="tx1"/>
                </a:solidFill>
              </a:rPr>
              <a:t>Varios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indicadores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estadísticos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usados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frecuentemente</a:t>
            </a:r>
            <a:r>
              <a:rPr lang="en-US" sz="3200" dirty="0">
                <a:solidFill>
                  <a:schemeClr val="tx1"/>
                </a:solidFill>
              </a:rPr>
              <a:t> son </a:t>
            </a:r>
            <a:r>
              <a:rPr lang="en-US" sz="3200" dirty="0" err="1">
                <a:solidFill>
                  <a:schemeClr val="tx1"/>
                </a:solidFill>
              </a:rPr>
              <a:t>introducidos</a:t>
            </a:r>
            <a:r>
              <a:rPr lang="en-US" sz="3200" dirty="0">
                <a:solidFill>
                  <a:schemeClr val="tx1"/>
                </a:solidFill>
              </a:rPr>
              <a:t>/</a:t>
            </a:r>
            <a:r>
              <a:rPr lang="en-US" sz="3200" b="1" dirty="0">
                <a:solidFill>
                  <a:schemeClr val="tx1"/>
                </a:solidFill>
              </a:rPr>
              <a:t>se </a:t>
            </a:r>
            <a:r>
              <a:rPr lang="en-US" sz="3200" b="1" dirty="0" err="1">
                <a:solidFill>
                  <a:schemeClr val="tx1"/>
                </a:solidFill>
              </a:rPr>
              <a:t>introducen</a:t>
            </a:r>
            <a:r>
              <a:rPr lang="en-US" sz="3200" dirty="0">
                <a:solidFill>
                  <a:schemeClr val="tx1"/>
                </a:solidFill>
              </a:rPr>
              <a:t> para </a:t>
            </a:r>
            <a:r>
              <a:rPr lang="en-US" sz="3200" dirty="0" err="1">
                <a:solidFill>
                  <a:schemeClr val="tx1"/>
                </a:solidFill>
              </a:rPr>
              <a:t>verificar</a:t>
            </a:r>
            <a:r>
              <a:rPr lang="en-US" sz="3200" dirty="0">
                <a:solidFill>
                  <a:schemeClr val="tx1"/>
                </a:solidFill>
              </a:rPr>
              <a:t> la </a:t>
            </a:r>
            <a:r>
              <a:rPr lang="en-US" sz="3200" dirty="0" err="1">
                <a:solidFill>
                  <a:schemeClr val="tx1"/>
                </a:solidFill>
              </a:rPr>
              <a:t>capacidad</a:t>
            </a:r>
            <a:r>
              <a:rPr lang="en-US" sz="3200" dirty="0">
                <a:solidFill>
                  <a:schemeClr val="tx1"/>
                </a:solidFill>
              </a:rPr>
              <a:t> de </a:t>
            </a:r>
            <a:r>
              <a:rPr lang="en-US" sz="3200" dirty="0" err="1">
                <a:solidFill>
                  <a:schemeClr val="tx1"/>
                </a:solidFill>
              </a:rPr>
              <a:t>diagnóstico</a:t>
            </a:r>
            <a:r>
              <a:rPr lang="en-US" sz="3200" dirty="0">
                <a:solidFill>
                  <a:schemeClr val="tx1"/>
                </a:solidFill>
              </a:rPr>
              <a:t> de la </a:t>
            </a:r>
            <a:r>
              <a:rPr lang="en-US" sz="3200" dirty="0" err="1">
                <a:solidFill>
                  <a:schemeClr val="tx1"/>
                </a:solidFill>
              </a:rPr>
              <a:t>entropía</a:t>
            </a:r>
            <a:r>
              <a:rPr lang="en-US" sz="3200" dirty="0">
                <a:solidFill>
                  <a:schemeClr val="tx1"/>
                </a:solidFill>
              </a:rPr>
              <a:t> de </a:t>
            </a:r>
            <a:r>
              <a:rPr lang="en-US" sz="3200" dirty="0" err="1">
                <a:solidFill>
                  <a:schemeClr val="tx1"/>
                </a:solidFill>
              </a:rPr>
              <a:t>muestra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marL="900113" indent="-900113" algn="l"/>
            <a:endParaRPr lang="en-US" sz="3200" dirty="0"/>
          </a:p>
          <a:p>
            <a:pPr marL="900113" indent="-900113" algn="l"/>
            <a:endParaRPr lang="en-US" sz="3200" dirty="0"/>
          </a:p>
          <a:p>
            <a:pPr marL="900113" indent="-900113" algn="l"/>
            <a:endParaRPr lang="en-US" sz="3200" dirty="0"/>
          </a:p>
          <a:p>
            <a:pPr marL="900113" indent="-900113" algn="l"/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75848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1065" y="399245"/>
            <a:ext cx="10722735" cy="5777718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CC00CC"/>
                </a:solidFill>
              </a:rPr>
              <a:t>2) Pasiva común con </a:t>
            </a:r>
            <a:r>
              <a:rPr lang="es-ES" sz="3600" dirty="0" err="1">
                <a:solidFill>
                  <a:srgbClr val="CC00CC"/>
                </a:solidFill>
              </a:rPr>
              <a:t>by</a:t>
            </a:r>
            <a:r>
              <a:rPr lang="es-ES" sz="3600" dirty="0">
                <a:solidFill>
                  <a:srgbClr val="CC00CC"/>
                </a:solidFill>
              </a:rPr>
              <a:t> + complemento agente. (Una sola traducción posible: perifrástica)</a:t>
            </a:r>
          </a:p>
          <a:p>
            <a:r>
              <a:rPr lang="en-US" sz="3600" dirty="0"/>
              <a:t>       </a:t>
            </a:r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 Anyone wearing a respirator </a:t>
            </a:r>
            <a:r>
              <a:rPr lang="en-US" sz="36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must be trained</a:t>
            </a:r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by the company</a:t>
            </a:r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</a:p>
          <a:p>
            <a:pPr indent="450850"/>
            <a:r>
              <a:rPr lang="en-US" sz="3600" dirty="0" err="1"/>
              <a:t>Cualquiera</a:t>
            </a:r>
            <a:r>
              <a:rPr lang="en-US" sz="3600" dirty="0"/>
              <a:t> </a:t>
            </a:r>
            <a:r>
              <a:rPr lang="en-US" sz="3600" dirty="0" err="1"/>
              <a:t>que</a:t>
            </a:r>
            <a:r>
              <a:rPr lang="en-US" sz="3600" dirty="0"/>
              <a:t> use un </a:t>
            </a:r>
            <a:r>
              <a:rPr lang="en-US" sz="3600" dirty="0" err="1"/>
              <a:t>respirador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CC00CC"/>
                </a:solidFill>
              </a:rPr>
              <a:t>debe</a:t>
            </a:r>
            <a:r>
              <a:rPr lang="en-US" sz="3600" dirty="0">
                <a:solidFill>
                  <a:srgbClr val="CC00CC"/>
                </a:solidFill>
              </a:rPr>
              <a:t> </a:t>
            </a:r>
            <a:r>
              <a:rPr lang="en-US" sz="3600" dirty="0" err="1">
                <a:solidFill>
                  <a:srgbClr val="CC00CC"/>
                </a:solidFill>
              </a:rPr>
              <a:t>ser</a:t>
            </a:r>
            <a:r>
              <a:rPr lang="en-US" sz="3600" dirty="0">
                <a:solidFill>
                  <a:srgbClr val="CC00CC"/>
                </a:solidFill>
              </a:rPr>
              <a:t> </a:t>
            </a:r>
            <a:r>
              <a:rPr lang="en-US" sz="3600" dirty="0" err="1">
                <a:solidFill>
                  <a:srgbClr val="CC00CC"/>
                </a:solidFill>
              </a:rPr>
              <a:t>entrenado</a:t>
            </a:r>
            <a:r>
              <a:rPr lang="en-US" sz="3600" dirty="0"/>
              <a:t> </a:t>
            </a:r>
            <a:r>
              <a:rPr lang="en-US" sz="3600" dirty="0" err="1"/>
              <a:t>por</a:t>
            </a:r>
            <a:r>
              <a:rPr lang="en-US" sz="3600" dirty="0"/>
              <a:t> la </a:t>
            </a:r>
            <a:r>
              <a:rPr lang="en-US" sz="3600" dirty="0" err="1"/>
              <a:t>compañía</a:t>
            </a:r>
            <a:r>
              <a:rPr lang="en-US" sz="3600" dirty="0"/>
              <a:t>.</a:t>
            </a:r>
          </a:p>
          <a:p>
            <a:pPr indent="450850"/>
            <a:r>
              <a:rPr lang="en-US" sz="3600" strike="dblStrike" dirty="0" err="1"/>
              <a:t>Cualquiera</a:t>
            </a:r>
            <a:r>
              <a:rPr lang="en-US" sz="3600" strike="dblStrike" dirty="0"/>
              <a:t> </a:t>
            </a:r>
            <a:r>
              <a:rPr lang="en-US" sz="3600" strike="dblStrike" dirty="0" err="1"/>
              <a:t>que</a:t>
            </a:r>
            <a:r>
              <a:rPr lang="en-US" sz="3600" strike="dblStrike" dirty="0"/>
              <a:t> use un </a:t>
            </a:r>
            <a:r>
              <a:rPr lang="en-US" sz="3600" strike="dblStrike" dirty="0" err="1"/>
              <a:t>respirador</a:t>
            </a:r>
            <a:r>
              <a:rPr lang="en-US" sz="3600" strike="dblStrike" dirty="0"/>
              <a:t> se </a:t>
            </a:r>
            <a:r>
              <a:rPr lang="en-US" sz="3600" strike="dblStrike" dirty="0" err="1"/>
              <a:t>debe</a:t>
            </a:r>
            <a:r>
              <a:rPr lang="en-US" sz="3600" strike="dblStrike" dirty="0"/>
              <a:t> </a:t>
            </a:r>
            <a:r>
              <a:rPr lang="en-US" sz="3600" strike="dblStrike" dirty="0" err="1"/>
              <a:t>ser</a:t>
            </a:r>
            <a:r>
              <a:rPr lang="en-US" sz="3600" strike="dblStrike" dirty="0"/>
              <a:t> </a:t>
            </a:r>
            <a:r>
              <a:rPr lang="en-US" sz="3600" strike="dblStrike" dirty="0" err="1"/>
              <a:t>entrenar</a:t>
            </a:r>
            <a:r>
              <a:rPr lang="en-US" sz="3600" strike="dblStrike" dirty="0"/>
              <a:t> </a:t>
            </a:r>
            <a:r>
              <a:rPr lang="en-US" sz="3600" strike="dblStrike" dirty="0" err="1"/>
              <a:t>por</a:t>
            </a:r>
            <a:r>
              <a:rPr lang="en-US" sz="3600" strike="dblStrike" dirty="0"/>
              <a:t> la </a:t>
            </a:r>
            <a:r>
              <a:rPr lang="en-US" sz="3600" strike="dblStrike" dirty="0" err="1"/>
              <a:t>compañía</a:t>
            </a:r>
            <a:r>
              <a:rPr lang="en-US" sz="3600" strike="dblStrik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655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913" y="643944"/>
            <a:ext cx="10812887" cy="5533019"/>
          </a:xfrm>
        </p:spPr>
        <p:txBody>
          <a:bodyPr>
            <a:normAutofit fontScale="92500"/>
          </a:bodyPr>
          <a:lstStyle/>
          <a:p>
            <a:r>
              <a:rPr lang="es-ES" sz="3400" dirty="0">
                <a:solidFill>
                  <a:srgbClr val="CC00CC"/>
                </a:solidFill>
              </a:rPr>
              <a:t>3) Pasiva al final de la oración (Una sola traducción posible: con se y al principio de la frase.</a:t>
            </a:r>
          </a:p>
          <a:p>
            <a:pPr marL="900113" indent="-900113"/>
            <a:r>
              <a:rPr lang="en-US" sz="3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This test was repeated four times to ensure that similar results </a:t>
            </a:r>
            <a:r>
              <a:rPr lang="en-US" sz="3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were achieved.</a:t>
            </a:r>
            <a:r>
              <a:rPr lang="en-US" sz="3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900113" indent="-449263"/>
            <a:r>
              <a:rPr lang="en-US" sz="3400" dirty="0" err="1"/>
              <a:t>Esta</a:t>
            </a:r>
            <a:r>
              <a:rPr lang="en-US" sz="3400" dirty="0"/>
              <a:t> </a:t>
            </a:r>
            <a:r>
              <a:rPr lang="en-US" sz="3400" dirty="0" err="1"/>
              <a:t>prueba</a:t>
            </a:r>
            <a:r>
              <a:rPr lang="en-US" sz="3400" dirty="0"/>
              <a:t> </a:t>
            </a:r>
            <a:r>
              <a:rPr lang="en-US" sz="3400" dirty="0" err="1"/>
              <a:t>fue</a:t>
            </a:r>
            <a:r>
              <a:rPr lang="en-US" sz="3400" dirty="0"/>
              <a:t> </a:t>
            </a:r>
            <a:r>
              <a:rPr lang="en-US" sz="3400" dirty="0" err="1"/>
              <a:t>repetida</a:t>
            </a:r>
            <a:r>
              <a:rPr lang="en-US" sz="3400" dirty="0"/>
              <a:t> </a:t>
            </a:r>
            <a:r>
              <a:rPr lang="en-US" sz="3400" dirty="0" err="1"/>
              <a:t>cuatro</a:t>
            </a:r>
            <a:r>
              <a:rPr lang="en-US" sz="3400" dirty="0"/>
              <a:t> </a:t>
            </a:r>
            <a:r>
              <a:rPr lang="en-US" sz="3400" dirty="0" err="1"/>
              <a:t>veces</a:t>
            </a:r>
            <a:r>
              <a:rPr lang="en-US" sz="3400" dirty="0"/>
              <a:t> para </a:t>
            </a:r>
            <a:r>
              <a:rPr lang="en-US" sz="3400" dirty="0" err="1"/>
              <a:t>asegurar</a:t>
            </a:r>
            <a:r>
              <a:rPr lang="en-US" sz="3400" dirty="0"/>
              <a:t> </a:t>
            </a:r>
            <a:r>
              <a:rPr lang="en-US" sz="3400" dirty="0" err="1"/>
              <a:t>que</a:t>
            </a:r>
            <a:r>
              <a:rPr lang="en-US" sz="3400" dirty="0"/>
              <a:t> </a:t>
            </a:r>
            <a:r>
              <a:rPr lang="en-US" sz="3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se </a:t>
            </a:r>
            <a:r>
              <a:rPr lang="en-US" sz="34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logren</a:t>
            </a:r>
            <a:r>
              <a:rPr lang="en-US" sz="3400" dirty="0"/>
              <a:t> </a:t>
            </a:r>
            <a:r>
              <a:rPr lang="en-US" sz="3400" dirty="0" err="1"/>
              <a:t>resultados</a:t>
            </a:r>
            <a:r>
              <a:rPr lang="en-US" sz="3400" dirty="0"/>
              <a:t> </a:t>
            </a:r>
            <a:r>
              <a:rPr lang="en-US" sz="3400" dirty="0" err="1"/>
              <a:t>similares</a:t>
            </a:r>
            <a:r>
              <a:rPr lang="en-US" sz="3400" dirty="0"/>
              <a:t>.</a:t>
            </a:r>
          </a:p>
          <a:p>
            <a:pPr marL="900113" indent="-449263"/>
            <a:r>
              <a:rPr lang="en-US" sz="3400" strike="dblStrike" dirty="0" err="1"/>
              <a:t>Esta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prueba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fue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repetida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cuatro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veces</a:t>
            </a:r>
            <a:r>
              <a:rPr lang="en-US" sz="3400" strike="dblStrike" dirty="0"/>
              <a:t> para </a:t>
            </a:r>
            <a:r>
              <a:rPr lang="en-US" sz="3400" strike="dblStrike" dirty="0" err="1"/>
              <a:t>asegurar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que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resultados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similares</a:t>
            </a:r>
            <a:r>
              <a:rPr lang="en-US" sz="3400" strike="dblStrike" dirty="0"/>
              <a:t> se </a:t>
            </a:r>
            <a:r>
              <a:rPr lang="en-US" sz="3400" strike="dblStrike" dirty="0" err="1"/>
              <a:t>logren</a:t>
            </a:r>
            <a:r>
              <a:rPr lang="en-US" sz="3400" strike="dblStrike" dirty="0"/>
              <a:t>.</a:t>
            </a:r>
          </a:p>
          <a:p>
            <a:pPr marL="900113" indent="-449263"/>
            <a:r>
              <a:rPr lang="en-US" sz="3400" strike="dblStrike" dirty="0" err="1"/>
              <a:t>Esta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prueba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fue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repetida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cuatro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veces</a:t>
            </a:r>
            <a:r>
              <a:rPr lang="en-US" sz="3400" strike="dblStrike" dirty="0"/>
              <a:t> para </a:t>
            </a:r>
            <a:r>
              <a:rPr lang="en-US" sz="3400" strike="dblStrike" dirty="0" err="1"/>
              <a:t>asegurar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que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sean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logrados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resultados</a:t>
            </a:r>
            <a:r>
              <a:rPr lang="en-US" sz="3400" strike="dblStrike" dirty="0"/>
              <a:t> </a:t>
            </a:r>
            <a:r>
              <a:rPr lang="en-US" sz="3400" strike="dblStrike" dirty="0" err="1"/>
              <a:t>similares</a:t>
            </a:r>
            <a:r>
              <a:rPr lang="en-US" sz="3400" dirty="0"/>
              <a:t>.</a:t>
            </a:r>
          </a:p>
          <a:p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39250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3422" y="800015"/>
            <a:ext cx="10515600" cy="4351338"/>
          </a:xfrm>
        </p:spPr>
        <p:txBody>
          <a:bodyPr/>
          <a:lstStyle/>
          <a:p>
            <a:pPr>
              <a:lnSpc>
                <a:spcPts val="4300"/>
              </a:lnSpc>
              <a:buNone/>
            </a:pPr>
            <a:r>
              <a:rPr lang="en-GB" dirty="0"/>
              <a:t>9</a:t>
            </a:r>
            <a:r>
              <a:rPr lang="en-GB" sz="3600" dirty="0"/>
              <a:t>.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GB" sz="3600" dirty="0"/>
              <a:t> fluid approaches the pump suction,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GB" sz="3600" u="sng" dirty="0"/>
              <a:t>is assumed to have </a:t>
            </a:r>
            <a:r>
              <a:rPr lang="en-GB" sz="3600" dirty="0"/>
              <a:t>very little to no rotational velocity. Note: </a:t>
            </a:r>
            <a:r>
              <a:rPr lang="en-GB" sz="3600" dirty="0" err="1"/>
              <a:t>Prerotation</a:t>
            </a:r>
            <a:r>
              <a:rPr lang="en-GB" sz="3600" dirty="0"/>
              <a:t> of fluid in suction piping </a:t>
            </a:r>
            <a:r>
              <a:rPr lang="en-GB" sz="3600" b="1" u="sng" dirty="0">
                <a:solidFill>
                  <a:srgbClr val="FF0000"/>
                </a:solidFill>
              </a:rPr>
              <a:t>can</a:t>
            </a:r>
            <a:r>
              <a:rPr lang="en-GB" sz="3600" u="sng" dirty="0"/>
              <a:t> and often </a:t>
            </a:r>
            <a:r>
              <a:rPr lang="en-GB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en-GB" sz="3600" u="sng" dirty="0"/>
              <a:t> </a:t>
            </a:r>
            <a:r>
              <a:rPr lang="en-GB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</a:t>
            </a:r>
            <a:r>
              <a:rPr lang="en-GB" sz="3600" dirty="0"/>
              <a:t>, but will be disregarded in this discussion.</a:t>
            </a:r>
            <a:endParaRPr lang="es-AR" sz="3600" dirty="0"/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568F36-3737-4F2F-918C-C82EB5966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382" y="3601192"/>
            <a:ext cx="4477078" cy="30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1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94"/>
    </mc:Choice>
    <mc:Fallback xmlns="">
      <p:transition spd="slow" advTm="16109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333" y="3274096"/>
            <a:ext cx="2391109" cy="175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1523" y="1716384"/>
            <a:ext cx="847559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s-MX" sz="4800" b="1" dirty="0" err="1">
                <a:solidFill>
                  <a:srgbClr val="FF0000"/>
                </a:solidFill>
              </a:rPr>
              <a:t>The</a:t>
            </a:r>
            <a:r>
              <a:rPr lang="es-MX" sz="4800" b="1" dirty="0">
                <a:solidFill>
                  <a:srgbClr val="FF0000"/>
                </a:solidFill>
              </a:rPr>
              <a:t> </a:t>
            </a:r>
            <a:r>
              <a:rPr lang="es-MX" sz="4800" b="1" dirty="0" err="1">
                <a:solidFill>
                  <a:srgbClr val="FF0000"/>
                </a:solidFill>
              </a:rPr>
              <a:t>heat</a:t>
            </a:r>
            <a:r>
              <a:rPr lang="es-MX" sz="4800" b="1" dirty="0">
                <a:solidFill>
                  <a:srgbClr val="FF0000"/>
                </a:solidFill>
              </a:rPr>
              <a:t> </a:t>
            </a:r>
            <a:r>
              <a:rPr lang="es-MX" sz="4800" b="1" u="sng" dirty="0" err="1">
                <a:solidFill>
                  <a:srgbClr val="FF0000"/>
                </a:solidFill>
              </a:rPr>
              <a:t>is</a:t>
            </a:r>
            <a:r>
              <a:rPr lang="es-MX" sz="4800" b="1" u="sng" dirty="0">
                <a:solidFill>
                  <a:srgbClr val="FF0000"/>
                </a:solidFill>
              </a:rPr>
              <a:t> </a:t>
            </a:r>
            <a:r>
              <a:rPr lang="es-MX" sz="4800" b="1" u="sng" dirty="0" err="1">
                <a:solidFill>
                  <a:srgbClr val="FF0000"/>
                </a:solidFill>
              </a:rPr>
              <a:t>melting</a:t>
            </a:r>
            <a:r>
              <a:rPr lang="es-MX" sz="4800" b="1" u="sng" dirty="0">
                <a:solidFill>
                  <a:srgbClr val="FF0000"/>
                </a:solidFill>
              </a:rPr>
              <a:t> </a:t>
            </a:r>
            <a:r>
              <a:rPr lang="es-MX" sz="4800" b="1" dirty="0" err="1">
                <a:solidFill>
                  <a:srgbClr val="FF0000"/>
                </a:solidFill>
              </a:rPr>
              <a:t>the</a:t>
            </a:r>
            <a:r>
              <a:rPr lang="es-MX" sz="4800" b="1" dirty="0">
                <a:solidFill>
                  <a:srgbClr val="FF0000"/>
                </a:solidFill>
              </a:rPr>
              <a:t> </a:t>
            </a:r>
            <a:r>
              <a:rPr lang="es-MX" sz="4800" b="1" dirty="0" err="1">
                <a:solidFill>
                  <a:srgbClr val="FF0000"/>
                </a:solidFill>
              </a:rPr>
              <a:t>icecream</a:t>
            </a:r>
            <a:endParaRPr lang="es-AR" sz="4800" dirty="0">
              <a:solidFill>
                <a:srgbClr val="FF0000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360144" y="2423711"/>
            <a:ext cx="2831335" cy="8306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5177897" y="787573"/>
            <a:ext cx="619220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s-MX" sz="4800" b="1" dirty="0" err="1">
                <a:solidFill>
                  <a:schemeClr val="accent5"/>
                </a:solidFill>
              </a:rPr>
              <a:t>The</a:t>
            </a:r>
            <a:r>
              <a:rPr lang="es-MX" sz="4800" b="1" dirty="0">
                <a:solidFill>
                  <a:schemeClr val="accent5"/>
                </a:solidFill>
              </a:rPr>
              <a:t> </a:t>
            </a:r>
            <a:r>
              <a:rPr lang="es-MX" sz="4800" b="1" dirty="0" err="1">
                <a:solidFill>
                  <a:schemeClr val="accent5"/>
                </a:solidFill>
              </a:rPr>
              <a:t>icecream</a:t>
            </a:r>
            <a:r>
              <a:rPr lang="es-MX" sz="4800" b="1" dirty="0">
                <a:solidFill>
                  <a:schemeClr val="accent5"/>
                </a:solidFill>
              </a:rPr>
              <a:t> </a:t>
            </a:r>
            <a:r>
              <a:rPr lang="es-MX" sz="4800" b="1" u="sng" dirty="0" err="1">
                <a:solidFill>
                  <a:schemeClr val="accent5"/>
                </a:solidFill>
              </a:rPr>
              <a:t>is</a:t>
            </a:r>
            <a:r>
              <a:rPr lang="es-MX" sz="4800" b="1" u="sng" dirty="0">
                <a:solidFill>
                  <a:schemeClr val="accent5"/>
                </a:solidFill>
              </a:rPr>
              <a:t> </a:t>
            </a:r>
            <a:r>
              <a:rPr lang="es-MX" sz="4800" b="1" u="sng" dirty="0" err="1">
                <a:solidFill>
                  <a:schemeClr val="accent5"/>
                </a:solidFill>
              </a:rPr>
              <a:t>melting</a:t>
            </a:r>
            <a:endParaRPr lang="es-AR" sz="4800" u="sng" dirty="0">
              <a:solidFill>
                <a:schemeClr val="accent5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6687239" y="1465243"/>
            <a:ext cx="3249975" cy="2104222"/>
          </a:xfrm>
          <a:prstGeom prst="straightConnector1">
            <a:avLst/>
          </a:prstGeom>
          <a:ln w="57150">
            <a:solidFill>
              <a:schemeClr val="accent5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62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19"/>
    </mc:Choice>
    <mc:Fallback xmlns="">
      <p:transition spd="slow" advTm="118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1515</TotalTime>
  <Words>1176</Words>
  <Application>Microsoft Office PowerPoint</Application>
  <PresentationFormat>Panorámica</PresentationFormat>
  <Paragraphs>145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 Black</vt:lpstr>
      <vt:lpstr>Calibri</vt:lpstr>
      <vt:lpstr>Century Gothic</vt:lpstr>
      <vt:lpstr>Wingdings 3</vt:lpstr>
      <vt:lpstr>Ion</vt:lpstr>
      <vt:lpstr>TRADUCCIONES CON “SE” </vt:lpstr>
      <vt:lpstr> TRADUCCIONES CON   “SE”  Páginas 42 y 43 </vt:lpstr>
      <vt:lpstr> Pasiva común con “se” Pasiva  con “se” al final de una oración  </vt:lpstr>
      <vt:lpstr>Pasivas especiales  (pasiva + to infinitive) </vt:lpstr>
      <vt:lpstr>TRADUCCIONES DE LA VOZ PASIVA</vt:lpstr>
      <vt:lpstr>Presentación de PowerPoint</vt:lpstr>
      <vt:lpstr>Presentación de PowerPoint</vt:lpstr>
      <vt:lpstr>Presentación de PowerPoint</vt:lpstr>
      <vt:lpstr>Presentación de PowerPoint</vt:lpstr>
      <vt:lpstr>  Moisture corrodes metal parts.   Metal parts corrode (under moisture conditions)</vt:lpstr>
      <vt:lpstr>         Verbos transitivos e intransitivos</vt:lpstr>
      <vt:lpstr>Verbos intransitivos (sin objeto directo) </vt:lpstr>
      <vt:lpstr>Presentación de PowerPoint</vt:lpstr>
      <vt:lpstr>Formas impersonales YOU y ONE </vt:lpstr>
      <vt:lpstr> Voz pasiva con elipsis e -ing con elipsis. </vt:lpstr>
      <vt:lpstr>Presentación de PowerPoint</vt:lpstr>
      <vt:lpstr>Pasivas con sujeto consciente o animado</vt:lpstr>
      <vt:lpstr>Presentación de PowerPoint</vt:lpstr>
      <vt:lpstr>Pasivas con sujeto consciente o animado </vt:lpstr>
      <vt:lpstr>Frases verbales pasivas con significado específico: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Lilia Dieguez</cp:lastModifiedBy>
  <cp:revision>66</cp:revision>
  <dcterms:created xsi:type="dcterms:W3CDTF">2020-04-22T00:47:23Z</dcterms:created>
  <dcterms:modified xsi:type="dcterms:W3CDTF">2026-04-13T14:54:37Z</dcterms:modified>
</cp:coreProperties>
</file>