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66" r:id="rId6"/>
    <p:sldId id="268" r:id="rId7"/>
    <p:sldId id="262" r:id="rId8"/>
    <p:sldId id="272" r:id="rId9"/>
    <p:sldId id="269" r:id="rId10"/>
    <p:sldId id="270" r:id="rId11"/>
    <p:sldId id="271" r:id="rId12"/>
    <p:sldId id="273" r:id="rId13"/>
    <p:sldId id="263" r:id="rId1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D977F3-92C3-D43C-9841-F38CFF7021EC}" v="978" dt="2025-11-27T13:53:54.730"/>
    <p1510:client id="{665CB966-93E8-41E1-A480-D5BD1AA36B89}" v="4" dt="2025-11-27T14:48:49.6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afanía Estrany" userId="S::estefania.estrany@uncuyo.edu.ar::e769136c-9271-4499-9d6b-82858ae91036" providerId="AD" clId="Web-{4BD977F3-92C3-D43C-9841-F38CFF7021EC}"/>
    <pc:docChg chg="addSld modSld sldOrd">
      <pc:chgData name="Estafanía Estrany" userId="S::estefania.estrany@uncuyo.edu.ar::e769136c-9271-4499-9d6b-82858ae91036" providerId="AD" clId="Web-{4BD977F3-92C3-D43C-9841-F38CFF7021EC}" dt="2025-11-27T13:53:54.730" v="675" actId="1076"/>
      <pc:docMkLst>
        <pc:docMk/>
      </pc:docMkLst>
      <pc:sldChg chg="modSp">
        <pc:chgData name="Estafanía Estrany" userId="S::estefania.estrany@uncuyo.edu.ar::e769136c-9271-4499-9d6b-82858ae91036" providerId="AD" clId="Web-{4BD977F3-92C3-D43C-9841-F38CFF7021EC}" dt="2025-11-27T11:56:38.884" v="17" actId="20577"/>
        <pc:sldMkLst>
          <pc:docMk/>
          <pc:sldMk cId="1842187825" sldId="258"/>
        </pc:sldMkLst>
        <pc:spChg chg="mod">
          <ac:chgData name="Estafanía Estrany" userId="S::estefania.estrany@uncuyo.edu.ar::e769136c-9271-4499-9d6b-82858ae91036" providerId="AD" clId="Web-{4BD977F3-92C3-D43C-9841-F38CFF7021EC}" dt="2025-11-27T11:56:31.165" v="15" actId="20577"/>
          <ac:spMkLst>
            <pc:docMk/>
            <pc:sldMk cId="1842187825" sldId="258"/>
            <ac:spMk id="5" creationId="{0A7E320F-3B73-6BE3-6022-C63ACFE4F074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1:56:38.884" v="17" actId="20577"/>
          <ac:spMkLst>
            <pc:docMk/>
            <pc:sldMk cId="1842187825" sldId="258"/>
            <ac:spMk id="6" creationId="{B84A807C-399A-EEA7-DC7F-9C854FFB757F}"/>
          </ac:spMkLst>
        </pc:spChg>
      </pc:sldChg>
      <pc:sldChg chg="addSp delSp modSp">
        <pc:chgData name="Estafanía Estrany" userId="S::estefania.estrany@uncuyo.edu.ar::e769136c-9271-4499-9d6b-82858ae91036" providerId="AD" clId="Web-{4BD977F3-92C3-D43C-9841-F38CFF7021EC}" dt="2025-11-27T12:37:44.731" v="641"/>
        <pc:sldMkLst>
          <pc:docMk/>
          <pc:sldMk cId="598742827" sldId="262"/>
        </pc:sldMkLst>
        <pc:spChg chg="mod">
          <ac:chgData name="Estafanía Estrany" userId="S::estefania.estrany@uncuyo.edu.ar::e769136c-9271-4499-9d6b-82858ae91036" providerId="AD" clId="Web-{4BD977F3-92C3-D43C-9841-F38CFF7021EC}" dt="2025-11-27T12:10:21.593" v="232" actId="1076"/>
          <ac:spMkLst>
            <pc:docMk/>
            <pc:sldMk cId="598742827" sldId="262"/>
            <ac:spMk id="2" creationId="{9C41218E-D6DA-2ECB-033D-F8ADA8558D48}"/>
          </ac:spMkLst>
        </pc:spChg>
        <pc:spChg chg="del mod">
          <ac:chgData name="Estafanía Estrany" userId="S::estefania.estrany@uncuyo.edu.ar::e769136c-9271-4499-9d6b-82858ae91036" providerId="AD" clId="Web-{4BD977F3-92C3-D43C-9841-F38CFF7021EC}" dt="2025-11-27T12:08:37.903" v="202"/>
          <ac:spMkLst>
            <pc:docMk/>
            <pc:sldMk cId="598742827" sldId="262"/>
            <ac:spMk id="4" creationId="{A5A6A46B-07AA-BA27-F78E-6674D4EEF665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7:18.793" v="637"/>
          <ac:spMkLst>
            <pc:docMk/>
            <pc:sldMk cId="598742827" sldId="262"/>
            <ac:spMk id="5" creationId="{D790B3B4-AF39-A162-E9AF-0CAF63CE7970}"/>
          </ac:spMkLst>
        </pc:spChg>
        <pc:spChg chg="add mod">
          <ac:chgData name="Estafanía Estrany" userId="S::estefania.estrany@uncuyo.edu.ar::e769136c-9271-4499-9d6b-82858ae91036" providerId="AD" clId="Web-{4BD977F3-92C3-D43C-9841-F38CFF7021EC}" dt="2025-11-27T12:10:17.734" v="229" actId="1076"/>
          <ac:spMkLst>
            <pc:docMk/>
            <pc:sldMk cId="598742827" sldId="262"/>
            <ac:spMk id="8" creationId="{6286E532-B9F3-5B27-00E9-EDD2E3B8E724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7:35.700" v="640"/>
          <ac:spMkLst>
            <pc:docMk/>
            <pc:sldMk cId="598742827" sldId="262"/>
            <ac:spMk id="10" creationId="{1510F42F-8EBA-4BE2-59C2-E15FF5418387}"/>
          </ac:spMkLst>
        </pc:spChg>
        <pc:spChg chg="add mod">
          <ac:chgData name="Estafanía Estrany" userId="S::estefania.estrany@uncuyo.edu.ar::e769136c-9271-4499-9d6b-82858ae91036" providerId="AD" clId="Web-{4BD977F3-92C3-D43C-9841-F38CFF7021EC}" dt="2025-11-27T12:10:17.765" v="231" actId="1076"/>
          <ac:spMkLst>
            <pc:docMk/>
            <pc:sldMk cId="598742827" sldId="262"/>
            <ac:spMk id="12" creationId="{7DC1EA7C-67DA-1D93-4316-159654EB7C4C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7:23.887" v="638"/>
          <ac:spMkLst>
            <pc:docMk/>
            <pc:sldMk cId="598742827" sldId="262"/>
            <ac:spMk id="14" creationId="{56E04DC2-B3C6-9ED6-3BFD-818D42D6E8A7}"/>
          </ac:spMkLst>
        </pc:spChg>
        <pc:spChg chg="add mod">
          <ac:chgData name="Estafanía Estrany" userId="S::estefania.estrany@uncuyo.edu.ar::e769136c-9271-4499-9d6b-82858ae91036" providerId="AD" clId="Web-{4BD977F3-92C3-D43C-9841-F38CFF7021EC}" dt="2025-11-27T12:10:13.265" v="223" actId="1076"/>
          <ac:spMkLst>
            <pc:docMk/>
            <pc:sldMk cId="598742827" sldId="262"/>
            <ac:spMk id="16" creationId="{B6691EB9-6825-2E5A-7AB6-95A818C2812C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7:30.950" v="639"/>
          <ac:spMkLst>
            <pc:docMk/>
            <pc:sldMk cId="598742827" sldId="262"/>
            <ac:spMk id="18" creationId="{61319FCE-E7CE-189F-BFD0-45123CFA4A42}"/>
          </ac:spMkLst>
        </pc:spChg>
        <pc:spChg chg="add mod">
          <ac:chgData name="Estafanía Estrany" userId="S::estefania.estrany@uncuyo.edu.ar::e769136c-9271-4499-9d6b-82858ae91036" providerId="AD" clId="Web-{4BD977F3-92C3-D43C-9841-F38CFF7021EC}" dt="2025-11-27T12:10:13.280" v="225" actId="1076"/>
          <ac:spMkLst>
            <pc:docMk/>
            <pc:sldMk cId="598742827" sldId="262"/>
            <ac:spMk id="20" creationId="{270704AF-2618-8FD8-74B1-3014042ED50E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7:13.262" v="636"/>
          <ac:spMkLst>
            <pc:docMk/>
            <pc:sldMk cId="598742827" sldId="262"/>
            <ac:spMk id="249" creationId="{4A6C52B6-5BA2-36C3-C346-CD49C59051CC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10:17.718" v="227" actId="1076"/>
          <ac:spMkLst>
            <pc:docMk/>
            <pc:sldMk cId="598742827" sldId="262"/>
            <ac:spMk id="257" creationId="{821BC194-581D-E0D5-2033-D0716A7DBB32}"/>
          </ac:spMkLst>
        </pc:spChg>
        <pc:spChg chg="del mod">
          <ac:chgData name="Estafanía Estrany" userId="S::estefania.estrany@uncuyo.edu.ar::e769136c-9271-4499-9d6b-82858ae91036" providerId="AD" clId="Web-{4BD977F3-92C3-D43C-9841-F38CFF7021EC}" dt="2025-11-27T12:03:37.091" v="105"/>
          <ac:spMkLst>
            <pc:docMk/>
            <pc:sldMk cId="598742827" sldId="262"/>
            <ac:spMk id="258" creationId="{4B2F23AB-890D-BF8D-3E86-C90717ABD514}"/>
          </ac:spMkLst>
        </pc:spChg>
        <pc:spChg chg="del mod">
          <ac:chgData name="Estafanía Estrany" userId="S::estefania.estrany@uncuyo.edu.ar::e769136c-9271-4499-9d6b-82858ae91036" providerId="AD" clId="Web-{4BD977F3-92C3-D43C-9841-F38CFF7021EC}" dt="2025-11-27T12:03:39.748" v="108"/>
          <ac:spMkLst>
            <pc:docMk/>
            <pc:sldMk cId="598742827" sldId="262"/>
            <ac:spMk id="259" creationId="{65449DC1-B2B1-44A6-7E78-4C4628504D42}"/>
          </ac:spMkLst>
        </pc:spChg>
        <pc:grpChg chg="add mod">
          <ac:chgData name="Estafanía Estrany" userId="S::estefania.estrany@uncuyo.edu.ar::e769136c-9271-4499-9d6b-82858ae91036" providerId="AD" clId="Web-{4BD977F3-92C3-D43C-9841-F38CFF7021EC}" dt="2025-11-27T12:10:17.734" v="228" actId="1076"/>
          <ac:grpSpMkLst>
            <pc:docMk/>
            <pc:sldMk cId="598742827" sldId="262"/>
            <ac:grpSpMk id="3" creationId="{D138F30C-8FE0-A190-FBA1-EB04571FDA8F}"/>
          </ac:grpSpMkLst>
        </pc:grpChg>
        <pc:grpChg chg="add mod">
          <ac:chgData name="Estafanía Estrany" userId="S::estefania.estrany@uncuyo.edu.ar::e769136c-9271-4499-9d6b-82858ae91036" providerId="AD" clId="Web-{4BD977F3-92C3-D43C-9841-F38CFF7021EC}" dt="2025-11-27T12:10:17.749" v="230" actId="1076"/>
          <ac:grpSpMkLst>
            <pc:docMk/>
            <pc:sldMk cId="598742827" sldId="262"/>
            <ac:grpSpMk id="9" creationId="{E67C9E18-AE5B-68FC-B401-B44504AE7DF8}"/>
          </ac:grpSpMkLst>
        </pc:grpChg>
        <pc:grpChg chg="add mod">
          <ac:chgData name="Estafanía Estrany" userId="S::estefania.estrany@uncuyo.edu.ar::e769136c-9271-4499-9d6b-82858ae91036" providerId="AD" clId="Web-{4BD977F3-92C3-D43C-9841-F38CFF7021EC}" dt="2025-11-27T12:10:13.249" v="222" actId="1076"/>
          <ac:grpSpMkLst>
            <pc:docMk/>
            <pc:sldMk cId="598742827" sldId="262"/>
            <ac:grpSpMk id="13" creationId="{F4FFCAA6-FBD0-74CC-AE5A-55850A9A1CC8}"/>
          </ac:grpSpMkLst>
        </pc:grpChg>
        <pc:grpChg chg="add mod">
          <ac:chgData name="Estafanía Estrany" userId="S::estefania.estrany@uncuyo.edu.ar::e769136c-9271-4499-9d6b-82858ae91036" providerId="AD" clId="Web-{4BD977F3-92C3-D43C-9841-F38CFF7021EC}" dt="2025-11-27T12:10:13.280" v="224" actId="1076"/>
          <ac:grpSpMkLst>
            <pc:docMk/>
            <pc:sldMk cId="598742827" sldId="262"/>
            <ac:grpSpMk id="17" creationId="{121DFDC3-8394-F548-099C-73D7755C7FF0}"/>
          </ac:grpSpMkLst>
        </pc:grpChg>
        <pc:grpChg chg="mod">
          <ac:chgData name="Estafanía Estrany" userId="S::estefania.estrany@uncuyo.edu.ar::e769136c-9271-4499-9d6b-82858ae91036" providerId="AD" clId="Web-{4BD977F3-92C3-D43C-9841-F38CFF7021EC}" dt="2025-11-27T12:10:17.702" v="226" actId="1076"/>
          <ac:grpSpMkLst>
            <pc:docMk/>
            <pc:sldMk cId="598742827" sldId="262"/>
            <ac:grpSpMk id="250" creationId="{8FFC2E74-0C26-1CF7-9609-D5A376C6AEEB}"/>
          </ac:grpSpMkLst>
        </pc:grpChg>
        <pc:grpChg chg="del mod">
          <ac:chgData name="Estafanía Estrany" userId="S::estefania.estrany@uncuyo.edu.ar::e769136c-9271-4499-9d6b-82858ae91036" providerId="AD" clId="Web-{4BD977F3-92C3-D43C-9841-F38CFF7021EC}" dt="2025-11-27T12:03:37.794" v="106"/>
          <ac:grpSpMkLst>
            <pc:docMk/>
            <pc:sldMk cId="598742827" sldId="262"/>
            <ac:grpSpMk id="251" creationId="{BAE51D90-4B8A-8B41-20E2-F05EBE0067AA}"/>
          </ac:grpSpMkLst>
        </pc:grpChg>
        <pc:grpChg chg="del mod">
          <ac:chgData name="Estafanía Estrany" userId="S::estefania.estrany@uncuyo.edu.ar::e769136c-9271-4499-9d6b-82858ae91036" providerId="AD" clId="Web-{4BD977F3-92C3-D43C-9841-F38CFF7021EC}" dt="2025-11-27T12:03:35.435" v="104"/>
          <ac:grpSpMkLst>
            <pc:docMk/>
            <pc:sldMk cId="598742827" sldId="262"/>
            <ac:grpSpMk id="254" creationId="{5C564393-9938-688D-6A2D-BADCB07D2377}"/>
          </ac:grpSpMkLst>
        </pc:grpChg>
        <pc:picChg chg="mod">
          <ac:chgData name="Estafanía Estrany" userId="S::estefania.estrany@uncuyo.edu.ar::e769136c-9271-4499-9d6b-82858ae91036" providerId="AD" clId="Web-{4BD977F3-92C3-D43C-9841-F38CFF7021EC}" dt="2025-11-27T12:37:44.731" v="641"/>
          <ac:picMkLst>
            <pc:docMk/>
            <pc:sldMk cId="598742827" sldId="262"/>
            <ac:picMk id="240" creationId="{9F212001-8053-943B-AA52-EC54417D446B}"/>
          </ac:picMkLst>
        </pc:picChg>
      </pc:sldChg>
      <pc:sldChg chg="addSp modSp">
        <pc:chgData name="Estafanía Estrany" userId="S::estefania.estrany@uncuyo.edu.ar::e769136c-9271-4499-9d6b-82858ae91036" providerId="AD" clId="Web-{4BD977F3-92C3-D43C-9841-F38CFF7021EC}" dt="2025-11-27T13:53:54.730" v="675" actId="1076"/>
        <pc:sldMkLst>
          <pc:docMk/>
          <pc:sldMk cId="100759219" sldId="263"/>
        </pc:sldMkLst>
        <pc:spChg chg="mod">
          <ac:chgData name="Estafanía Estrany" userId="S::estefania.estrany@uncuyo.edu.ar::e769136c-9271-4499-9d6b-82858ae91036" providerId="AD" clId="Web-{4BD977F3-92C3-D43C-9841-F38CFF7021EC}" dt="2025-11-27T13:52:33.602" v="652" actId="1076"/>
          <ac:spMkLst>
            <pc:docMk/>
            <pc:sldMk cId="100759219" sldId="263"/>
            <ac:spMk id="2" creationId="{C5D6E35A-5FA9-2695-E1B5-110CE27906E7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3:53:54.730" v="675" actId="1076"/>
          <ac:spMkLst>
            <pc:docMk/>
            <pc:sldMk cId="100759219" sldId="263"/>
            <ac:spMk id="4" creationId="{358D3B85-ACA8-279D-3AA1-03EB2DD0E047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3:53:44.745" v="671" actId="1076"/>
          <ac:spMkLst>
            <pc:docMk/>
            <pc:sldMk cId="100759219" sldId="263"/>
            <ac:spMk id="8" creationId="{748BECDB-B141-368F-D5FD-B8A487487723}"/>
          </ac:spMkLst>
        </pc:spChg>
        <pc:picChg chg="add mod">
          <ac:chgData name="Estafanía Estrany" userId="S::estefania.estrany@uncuyo.edu.ar::e769136c-9271-4499-9d6b-82858ae91036" providerId="AD" clId="Web-{4BD977F3-92C3-D43C-9841-F38CFF7021EC}" dt="2025-11-27T13:53:47.933" v="673" actId="1076"/>
          <ac:picMkLst>
            <pc:docMk/>
            <pc:sldMk cId="100759219" sldId="263"/>
            <ac:picMk id="3" creationId="{8399D0EB-5855-0075-51ED-5511ACCF9EF2}"/>
          </ac:picMkLst>
        </pc:picChg>
        <pc:picChg chg="mod">
          <ac:chgData name="Estafanía Estrany" userId="S::estefania.estrany@uncuyo.edu.ar::e769136c-9271-4499-9d6b-82858ae91036" providerId="AD" clId="Web-{4BD977F3-92C3-D43C-9841-F38CFF7021EC}" dt="2025-11-27T13:53:49.886" v="674" actId="1076"/>
          <ac:picMkLst>
            <pc:docMk/>
            <pc:sldMk cId="100759219" sldId="263"/>
            <ac:picMk id="5" creationId="{399A9760-10F2-BC90-DA7E-F5DB602FF88C}"/>
          </ac:picMkLst>
        </pc:picChg>
        <pc:picChg chg="mod">
          <ac:chgData name="Estafanía Estrany" userId="S::estefania.estrany@uncuyo.edu.ar::e769136c-9271-4499-9d6b-82858ae91036" providerId="AD" clId="Web-{4BD977F3-92C3-D43C-9841-F38CFF7021EC}" dt="2025-11-27T13:53:32.338" v="670" actId="1076"/>
          <ac:picMkLst>
            <pc:docMk/>
            <pc:sldMk cId="100759219" sldId="263"/>
            <ac:picMk id="6" creationId="{F0664FEF-01BD-37C8-661E-4410B68D53C0}"/>
          </ac:picMkLst>
        </pc:picChg>
      </pc:sldChg>
      <pc:sldChg chg="modSp">
        <pc:chgData name="Estafanía Estrany" userId="S::estefania.estrany@uncuyo.edu.ar::e769136c-9271-4499-9d6b-82858ae91036" providerId="AD" clId="Web-{4BD977F3-92C3-D43C-9841-F38CFF7021EC}" dt="2025-11-27T12:37:05.199" v="635"/>
        <pc:sldMkLst>
          <pc:docMk/>
          <pc:sldMk cId="1331115161" sldId="266"/>
        </pc:sldMkLst>
        <pc:spChg chg="mod">
          <ac:chgData name="Estafanía Estrany" userId="S::estefania.estrany@uncuyo.edu.ar::e769136c-9271-4499-9d6b-82858ae91036" providerId="AD" clId="Web-{4BD977F3-92C3-D43C-9841-F38CFF7021EC}" dt="2025-11-27T11:56:44.197" v="18" actId="20577"/>
          <ac:spMkLst>
            <pc:docMk/>
            <pc:sldMk cId="1331115161" sldId="266"/>
            <ac:spMk id="3" creationId="{32DE044A-7E95-11FC-F54A-F70B25492860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6:34.308" v="631"/>
          <ac:spMkLst>
            <pc:docMk/>
            <pc:sldMk cId="1331115161" sldId="266"/>
            <ac:spMk id="5" creationId="{E135754C-408C-A130-CA27-8A33CB2E615B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6:39.542" v="632"/>
          <ac:spMkLst>
            <pc:docMk/>
            <pc:sldMk cId="1331115161" sldId="266"/>
            <ac:spMk id="20" creationId="{12945F23-6EA1-AE10-1610-9F22D7B86076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6:46.933" v="633"/>
          <ac:spMkLst>
            <pc:docMk/>
            <pc:sldMk cId="1331115161" sldId="266"/>
            <ac:spMk id="28" creationId="{66F5D517-4BEB-DA3E-DEDC-E490B6BCB731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1:57:49.510" v="67" actId="20577"/>
          <ac:spMkLst>
            <pc:docMk/>
            <pc:sldMk cId="1331115161" sldId="266"/>
            <ac:spMk id="30" creationId="{677476A2-921C-7EEB-6F26-D1FEE49AE765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6:55.136" v="634"/>
          <ac:spMkLst>
            <pc:docMk/>
            <pc:sldMk cId="1331115161" sldId="266"/>
            <ac:spMk id="32" creationId="{96720E14-23E2-DB91-32EB-B76C94F8CC67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7:05.199" v="635"/>
          <ac:spMkLst>
            <pc:docMk/>
            <pc:sldMk cId="1331115161" sldId="266"/>
            <ac:spMk id="37" creationId="{E43FCE2C-C235-BD6C-F90D-3CD97DDEEC31}"/>
          </ac:spMkLst>
        </pc:spChg>
      </pc:sldChg>
      <pc:sldChg chg="addSp delSp modSp ord">
        <pc:chgData name="Estafanía Estrany" userId="S::estefania.estrany@uncuyo.edu.ar::e769136c-9271-4499-9d6b-82858ae91036" providerId="AD" clId="Web-{4BD977F3-92C3-D43C-9841-F38CFF7021EC}" dt="2025-11-27T12:26:09.963" v="502" actId="1076"/>
        <pc:sldMkLst>
          <pc:docMk/>
          <pc:sldMk cId="3216879871" sldId="268"/>
        </pc:sldMkLst>
        <pc:spChg chg="mod">
          <ac:chgData name="Estafanía Estrany" userId="S::estefania.estrany@uncuyo.edu.ar::e769136c-9271-4499-9d6b-82858ae91036" providerId="AD" clId="Web-{4BD977F3-92C3-D43C-9841-F38CFF7021EC}" dt="2025-11-27T12:25:49.963" v="500" actId="1076"/>
          <ac:spMkLst>
            <pc:docMk/>
            <pc:sldMk cId="3216879871" sldId="268"/>
            <ac:spMk id="2" creationId="{BC57E60D-C1A5-D204-8DC4-8CDA713D93E1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26:09.963" v="502" actId="1076"/>
          <ac:spMkLst>
            <pc:docMk/>
            <pc:sldMk cId="3216879871" sldId="268"/>
            <ac:spMk id="3" creationId="{38376958-DFF6-39BD-EDC7-412C642A911E}"/>
          </ac:spMkLst>
        </pc:spChg>
        <pc:spChg chg="add mod">
          <ac:chgData name="Estafanía Estrany" userId="S::estefania.estrany@uncuyo.edu.ar::e769136c-9271-4499-9d6b-82858ae91036" providerId="AD" clId="Web-{4BD977F3-92C3-D43C-9841-F38CFF7021EC}" dt="2025-11-27T12:25:42.478" v="496" actId="1076"/>
          <ac:spMkLst>
            <pc:docMk/>
            <pc:sldMk cId="3216879871" sldId="268"/>
            <ac:spMk id="5" creationId="{FBB6E7F0-A120-3BD4-D481-8E1AD6D64730}"/>
          </ac:spMkLst>
        </pc:spChg>
        <pc:spChg chg="add mod">
          <ac:chgData name="Estafanía Estrany" userId="S::estefania.estrany@uncuyo.edu.ar::e769136c-9271-4499-9d6b-82858ae91036" providerId="AD" clId="Web-{4BD977F3-92C3-D43C-9841-F38CFF7021EC}" dt="2025-11-27T12:25:46.619" v="498" actId="1076"/>
          <ac:spMkLst>
            <pc:docMk/>
            <pc:sldMk cId="3216879871" sldId="268"/>
            <ac:spMk id="6" creationId="{63C4F872-5613-316E-1953-433588F0CFEB}"/>
          </ac:spMkLst>
        </pc:spChg>
        <pc:spChg chg="add mod">
          <ac:chgData name="Estafanía Estrany" userId="S::estefania.estrany@uncuyo.edu.ar::e769136c-9271-4499-9d6b-82858ae91036" providerId="AD" clId="Web-{4BD977F3-92C3-D43C-9841-F38CFF7021EC}" dt="2025-11-27T12:25:37.884" v="494" actId="1076"/>
          <ac:spMkLst>
            <pc:docMk/>
            <pc:sldMk cId="3216879871" sldId="268"/>
            <ac:spMk id="8" creationId="{1AB066A1-C79B-8221-DDC0-67E0535615BA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24:48.274" v="482" actId="1076"/>
          <ac:spMkLst>
            <pc:docMk/>
            <pc:sldMk cId="3216879871" sldId="268"/>
            <ac:spMk id="9" creationId="{687ADCEE-50B2-7939-A2BF-8ED88023C278}"/>
          </ac:spMkLst>
        </pc:spChg>
        <pc:spChg chg="add mod">
          <ac:chgData name="Estafanía Estrany" userId="S::estefania.estrany@uncuyo.edu.ar::e769136c-9271-4499-9d6b-82858ae91036" providerId="AD" clId="Web-{4BD977F3-92C3-D43C-9841-F38CFF7021EC}" dt="2025-11-27T12:24:48.290" v="483" actId="1076"/>
          <ac:spMkLst>
            <pc:docMk/>
            <pc:sldMk cId="3216879871" sldId="268"/>
            <ac:spMk id="10" creationId="{C64AE28F-10AA-130A-0549-88D94263AE02}"/>
          </ac:spMkLst>
        </pc:spChg>
        <pc:spChg chg="add mod">
          <ac:chgData name="Estafanía Estrany" userId="S::estefania.estrany@uncuyo.edu.ar::e769136c-9271-4499-9d6b-82858ae91036" providerId="AD" clId="Web-{4BD977F3-92C3-D43C-9841-F38CFF7021EC}" dt="2025-11-27T12:25:46.619" v="499" actId="1076"/>
          <ac:spMkLst>
            <pc:docMk/>
            <pc:sldMk cId="3216879871" sldId="268"/>
            <ac:spMk id="11" creationId="{1D921602-CEBD-75CD-9705-1D676EC300FE}"/>
          </ac:spMkLst>
        </pc:spChg>
        <pc:spChg chg="add mod">
          <ac:chgData name="Estafanía Estrany" userId="S::estefania.estrany@uncuyo.edu.ar::e769136c-9271-4499-9d6b-82858ae91036" providerId="AD" clId="Web-{4BD977F3-92C3-D43C-9841-F38CFF7021EC}" dt="2025-11-27T12:25:42.478" v="497" actId="1076"/>
          <ac:spMkLst>
            <pc:docMk/>
            <pc:sldMk cId="3216879871" sldId="268"/>
            <ac:spMk id="12" creationId="{4FBDA604-EDD3-3D0B-23BB-572D683E79A1}"/>
          </ac:spMkLst>
        </pc:spChg>
        <pc:spChg chg="add mod">
          <ac:chgData name="Estafanía Estrany" userId="S::estefania.estrany@uncuyo.edu.ar::e769136c-9271-4499-9d6b-82858ae91036" providerId="AD" clId="Web-{4BD977F3-92C3-D43C-9841-F38CFF7021EC}" dt="2025-11-27T12:25:37.900" v="495" actId="1076"/>
          <ac:spMkLst>
            <pc:docMk/>
            <pc:sldMk cId="3216879871" sldId="268"/>
            <ac:spMk id="13" creationId="{3173EC11-9948-0BA3-C8E6-25FD2865574A}"/>
          </ac:spMkLst>
        </pc:spChg>
        <pc:picChg chg="add mod">
          <ac:chgData name="Estafanía Estrany" userId="S::estefania.estrany@uncuyo.edu.ar::e769136c-9271-4499-9d6b-82858ae91036" providerId="AD" clId="Web-{4BD977F3-92C3-D43C-9841-F38CFF7021EC}" dt="2025-11-27T12:25:05.509" v="488" actId="1076"/>
          <ac:picMkLst>
            <pc:docMk/>
            <pc:sldMk cId="3216879871" sldId="268"/>
            <ac:picMk id="4" creationId="{AA84A088-D440-0047-8F0C-316E940D6CF6}"/>
          </ac:picMkLst>
        </pc:picChg>
        <pc:picChg chg="del">
          <ac:chgData name="Estafanía Estrany" userId="S::estefania.estrany@uncuyo.edu.ar::e769136c-9271-4499-9d6b-82858ae91036" providerId="AD" clId="Web-{4BD977F3-92C3-D43C-9841-F38CFF7021EC}" dt="2025-11-27T12:13:25.424" v="258"/>
          <ac:picMkLst>
            <pc:docMk/>
            <pc:sldMk cId="3216879871" sldId="268"/>
            <ac:picMk id="7" creationId="{8CD6590C-3F0A-4E7E-1201-3521D625782A}"/>
          </ac:picMkLst>
        </pc:picChg>
      </pc:sldChg>
      <pc:sldChg chg="modSp">
        <pc:chgData name="Estafanía Estrany" userId="S::estefania.estrany@uncuyo.edu.ar::e769136c-9271-4499-9d6b-82858ae91036" providerId="AD" clId="Web-{4BD977F3-92C3-D43C-9841-F38CFF7021EC}" dt="2025-11-27T12:39:22.671" v="646" actId="1076"/>
        <pc:sldMkLst>
          <pc:docMk/>
          <pc:sldMk cId="2162371150" sldId="269"/>
        </pc:sldMkLst>
        <pc:spChg chg="mod">
          <ac:chgData name="Estafanía Estrany" userId="S::estefania.estrany@uncuyo.edu.ar::e769136c-9271-4499-9d6b-82858ae91036" providerId="AD" clId="Web-{4BD977F3-92C3-D43C-9841-F38CFF7021EC}" dt="2025-11-27T12:33:57.896" v="600" actId="1076"/>
          <ac:spMkLst>
            <pc:docMk/>
            <pc:sldMk cId="2162371150" sldId="269"/>
            <ac:spMk id="2" creationId="{9CC40DDC-14B2-ED7C-8900-3D7FF7DD430F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9:22.671" v="646" actId="1076"/>
          <ac:spMkLst>
            <pc:docMk/>
            <pc:sldMk cId="2162371150" sldId="269"/>
            <ac:spMk id="3" creationId="{DAC10157-FFDD-8B78-3882-9E336C2C07E4}"/>
          </ac:spMkLst>
        </pc:spChg>
        <pc:picChg chg="mod">
          <ac:chgData name="Estafanía Estrany" userId="S::estefania.estrany@uncuyo.edu.ar::e769136c-9271-4499-9d6b-82858ae91036" providerId="AD" clId="Web-{4BD977F3-92C3-D43C-9841-F38CFF7021EC}" dt="2025-11-27T12:39:13.889" v="645" actId="1076"/>
          <ac:picMkLst>
            <pc:docMk/>
            <pc:sldMk cId="2162371150" sldId="269"/>
            <ac:picMk id="5" creationId="{2AE66167-3CD0-3209-8FFF-1DEF656E056B}"/>
          </ac:picMkLst>
        </pc:picChg>
      </pc:sldChg>
      <pc:sldChg chg="modSp">
        <pc:chgData name="Estafanía Estrany" userId="S::estefania.estrany@uncuyo.edu.ar::e769136c-9271-4499-9d6b-82858ae91036" providerId="AD" clId="Web-{4BD977F3-92C3-D43C-9841-F38CFF7021EC}" dt="2025-11-27T12:34:25.585" v="628" actId="20577"/>
        <pc:sldMkLst>
          <pc:docMk/>
          <pc:sldMk cId="2065826244" sldId="270"/>
        </pc:sldMkLst>
        <pc:spChg chg="mod">
          <ac:chgData name="Estafanía Estrany" userId="S::estefania.estrany@uncuyo.edu.ar::e769136c-9271-4499-9d6b-82858ae91036" providerId="AD" clId="Web-{4BD977F3-92C3-D43C-9841-F38CFF7021EC}" dt="2025-11-27T12:34:25.585" v="628" actId="20577"/>
          <ac:spMkLst>
            <pc:docMk/>
            <pc:sldMk cId="2065826244" sldId="270"/>
            <ac:spMk id="6" creationId="{26925C73-75BE-2087-2CE5-1228504A41E9}"/>
          </ac:spMkLst>
        </pc:spChg>
      </pc:sldChg>
      <pc:sldChg chg="modSp">
        <pc:chgData name="Estafanía Estrany" userId="S::estefania.estrany@uncuyo.edu.ar::e769136c-9271-4499-9d6b-82858ae91036" providerId="AD" clId="Web-{4BD977F3-92C3-D43C-9841-F38CFF7021EC}" dt="2025-11-27T12:38:13.357" v="644" actId="1076"/>
        <pc:sldMkLst>
          <pc:docMk/>
          <pc:sldMk cId="1362286571" sldId="271"/>
        </pc:sldMkLst>
        <pc:spChg chg="mod">
          <ac:chgData name="Estafanía Estrany" userId="S::estefania.estrany@uncuyo.edu.ar::e769136c-9271-4499-9d6b-82858ae91036" providerId="AD" clId="Web-{4BD977F3-92C3-D43C-9841-F38CFF7021EC}" dt="2025-11-27T12:37:53.997" v="642" actId="1076"/>
          <ac:spMkLst>
            <pc:docMk/>
            <pc:sldMk cId="1362286571" sldId="271"/>
            <ac:spMk id="3" creationId="{BB3241D3-6912-BA66-1D5A-E01275843791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8:13.357" v="644" actId="1076"/>
          <ac:spMkLst>
            <pc:docMk/>
            <pc:sldMk cId="1362286571" sldId="271"/>
            <ac:spMk id="6" creationId="{1A9DAB05-0B5C-7F19-4F71-511F7163D925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7:57.982" v="643" actId="1076"/>
          <ac:spMkLst>
            <pc:docMk/>
            <pc:sldMk cId="1362286571" sldId="271"/>
            <ac:spMk id="9" creationId="{2A1A0C39-7300-7E8F-1A77-A8F14919ADD1}"/>
          </ac:spMkLst>
        </pc:spChg>
      </pc:sldChg>
      <pc:sldChg chg="addSp delSp modSp add ord replId">
        <pc:chgData name="Estafanía Estrany" userId="S::estefania.estrany@uncuyo.edu.ar::e769136c-9271-4499-9d6b-82858ae91036" providerId="AD" clId="Web-{4BD977F3-92C3-D43C-9841-F38CFF7021EC}" dt="2025-11-27T12:33:50.584" v="599" actId="1076"/>
        <pc:sldMkLst>
          <pc:docMk/>
          <pc:sldMk cId="2671245516" sldId="272"/>
        </pc:sldMkLst>
        <pc:spChg chg="mod">
          <ac:chgData name="Estafanía Estrany" userId="S::estefania.estrany@uncuyo.edu.ar::e769136c-9271-4499-9d6b-82858ae91036" providerId="AD" clId="Web-{4BD977F3-92C3-D43C-9841-F38CFF7021EC}" dt="2025-11-27T12:33:41.896" v="598" actId="1076"/>
          <ac:spMkLst>
            <pc:docMk/>
            <pc:sldMk cId="2671245516" sldId="272"/>
            <ac:spMk id="2" creationId="{814A6CDC-2211-9490-E840-69A816685BF2}"/>
          </ac:spMkLst>
        </pc:spChg>
        <pc:spChg chg="del mod">
          <ac:chgData name="Estafanía Estrany" userId="S::estefania.estrany@uncuyo.edu.ar::e769136c-9271-4499-9d6b-82858ae91036" providerId="AD" clId="Web-{4BD977F3-92C3-D43C-9841-F38CFF7021EC}" dt="2025-11-27T12:29:03.417" v="543"/>
          <ac:spMkLst>
            <pc:docMk/>
            <pc:sldMk cId="2671245516" sldId="272"/>
            <ac:spMk id="3" creationId="{41B5B1F3-FC0C-C5F3-FCAC-D54993C396FC}"/>
          </ac:spMkLst>
        </pc:spChg>
        <pc:spChg chg="add mod">
          <ac:chgData name="Estafanía Estrany" userId="S::estefania.estrany@uncuyo.edu.ar::e769136c-9271-4499-9d6b-82858ae91036" providerId="AD" clId="Web-{4BD977F3-92C3-D43C-9841-F38CFF7021EC}" dt="2025-11-27T12:33:50.584" v="599" actId="1076"/>
          <ac:spMkLst>
            <pc:docMk/>
            <pc:sldMk cId="2671245516" sldId="272"/>
            <ac:spMk id="5" creationId="{58C13B3B-05A3-3799-6398-3FD60C1FFC75}"/>
          </ac:spMkLst>
        </pc:spChg>
        <pc:spChg chg="mod">
          <ac:chgData name="Estafanía Estrany" userId="S::estefania.estrany@uncuyo.edu.ar::e769136c-9271-4499-9d6b-82858ae91036" providerId="AD" clId="Web-{4BD977F3-92C3-D43C-9841-F38CFF7021EC}" dt="2025-11-27T12:33:38.271" v="596" actId="1076"/>
          <ac:spMkLst>
            <pc:docMk/>
            <pc:sldMk cId="2671245516" sldId="272"/>
            <ac:spMk id="9" creationId="{72B80E69-3770-35E3-0F6E-C50C5A81F179}"/>
          </ac:spMkLst>
        </pc:spChg>
        <pc:picChg chg="mod">
          <ac:chgData name="Estafanía Estrany" userId="S::estefania.estrany@uncuyo.edu.ar::e769136c-9271-4499-9d6b-82858ae91036" providerId="AD" clId="Web-{4BD977F3-92C3-D43C-9841-F38CFF7021EC}" dt="2025-11-27T12:33:34.911" v="595" actId="1076"/>
          <ac:picMkLst>
            <pc:docMk/>
            <pc:sldMk cId="2671245516" sldId="272"/>
            <ac:picMk id="7" creationId="{E7D037AD-67F7-BA44-13A6-CBB920CD62A6}"/>
          </ac:picMkLst>
        </pc:picChg>
      </pc:sldChg>
      <pc:sldChg chg="add ord replId">
        <pc:chgData name="Estafanía Estrany" userId="S::estefania.estrany@uncuyo.edu.ar::e769136c-9271-4499-9d6b-82858ae91036" providerId="AD" clId="Web-{4BD977F3-92C3-D43C-9841-F38CFF7021EC}" dt="2025-11-27T12:35:38.056" v="630"/>
        <pc:sldMkLst>
          <pc:docMk/>
          <pc:sldMk cId="2265734875" sldId="273"/>
        </pc:sldMkLst>
      </pc:sldChg>
    </pc:docChg>
  </pc:docChgLst>
  <pc:docChgLst>
    <pc:chgData name="Elena Ester Caliguli" userId="S::elena.caliguli@uncuyo.edu.ar::9f5009a3-c1f9-4932-bb13-8f61e5ee89a2" providerId="AD" clId="Web-{665CB966-93E8-41E1-A480-D5BD1AA36B89}"/>
    <pc:docChg chg="modSld">
      <pc:chgData name="Elena Ester Caliguli" userId="S::elena.caliguli@uncuyo.edu.ar::9f5009a3-c1f9-4932-bb13-8f61e5ee89a2" providerId="AD" clId="Web-{665CB966-93E8-41E1-A480-D5BD1AA36B89}" dt="2025-11-27T14:48:45.496" v="0" actId="20577"/>
      <pc:docMkLst>
        <pc:docMk/>
      </pc:docMkLst>
      <pc:sldChg chg="modSp">
        <pc:chgData name="Elena Ester Caliguli" userId="S::elena.caliguli@uncuyo.edu.ar::9f5009a3-c1f9-4932-bb13-8f61e5ee89a2" providerId="AD" clId="Web-{665CB966-93E8-41E1-A480-D5BD1AA36B89}" dt="2025-11-27T14:48:45.496" v="0" actId="20577"/>
        <pc:sldMkLst>
          <pc:docMk/>
          <pc:sldMk cId="3216879871" sldId="268"/>
        </pc:sldMkLst>
        <pc:spChg chg="mod">
          <ac:chgData name="Elena Ester Caliguli" userId="S::elena.caliguli@uncuyo.edu.ar::9f5009a3-c1f9-4932-bb13-8f61e5ee89a2" providerId="AD" clId="Web-{665CB966-93E8-41E1-A480-D5BD1AA36B89}" dt="2025-11-27T14:48:45.496" v="0" actId="20577"/>
          <ac:spMkLst>
            <pc:docMk/>
            <pc:sldMk cId="3216879871" sldId="268"/>
            <ac:spMk id="10" creationId="{C64AE28F-10AA-130A-0549-88D94263AE0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202B4A-6DB6-56A3-01DE-7B484451E0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3D9DEB-1FA2-B28D-B18B-92B8B007C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C703E1-AED4-F29A-FE86-A79062798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27/11/2025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EA23B3-C525-53AF-C721-1AA4BDFF7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D08F2C-A9D2-8478-CDB2-2C08DC086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494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6A2DCF-71A8-1236-A614-C56F6BCF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635B2C8-6404-3200-F4C7-E2CA40D267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F12A96-9A2B-5D70-F0DF-25D277AB4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27/11/2025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891FB2-091C-5A1C-DE62-24207CE24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908EB9-37A7-B285-2804-DE7AD01C4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8580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3593716-00CD-B7AD-CB7F-94095EF18B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5566A0-3D86-F1E2-0C1D-BFB5B7427B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6A965B-46CC-77EA-D182-92B1096C1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27/11/2025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A45BEC-9F36-D190-DB5A-2017A61BB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E065AD-F26A-C977-FE94-F9DD2D943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58726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16847B-6323-FF8D-6878-7AFDF5D2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8B9505-BBCF-8A47-B1D4-BBBC4B474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951D29-DA11-A76A-5DE4-48A7823E2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27/11/2025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A0B587-9E2B-2B67-B70C-A9AD03388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9FD228-D973-0EA1-79C2-5A570A2D4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8296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CD5438-247A-D4CE-A5CD-2793D4DEC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5CCCA5-E534-A492-B0ED-94373CC9C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5B8446-8124-D3AA-2FFD-6C71D5241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27/11/2025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677A01-E411-730A-F082-CCB78628D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16605F-E3C0-5D1D-A9FC-D137E0BCE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5044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1D4A45-B0FF-6F18-0981-7028CC034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D38E29-ABC8-D5B5-7526-E3E7A22A02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9BC6325-2EC4-715E-C25A-CBBE8113E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75644D-1109-64AC-42BA-9F1B4003C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27/11/2025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AE5C88A-3F93-9FA2-FB88-5DC9709D6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E2FF0E-0B35-D686-B5CC-9862F58CF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130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88FBC-4636-FD33-AC52-0D29CED59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884CA6-217C-980A-5B7F-EBB16C6B8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C368D4-AA7D-6883-99A2-2903899A2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610E947-3BF1-C74F-37A6-F60D36D6E2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0D11CFA-C27F-F2B7-6431-EDCB1F56BE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DB38BB1-EFBA-1927-1376-EE9B9382E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27/11/2025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50BECDA-551A-1727-90BD-7935BF157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57E2B0F-9AB7-E754-F618-38CD8A2D1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3741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3B1387-0992-693A-C8DA-6EE7CC588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88BF0CD-CFAA-F351-F664-C2B810FAA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27/11/2025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75CD965-405A-BEE7-65D5-5E88649F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D63DDB2-EDB6-223D-6D59-8FD84F12D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9261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B03E18D-A80C-3DB6-CB86-1530F6342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27/11/2025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4538E22-294F-D42F-9089-726B675F1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4F3F94A-F058-DD09-F000-9BBD23BF9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7350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A59B27-C262-3BD3-02F9-CF9AD6D16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D0C076-51DD-3C61-A866-802CC1B48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26779D-B005-D41C-2DF1-059D8F47CF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3EC98C-AC96-5169-B9C9-4B4F61B10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27/11/2025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E91AC2-7710-DBEE-FCD7-8C97CC1FC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C124E3-6F45-8FB7-7858-66B0C34AF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660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947E96-1867-D79A-48C4-6EA565AE5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D6CCD91-5764-F218-CE89-27B78F9CBC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5531C9-E2AC-9189-5628-C753B5C04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AC365DA-30E3-D3B1-0A63-6B03165AD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0B74-5631-4D07-BF6B-2316D311AA49}" type="datetimeFigureOut">
              <a:rPr lang="es-AR" smtClean="0"/>
              <a:t>27/11/2025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02DA132-42EB-776C-A10E-91B821193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D78CB1-7C30-D35C-AFFE-B4116B382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39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7FEE76D-DD1A-8EF2-0C7E-67DF595BD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B27DB0-0E0C-615B-BB6C-F8017A6BB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27E58F-40F0-22A0-685F-5F1B7193D4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AA0B74-5631-4D07-BF6B-2316D311AA49}" type="datetimeFigureOut">
              <a:rPr lang="es-AR" smtClean="0"/>
              <a:t>27/11/2025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FDECCD-B6DF-674D-BA80-D436F07EC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2EAEEE-5F3A-C44F-B543-995B5BE653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DC44FF-18F4-4275-B936-5D5B95D2B39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1387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5F3FEEE-3577-00A7-22D7-DEAF736BE18A}"/>
              </a:ext>
            </a:extLst>
          </p:cNvPr>
          <p:cNvSpPr/>
          <p:nvPr/>
        </p:nvSpPr>
        <p:spPr>
          <a:xfrm>
            <a:off x="-4153" y="514071"/>
            <a:ext cx="12193596" cy="63464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Marcador de contenido 2" descr="Imagen que contiene tabla, diferente, computadora, cuarto&#10;&#10;El contenido generado por IA puede ser incorrecto.">
            <a:extLst>
              <a:ext uri="{FF2B5EF4-FFF2-40B4-BE49-F238E27FC236}">
                <a16:creationId xmlns:a16="http://schemas.microsoft.com/office/drawing/2014/main" id="{FEBF648D-D402-7A9A-E71B-DFCDAE184F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01136" y="-298"/>
            <a:ext cx="6596897" cy="6852997"/>
          </a:xfrm>
          <a:prstGeom prst="rect">
            <a:avLst/>
          </a:prstGeom>
        </p:spPr>
      </p:pic>
      <p:sp>
        <p:nvSpPr>
          <p:cNvPr id="4" name="CuadroTexto 4">
            <a:extLst>
              <a:ext uri="{FF2B5EF4-FFF2-40B4-BE49-F238E27FC236}">
                <a16:creationId xmlns:a16="http://schemas.microsoft.com/office/drawing/2014/main" id="{24245809-F704-A0FE-1029-FB2AD023E4FC}"/>
              </a:ext>
            </a:extLst>
          </p:cNvPr>
          <p:cNvSpPr txBox="1"/>
          <p:nvPr/>
        </p:nvSpPr>
        <p:spPr>
          <a:xfrm>
            <a:off x="135866" y="1016329"/>
            <a:ext cx="5287328" cy="2093133"/>
          </a:xfrm>
          <a:prstGeom prst="rect">
            <a:avLst/>
          </a:prstGeom>
        </p:spPr>
        <p:txBody>
          <a:bodyPr rot="0" spcFirstLastPara="0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ADLaM Display"/>
                <a:ea typeface="ADLaM Display"/>
                <a:cs typeface="ADLaM Display"/>
              </a:rPr>
              <a:t>RECURSOS DE MOODLE PARA LA ENSEÑANZA CON APOYO DE IA</a:t>
            </a:r>
          </a:p>
        </p:txBody>
      </p:sp>
      <p:sp>
        <p:nvSpPr>
          <p:cNvPr id="5" name="CuadroTexto 8">
            <a:extLst>
              <a:ext uri="{FF2B5EF4-FFF2-40B4-BE49-F238E27FC236}">
                <a16:creationId xmlns:a16="http://schemas.microsoft.com/office/drawing/2014/main" id="{0A7E320F-3B73-6BE3-6022-C63ACFE4F074}"/>
              </a:ext>
            </a:extLst>
          </p:cNvPr>
          <p:cNvSpPr txBox="1"/>
          <p:nvPr/>
        </p:nvSpPr>
        <p:spPr>
          <a:xfrm>
            <a:off x="61090" y="3682962"/>
            <a:ext cx="5431099" cy="741662"/>
          </a:xfrm>
          <a:prstGeom prst="rect">
            <a:avLst/>
          </a:prstGeom>
        </p:spPr>
        <p:txBody>
          <a:bodyPr rot="0" spcFirstLastPara="0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TERCER ENCUENTRO </a:t>
            </a:r>
          </a:p>
        </p:txBody>
      </p:sp>
      <p:sp>
        <p:nvSpPr>
          <p:cNvPr id="6" name="CuadroTexto 8">
            <a:extLst>
              <a:ext uri="{FF2B5EF4-FFF2-40B4-BE49-F238E27FC236}">
                <a16:creationId xmlns:a16="http://schemas.microsoft.com/office/drawing/2014/main" id="{B84A807C-399A-EEA7-DC7F-9C854FFB757F}"/>
              </a:ext>
            </a:extLst>
          </p:cNvPr>
          <p:cNvSpPr txBox="1"/>
          <p:nvPr/>
        </p:nvSpPr>
        <p:spPr>
          <a:xfrm>
            <a:off x="61090" y="5652661"/>
            <a:ext cx="5574873" cy="871058"/>
          </a:xfrm>
          <a:prstGeom prst="rect">
            <a:avLst/>
          </a:prstGeom>
        </p:spPr>
        <p:txBody>
          <a:bodyPr rot="0" spcFirstLastPara="0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dirty="0">
                <a:latin typeface="ADLaM Display"/>
                <a:ea typeface="ADLaM Display"/>
                <a:cs typeface="ADLaM Display"/>
              </a:rPr>
              <a:t>¡</a:t>
            </a:r>
            <a:r>
              <a:rPr lang="en-US" sz="3200" dirty="0" err="1">
                <a:latin typeface="ADLaM Display"/>
                <a:ea typeface="ADLaM Display"/>
                <a:cs typeface="ADLaM Display"/>
              </a:rPr>
              <a:t>Comenzamos</a:t>
            </a:r>
            <a:r>
              <a:rPr lang="en-US" sz="3200" dirty="0">
                <a:latin typeface="ADLaM Display"/>
                <a:ea typeface="ADLaM Display"/>
                <a:cs typeface="ADLaM Display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42187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572A74-553C-63E1-1BB4-57267DAC9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C5D6E35A-5FA9-2695-E1B5-110CE27906E7}"/>
              </a:ext>
            </a:extLst>
          </p:cNvPr>
          <p:cNvSpPr/>
          <p:nvPr/>
        </p:nvSpPr>
        <p:spPr>
          <a:xfrm>
            <a:off x="-4153" y="585958"/>
            <a:ext cx="12193596" cy="62745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8D3B85-ACA8-279D-3AA1-03EB2DD0E047}"/>
              </a:ext>
            </a:extLst>
          </p:cNvPr>
          <p:cNvSpPr txBox="1">
            <a:spLocks/>
          </p:cNvSpPr>
          <p:nvPr/>
        </p:nvSpPr>
        <p:spPr>
          <a:xfrm>
            <a:off x="5855889" y="3261715"/>
            <a:ext cx="6044258" cy="25467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0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¡MUCHAS GRACIAS POR SU PARTICIPACIÓN!</a:t>
            </a:r>
          </a:p>
        </p:txBody>
      </p:sp>
      <p:pic>
        <p:nvPicPr>
          <p:cNvPr id="5" name="Gráfico 238" descr="Pieza de puzzle">
            <a:extLst>
              <a:ext uri="{FF2B5EF4-FFF2-40B4-BE49-F238E27FC236}">
                <a16:creationId xmlns:a16="http://schemas.microsoft.com/office/drawing/2014/main" id="{399A9760-10F2-BC90-DA7E-F5DB602FF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560000">
            <a:off x="5404986" y="49421"/>
            <a:ext cx="4456981" cy="4456981"/>
          </a:xfrm>
          <a:prstGeom prst="rect">
            <a:avLst/>
          </a:prstGeom>
        </p:spPr>
      </p:pic>
      <p:pic>
        <p:nvPicPr>
          <p:cNvPr id="6" name="Gráfico 238" descr="Pieza de puzzle">
            <a:extLst>
              <a:ext uri="{FF2B5EF4-FFF2-40B4-BE49-F238E27FC236}">
                <a16:creationId xmlns:a16="http://schemas.microsoft.com/office/drawing/2014/main" id="{F0664FEF-01BD-37C8-661E-4410B68D53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260000">
            <a:off x="7647854" y="-396277"/>
            <a:ext cx="4456981" cy="4456981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748BECDB-B141-368F-D5FD-B8A487487723}"/>
              </a:ext>
            </a:extLst>
          </p:cNvPr>
          <p:cNvSpPr txBox="1"/>
          <p:nvPr/>
        </p:nvSpPr>
        <p:spPr>
          <a:xfrm>
            <a:off x="7494557" y="5945757"/>
            <a:ext cx="277626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latin typeface="ADLaM Display"/>
                <a:ea typeface="ADLaM Display"/>
                <a:cs typeface="ADLaM Display"/>
              </a:rPr>
              <a:t>Equipo MYTE</a:t>
            </a:r>
          </a:p>
        </p:txBody>
      </p:sp>
      <p:pic>
        <p:nvPicPr>
          <p:cNvPr id="3" name="Imagen 2" descr="Código QR&#10;&#10;El contenido generado por IA puede ser incorrecto.">
            <a:extLst>
              <a:ext uri="{FF2B5EF4-FFF2-40B4-BE49-F238E27FC236}">
                <a16:creationId xmlns:a16="http://schemas.microsoft.com/office/drawing/2014/main" id="{8399D0EB-5855-0075-51ED-5511ACCF9E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41" y="1035170"/>
            <a:ext cx="5147094" cy="5175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5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E8CF2D-B9BF-D2FE-6AA9-DC72D9F0D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497BCE4F-1789-260C-F729-9A46189C7387}"/>
              </a:ext>
            </a:extLst>
          </p:cNvPr>
          <p:cNvSpPr/>
          <p:nvPr/>
        </p:nvSpPr>
        <p:spPr>
          <a:xfrm>
            <a:off x="-4153" y="542826"/>
            <a:ext cx="12193596" cy="6317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2DE044A-7E95-11FC-F54A-F70B25492860}"/>
              </a:ext>
            </a:extLst>
          </p:cNvPr>
          <p:cNvSpPr txBox="1">
            <a:spLocks/>
          </p:cNvSpPr>
          <p:nvPr/>
        </p:nvSpPr>
        <p:spPr>
          <a:xfrm>
            <a:off x="838192" y="544393"/>
            <a:ext cx="9307919" cy="663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HOJA DE RUTA – ENCUENTRO PRESENCIAL 28/11/25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19E2657A-76AA-19B1-3752-E576EB80F372}"/>
              </a:ext>
            </a:extLst>
          </p:cNvPr>
          <p:cNvGrpSpPr/>
          <p:nvPr/>
        </p:nvGrpSpPr>
        <p:grpSpPr>
          <a:xfrm>
            <a:off x="1071829" y="1287129"/>
            <a:ext cx="10051929" cy="745467"/>
            <a:chOff x="1109285" y="1905356"/>
            <a:chExt cx="10316398" cy="791969"/>
          </a:xfrm>
        </p:grpSpPr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E135754C-408C-A130-CA27-8A33CB2E615B}"/>
                </a:ext>
              </a:extLst>
            </p:cNvPr>
            <p:cNvSpPr/>
            <p:nvPr/>
          </p:nvSpPr>
          <p:spPr>
            <a:xfrm>
              <a:off x="1109285" y="1905356"/>
              <a:ext cx="10172625" cy="656342"/>
            </a:xfrm>
            <a:prstGeom prst="roundRect">
              <a:avLst/>
            </a:prstGeom>
            <a:solidFill>
              <a:srgbClr val="0F9ED5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CEDA7D9F-CF5D-2B1C-51AB-3E8C5F6D989F}"/>
                </a:ext>
              </a:extLst>
            </p:cNvPr>
            <p:cNvSpPr/>
            <p:nvPr/>
          </p:nvSpPr>
          <p:spPr>
            <a:xfrm>
              <a:off x="1301869" y="2034208"/>
              <a:ext cx="10123814" cy="663117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s-ES"/>
            </a:p>
          </p:txBody>
        </p:sp>
      </p:grp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5375C27-1CC3-2E20-B31B-D38F56C51077}"/>
              </a:ext>
            </a:extLst>
          </p:cNvPr>
          <p:cNvSpPr txBox="1"/>
          <p:nvPr/>
        </p:nvSpPr>
        <p:spPr>
          <a:xfrm>
            <a:off x="1398559" y="1474398"/>
            <a:ext cx="9447360" cy="4924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600" dirty="0">
                <a:latin typeface="ADLaM Display"/>
                <a:ea typeface="ADLaM Display"/>
                <a:cs typeface="ADLaM Display"/>
              </a:rPr>
              <a:t>Bienvenida y presentación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5CD5EE95-46E8-AD82-9FA9-0E6DF8534208}"/>
              </a:ext>
            </a:extLst>
          </p:cNvPr>
          <p:cNvGrpSpPr/>
          <p:nvPr/>
        </p:nvGrpSpPr>
        <p:grpSpPr>
          <a:xfrm>
            <a:off x="1071829" y="2437317"/>
            <a:ext cx="10051929" cy="731090"/>
            <a:chOff x="1109285" y="1905356"/>
            <a:chExt cx="10316398" cy="791969"/>
          </a:xfrm>
        </p:grpSpPr>
        <p:sp>
          <p:nvSpPr>
            <p:cNvPr id="20" name="Rectángulo: esquinas redondeadas 19">
              <a:extLst>
                <a:ext uri="{FF2B5EF4-FFF2-40B4-BE49-F238E27FC236}">
                  <a16:creationId xmlns:a16="http://schemas.microsoft.com/office/drawing/2014/main" id="{12945F23-6EA1-AE10-1610-9F22D7B86076}"/>
                </a:ext>
              </a:extLst>
            </p:cNvPr>
            <p:cNvSpPr/>
            <p:nvPr/>
          </p:nvSpPr>
          <p:spPr>
            <a:xfrm>
              <a:off x="1109285" y="1905356"/>
              <a:ext cx="10172625" cy="656342"/>
            </a:xfrm>
            <a:prstGeom prst="roundRect">
              <a:avLst/>
            </a:prstGeom>
            <a:solidFill>
              <a:srgbClr val="0F9ED5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1" name="Rectángulo: esquinas redondeadas 20">
              <a:extLst>
                <a:ext uri="{FF2B5EF4-FFF2-40B4-BE49-F238E27FC236}">
                  <a16:creationId xmlns:a16="http://schemas.microsoft.com/office/drawing/2014/main" id="{5B645E00-A5B2-5C36-B9F8-0B54A5FD2AFC}"/>
                </a:ext>
              </a:extLst>
            </p:cNvPr>
            <p:cNvSpPr/>
            <p:nvPr/>
          </p:nvSpPr>
          <p:spPr>
            <a:xfrm>
              <a:off x="1301869" y="2034208"/>
              <a:ext cx="10123814" cy="663117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s-ES"/>
            </a:p>
          </p:txBody>
        </p:sp>
      </p:grp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3507226-55E9-65B3-7DAF-765BB9ABFC4A}"/>
              </a:ext>
            </a:extLst>
          </p:cNvPr>
          <p:cNvSpPr txBox="1"/>
          <p:nvPr/>
        </p:nvSpPr>
        <p:spPr>
          <a:xfrm>
            <a:off x="1398559" y="2624586"/>
            <a:ext cx="9447360" cy="4924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600" dirty="0">
                <a:latin typeface="ADLaM Display"/>
                <a:ea typeface="ADLaM Display"/>
                <a:cs typeface="ADLaM Display"/>
              </a:rPr>
              <a:t>Nuestro recorrido hasta hoy</a:t>
            </a:r>
            <a:endParaRPr lang="es-ES" dirty="0"/>
          </a:p>
        </p:txBody>
      </p:sp>
      <p:grpSp>
        <p:nvGrpSpPr>
          <p:cNvPr id="27" name="Grupo 26">
            <a:extLst>
              <a:ext uri="{FF2B5EF4-FFF2-40B4-BE49-F238E27FC236}">
                <a16:creationId xmlns:a16="http://schemas.microsoft.com/office/drawing/2014/main" id="{5BCF81D0-CA8A-EFF1-7924-716836666249}"/>
              </a:ext>
            </a:extLst>
          </p:cNvPr>
          <p:cNvGrpSpPr/>
          <p:nvPr/>
        </p:nvGrpSpPr>
        <p:grpSpPr>
          <a:xfrm>
            <a:off x="1071829" y="3573128"/>
            <a:ext cx="10051929" cy="731091"/>
            <a:chOff x="1109285" y="1905356"/>
            <a:chExt cx="10316398" cy="791969"/>
          </a:xfrm>
        </p:grpSpPr>
        <p:sp>
          <p:nvSpPr>
            <p:cNvPr id="28" name="Rectángulo: esquinas redondeadas 27">
              <a:extLst>
                <a:ext uri="{FF2B5EF4-FFF2-40B4-BE49-F238E27FC236}">
                  <a16:creationId xmlns:a16="http://schemas.microsoft.com/office/drawing/2014/main" id="{66F5D517-4BEB-DA3E-DEDC-E490B6BCB731}"/>
                </a:ext>
              </a:extLst>
            </p:cNvPr>
            <p:cNvSpPr/>
            <p:nvPr/>
          </p:nvSpPr>
          <p:spPr>
            <a:xfrm>
              <a:off x="1109285" y="1905356"/>
              <a:ext cx="10172625" cy="656342"/>
            </a:xfrm>
            <a:prstGeom prst="roundRect">
              <a:avLst/>
            </a:prstGeom>
            <a:solidFill>
              <a:srgbClr val="0F9ED5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9" name="Rectángulo: esquinas redondeadas 28">
              <a:extLst>
                <a:ext uri="{FF2B5EF4-FFF2-40B4-BE49-F238E27FC236}">
                  <a16:creationId xmlns:a16="http://schemas.microsoft.com/office/drawing/2014/main" id="{FA53E057-F445-F958-5535-6016E464E4BB}"/>
                </a:ext>
              </a:extLst>
            </p:cNvPr>
            <p:cNvSpPr/>
            <p:nvPr/>
          </p:nvSpPr>
          <p:spPr>
            <a:xfrm>
              <a:off x="1301869" y="2034208"/>
              <a:ext cx="10123814" cy="663117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s-ES"/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677476A2-921C-7EEB-6F26-D1FEE49AE765}"/>
              </a:ext>
            </a:extLst>
          </p:cNvPr>
          <p:cNvSpPr txBox="1"/>
          <p:nvPr/>
        </p:nvSpPr>
        <p:spPr>
          <a:xfrm>
            <a:off x="1441690" y="3760396"/>
            <a:ext cx="9447360" cy="4924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600" dirty="0">
                <a:latin typeface="ADLaM Display"/>
                <a:ea typeface="ADLaM Display"/>
                <a:cs typeface="ADLaM Display"/>
              </a:rPr>
              <a:t>Usos frecuentes de Moodle para la evaluación</a:t>
            </a:r>
            <a:endParaRPr lang="es-ES" dirty="0"/>
          </a:p>
        </p:txBody>
      </p:sp>
      <p:grpSp>
        <p:nvGrpSpPr>
          <p:cNvPr id="31" name="Grupo 30">
            <a:extLst>
              <a:ext uri="{FF2B5EF4-FFF2-40B4-BE49-F238E27FC236}">
                <a16:creationId xmlns:a16="http://schemas.microsoft.com/office/drawing/2014/main" id="{5DD6730A-DD7C-E6F5-1DF6-743EB2702B7D}"/>
              </a:ext>
            </a:extLst>
          </p:cNvPr>
          <p:cNvGrpSpPr/>
          <p:nvPr/>
        </p:nvGrpSpPr>
        <p:grpSpPr>
          <a:xfrm>
            <a:off x="1100584" y="4708939"/>
            <a:ext cx="10051929" cy="716713"/>
            <a:chOff x="1109285" y="1905356"/>
            <a:chExt cx="10316398" cy="791969"/>
          </a:xfrm>
        </p:grpSpPr>
        <p:sp>
          <p:nvSpPr>
            <p:cNvPr id="32" name="Rectángulo: esquinas redondeadas 31">
              <a:extLst>
                <a:ext uri="{FF2B5EF4-FFF2-40B4-BE49-F238E27FC236}">
                  <a16:creationId xmlns:a16="http://schemas.microsoft.com/office/drawing/2014/main" id="{96720E14-23E2-DB91-32EB-B76C94F8CC67}"/>
                </a:ext>
              </a:extLst>
            </p:cNvPr>
            <p:cNvSpPr/>
            <p:nvPr/>
          </p:nvSpPr>
          <p:spPr>
            <a:xfrm>
              <a:off x="1109285" y="1905356"/>
              <a:ext cx="10172625" cy="656342"/>
            </a:xfrm>
            <a:prstGeom prst="roundRect">
              <a:avLst/>
            </a:prstGeom>
            <a:solidFill>
              <a:srgbClr val="0F9ED5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3" name="Rectángulo: esquinas redondeadas 32">
              <a:extLst>
                <a:ext uri="{FF2B5EF4-FFF2-40B4-BE49-F238E27FC236}">
                  <a16:creationId xmlns:a16="http://schemas.microsoft.com/office/drawing/2014/main" id="{9626D948-2BC2-CA91-4AB3-52CC41836578}"/>
                </a:ext>
              </a:extLst>
            </p:cNvPr>
            <p:cNvSpPr/>
            <p:nvPr/>
          </p:nvSpPr>
          <p:spPr>
            <a:xfrm>
              <a:off x="1301869" y="2034208"/>
              <a:ext cx="10123814" cy="663117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s-ES"/>
            </a:p>
          </p:txBody>
        </p:sp>
      </p:grpSp>
      <p:sp>
        <p:nvSpPr>
          <p:cNvPr id="34" name="CuadroTexto 33">
            <a:extLst>
              <a:ext uri="{FF2B5EF4-FFF2-40B4-BE49-F238E27FC236}">
                <a16:creationId xmlns:a16="http://schemas.microsoft.com/office/drawing/2014/main" id="{3566C0C7-5C74-6DF9-1243-DE72D6D15489}"/>
              </a:ext>
            </a:extLst>
          </p:cNvPr>
          <p:cNvSpPr txBox="1"/>
          <p:nvPr/>
        </p:nvSpPr>
        <p:spPr>
          <a:xfrm>
            <a:off x="1470445" y="4881831"/>
            <a:ext cx="9447360" cy="4924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600" dirty="0">
                <a:latin typeface="ADLaM Display"/>
                <a:ea typeface="ADLaM Display"/>
                <a:cs typeface="ADLaM Display"/>
              </a:rPr>
              <a:t>Manos en la IA – Laboratorio con IA y Moodle</a:t>
            </a:r>
            <a:endParaRPr lang="es-ES" dirty="0"/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9CFFE4D8-7820-DEBD-14BF-72DEFC84EA2B}"/>
              </a:ext>
            </a:extLst>
          </p:cNvPr>
          <p:cNvGrpSpPr/>
          <p:nvPr/>
        </p:nvGrpSpPr>
        <p:grpSpPr>
          <a:xfrm>
            <a:off x="1100582" y="5787241"/>
            <a:ext cx="10051929" cy="745468"/>
            <a:chOff x="1109285" y="1905356"/>
            <a:chExt cx="10316398" cy="791969"/>
          </a:xfrm>
        </p:grpSpPr>
        <p:sp>
          <p:nvSpPr>
            <p:cNvPr id="37" name="Rectángulo: esquinas redondeadas 36">
              <a:extLst>
                <a:ext uri="{FF2B5EF4-FFF2-40B4-BE49-F238E27FC236}">
                  <a16:creationId xmlns:a16="http://schemas.microsoft.com/office/drawing/2014/main" id="{E43FCE2C-C235-BD6C-F90D-3CD97DDEEC31}"/>
                </a:ext>
              </a:extLst>
            </p:cNvPr>
            <p:cNvSpPr/>
            <p:nvPr/>
          </p:nvSpPr>
          <p:spPr>
            <a:xfrm>
              <a:off x="1109285" y="1905356"/>
              <a:ext cx="10172625" cy="656342"/>
            </a:xfrm>
            <a:prstGeom prst="roundRect">
              <a:avLst/>
            </a:prstGeom>
            <a:solidFill>
              <a:srgbClr val="0F9ED5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8" name="Rectángulo: esquinas redondeadas 37">
              <a:extLst>
                <a:ext uri="{FF2B5EF4-FFF2-40B4-BE49-F238E27FC236}">
                  <a16:creationId xmlns:a16="http://schemas.microsoft.com/office/drawing/2014/main" id="{B86A38CD-843D-BBD6-F5BE-3281499AB188}"/>
                </a:ext>
              </a:extLst>
            </p:cNvPr>
            <p:cNvSpPr/>
            <p:nvPr/>
          </p:nvSpPr>
          <p:spPr>
            <a:xfrm>
              <a:off x="1301869" y="2034208"/>
              <a:ext cx="10123814" cy="663117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s-ES"/>
            </a:p>
          </p:txBody>
        </p:sp>
      </p:grpSp>
      <p:sp>
        <p:nvSpPr>
          <p:cNvPr id="35" name="CuadroTexto 34">
            <a:extLst>
              <a:ext uri="{FF2B5EF4-FFF2-40B4-BE49-F238E27FC236}">
                <a16:creationId xmlns:a16="http://schemas.microsoft.com/office/drawing/2014/main" id="{7FCDBF03-88CE-CDCD-6512-36ACD07F443F}"/>
              </a:ext>
            </a:extLst>
          </p:cNvPr>
          <p:cNvSpPr txBox="1"/>
          <p:nvPr/>
        </p:nvSpPr>
        <p:spPr>
          <a:xfrm>
            <a:off x="1398558" y="5974510"/>
            <a:ext cx="9447360" cy="4924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600" dirty="0">
                <a:latin typeface="ADLaM Display"/>
                <a:ea typeface="ADLaM Display"/>
                <a:cs typeface="ADLaM Display"/>
              </a:rPr>
              <a:t>Puesta en común y cierre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31115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DA84B4-516F-E9FA-974E-2D544D4E2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BC57E60D-C1A5-D204-8DC4-8CDA713D93E1}"/>
              </a:ext>
            </a:extLst>
          </p:cNvPr>
          <p:cNvSpPr/>
          <p:nvPr/>
        </p:nvSpPr>
        <p:spPr>
          <a:xfrm>
            <a:off x="-4153" y="629091"/>
            <a:ext cx="12193596" cy="65046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/>
              <a:t>¿Qué herramientas o aplicaciones basadas en IA utilizan actualmente en su trabajo docente o administrativo?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8376958-DFF6-39BD-EDC7-412C642A911E}"/>
              </a:ext>
            </a:extLst>
          </p:cNvPr>
          <p:cNvSpPr txBox="1">
            <a:spLocks/>
          </p:cNvSpPr>
          <p:nvPr/>
        </p:nvSpPr>
        <p:spPr>
          <a:xfrm>
            <a:off x="766306" y="918205"/>
            <a:ext cx="5483542" cy="663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¡</a:t>
            </a:r>
            <a:r>
              <a:rPr lang="en-US" sz="3600" b="1" dirty="0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Fechas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</a:t>
            </a:r>
            <a:r>
              <a:rPr lang="en-US" sz="3600" b="1" dirty="0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importantes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!</a:t>
            </a:r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87ADCEE-50B2-7939-A2BF-8ED88023C278}"/>
              </a:ext>
            </a:extLst>
          </p:cNvPr>
          <p:cNvSpPr txBox="1"/>
          <p:nvPr/>
        </p:nvSpPr>
        <p:spPr>
          <a:xfrm>
            <a:off x="365505" y="1893018"/>
            <a:ext cx="6294726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ADLaM Display"/>
                <a:cs typeface="ADLaM Display"/>
              </a:rPr>
              <a:t>Espacios de consulta presencial </a:t>
            </a:r>
            <a:endParaRPr lang="es-ES"/>
          </a:p>
        </p:txBody>
      </p:sp>
      <p:pic>
        <p:nvPicPr>
          <p:cNvPr id="4" name="Gráfico 3" descr="Lámpara de escritorio">
            <a:extLst>
              <a:ext uri="{FF2B5EF4-FFF2-40B4-BE49-F238E27FC236}">
                <a16:creationId xmlns:a16="http://schemas.microsoft.com/office/drawing/2014/main" id="{AA84A088-D440-0047-8F0C-316E940D6C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5722188" y="711679"/>
            <a:ext cx="6469811" cy="632603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BB6E7F0-A120-3BD4-D481-8E1AD6D64730}"/>
              </a:ext>
            </a:extLst>
          </p:cNvPr>
          <p:cNvSpPr txBox="1"/>
          <p:nvPr/>
        </p:nvSpPr>
        <p:spPr>
          <a:xfrm>
            <a:off x="451768" y="4437810"/>
            <a:ext cx="6294726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ADLaM Display"/>
                <a:cs typeface="ADLaM Display"/>
              </a:rPr>
              <a:t>1ra fecha de cierre para entregas</a:t>
            </a:r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F872-5613-316E-1953-433588F0CFEB}"/>
              </a:ext>
            </a:extLst>
          </p:cNvPr>
          <p:cNvSpPr txBox="1"/>
          <p:nvPr/>
        </p:nvSpPr>
        <p:spPr>
          <a:xfrm>
            <a:off x="423012" y="3186978"/>
            <a:ext cx="6179708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ADLaM Display"/>
                <a:cs typeface="ADLaM Display"/>
              </a:rPr>
              <a:t>Finalización del curso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AB066A1-C79B-8221-DDC0-67E0535615BA}"/>
              </a:ext>
            </a:extLst>
          </p:cNvPr>
          <p:cNvSpPr txBox="1"/>
          <p:nvPr/>
        </p:nvSpPr>
        <p:spPr>
          <a:xfrm>
            <a:off x="538032" y="5602376"/>
            <a:ext cx="6294726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ADLaM Display"/>
                <a:cs typeface="ADLaM Display"/>
              </a:rPr>
              <a:t>Fecha límite para entregas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64AE28F-10AA-130A-0549-88D94263AE02}"/>
              </a:ext>
            </a:extLst>
          </p:cNvPr>
          <p:cNvSpPr txBox="1"/>
          <p:nvPr/>
        </p:nvSpPr>
        <p:spPr>
          <a:xfrm>
            <a:off x="854334" y="2324338"/>
            <a:ext cx="531706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solidFill>
                  <a:srgbClr val="0F9ED5"/>
                </a:solidFill>
                <a:latin typeface="ADLaM Display"/>
                <a:ea typeface="ADLaM Display"/>
                <a:cs typeface="ADLaM Display"/>
              </a:rPr>
              <a:t>2 y 9 de diciembre (</a:t>
            </a:r>
            <a:r>
              <a:rPr lang="es-ES" sz="2800" dirty="0" err="1">
                <a:solidFill>
                  <a:srgbClr val="0F9ED5"/>
                </a:solidFill>
                <a:latin typeface="ADLaM Display"/>
                <a:ea typeface="ADLaM Display"/>
                <a:cs typeface="ADLaM Display"/>
              </a:rPr>
              <a:t>DMyTE</a:t>
            </a:r>
            <a:r>
              <a:rPr lang="es-ES" sz="2800" dirty="0">
                <a:solidFill>
                  <a:srgbClr val="0F9ED5"/>
                </a:solidFill>
                <a:latin typeface="ADLaM Display"/>
                <a:ea typeface="ADLaM Display"/>
                <a:cs typeface="ADLaM Display"/>
              </a:rPr>
              <a:t>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D921602-CEBD-75CD-9705-1D676EC300FE}"/>
              </a:ext>
            </a:extLst>
          </p:cNvPr>
          <p:cNvSpPr txBox="1"/>
          <p:nvPr/>
        </p:nvSpPr>
        <p:spPr>
          <a:xfrm>
            <a:off x="1026861" y="3618299"/>
            <a:ext cx="531706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solidFill>
                  <a:srgbClr val="0F9ED5"/>
                </a:solidFill>
                <a:latin typeface="ADLaM Display"/>
                <a:ea typeface="ADLaM Display"/>
                <a:cs typeface="ADLaM Display"/>
              </a:rPr>
              <a:t>12 de diciembre 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FBDA604-EDD3-3D0B-23BB-572D683E79A1}"/>
              </a:ext>
            </a:extLst>
          </p:cNvPr>
          <p:cNvSpPr txBox="1"/>
          <p:nvPr/>
        </p:nvSpPr>
        <p:spPr>
          <a:xfrm>
            <a:off x="940597" y="4854752"/>
            <a:ext cx="531706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solidFill>
                  <a:srgbClr val="0F9ED5"/>
                </a:solidFill>
                <a:latin typeface="ADLaM Display"/>
                <a:ea typeface="ADLaM Display"/>
                <a:cs typeface="ADLaM Display"/>
              </a:rPr>
              <a:t>12 de diciembre 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173EC11-9948-0BA3-C8E6-25FD2865574A}"/>
              </a:ext>
            </a:extLst>
          </p:cNvPr>
          <p:cNvSpPr txBox="1"/>
          <p:nvPr/>
        </p:nvSpPr>
        <p:spPr>
          <a:xfrm>
            <a:off x="1026861" y="6019318"/>
            <a:ext cx="531706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solidFill>
                  <a:srgbClr val="0F9ED5"/>
                </a:solidFill>
                <a:latin typeface="ADLaM Display"/>
                <a:ea typeface="ADLaM Display"/>
                <a:cs typeface="ADLaM Display"/>
              </a:rPr>
              <a:t>20 de febrero</a:t>
            </a:r>
          </a:p>
        </p:txBody>
      </p:sp>
    </p:spTree>
    <p:extLst>
      <p:ext uri="{BB962C8B-B14F-4D97-AF65-F5344CB8AC3E}">
        <p14:creationId xmlns:p14="http://schemas.microsoft.com/office/powerpoint/2010/main" val="3216879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401D73-A59A-B4CA-3466-7FACE067E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C41218E-D6DA-2ECB-033D-F8ADA8558D48}"/>
              </a:ext>
            </a:extLst>
          </p:cNvPr>
          <p:cNvSpPr/>
          <p:nvPr/>
        </p:nvSpPr>
        <p:spPr>
          <a:xfrm>
            <a:off x="-4153" y="629090"/>
            <a:ext cx="12193596" cy="63752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DC95B9D-E2BA-0444-4316-D8CB0DBB4DFC}"/>
              </a:ext>
            </a:extLst>
          </p:cNvPr>
          <p:cNvSpPr txBox="1">
            <a:spLocks/>
          </p:cNvSpPr>
          <p:nvPr/>
        </p:nvSpPr>
        <p:spPr>
          <a:xfrm>
            <a:off x="838192" y="846318"/>
            <a:ext cx="9307919" cy="663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EL RECORRIDO HASTA HOY...</a:t>
            </a:r>
          </a:p>
        </p:txBody>
      </p:sp>
      <p:pic>
        <p:nvPicPr>
          <p:cNvPr id="240" name="Gráfico 239" descr="Avión de papel volando">
            <a:extLst>
              <a:ext uri="{FF2B5EF4-FFF2-40B4-BE49-F238E27FC236}">
                <a16:creationId xmlns:a16="http://schemas.microsoft.com/office/drawing/2014/main" id="{9F212001-8053-943B-AA52-EC54417D44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4580000">
            <a:off x="10118454" y="4404873"/>
            <a:ext cx="2602301" cy="2530416"/>
          </a:xfrm>
          <a:prstGeom prst="rect">
            <a:avLst/>
          </a:prstGeom>
        </p:spPr>
      </p:pic>
      <p:grpSp>
        <p:nvGrpSpPr>
          <p:cNvPr id="250" name="Grupo 249">
            <a:extLst>
              <a:ext uri="{FF2B5EF4-FFF2-40B4-BE49-F238E27FC236}">
                <a16:creationId xmlns:a16="http://schemas.microsoft.com/office/drawing/2014/main" id="{8FFC2E74-0C26-1CF7-9609-D5A376C6AEEB}"/>
              </a:ext>
            </a:extLst>
          </p:cNvPr>
          <p:cNvGrpSpPr/>
          <p:nvPr/>
        </p:nvGrpSpPr>
        <p:grpSpPr>
          <a:xfrm>
            <a:off x="884925" y="1977245"/>
            <a:ext cx="2288155" cy="2053809"/>
            <a:chOff x="769906" y="1905356"/>
            <a:chExt cx="2906382" cy="2427620"/>
          </a:xfrm>
        </p:grpSpPr>
        <p:sp>
          <p:nvSpPr>
            <p:cNvPr id="249" name="Rectángulo: esquinas redondeadas 248">
              <a:extLst>
                <a:ext uri="{FF2B5EF4-FFF2-40B4-BE49-F238E27FC236}">
                  <a16:creationId xmlns:a16="http://schemas.microsoft.com/office/drawing/2014/main" id="{4A6C52B6-5BA2-36C3-C346-CD49C59051CC}"/>
                </a:ext>
              </a:extLst>
            </p:cNvPr>
            <p:cNvSpPr/>
            <p:nvPr/>
          </p:nvSpPr>
          <p:spPr>
            <a:xfrm>
              <a:off x="769906" y="1905356"/>
              <a:ext cx="2776987" cy="2039429"/>
            </a:xfrm>
            <a:prstGeom prst="roundRect">
              <a:avLst/>
            </a:prstGeom>
            <a:solidFill>
              <a:srgbClr val="0F9ED5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6" name="Rectángulo: esquinas redondeadas 245">
              <a:extLst>
                <a:ext uri="{FF2B5EF4-FFF2-40B4-BE49-F238E27FC236}">
                  <a16:creationId xmlns:a16="http://schemas.microsoft.com/office/drawing/2014/main" id="{45781EA8-68C0-1B35-691E-FE9169408350}"/>
                </a:ext>
              </a:extLst>
            </p:cNvPr>
            <p:cNvSpPr/>
            <p:nvPr/>
          </p:nvSpPr>
          <p:spPr>
            <a:xfrm>
              <a:off x="971190" y="2178530"/>
              <a:ext cx="2705098" cy="2154446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57" name="CuadroTexto 256">
            <a:extLst>
              <a:ext uri="{FF2B5EF4-FFF2-40B4-BE49-F238E27FC236}">
                <a16:creationId xmlns:a16="http://schemas.microsoft.com/office/drawing/2014/main" id="{821BC194-581D-E0D5-2033-D0716A7DBB32}"/>
              </a:ext>
            </a:extLst>
          </p:cNvPr>
          <p:cNvSpPr txBox="1"/>
          <p:nvPr/>
        </p:nvSpPr>
        <p:spPr>
          <a:xfrm>
            <a:off x="1067879" y="2538323"/>
            <a:ext cx="2071776" cy="11367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200" dirty="0">
                <a:latin typeface="ADLaM Display"/>
                <a:ea typeface="ADLaM Display"/>
                <a:cs typeface="ADLaM Display"/>
              </a:rPr>
              <a:t>Configuración general del aula virtual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D138F30C-8FE0-A190-FBA1-EB04571FDA8F}"/>
              </a:ext>
            </a:extLst>
          </p:cNvPr>
          <p:cNvGrpSpPr/>
          <p:nvPr/>
        </p:nvGrpSpPr>
        <p:grpSpPr>
          <a:xfrm>
            <a:off x="4881830" y="1991620"/>
            <a:ext cx="2288155" cy="2053809"/>
            <a:chOff x="769906" y="1905356"/>
            <a:chExt cx="2906382" cy="2427620"/>
          </a:xfrm>
        </p:grpSpPr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D790B3B4-AF39-A162-E9AF-0CAF63CE7970}"/>
                </a:ext>
              </a:extLst>
            </p:cNvPr>
            <p:cNvSpPr/>
            <p:nvPr/>
          </p:nvSpPr>
          <p:spPr>
            <a:xfrm>
              <a:off x="769906" y="1905356"/>
              <a:ext cx="2776987" cy="2039429"/>
            </a:xfrm>
            <a:prstGeom prst="roundRect">
              <a:avLst/>
            </a:prstGeom>
            <a:solidFill>
              <a:srgbClr val="0F9ED5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Rectángulo: esquinas redondeadas 6">
              <a:extLst>
                <a:ext uri="{FF2B5EF4-FFF2-40B4-BE49-F238E27FC236}">
                  <a16:creationId xmlns:a16="http://schemas.microsoft.com/office/drawing/2014/main" id="{F8AEEF7A-141B-C7EF-7A03-E0D095C507B5}"/>
                </a:ext>
              </a:extLst>
            </p:cNvPr>
            <p:cNvSpPr/>
            <p:nvPr/>
          </p:nvSpPr>
          <p:spPr>
            <a:xfrm>
              <a:off x="971190" y="2178530"/>
              <a:ext cx="2705098" cy="2154446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6286E532-B9F3-5B27-00E9-EDD2E3B8E724}"/>
              </a:ext>
            </a:extLst>
          </p:cNvPr>
          <p:cNvSpPr txBox="1"/>
          <p:nvPr/>
        </p:nvSpPr>
        <p:spPr>
          <a:xfrm>
            <a:off x="5222935" y="2523944"/>
            <a:ext cx="1812984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200" dirty="0">
                <a:latin typeface="ADLaM Display"/>
                <a:ea typeface="ADLaM Display"/>
                <a:cs typeface="ADLaM Display"/>
              </a:rPr>
              <a:t>Recursos para contenidos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E67C9E18-AE5B-68FC-B401-B44504AE7DF8}"/>
              </a:ext>
            </a:extLst>
          </p:cNvPr>
          <p:cNvGrpSpPr/>
          <p:nvPr/>
        </p:nvGrpSpPr>
        <p:grpSpPr>
          <a:xfrm>
            <a:off x="8634321" y="1991621"/>
            <a:ext cx="2288155" cy="2053809"/>
            <a:chOff x="769906" y="1905356"/>
            <a:chExt cx="2906382" cy="2427620"/>
          </a:xfrm>
        </p:grpSpPr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1510F42F-8EBA-4BE2-59C2-E15FF5418387}"/>
                </a:ext>
              </a:extLst>
            </p:cNvPr>
            <p:cNvSpPr/>
            <p:nvPr/>
          </p:nvSpPr>
          <p:spPr>
            <a:xfrm>
              <a:off x="769906" y="1905356"/>
              <a:ext cx="2776987" cy="2039429"/>
            </a:xfrm>
            <a:prstGeom prst="roundRect">
              <a:avLst/>
            </a:prstGeom>
            <a:solidFill>
              <a:srgbClr val="0F9ED5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078C8708-8452-5DF5-3421-71DC09A5D5EE}"/>
                </a:ext>
              </a:extLst>
            </p:cNvPr>
            <p:cNvSpPr/>
            <p:nvPr/>
          </p:nvSpPr>
          <p:spPr>
            <a:xfrm>
              <a:off x="971190" y="2178530"/>
              <a:ext cx="2705098" cy="2154446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DC1EA7C-67DA-1D93-4316-159654EB7C4C}"/>
              </a:ext>
            </a:extLst>
          </p:cNvPr>
          <p:cNvSpPr txBox="1"/>
          <p:nvPr/>
        </p:nvSpPr>
        <p:spPr>
          <a:xfrm>
            <a:off x="8846027" y="2710851"/>
            <a:ext cx="2071776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200" dirty="0">
                <a:latin typeface="ADLaM Display"/>
                <a:ea typeface="ADLaM Display"/>
                <a:cs typeface="ADLaM Display"/>
              </a:rPr>
              <a:t>Recursos colaborativos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F4FFCAA6-FBD0-74CC-AE5A-55850A9A1CC8}"/>
              </a:ext>
            </a:extLst>
          </p:cNvPr>
          <p:cNvGrpSpPr/>
          <p:nvPr/>
        </p:nvGrpSpPr>
        <p:grpSpPr>
          <a:xfrm>
            <a:off x="2926508" y="4234488"/>
            <a:ext cx="2288155" cy="2053809"/>
            <a:chOff x="769906" y="1905356"/>
            <a:chExt cx="2906382" cy="2427620"/>
          </a:xfrm>
        </p:grpSpPr>
        <p:sp>
          <p:nvSpPr>
            <p:cNvPr id="14" name="Rectángulo: esquinas redondeadas 13">
              <a:extLst>
                <a:ext uri="{FF2B5EF4-FFF2-40B4-BE49-F238E27FC236}">
                  <a16:creationId xmlns:a16="http://schemas.microsoft.com/office/drawing/2014/main" id="{56E04DC2-B3C6-9ED6-3BFD-818D42D6E8A7}"/>
                </a:ext>
              </a:extLst>
            </p:cNvPr>
            <p:cNvSpPr/>
            <p:nvPr/>
          </p:nvSpPr>
          <p:spPr>
            <a:xfrm>
              <a:off x="769906" y="1905356"/>
              <a:ext cx="2776987" cy="2039429"/>
            </a:xfrm>
            <a:prstGeom prst="roundRect">
              <a:avLst/>
            </a:prstGeom>
            <a:solidFill>
              <a:srgbClr val="0F9ED5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Rectángulo: esquinas redondeadas 14">
              <a:extLst>
                <a:ext uri="{FF2B5EF4-FFF2-40B4-BE49-F238E27FC236}">
                  <a16:creationId xmlns:a16="http://schemas.microsoft.com/office/drawing/2014/main" id="{0CDAD989-9EDC-8B81-37B9-64C83E4EC690}"/>
                </a:ext>
              </a:extLst>
            </p:cNvPr>
            <p:cNvSpPr/>
            <p:nvPr/>
          </p:nvSpPr>
          <p:spPr>
            <a:xfrm>
              <a:off x="971190" y="2178530"/>
              <a:ext cx="2705098" cy="2154446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6691EB9-6825-2E5A-7AB6-95A818C2812C}"/>
              </a:ext>
            </a:extLst>
          </p:cNvPr>
          <p:cNvSpPr txBox="1"/>
          <p:nvPr/>
        </p:nvSpPr>
        <p:spPr>
          <a:xfrm>
            <a:off x="3138215" y="4824320"/>
            <a:ext cx="2071776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200" dirty="0">
                <a:latin typeface="ADLaM Display"/>
                <a:ea typeface="ADLaM Display"/>
                <a:cs typeface="ADLaM Display"/>
              </a:rPr>
              <a:t>Recursos  para la comunicación</a:t>
            </a:r>
          </a:p>
        </p:txBody>
      </p:sp>
      <p:grpSp>
        <p:nvGrpSpPr>
          <p:cNvPr id="17" name="Grupo 16">
            <a:extLst>
              <a:ext uri="{FF2B5EF4-FFF2-40B4-BE49-F238E27FC236}">
                <a16:creationId xmlns:a16="http://schemas.microsoft.com/office/drawing/2014/main" id="{121DFDC3-8394-F548-099C-73D7755C7FF0}"/>
              </a:ext>
            </a:extLst>
          </p:cNvPr>
          <p:cNvGrpSpPr/>
          <p:nvPr/>
        </p:nvGrpSpPr>
        <p:grpSpPr>
          <a:xfrm>
            <a:off x="6865904" y="4234487"/>
            <a:ext cx="2288155" cy="2053809"/>
            <a:chOff x="769906" y="1905356"/>
            <a:chExt cx="2906382" cy="2427620"/>
          </a:xfrm>
        </p:grpSpPr>
        <p:sp>
          <p:nvSpPr>
            <p:cNvPr id="18" name="Rectángulo: esquinas redondeadas 17">
              <a:extLst>
                <a:ext uri="{FF2B5EF4-FFF2-40B4-BE49-F238E27FC236}">
                  <a16:creationId xmlns:a16="http://schemas.microsoft.com/office/drawing/2014/main" id="{61319FCE-E7CE-189F-BFD0-45123CFA4A42}"/>
                </a:ext>
              </a:extLst>
            </p:cNvPr>
            <p:cNvSpPr/>
            <p:nvPr/>
          </p:nvSpPr>
          <p:spPr>
            <a:xfrm>
              <a:off x="769906" y="1905356"/>
              <a:ext cx="2776987" cy="2039429"/>
            </a:xfrm>
            <a:prstGeom prst="roundRect">
              <a:avLst/>
            </a:prstGeom>
            <a:solidFill>
              <a:srgbClr val="0F9ED5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1BB462B9-3D73-8813-028A-7AD076E607A2}"/>
                </a:ext>
              </a:extLst>
            </p:cNvPr>
            <p:cNvSpPr/>
            <p:nvPr/>
          </p:nvSpPr>
          <p:spPr>
            <a:xfrm>
              <a:off x="971190" y="2178530"/>
              <a:ext cx="2705098" cy="2154446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0" name="CuadroTexto 19">
            <a:extLst>
              <a:ext uri="{FF2B5EF4-FFF2-40B4-BE49-F238E27FC236}">
                <a16:creationId xmlns:a16="http://schemas.microsoft.com/office/drawing/2014/main" id="{270704AF-2618-8FD8-74B1-3014042ED50E}"/>
              </a:ext>
            </a:extLst>
          </p:cNvPr>
          <p:cNvSpPr txBox="1"/>
          <p:nvPr/>
        </p:nvSpPr>
        <p:spPr>
          <a:xfrm>
            <a:off x="7077611" y="4824319"/>
            <a:ext cx="2071776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200" dirty="0">
                <a:latin typeface="ADLaM Display"/>
                <a:ea typeface="ADLaM Display"/>
                <a:cs typeface="ADLaM Display"/>
              </a:rPr>
              <a:t>Recursos  para la evaluación</a:t>
            </a:r>
          </a:p>
        </p:txBody>
      </p:sp>
    </p:spTree>
    <p:extLst>
      <p:ext uri="{BB962C8B-B14F-4D97-AF65-F5344CB8AC3E}">
        <p14:creationId xmlns:p14="http://schemas.microsoft.com/office/powerpoint/2010/main" val="598742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025AA1-0810-0D63-2E8E-F032EDB34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14A6CDC-2211-9490-E840-69A816685BF2}"/>
              </a:ext>
            </a:extLst>
          </p:cNvPr>
          <p:cNvSpPr/>
          <p:nvPr/>
        </p:nvSpPr>
        <p:spPr>
          <a:xfrm>
            <a:off x="-4153" y="542826"/>
            <a:ext cx="12193596" cy="6317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/>
              <a:t>¿Qué herramientas o aplicaciones basadas en IA utilizan actualmente en su trabajo docente o administrativo?</a:t>
            </a:r>
          </a:p>
        </p:txBody>
      </p:sp>
      <p:pic>
        <p:nvPicPr>
          <p:cNvPr id="7" name="Gráfico 6" descr="Puzzle">
            <a:extLst>
              <a:ext uri="{FF2B5EF4-FFF2-40B4-BE49-F238E27FC236}">
                <a16:creationId xmlns:a16="http://schemas.microsoft.com/office/drawing/2014/main" id="{E7D037AD-67F7-BA44-13A6-CBB920CD62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 flipH="1">
            <a:off x="5124543" y="-173576"/>
            <a:ext cx="7418716" cy="7490602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72B80E69-3770-35E3-0F6E-C50C5A81F179}"/>
              </a:ext>
            </a:extLst>
          </p:cNvPr>
          <p:cNvSpPr txBox="1"/>
          <p:nvPr/>
        </p:nvSpPr>
        <p:spPr>
          <a:xfrm>
            <a:off x="552411" y="3143850"/>
            <a:ext cx="5633367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200" dirty="0">
                <a:latin typeface="ADLaM Display"/>
                <a:ea typeface="ADLaM Display"/>
                <a:cs typeface="ADLaM Display"/>
              </a:rPr>
              <a:t>¿La usan? ¿Con qué frecuencia? ¿Para qué? ¿Cómo la diseñan? ¿Qué experiencias tienen con los estudiantes? </a:t>
            </a:r>
            <a:endParaRPr lang="es-E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8C13B3B-05A3-3799-6398-3FD60C1FFC75}"/>
              </a:ext>
            </a:extLst>
          </p:cNvPr>
          <p:cNvSpPr txBox="1">
            <a:spLocks/>
          </p:cNvSpPr>
          <p:nvPr/>
        </p:nvSpPr>
        <p:spPr>
          <a:xfrm>
            <a:off x="924456" y="1320771"/>
            <a:ext cx="4894071" cy="1353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Usos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de Aula </a:t>
            </a:r>
            <a:r>
              <a:rPr lang="en-US" sz="3600" b="1" dirty="0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Abierta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para </a:t>
            </a:r>
            <a:r>
              <a:rPr lang="en-US" sz="3600" b="1" dirty="0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2671245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FD6ABC-FB37-7616-938C-9432DD318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CC40DDC-14B2-ED7C-8900-3D7FF7DD430F}"/>
              </a:ext>
            </a:extLst>
          </p:cNvPr>
          <p:cNvSpPr/>
          <p:nvPr/>
        </p:nvSpPr>
        <p:spPr>
          <a:xfrm>
            <a:off x="-4153" y="542826"/>
            <a:ext cx="12193596" cy="6317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/>
              <a:t>opera como una herramienta de apoyo que nos ayuda a simplificar tareas técnicas y a aprovechar mejor las funciones del aula virtual Moodle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AC10157-FFDD-8B78-3882-9E336C2C07E4}"/>
              </a:ext>
            </a:extLst>
          </p:cNvPr>
          <p:cNvSpPr txBox="1">
            <a:spLocks/>
          </p:cNvSpPr>
          <p:nvPr/>
        </p:nvSpPr>
        <p:spPr>
          <a:xfrm>
            <a:off x="636909" y="774432"/>
            <a:ext cx="9394183" cy="1353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El </a:t>
            </a:r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rol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de la IA </a:t>
            </a:r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en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</a:t>
            </a:r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esta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</a:t>
            </a:r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propuesta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...</a:t>
            </a:r>
          </a:p>
        </p:txBody>
      </p:sp>
      <p:pic>
        <p:nvPicPr>
          <p:cNvPr id="5" name="Gráfico 4" descr="Robot con un brazo levantado">
            <a:extLst>
              <a:ext uri="{FF2B5EF4-FFF2-40B4-BE49-F238E27FC236}">
                <a16:creationId xmlns:a16="http://schemas.microsoft.com/office/drawing/2014/main" id="{2AE66167-3CD0-3209-8FFF-1DEF656E05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54535" y="768288"/>
            <a:ext cx="6167888" cy="608162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09600D7-9089-6B7C-F79D-D278692259E0}"/>
              </a:ext>
            </a:extLst>
          </p:cNvPr>
          <p:cNvSpPr txBox="1"/>
          <p:nvPr/>
        </p:nvSpPr>
        <p:spPr>
          <a:xfrm>
            <a:off x="632602" y="2825950"/>
            <a:ext cx="6455754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200" dirty="0">
                <a:latin typeface="ADLaM Display"/>
                <a:ea typeface="ADLaM Display"/>
                <a:cs typeface="ADLaM Display"/>
              </a:rPr>
              <a:t>La IA opera como una herramienta de apoyo que nos ayuda a simplificar tareas técnicas y a aprovechar mejor las funciones del aula virtual Moodle</a:t>
            </a:r>
          </a:p>
        </p:txBody>
      </p:sp>
    </p:spTree>
    <p:extLst>
      <p:ext uri="{BB962C8B-B14F-4D97-AF65-F5344CB8AC3E}">
        <p14:creationId xmlns:p14="http://schemas.microsoft.com/office/powerpoint/2010/main" val="2162371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90078F-7F58-1683-CFD0-6B50F9340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211D45F-4630-245B-7CCB-2711EDC3068F}"/>
              </a:ext>
            </a:extLst>
          </p:cNvPr>
          <p:cNvSpPr/>
          <p:nvPr/>
        </p:nvSpPr>
        <p:spPr>
          <a:xfrm>
            <a:off x="-4153" y="542826"/>
            <a:ext cx="12193596" cy="6317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0F5B3C0-8954-575D-E5F5-4D9E69803B69}"/>
              </a:ext>
            </a:extLst>
          </p:cNvPr>
          <p:cNvSpPr txBox="1">
            <a:spLocks/>
          </p:cNvSpPr>
          <p:nvPr/>
        </p:nvSpPr>
        <p:spPr>
          <a:xfrm>
            <a:off x="924455" y="1047601"/>
            <a:ext cx="5152863" cy="6633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¡MANOS EN LA IA!</a:t>
            </a:r>
          </a:p>
        </p:txBody>
      </p:sp>
      <p:pic>
        <p:nvPicPr>
          <p:cNvPr id="5" name="Gráfico 4" descr="Portátil con teléfono y calculadora">
            <a:extLst>
              <a:ext uri="{FF2B5EF4-FFF2-40B4-BE49-F238E27FC236}">
                <a16:creationId xmlns:a16="http://schemas.microsoft.com/office/drawing/2014/main" id="{D1D60D49-34C0-084E-1B5F-A43EE6162A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77900" y="839277"/>
            <a:ext cx="6656718" cy="659920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6925C73-75BE-2087-2CE5-1228504A41E9}"/>
              </a:ext>
            </a:extLst>
          </p:cNvPr>
          <p:cNvSpPr txBox="1"/>
          <p:nvPr/>
        </p:nvSpPr>
        <p:spPr>
          <a:xfrm>
            <a:off x="445698" y="2508849"/>
            <a:ext cx="5923471" cy="36533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>
              <a:lnSpc>
                <a:spcPct val="150000"/>
              </a:lnSpc>
            </a:pPr>
            <a:endParaRPr lang="es-ES" sz="2300" dirty="0">
              <a:latin typeface="ADLaM Display"/>
              <a:ea typeface="Aptos"/>
              <a:cs typeface="Aptos"/>
            </a:endParaRPr>
          </a:p>
          <a:p>
            <a:pPr marL="228600" indent="-228600">
              <a:lnSpc>
                <a:spcPct val="150000"/>
              </a:lnSpc>
              <a:buFont typeface="Aptos"/>
              <a:buChar char="•"/>
            </a:pPr>
            <a:r>
              <a:rPr lang="es-ES" sz="2300" b="1" dirty="0">
                <a:latin typeface="ADLaM Display"/>
                <a:ea typeface="Aptos"/>
                <a:cs typeface="Aptos"/>
              </a:rPr>
              <a:t>Su computadora con app IA abierta</a:t>
            </a:r>
            <a:r>
              <a:rPr sz="2300" b="1" dirty="0">
                <a:latin typeface="ADLaM Display"/>
                <a:ea typeface="Aptos"/>
                <a:cs typeface="Aptos"/>
              </a:rPr>
              <a:t> </a:t>
            </a:r>
          </a:p>
          <a:p>
            <a:pPr marL="228600" indent="-228600">
              <a:lnSpc>
                <a:spcPct val="150000"/>
              </a:lnSpc>
              <a:buFont typeface="Aptos"/>
              <a:buChar char="•"/>
            </a:pPr>
            <a:r>
              <a:rPr lang="es-ES" sz="2300" b="1" dirty="0">
                <a:latin typeface="ADLaM Display"/>
                <a:ea typeface="Aptos"/>
                <a:cs typeface="Aptos"/>
              </a:rPr>
              <a:t>Un material breve o un </a:t>
            </a:r>
            <a:r>
              <a:rPr lang="es-ES" sz="2300" b="1" dirty="0" err="1">
                <a:latin typeface="ADLaM Display"/>
                <a:ea typeface="Aptos"/>
                <a:cs typeface="Aptos"/>
              </a:rPr>
              <a:t>tp</a:t>
            </a:r>
            <a:r>
              <a:rPr lang="es-ES" sz="2300" b="1" dirty="0">
                <a:latin typeface="ADLaM Display"/>
                <a:ea typeface="Aptos"/>
                <a:cs typeface="Aptos"/>
              </a:rPr>
              <a:t> o un parcial de su cátedra en formato digital </a:t>
            </a:r>
            <a:r>
              <a:rPr sz="2300" b="1" dirty="0">
                <a:latin typeface="ADLaM Display"/>
                <a:ea typeface="Aptos"/>
                <a:cs typeface="Aptos"/>
              </a:rPr>
              <a:t> </a:t>
            </a:r>
          </a:p>
          <a:p>
            <a:pPr marL="228600" lvl="0" indent="-228600" rtl="0">
              <a:lnSpc>
                <a:spcPct val="150000"/>
              </a:lnSpc>
              <a:buFont typeface="Aptos"/>
              <a:buChar char="•"/>
            </a:pPr>
            <a:r>
              <a:rPr lang="es-ES" sz="2300" b="1" dirty="0">
                <a:latin typeface="ADLaM Display"/>
                <a:ea typeface="Aptos"/>
                <a:cs typeface="Aptos"/>
              </a:rPr>
              <a:t>Su aula virtual en la pestaña de prueba</a:t>
            </a:r>
            <a:r>
              <a:rPr sz="2300" b="1" dirty="0">
                <a:latin typeface="ADLaM Display"/>
                <a:ea typeface="Aptos"/>
                <a:cs typeface="Aptos"/>
              </a:rPr>
              <a:t> </a:t>
            </a:r>
          </a:p>
          <a:p>
            <a:pPr marL="228600" lvl="0" indent="-228600" rtl="0">
              <a:lnSpc>
                <a:spcPct val="150000"/>
              </a:lnSpc>
              <a:buFont typeface="Aptos"/>
              <a:buChar char="•"/>
            </a:pPr>
            <a:r>
              <a:rPr lang="es-ES" sz="2300" b="1" dirty="0">
                <a:latin typeface="ADLaM Display"/>
                <a:ea typeface="Aptos"/>
                <a:cs typeface="Aptos"/>
              </a:rPr>
              <a:t>Su block de notas de la computadora </a:t>
            </a:r>
            <a:r>
              <a:rPr sz="2300" b="1" dirty="0">
                <a:latin typeface="ADLaM Display"/>
                <a:ea typeface="Aptos"/>
                <a:cs typeface="Aptos"/>
              </a:rPr>
              <a:t> </a:t>
            </a:r>
          </a:p>
          <a:p>
            <a:pPr>
              <a:lnSpc>
                <a:spcPct val="150000"/>
              </a:lnSpc>
            </a:pPr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065A33A-3B1C-09FC-0CBE-C1319C11EE4D}"/>
              </a:ext>
            </a:extLst>
          </p:cNvPr>
          <p:cNvSpPr txBox="1"/>
          <p:nvPr/>
        </p:nvSpPr>
        <p:spPr>
          <a:xfrm>
            <a:off x="445698" y="2206925"/>
            <a:ext cx="7921924" cy="7232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200" baseline="0" dirty="0">
                <a:latin typeface="ADLaM Display"/>
              </a:rPr>
              <a:t>Para comenzar, necesitamos que dispongan de:  </a:t>
            </a:r>
            <a:endParaRPr lang="es-ES" sz="2200" dirty="0"/>
          </a:p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5826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C79754-FB73-D86D-1C1A-1D3FF1480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AAB53EA-67E8-DDCD-E191-9AF2FAA14645}"/>
              </a:ext>
            </a:extLst>
          </p:cNvPr>
          <p:cNvSpPr/>
          <p:nvPr/>
        </p:nvSpPr>
        <p:spPr>
          <a:xfrm>
            <a:off x="-4153" y="542826"/>
            <a:ext cx="12193596" cy="6317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/>
              <a:t>¿Qué herramientas o aplicaciones basadas en IA utilizan actualmente en su trabajo docente o administrativo?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B3241D3-6912-BA66-1D5A-E01275843791}"/>
              </a:ext>
            </a:extLst>
          </p:cNvPr>
          <p:cNvSpPr txBox="1">
            <a:spLocks/>
          </p:cNvSpPr>
          <p:nvPr/>
        </p:nvSpPr>
        <p:spPr>
          <a:xfrm>
            <a:off x="1255135" y="846318"/>
            <a:ext cx="3959542" cy="6633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Puesta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</a:t>
            </a:r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en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</a:t>
            </a:r>
            <a:r>
              <a:rPr lang="en-US" sz="3600" b="1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común</a:t>
            </a:r>
            <a:endParaRPr lang="es-ES" sz="3600" err="1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A1A0C39-7300-7E8F-1A77-A8F14919ADD1}"/>
              </a:ext>
            </a:extLst>
          </p:cNvPr>
          <p:cNvSpPr txBox="1"/>
          <p:nvPr/>
        </p:nvSpPr>
        <p:spPr>
          <a:xfrm>
            <a:off x="681806" y="1907398"/>
            <a:ext cx="5087027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+mn-lt"/>
                <a:cs typeface="+mn-lt"/>
              </a:rPr>
              <a:t>¿Qué ideas y desafíos se llevan del laboratorio?</a:t>
            </a:r>
          </a:p>
        </p:txBody>
      </p:sp>
      <p:pic>
        <p:nvPicPr>
          <p:cNvPr id="5" name="Gráfico 4" descr="Dos globos de conversación">
            <a:extLst>
              <a:ext uri="{FF2B5EF4-FFF2-40B4-BE49-F238E27FC236}">
                <a16:creationId xmlns:a16="http://schemas.microsoft.com/office/drawing/2014/main" id="{881B4671-E959-9890-B573-778752C145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70588" y="4494"/>
            <a:ext cx="8410754" cy="841075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A9DAB05-0B5C-7F19-4F71-511F7163D925}"/>
              </a:ext>
            </a:extLst>
          </p:cNvPr>
          <p:cNvSpPr txBox="1"/>
          <p:nvPr/>
        </p:nvSpPr>
        <p:spPr>
          <a:xfrm>
            <a:off x="509277" y="3258868"/>
            <a:ext cx="5446460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+mn-lt"/>
                <a:cs typeface="+mn-lt"/>
              </a:rPr>
              <a:t>¿Qué aprendizajes, dudas o proyecciones surgieron hoy?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361E3F5-EA00-5834-A6F5-7A7A1E96D182}"/>
              </a:ext>
            </a:extLst>
          </p:cNvPr>
          <p:cNvSpPr txBox="1"/>
          <p:nvPr/>
        </p:nvSpPr>
        <p:spPr>
          <a:xfrm>
            <a:off x="509276" y="4840377"/>
            <a:ext cx="5446461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+mn-lt"/>
                <a:cs typeface="+mn-lt"/>
              </a:rPr>
              <a:t>¿Hubo algo que los sorprendió o que cambió su percepción sobre la IA?</a:t>
            </a:r>
          </a:p>
        </p:txBody>
      </p:sp>
    </p:spTree>
    <p:extLst>
      <p:ext uri="{BB962C8B-B14F-4D97-AF65-F5344CB8AC3E}">
        <p14:creationId xmlns:p14="http://schemas.microsoft.com/office/powerpoint/2010/main" val="1362286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A83583-EF48-417C-A4D0-85516A1CF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AE51FBE-7895-0E75-6029-C5B5D19EBC12}"/>
              </a:ext>
            </a:extLst>
          </p:cNvPr>
          <p:cNvSpPr/>
          <p:nvPr/>
        </p:nvSpPr>
        <p:spPr>
          <a:xfrm>
            <a:off x="-4153" y="629091"/>
            <a:ext cx="12193596" cy="65046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/>
              <a:t>¿Qué herramientas o aplicaciones basadas en IA utilizan actualmente en su trabajo docente o administrativo?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C64E1C7-B584-C5D3-1C4E-F22B725C5C1F}"/>
              </a:ext>
            </a:extLst>
          </p:cNvPr>
          <p:cNvSpPr txBox="1">
            <a:spLocks/>
          </p:cNvSpPr>
          <p:nvPr/>
        </p:nvSpPr>
        <p:spPr>
          <a:xfrm>
            <a:off x="766306" y="918205"/>
            <a:ext cx="5483542" cy="663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A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¡</a:t>
            </a:r>
            <a:r>
              <a:rPr lang="en-US" sz="3600" b="1" dirty="0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Fechas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 </a:t>
            </a:r>
            <a:r>
              <a:rPr lang="en-US" sz="3600" b="1" dirty="0" err="1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importantes</a:t>
            </a:r>
            <a:r>
              <a:rPr lang="en-US" sz="3600" b="1" dirty="0">
                <a:solidFill>
                  <a:srgbClr val="486D7F"/>
                </a:solidFill>
                <a:latin typeface="ADLaM Display"/>
                <a:ea typeface="ADLaM Display"/>
                <a:cs typeface="ADLaM Display"/>
              </a:rPr>
              <a:t>!</a:t>
            </a:r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B641BFB-DDB3-DA16-1C22-EEBC5917356E}"/>
              </a:ext>
            </a:extLst>
          </p:cNvPr>
          <p:cNvSpPr txBox="1"/>
          <p:nvPr/>
        </p:nvSpPr>
        <p:spPr>
          <a:xfrm>
            <a:off x="365505" y="1893018"/>
            <a:ext cx="6294726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ADLaM Display"/>
                <a:cs typeface="ADLaM Display"/>
              </a:rPr>
              <a:t>Espacios de consulta presencial </a:t>
            </a:r>
            <a:endParaRPr lang="es-ES"/>
          </a:p>
        </p:txBody>
      </p:sp>
      <p:pic>
        <p:nvPicPr>
          <p:cNvPr id="4" name="Gráfico 3" descr="Lámpara de escritorio">
            <a:extLst>
              <a:ext uri="{FF2B5EF4-FFF2-40B4-BE49-F238E27FC236}">
                <a16:creationId xmlns:a16="http://schemas.microsoft.com/office/drawing/2014/main" id="{3368531F-C881-75A1-AC92-BF40C0DC87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5722188" y="711679"/>
            <a:ext cx="6469811" cy="632603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F66570C-BC45-B536-4380-98C5226E116D}"/>
              </a:ext>
            </a:extLst>
          </p:cNvPr>
          <p:cNvSpPr txBox="1"/>
          <p:nvPr/>
        </p:nvSpPr>
        <p:spPr>
          <a:xfrm>
            <a:off x="451768" y="4437810"/>
            <a:ext cx="6294726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ADLaM Display"/>
                <a:cs typeface="ADLaM Display"/>
              </a:rPr>
              <a:t>1ra fecha de cierre para entregas</a:t>
            </a:r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DD4301E-5532-1476-71AF-C8CDB91414BB}"/>
              </a:ext>
            </a:extLst>
          </p:cNvPr>
          <p:cNvSpPr txBox="1"/>
          <p:nvPr/>
        </p:nvSpPr>
        <p:spPr>
          <a:xfrm>
            <a:off x="423012" y="3186978"/>
            <a:ext cx="6179708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ADLaM Display"/>
                <a:cs typeface="ADLaM Display"/>
              </a:rPr>
              <a:t>Finalización del curso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8E84FDA-6E02-1038-7DF8-0BD8B2A0A2DC}"/>
              </a:ext>
            </a:extLst>
          </p:cNvPr>
          <p:cNvSpPr txBox="1"/>
          <p:nvPr/>
        </p:nvSpPr>
        <p:spPr>
          <a:xfrm>
            <a:off x="538032" y="5602376"/>
            <a:ext cx="6294726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000" dirty="0">
                <a:latin typeface="ADLaM Display"/>
                <a:ea typeface="ADLaM Display"/>
                <a:cs typeface="ADLaM Display"/>
              </a:rPr>
              <a:t>Fecha límite para entregas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C20B436-1228-5CA0-161D-3E165602A0FE}"/>
              </a:ext>
            </a:extLst>
          </p:cNvPr>
          <p:cNvSpPr txBox="1"/>
          <p:nvPr/>
        </p:nvSpPr>
        <p:spPr>
          <a:xfrm>
            <a:off x="854334" y="2324338"/>
            <a:ext cx="531706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solidFill>
                  <a:srgbClr val="0F9ED5"/>
                </a:solidFill>
                <a:latin typeface="ADLaM Display"/>
                <a:ea typeface="ADLaM Display"/>
                <a:cs typeface="ADLaM Display"/>
              </a:rPr>
              <a:t>2 y 9 de diciembre (</a:t>
            </a:r>
            <a:r>
              <a:rPr lang="es-ES" sz="2800" err="1">
                <a:solidFill>
                  <a:srgbClr val="0F9ED5"/>
                </a:solidFill>
                <a:latin typeface="ADLaM Display"/>
                <a:ea typeface="ADLaM Display"/>
                <a:cs typeface="ADLaM Display"/>
              </a:rPr>
              <a:t>MyTE</a:t>
            </a:r>
            <a:r>
              <a:rPr lang="es-ES" sz="2800" dirty="0">
                <a:solidFill>
                  <a:srgbClr val="0F9ED5"/>
                </a:solidFill>
                <a:latin typeface="ADLaM Display"/>
                <a:ea typeface="ADLaM Display"/>
                <a:cs typeface="ADLaM Display"/>
              </a:rPr>
              <a:t>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0E23366-3EF9-BC92-A668-F80AA5FBFF7C}"/>
              </a:ext>
            </a:extLst>
          </p:cNvPr>
          <p:cNvSpPr txBox="1"/>
          <p:nvPr/>
        </p:nvSpPr>
        <p:spPr>
          <a:xfrm>
            <a:off x="1026861" y="3618299"/>
            <a:ext cx="531706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solidFill>
                  <a:srgbClr val="0F9ED5"/>
                </a:solidFill>
                <a:latin typeface="ADLaM Display"/>
                <a:ea typeface="ADLaM Display"/>
                <a:cs typeface="ADLaM Display"/>
              </a:rPr>
              <a:t>12 de diciembre 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8869298-24DA-CAFE-A73B-F19608CFBEB7}"/>
              </a:ext>
            </a:extLst>
          </p:cNvPr>
          <p:cNvSpPr txBox="1"/>
          <p:nvPr/>
        </p:nvSpPr>
        <p:spPr>
          <a:xfrm>
            <a:off x="940597" y="4854752"/>
            <a:ext cx="531706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solidFill>
                  <a:srgbClr val="0F9ED5"/>
                </a:solidFill>
                <a:latin typeface="ADLaM Display"/>
                <a:ea typeface="ADLaM Display"/>
                <a:cs typeface="ADLaM Display"/>
              </a:rPr>
              <a:t>12 de diciembre 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F7CF909-412E-EF22-C28B-07B1F70D0A6B}"/>
              </a:ext>
            </a:extLst>
          </p:cNvPr>
          <p:cNvSpPr txBox="1"/>
          <p:nvPr/>
        </p:nvSpPr>
        <p:spPr>
          <a:xfrm>
            <a:off x="1026861" y="6019318"/>
            <a:ext cx="531706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solidFill>
                  <a:srgbClr val="0F9ED5"/>
                </a:solidFill>
                <a:latin typeface="ADLaM Display"/>
                <a:ea typeface="ADLaM Display"/>
                <a:cs typeface="ADLaM Display"/>
              </a:rPr>
              <a:t>20 de febrero</a:t>
            </a:r>
          </a:p>
        </p:txBody>
      </p:sp>
    </p:spTree>
    <p:extLst>
      <p:ext uri="{BB962C8B-B14F-4D97-AF65-F5344CB8AC3E}">
        <p14:creationId xmlns:p14="http://schemas.microsoft.com/office/powerpoint/2010/main" val="22657348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25526e-eb56-4fb8-91f3-73ebfe78a08f">
      <Terms xmlns="http://schemas.microsoft.com/office/infopath/2007/PartnerControls"/>
    </lcf76f155ced4ddcb4097134ff3c332f>
    <SharedWithUsers xmlns="4f97a3bc-0e7b-4492-9066-d65f1008d1ee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81DC97E76DAB541B6B8C471E0A1A58B" ma:contentTypeVersion="13" ma:contentTypeDescription="Crear nuevo documento." ma:contentTypeScope="" ma:versionID="80c4a61ba084f1a73a553b7924319462">
  <xsd:schema xmlns:xsd="http://www.w3.org/2001/XMLSchema" xmlns:xs="http://www.w3.org/2001/XMLSchema" xmlns:p="http://schemas.microsoft.com/office/2006/metadata/properties" xmlns:ns2="b925526e-eb56-4fb8-91f3-73ebfe78a08f" xmlns:ns3="4f97a3bc-0e7b-4492-9066-d65f1008d1ee" targetNamespace="http://schemas.microsoft.com/office/2006/metadata/properties" ma:root="true" ma:fieldsID="b13ae630ef2cec1d6348788a8b627965" ns2:_="" ns3:_="">
    <xsd:import namespace="b925526e-eb56-4fb8-91f3-73ebfe78a08f"/>
    <xsd:import namespace="4f97a3bc-0e7b-4492-9066-d65f1008d1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25526e-eb56-4fb8-91f3-73ebfe78a0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Etiquetas de imagen" ma:readOnly="false" ma:fieldId="{5cf76f15-5ced-4ddc-b409-7134ff3c332f}" ma:taxonomyMulti="true" ma:sspId="00098dbd-2f85-4b82-844a-30d48e5cef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97a3bc-0e7b-4492-9066-d65f1008d1e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AA16CF-D59E-4C52-A3F4-4E192E04063C}">
  <ds:schemaRefs>
    <ds:schemaRef ds:uri="http://schemas.microsoft.com/office/2006/metadata/properties"/>
    <ds:schemaRef ds:uri="http://schemas.microsoft.com/office/infopath/2007/PartnerControls"/>
    <ds:schemaRef ds:uri="b925526e-eb56-4fb8-91f3-73ebfe78a08f"/>
    <ds:schemaRef ds:uri="4f97a3bc-0e7b-4492-9066-d65f1008d1ee"/>
  </ds:schemaRefs>
</ds:datastoreItem>
</file>

<file path=customXml/itemProps2.xml><?xml version="1.0" encoding="utf-8"?>
<ds:datastoreItem xmlns:ds="http://schemas.openxmlformats.org/officeDocument/2006/customXml" ds:itemID="{D71BE40B-65CA-4FA8-9AD6-FC4E7FB5CB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EAE92B-32BA-40DA-99CF-A16FCEA17C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25526e-eb56-4fb8-91f3-73ebfe78a08f"/>
    <ds:schemaRef ds:uri="4f97a3bc-0e7b-4492-9066-d65f1008d1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0</Words>
  <Application>Microsoft Office PowerPoint</Application>
  <PresentationFormat>Panorámica</PresentationFormat>
  <Paragraphs>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Pablo Bates</dc:creator>
  <cp:lastModifiedBy>Pablo Bates</cp:lastModifiedBy>
  <cp:revision>730</cp:revision>
  <dcterms:created xsi:type="dcterms:W3CDTF">2024-09-11T11:56:43Z</dcterms:created>
  <dcterms:modified xsi:type="dcterms:W3CDTF">2025-11-27T14:48:56Z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0x010100281DC97E76DAB541B6B8C471E0A1A58B</vt:lpwstr>
  </property>
  <property fmtid="{D5CDD505-2E9C-101B-9397-08002B2CF9AE}" pid="3" name="Order">
    <vt:r8>134000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MediaServiceImageTags">
    <vt:lpwstr/>
  </property>
</Properties>
</file>