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97915-7DCA-9B26-7CA9-673C7DA2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4434BB-BA1C-A81C-FE5A-2497D3843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AD2EB-BADE-7238-537D-8E5D5C9C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0D9CA-10D2-B529-9582-4319618A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DDE84-0DD0-74E3-A48F-E024D16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908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C0452-3432-EDB5-7376-93599766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7B74F2-92A8-AB7A-6612-46FD3D153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12F13-8822-7E37-3EC2-CF1BDFBF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2A289E-7BC1-E730-A435-0396DDCF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8296B-DDCA-E772-DF43-CCF134DF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12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5F5044-3E73-2B69-5506-FD7689926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83749D-A811-31EB-28DC-AC506B169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0FD271-44CD-0F29-B606-F32C0B84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77E3B-1509-AF97-1BE4-3E7013F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91354-E493-564B-1413-FDD3A0F0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704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4F4B9-6208-3F9F-CCD1-23330FD5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A91C3-4898-F891-1A3F-FACA528C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A6B369-810B-C6A5-8587-63E7E317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F71F93-359A-9004-14D1-64B6EF83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5A124-866A-461B-66A9-3A622A13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56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7F615-73ED-4264-A471-43E0F7BB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130177-57E3-A672-F35D-DB84B4B9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5FBF4-A286-07E1-2425-A932CD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E6C3E4-BBF2-CF41-BA4C-40B018E8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FE9C64-6AA3-3B1E-63C4-982FD10C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899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60D51-E181-D62B-4DE4-27C25D78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1828B-BD06-5339-F630-21021FD88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669E87-057E-ACFA-9484-2584BA1A0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1CE75E-0F59-4801-51F8-5CECFC09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26657F-F76A-497B-6282-2485FE33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F5D6E9-E8D4-CFD1-E80A-C3FBB568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28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FFD91-CC23-E9B6-CEFA-98C81823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3B2969-27D0-8FB7-184D-A2EC5588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F3EAF4-C52F-EBC0-4FEC-786AC646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663A99-2447-E825-3915-2D927A7E4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37AF46-C543-152B-837A-9A307A437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16F5D6-B813-CFA9-10A9-1D4977BC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DD771C-6853-8EDB-429C-F0CB5C46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FD5250-B67C-4A18-66AF-EFFE3EDC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84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954FB-7B25-15A6-4569-9063054A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29E421-5BC0-E5D8-851C-10A1D83E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900874-BBD6-1970-A2E0-7B595D2A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688B12-EB83-DAEF-6D7D-EEEFE398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14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FD9B0A-F5E2-2B72-CA6E-C25E632F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6DF443-1776-EF79-F3F1-FA1C4BAB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5E1E33-FB66-78E2-A616-86B64E15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89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4F978-540A-E436-5B26-3DFB11D2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0B5D5-E095-27EE-726C-5B6C2BFC8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974E7F-0497-59DE-3290-6844E6D2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E9DA53-54D1-A3B9-3B6A-EF37E108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CAA3A2-D0EC-93CB-7248-7A35E5BE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5D5937-0695-BDCF-155A-FAE887F8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20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D81E7-4C48-8F7E-6E8B-07B98733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8D4EF1-0EC3-E4A0-658B-CCCA06167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279E82-FD8E-7CA8-27CB-B7F264E86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9BAFB4-447E-DEFE-C93E-9711C6B8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74E8B0-8FA5-E478-6BE5-91CD77E7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FE87AE-FE21-039E-5D51-6284B401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204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9E42A5-9A4E-3722-4DB2-39BCCD6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405D74-C1F2-B9F6-D0BD-B1BD4741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61CEEF-528B-BB5D-18AB-9CF8D0123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E254-4C51-45A1-9B1B-48EA608E44B1}" type="datetimeFigureOut">
              <a:rPr lang="es-AR" smtClean="0"/>
              <a:t>21/2/2025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1D751-3CE6-C72A-967F-10029BED8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030547-608A-FB0A-7E16-A44FC7193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DA393-55B5-4A1C-9A03-FE34268D748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082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37675-D5F0-C4ED-798E-F5B106D7F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E57272-6C80-C189-F022-7681A7557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E02BD3-4CB2-91E2-8BD5-B547191E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1" y="2436845"/>
            <a:ext cx="10947918" cy="19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1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408112-AC91-0670-3780-97B39B5C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05" y="226367"/>
            <a:ext cx="5735550" cy="5746730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A_1.11.mp3">
            <a:hlinkClick r:id="" action="ppaction://media"/>
            <a:extLst>
              <a:ext uri="{FF2B5EF4-FFF2-40B4-BE49-F238E27FC236}">
                <a16:creationId xmlns:a16="http://schemas.microsoft.com/office/drawing/2014/main" id="{DDC0A0A7-EF19-192C-3F14-2A24780D2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2264" y="2204864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2AFE4-B40B-EE9D-36F7-D9ABA2C9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5235677"/>
            <a:ext cx="5847585" cy="133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3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43306-ADC6-7C05-48D3-8407DAF4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LISTENING</a:t>
            </a:r>
            <a:r>
              <a:rPr lang="es-AR" dirty="0"/>
              <a:t> AND </a:t>
            </a:r>
            <a:r>
              <a:rPr lang="es-AR" b="1" dirty="0"/>
              <a:t>SPEAKING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9E31B5-2138-FA9C-6867-B014086CF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64" y="1362269"/>
            <a:ext cx="4198777" cy="5355772"/>
          </a:xfrm>
        </p:spPr>
      </p:pic>
      <p:pic>
        <p:nvPicPr>
          <p:cNvPr id="9" name="EF4e_ElemSB_1.2">
            <a:hlinkClick r:id="" action="ppaction://media"/>
            <a:extLst>
              <a:ext uri="{FF2B5EF4-FFF2-40B4-BE49-F238E27FC236}">
                <a16:creationId xmlns:a16="http://schemas.microsoft.com/office/drawing/2014/main" id="{71629944-80BD-01E0-5B11-843DF77E8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>
            <a:off x="9604002" y="10279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8553A8-962F-7549-1D67-5306340A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61" y="121298"/>
            <a:ext cx="4306287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A4CD23-DCC0-4721-38FA-0D18104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5" y="116633"/>
            <a:ext cx="5378209" cy="645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61A30EC-F0A8-0870-9A26-D89AD3B32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9" y="5427406"/>
            <a:ext cx="6391493" cy="130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8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AF68001-ACDD-ECF8-F53C-EE890218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04" y="548679"/>
            <a:ext cx="6483796" cy="30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FAE46-3A1E-0BA6-5CFE-142959D8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04" y="4021947"/>
            <a:ext cx="6483796" cy="20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A_1.4.mp3">
            <a:hlinkClick r:id="" action="ppaction://media"/>
            <a:extLst>
              <a:ext uri="{FF2B5EF4-FFF2-40B4-BE49-F238E27FC236}">
                <a16:creationId xmlns:a16="http://schemas.microsoft.com/office/drawing/2014/main" id="{12F11847-CDD7-07CC-4B83-A0291D466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7441" y="5489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6B09CB-E846-E8BB-642A-3EEB1C5A1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02" y="0"/>
            <a:ext cx="2931795" cy="6858000"/>
          </a:xfrm>
          <a:prstGeom prst="rect">
            <a:avLst/>
          </a:prstGeom>
        </p:spPr>
      </p:pic>
      <p:pic>
        <p:nvPicPr>
          <p:cNvPr id="4" name="EF4e_ElemSB_1.10">
            <a:hlinkClick r:id="" action="ppaction://media"/>
            <a:extLst>
              <a:ext uri="{FF2B5EF4-FFF2-40B4-BE49-F238E27FC236}">
                <a16:creationId xmlns:a16="http://schemas.microsoft.com/office/drawing/2014/main" id="{25016E28-0742-7A15-1407-129510284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1215" y="879864"/>
            <a:ext cx="487363" cy="487363"/>
          </a:xfrm>
          <a:prstGeom prst="rect">
            <a:avLst/>
          </a:prstGeom>
        </p:spPr>
      </p:pic>
      <p:pic>
        <p:nvPicPr>
          <p:cNvPr id="5" name="EF4e_ElemSB_1.14">
            <a:hlinkClick r:id="" action="ppaction://media"/>
            <a:extLst>
              <a:ext uri="{FF2B5EF4-FFF2-40B4-BE49-F238E27FC236}">
                <a16:creationId xmlns:a16="http://schemas.microsoft.com/office/drawing/2014/main" id="{3320B185-3124-2DC0-89D0-4A61B9F01B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0757" y="2717995"/>
            <a:ext cx="487363" cy="487363"/>
          </a:xfrm>
          <a:prstGeom prst="rect">
            <a:avLst/>
          </a:prstGeom>
        </p:spPr>
      </p:pic>
      <p:pic>
        <p:nvPicPr>
          <p:cNvPr id="6" name="EF4e_ElemSB_1.15">
            <a:hlinkClick r:id="" action="ppaction://media"/>
            <a:extLst>
              <a:ext uri="{FF2B5EF4-FFF2-40B4-BE49-F238E27FC236}">
                <a16:creationId xmlns:a16="http://schemas.microsoft.com/office/drawing/2014/main" id="{CBCDA89E-E32C-5968-09C0-1B442966DF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0756" y="41294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4C5635A-294D-97DC-AD86-19A65218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6" y="529466"/>
            <a:ext cx="9925825" cy="57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C24B40-7EFD-A7F3-AD23-C2DA8EFB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189" y="1640536"/>
            <a:ext cx="4372585" cy="981212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674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F59220-536C-52F8-67BE-FC2EC04A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7" y="354093"/>
            <a:ext cx="5798214" cy="448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A_1.10.mp3">
            <a:hlinkClick r:id="" action="ppaction://media"/>
            <a:extLst>
              <a:ext uri="{FF2B5EF4-FFF2-40B4-BE49-F238E27FC236}">
                <a16:creationId xmlns:a16="http://schemas.microsoft.com/office/drawing/2014/main" id="{7F36D491-01A6-D606-181A-43BA56C6B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8328" y="60392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9BD6D-4D07-7947-521F-77E31610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16" y="2799184"/>
            <a:ext cx="6160449" cy="345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7EED43-C9CC-EF67-309C-9FFDECC2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21" y="571612"/>
            <a:ext cx="4930840" cy="57147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16A9238-BCAF-2790-2CCE-5431FFC7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976" y="571612"/>
            <a:ext cx="3629532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67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</Words>
  <Application>Microsoft Office PowerPoint</Application>
  <PresentationFormat>Panorámica</PresentationFormat>
  <Paragraphs>1</Paragraphs>
  <Slides>10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LISTENING AND SPEAKING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  Welcome to the class</dc:title>
  <dc:creator>Andrea</dc:creator>
  <cp:lastModifiedBy>Andrea</cp:lastModifiedBy>
  <cp:revision>2</cp:revision>
  <dcterms:created xsi:type="dcterms:W3CDTF">2025-02-21T15:36:53Z</dcterms:created>
  <dcterms:modified xsi:type="dcterms:W3CDTF">2025-02-21T16:50:06Z</dcterms:modified>
</cp:coreProperties>
</file>