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2" r:id="rId3"/>
    <p:sldId id="278" r:id="rId4"/>
    <p:sldId id="279" r:id="rId5"/>
    <p:sldId id="280" r:id="rId6"/>
    <p:sldId id="281" r:id="rId7"/>
    <p:sldId id="274" r:id="rId8"/>
    <p:sldId id="275" r:id="rId9"/>
    <p:sldId id="276" r:id="rId10"/>
    <p:sldId id="277" r:id="rId11"/>
    <p:sldId id="261" r:id="rId12"/>
    <p:sldId id="263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00FF00"/>
    <a:srgbClr val="FF99CC"/>
    <a:srgbClr val="ED1F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-38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5EA2932-EFA7-4AAA-B53C-268C2224F3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D804D82E-C623-4ABA-8D43-D4834467A0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9A242687-1E8B-4477-93C2-37A97219D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28/5/2025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CE2C138D-974B-4924-AE65-9358E0F1B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29CBD001-A79F-4388-9CAD-6EDD0B976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2672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F648D42-8E6F-4C5B-A8DF-8245FEA8F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0190F623-01DD-4787-9B1C-8BF301C571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2C0DC891-3450-4C73-8BCD-E8B051991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28/5/2025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A28C32E0-ACC8-449B-A707-EFF2C4070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21CB203C-DC95-433A-AD68-9C802830F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34383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C8FB7D84-85FF-4C7D-9934-D3F534B567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A71ADE79-22C9-4C5F-9AF2-2E4FF67AD2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96075B5E-451A-4FF9-96DA-5CE91F9F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28/5/2025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3EA720B9-42C1-4E50-9B05-D2799D120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6F16E898-10AF-4B61-8F89-6B36E53A8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80617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BD5D6E2-FA86-4AB7-A2D6-F9659748C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29D9673D-321B-478E-A3E4-C65BADB672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0C4ABD08-7B58-48C5-8D4F-88B2657E8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28/5/2025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5FC8E6DF-DB1C-48F3-B578-8033A69C6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7A3BD4CF-EEA3-4364-ACEE-B03E48C24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57985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55D242D-5989-4FDD-B18B-59D7CEA72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9FDE4696-F90B-44A4-82B5-7F371D6320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D4B8A297-EBD2-4CCE-AA38-A554D432E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28/5/2025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21799933-E717-4737-82D5-0D0938738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CEF53875-6D6F-443F-AAC7-D377237D1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66734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C606B74-9ACA-4140-8BFE-FC030C4CB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78D23004-D379-4A63-A735-3730838115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4990138B-0EB5-4D31-A211-F8C2D5AED7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0B087435-5D9D-4F4E-A2E7-290FF8512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28/5/2025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364A7599-8196-4EAC-9714-9E45DBFBE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40028075-3777-465C-BD42-70127F109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53416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6EBE993-BC5A-4946-B0F3-C98F441C3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F1B5C84B-7A3C-4512-B4EE-7DDC749963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026D4215-A9C5-4422-A348-07780D2A4F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43EBC34B-3DE2-40EC-9A5D-F17B29DC98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52C990E8-E333-40FD-A4E3-FBAB7821A5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51AB47C6-5805-4A88-9AF3-E0AC48B00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28/5/2025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3F7E7033-BFCD-4433-9298-A575956AC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7F626640-4176-48C0-8E37-9EB7114C6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5053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FD2E7D4-B59F-4987-9510-5614C5C61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9F01A35B-AF89-413E-887A-3DA3661B4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28/5/2025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7F75FED3-3B2A-4380-8530-391238696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16D9A11A-975E-44E0-AE16-9B9268FBF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94898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73DD02FE-0DC1-4A50-B440-973BFC1BB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28/5/2025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D2E68D2D-6C81-46EC-8E99-3FAD2D7EE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431DCED9-884A-4715-B701-8F27A989D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55890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41A07D1-F0A9-486B-BA92-0F28DD7F0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81DB9A9F-44E8-4423-A5DC-642FCD5CD4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8DD02BA7-58E0-413E-BEB2-84C97D11EF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E182F90E-542C-49B6-AE46-F82EDF9A6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28/5/2025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AECFA7F7-190C-4EBE-8A5E-9BC09CE8A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013E481B-8A0A-46DA-9B48-AF8459B64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373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E23B662-1520-46AE-A7D3-8060B2E97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B18E600D-C1D2-403F-8F82-20B9476F41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B11BCDF6-4EFC-459A-9B39-53744BD270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FE912A84-9F34-4072-B872-8D69A236F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28/5/2025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7CB3F0A7-D72B-429A-A355-9D4F1D5BA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B3D006E2-D3EE-47C6-8BE7-B36AFD0F5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27303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D28C43FC-7C1F-4283-8B93-0DEE87A4F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B962A8BF-2423-45A1-AF69-B80827BB1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67A1A1D0-ADE6-43C2-A333-078F2AF605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AA118-E99A-4B95-950B-F5DB93412EBF}" type="datetimeFigureOut">
              <a:rPr lang="es-AR" smtClean="0"/>
              <a:t>28/5/2025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B0786B43-1B65-40CC-AC3C-3FB5F4F30B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FBF362B3-50FD-428C-A5BE-B26D1F78DA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15583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18.pn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8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202" y="5077326"/>
            <a:ext cx="6402388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8" y="516356"/>
            <a:ext cx="9801225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781" y="3404938"/>
            <a:ext cx="3965954" cy="2634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896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505326" y="363915"/>
            <a:ext cx="11141242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/>
              <a:t>It was my girlfriend's birthday last Saturday,</a:t>
            </a:r>
          </a:p>
          <a:p>
            <a:r>
              <a:rPr lang="en-US" sz="2600" dirty="0"/>
              <a:t>so we </a:t>
            </a:r>
            <a:r>
              <a:rPr lang="en-US" sz="2600" dirty="0" smtClean="0"/>
              <a:t>_______________ (go) </a:t>
            </a:r>
            <a:r>
              <a:rPr lang="en-US" sz="2600" i="1" dirty="0" smtClean="0"/>
              <a:t> </a:t>
            </a:r>
            <a:r>
              <a:rPr lang="en-US" sz="2600" dirty="0"/>
              <a:t>away for the weekend.</a:t>
            </a:r>
          </a:p>
          <a:p>
            <a:r>
              <a:rPr lang="en-US" sz="2600" dirty="0" smtClean="0"/>
              <a:t>I________________ (book) </a:t>
            </a:r>
            <a:r>
              <a:rPr lang="en-US" sz="2600" dirty="0"/>
              <a:t>a hotel on the internet, and </a:t>
            </a:r>
            <a:r>
              <a:rPr lang="en-US" sz="2600" dirty="0" smtClean="0"/>
              <a:t>on Friday </a:t>
            </a:r>
            <a:r>
              <a:rPr lang="en-US" sz="2600" dirty="0"/>
              <a:t>we </a:t>
            </a:r>
            <a:r>
              <a:rPr lang="en-US" sz="2600" dirty="0" smtClean="0"/>
              <a:t>__________ (take) </a:t>
            </a:r>
            <a:r>
              <a:rPr lang="en-US" sz="2600" dirty="0"/>
              <a:t>the train to the coast. </a:t>
            </a:r>
            <a:r>
              <a:rPr lang="en-US" sz="2600" dirty="0" smtClean="0"/>
              <a:t>It was </a:t>
            </a:r>
            <a:r>
              <a:rPr lang="en-US" sz="2600" dirty="0"/>
              <a:t>quite late when we </a:t>
            </a:r>
            <a:r>
              <a:rPr lang="en-US" sz="2600" dirty="0" smtClean="0"/>
              <a:t>______________(arrive), </a:t>
            </a:r>
            <a:r>
              <a:rPr lang="en-US" sz="2600" dirty="0"/>
              <a:t>so we </a:t>
            </a:r>
            <a:r>
              <a:rPr lang="en-US" sz="2600" dirty="0" smtClean="0"/>
              <a:t>just _____________ (eat) a sandwich for dinner </a:t>
            </a:r>
            <a:r>
              <a:rPr lang="en-US" sz="2600" dirty="0"/>
              <a:t>and </a:t>
            </a:r>
            <a:r>
              <a:rPr lang="en-US" sz="2600" dirty="0" smtClean="0"/>
              <a:t>___________ (go) to bed.  The </a:t>
            </a:r>
            <a:r>
              <a:rPr lang="en-US" sz="2600" dirty="0"/>
              <a:t>next day, we </a:t>
            </a:r>
            <a:r>
              <a:rPr lang="en-US" sz="2600" dirty="0" smtClean="0"/>
              <a:t>______________ (get) up </a:t>
            </a:r>
            <a:r>
              <a:rPr lang="en-US" sz="2600" dirty="0"/>
              <a:t>early </a:t>
            </a:r>
            <a:r>
              <a:rPr lang="en-US" sz="2600" dirty="0" smtClean="0"/>
              <a:t>and ____________ (have)</a:t>
            </a:r>
            <a:endParaRPr lang="en-US" sz="2600" dirty="0"/>
          </a:p>
          <a:p>
            <a:r>
              <a:rPr lang="en-US" sz="2600" dirty="0" smtClean="0"/>
              <a:t>breakfast </a:t>
            </a:r>
            <a:r>
              <a:rPr lang="en-US" sz="2600" dirty="0"/>
              <a:t>in the hotel. It </a:t>
            </a:r>
            <a:r>
              <a:rPr lang="en-US" sz="2600" dirty="0" smtClean="0"/>
              <a:t>________ (be)  a beautiful </a:t>
            </a:r>
            <a:r>
              <a:rPr lang="en-US" sz="2600" dirty="0"/>
              <a:t>day, so we </a:t>
            </a:r>
            <a:r>
              <a:rPr lang="en-US" sz="2600" dirty="0" smtClean="0"/>
              <a:t>__________ (go) </a:t>
            </a:r>
            <a:r>
              <a:rPr lang="en-US" sz="2600" dirty="0"/>
              <a:t>to the </a:t>
            </a:r>
            <a:r>
              <a:rPr lang="en-US" sz="2600" dirty="0" smtClean="0"/>
              <a:t>beach. We ___________ (have) </a:t>
            </a:r>
            <a:r>
              <a:rPr lang="en-US" sz="2600" dirty="0"/>
              <a:t>a swim in the morning, and </a:t>
            </a:r>
            <a:r>
              <a:rPr lang="en-US" sz="2600" dirty="0" smtClean="0"/>
              <a:t>in the </a:t>
            </a:r>
            <a:r>
              <a:rPr lang="en-US" sz="2600" dirty="0"/>
              <a:t>afternoon we </a:t>
            </a:r>
            <a:r>
              <a:rPr lang="en-US" sz="2600" dirty="0" smtClean="0"/>
              <a:t>______________ (go)  </a:t>
            </a:r>
            <a:r>
              <a:rPr lang="en-US" sz="2600" dirty="0"/>
              <a:t>for a walk. In </a:t>
            </a:r>
            <a:r>
              <a:rPr lang="en-US" sz="2600" dirty="0" smtClean="0"/>
              <a:t>the evening</a:t>
            </a:r>
            <a:r>
              <a:rPr lang="en-US" sz="2600" dirty="0"/>
              <a:t>, we </a:t>
            </a:r>
            <a:r>
              <a:rPr lang="en-US" sz="2600" dirty="0" smtClean="0"/>
              <a:t>_______________ (have) </a:t>
            </a:r>
            <a:r>
              <a:rPr lang="en-US" sz="2600" dirty="0"/>
              <a:t>dinner in an </a:t>
            </a:r>
            <a:r>
              <a:rPr lang="en-US" sz="2600" dirty="0" smtClean="0"/>
              <a:t>expensive French </a:t>
            </a:r>
            <a:r>
              <a:rPr lang="en-US" sz="2600" dirty="0"/>
              <a:t>restaurant. The food </a:t>
            </a:r>
            <a:r>
              <a:rPr lang="en-US" sz="2600" dirty="0" smtClean="0"/>
              <a:t>____________ (be) </a:t>
            </a:r>
            <a:r>
              <a:rPr lang="en-US" sz="2600" dirty="0"/>
              <a:t>delicious! </a:t>
            </a:r>
            <a:r>
              <a:rPr lang="en-US" sz="2600" dirty="0" smtClean="0"/>
              <a:t>The next </a:t>
            </a:r>
            <a:r>
              <a:rPr lang="en-US" sz="2600" dirty="0"/>
              <a:t>day </a:t>
            </a:r>
            <a:r>
              <a:rPr lang="en-US" sz="2600" dirty="0" smtClean="0"/>
              <a:t>____________(be) </a:t>
            </a:r>
            <a:r>
              <a:rPr lang="en-US" sz="2600" dirty="0"/>
              <a:t>Sunday, so we </a:t>
            </a:r>
            <a:r>
              <a:rPr lang="en-US" sz="2600" dirty="0" smtClean="0"/>
              <a:t>____________ (go) back home </a:t>
            </a:r>
            <a:r>
              <a:rPr lang="en-US" sz="2600" dirty="0"/>
              <a:t>again. The weekend </a:t>
            </a:r>
            <a:r>
              <a:rPr lang="en-US" sz="2600" dirty="0" smtClean="0"/>
              <a:t>____________ (be)  </a:t>
            </a:r>
            <a:r>
              <a:rPr lang="en-US" sz="2600" dirty="0"/>
              <a:t>very short, </a:t>
            </a:r>
            <a:r>
              <a:rPr lang="en-US" sz="2600" dirty="0" smtClean="0"/>
              <a:t>but we ________ (have) </a:t>
            </a:r>
            <a:r>
              <a:rPr lang="en-US" sz="2600" dirty="0"/>
              <a:t>a great time.</a:t>
            </a:r>
            <a:endParaRPr lang="es-AR" sz="2600" dirty="0"/>
          </a:p>
        </p:txBody>
      </p:sp>
    </p:spTree>
    <p:extLst>
      <p:ext uri="{BB962C8B-B14F-4D97-AF65-F5344CB8AC3E}">
        <p14:creationId xmlns:p14="http://schemas.microsoft.com/office/powerpoint/2010/main" val="384898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F4e_ElemSB_7.1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2159" y="445168"/>
            <a:ext cx="609600" cy="6096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136" y="356578"/>
            <a:ext cx="4644190" cy="6125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20 CuadroTexto"/>
          <p:cNvSpPr txBox="1"/>
          <p:nvPr/>
        </p:nvSpPr>
        <p:spPr>
          <a:xfrm>
            <a:off x="5534526" y="749968"/>
            <a:ext cx="9175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could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5534526" y="1193251"/>
            <a:ext cx="9175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came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5534526" y="1593361"/>
            <a:ext cx="9175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drank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5534526" y="1993471"/>
            <a:ext cx="9175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felt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5534526" y="2393581"/>
            <a:ext cx="9175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found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5534526" y="2793691"/>
            <a:ext cx="9175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got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5534526" y="3170492"/>
            <a:ext cx="9175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went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5534526" y="3590123"/>
            <a:ext cx="9175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had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5534526" y="3947095"/>
            <a:ext cx="867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FF0000"/>
                </a:solidFill>
              </a:rPr>
              <a:t>k</a:t>
            </a:r>
            <a:r>
              <a:rPr lang="es-MX" sz="2000" b="1" dirty="0" err="1" smtClean="0">
                <a:solidFill>
                  <a:srgbClr val="FF0000"/>
                </a:solidFill>
              </a:rPr>
              <a:t>new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5534526" y="4347205"/>
            <a:ext cx="9175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FF0000"/>
                </a:solidFill>
              </a:rPr>
              <a:t>p</a:t>
            </a:r>
            <a:r>
              <a:rPr lang="es-MX" sz="2000" b="1" dirty="0" err="1" smtClean="0">
                <a:solidFill>
                  <a:srgbClr val="FF0000"/>
                </a:solidFill>
              </a:rPr>
              <a:t>ut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on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31" name="30 CuadroTexto"/>
          <p:cNvSpPr txBox="1"/>
          <p:nvPr/>
        </p:nvSpPr>
        <p:spPr>
          <a:xfrm>
            <a:off x="5618748" y="4765107"/>
            <a:ext cx="9175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said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5544510" y="5165217"/>
            <a:ext cx="9175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took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33" name="32 CuadroTexto"/>
          <p:cNvSpPr txBox="1"/>
          <p:nvPr/>
        </p:nvSpPr>
        <p:spPr>
          <a:xfrm>
            <a:off x="5544510" y="5585380"/>
            <a:ext cx="1121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thought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34" name="33 CuadroTexto"/>
          <p:cNvSpPr txBox="1"/>
          <p:nvPr/>
        </p:nvSpPr>
        <p:spPr>
          <a:xfrm>
            <a:off x="5646403" y="6016632"/>
            <a:ext cx="9175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wore</a:t>
            </a:r>
            <a:endParaRPr lang="es-A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869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609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F4e_ElemSB_7.1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11916" y="463025"/>
            <a:ext cx="609600" cy="609600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907" y="238376"/>
            <a:ext cx="7060030" cy="6212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8520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711" y="98478"/>
            <a:ext cx="6731668" cy="646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17 CuadroTexto"/>
          <p:cNvSpPr txBox="1"/>
          <p:nvPr/>
        </p:nvSpPr>
        <p:spPr>
          <a:xfrm>
            <a:off x="3729789" y="2234229"/>
            <a:ext cx="536608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chemeClr val="accent1"/>
                </a:solidFill>
              </a:rPr>
              <a:t>She</a:t>
            </a:r>
            <a:r>
              <a:rPr lang="es-MX" b="1" dirty="0" smtClean="0">
                <a:solidFill>
                  <a:schemeClr val="accent1"/>
                </a:solidFill>
              </a:rPr>
              <a:t> </a:t>
            </a:r>
            <a:r>
              <a:rPr lang="es-MX" b="1" dirty="0" err="1" smtClean="0">
                <a:solidFill>
                  <a:schemeClr val="accent1"/>
                </a:solidFill>
              </a:rPr>
              <a:t>didn’t</a:t>
            </a:r>
            <a:r>
              <a:rPr lang="es-MX" b="1" dirty="0" smtClean="0">
                <a:solidFill>
                  <a:schemeClr val="accent1"/>
                </a:solidFill>
              </a:rPr>
              <a:t> </a:t>
            </a:r>
            <a:r>
              <a:rPr lang="es-MX" b="1" dirty="0" err="1" smtClean="0">
                <a:solidFill>
                  <a:schemeClr val="accent1"/>
                </a:solidFill>
              </a:rPr>
              <a:t>wear</a:t>
            </a:r>
            <a:r>
              <a:rPr lang="es-MX" b="1" dirty="0" smtClean="0">
                <a:solidFill>
                  <a:schemeClr val="accent1"/>
                </a:solidFill>
              </a:rPr>
              <a:t> a red </a:t>
            </a:r>
            <a:r>
              <a:rPr lang="es-MX" b="1" dirty="0" err="1" smtClean="0">
                <a:solidFill>
                  <a:schemeClr val="accent1"/>
                </a:solidFill>
              </a:rPr>
              <a:t>dress</a:t>
            </a:r>
            <a:r>
              <a:rPr lang="es-MX" b="1" dirty="0" smtClean="0">
                <a:solidFill>
                  <a:schemeClr val="accent1"/>
                </a:solidFill>
              </a:rPr>
              <a:t>. </a:t>
            </a:r>
            <a:r>
              <a:rPr lang="es-MX" b="1" dirty="0" err="1" smtClean="0">
                <a:solidFill>
                  <a:schemeClr val="accent1"/>
                </a:solidFill>
              </a:rPr>
              <a:t>She</a:t>
            </a:r>
            <a:r>
              <a:rPr lang="es-MX" b="1" dirty="0" smtClean="0">
                <a:solidFill>
                  <a:schemeClr val="accent1"/>
                </a:solidFill>
              </a:rPr>
              <a:t> </a:t>
            </a:r>
            <a:r>
              <a:rPr lang="es-MX" b="1" dirty="0" err="1" smtClean="0">
                <a:solidFill>
                  <a:schemeClr val="accent1"/>
                </a:solidFill>
              </a:rPr>
              <a:t>wore</a:t>
            </a:r>
            <a:r>
              <a:rPr lang="es-MX" b="1" dirty="0" smtClean="0">
                <a:solidFill>
                  <a:schemeClr val="accent1"/>
                </a:solidFill>
              </a:rPr>
              <a:t> a blue </a:t>
            </a:r>
            <a:r>
              <a:rPr lang="es-MX" b="1" dirty="0" err="1" smtClean="0">
                <a:solidFill>
                  <a:schemeClr val="accent1"/>
                </a:solidFill>
              </a:rPr>
              <a:t>dress</a:t>
            </a:r>
            <a:r>
              <a:rPr lang="es-MX" b="1" dirty="0" smtClean="0">
                <a:solidFill>
                  <a:schemeClr val="accent1"/>
                </a:solidFill>
              </a:rPr>
              <a:t>.</a:t>
            </a:r>
            <a:endParaRPr lang="es-AR" b="1" dirty="0">
              <a:solidFill>
                <a:schemeClr val="accent1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3729789" y="2962422"/>
            <a:ext cx="536608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chemeClr val="accent1"/>
                </a:solidFill>
              </a:rPr>
              <a:t>I </a:t>
            </a:r>
            <a:r>
              <a:rPr lang="es-MX" b="1" dirty="0" err="1" smtClean="0">
                <a:solidFill>
                  <a:schemeClr val="accent1"/>
                </a:solidFill>
              </a:rPr>
              <a:t>didn’t</a:t>
            </a:r>
            <a:r>
              <a:rPr lang="es-MX" b="1" dirty="0" smtClean="0">
                <a:solidFill>
                  <a:schemeClr val="accent1"/>
                </a:solidFill>
              </a:rPr>
              <a:t> come home </a:t>
            </a:r>
            <a:r>
              <a:rPr lang="es-MX" b="1" dirty="0" err="1" smtClean="0">
                <a:solidFill>
                  <a:schemeClr val="accent1"/>
                </a:solidFill>
              </a:rPr>
              <a:t>early</a:t>
            </a:r>
            <a:r>
              <a:rPr lang="es-MX" b="1" dirty="0" smtClean="0">
                <a:solidFill>
                  <a:schemeClr val="accent1"/>
                </a:solidFill>
              </a:rPr>
              <a:t>. I </a:t>
            </a:r>
            <a:r>
              <a:rPr lang="es-MX" b="1" dirty="0" err="1" smtClean="0">
                <a:solidFill>
                  <a:schemeClr val="accent1"/>
                </a:solidFill>
              </a:rPr>
              <a:t>came</a:t>
            </a:r>
            <a:r>
              <a:rPr lang="es-MX" b="1" dirty="0" smtClean="0">
                <a:solidFill>
                  <a:schemeClr val="accent1"/>
                </a:solidFill>
              </a:rPr>
              <a:t> home late.</a:t>
            </a:r>
            <a:endParaRPr lang="es-AR" b="1" dirty="0">
              <a:solidFill>
                <a:schemeClr val="accent1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3729789" y="3669996"/>
            <a:ext cx="536608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chemeClr val="accent1"/>
                </a:solidFill>
              </a:rPr>
              <a:t>We</a:t>
            </a:r>
            <a:r>
              <a:rPr lang="es-MX" b="1" dirty="0" smtClean="0">
                <a:solidFill>
                  <a:schemeClr val="accent1"/>
                </a:solidFill>
              </a:rPr>
              <a:t> </a:t>
            </a:r>
            <a:r>
              <a:rPr lang="es-MX" b="1" dirty="0" err="1" smtClean="0">
                <a:solidFill>
                  <a:schemeClr val="accent1"/>
                </a:solidFill>
              </a:rPr>
              <a:t>didn’t</a:t>
            </a:r>
            <a:r>
              <a:rPr lang="es-MX" b="1" dirty="0" smtClean="0">
                <a:solidFill>
                  <a:schemeClr val="accent1"/>
                </a:solidFill>
              </a:rPr>
              <a:t> </a:t>
            </a:r>
            <a:r>
              <a:rPr lang="es-MX" b="1" dirty="0" err="1" smtClean="0">
                <a:solidFill>
                  <a:schemeClr val="accent1"/>
                </a:solidFill>
              </a:rPr>
              <a:t>go</a:t>
            </a:r>
            <a:r>
              <a:rPr lang="es-MX" b="1" dirty="0" smtClean="0">
                <a:solidFill>
                  <a:schemeClr val="accent1"/>
                </a:solidFill>
              </a:rPr>
              <a:t> </a:t>
            </a:r>
            <a:r>
              <a:rPr lang="es-MX" b="1" dirty="0" err="1" smtClean="0">
                <a:solidFill>
                  <a:schemeClr val="accent1"/>
                </a:solidFill>
              </a:rPr>
              <a:t>by</a:t>
            </a:r>
            <a:r>
              <a:rPr lang="es-MX" b="1" dirty="0" smtClean="0">
                <a:solidFill>
                  <a:schemeClr val="accent1"/>
                </a:solidFill>
              </a:rPr>
              <a:t> </a:t>
            </a:r>
            <a:r>
              <a:rPr lang="es-MX" b="1" dirty="0" err="1" smtClean="0">
                <a:solidFill>
                  <a:schemeClr val="accent1"/>
                </a:solidFill>
              </a:rPr>
              <a:t>train</a:t>
            </a:r>
            <a:r>
              <a:rPr lang="es-MX" b="1" dirty="0" smtClean="0">
                <a:solidFill>
                  <a:schemeClr val="accent1"/>
                </a:solidFill>
              </a:rPr>
              <a:t>. </a:t>
            </a:r>
            <a:r>
              <a:rPr lang="es-MX" b="1" dirty="0" err="1" smtClean="0">
                <a:solidFill>
                  <a:schemeClr val="accent1"/>
                </a:solidFill>
              </a:rPr>
              <a:t>We</a:t>
            </a:r>
            <a:r>
              <a:rPr lang="es-MX" b="1" dirty="0" smtClean="0">
                <a:solidFill>
                  <a:schemeClr val="accent1"/>
                </a:solidFill>
              </a:rPr>
              <a:t> </a:t>
            </a:r>
            <a:r>
              <a:rPr lang="es-MX" b="1" dirty="0" err="1" smtClean="0">
                <a:solidFill>
                  <a:schemeClr val="accent1"/>
                </a:solidFill>
              </a:rPr>
              <a:t>went</a:t>
            </a:r>
            <a:r>
              <a:rPr lang="es-MX" b="1" dirty="0" smtClean="0">
                <a:solidFill>
                  <a:schemeClr val="accent1"/>
                </a:solidFill>
              </a:rPr>
              <a:t> </a:t>
            </a:r>
            <a:r>
              <a:rPr lang="es-MX" b="1" dirty="0" err="1" smtClean="0">
                <a:solidFill>
                  <a:schemeClr val="accent1"/>
                </a:solidFill>
              </a:rPr>
              <a:t>by</a:t>
            </a:r>
            <a:r>
              <a:rPr lang="es-MX" b="1" dirty="0" smtClean="0">
                <a:solidFill>
                  <a:schemeClr val="accent1"/>
                </a:solidFill>
              </a:rPr>
              <a:t> bus.</a:t>
            </a:r>
            <a:endParaRPr lang="es-AR" b="1" dirty="0">
              <a:solidFill>
                <a:schemeClr val="accent1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3729789" y="4343765"/>
            <a:ext cx="536608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chemeClr val="accent1"/>
                </a:solidFill>
              </a:rPr>
              <a:t>He </a:t>
            </a:r>
            <a:r>
              <a:rPr lang="es-MX" b="1" dirty="0" err="1" smtClean="0">
                <a:solidFill>
                  <a:schemeClr val="accent1"/>
                </a:solidFill>
              </a:rPr>
              <a:t>didn’t</a:t>
            </a:r>
            <a:r>
              <a:rPr lang="es-MX" b="1" dirty="0" smtClean="0">
                <a:solidFill>
                  <a:schemeClr val="accent1"/>
                </a:solidFill>
              </a:rPr>
              <a:t> </a:t>
            </a:r>
            <a:r>
              <a:rPr lang="es-MX" b="1" dirty="0" err="1" smtClean="0">
                <a:solidFill>
                  <a:schemeClr val="accent1"/>
                </a:solidFill>
              </a:rPr>
              <a:t>say</a:t>
            </a:r>
            <a:r>
              <a:rPr lang="es-MX" b="1" dirty="0" smtClean="0">
                <a:solidFill>
                  <a:schemeClr val="accent1"/>
                </a:solidFill>
              </a:rPr>
              <a:t> </a:t>
            </a:r>
            <a:r>
              <a:rPr lang="es-MX" b="1" dirty="0" err="1" smtClean="0">
                <a:solidFill>
                  <a:schemeClr val="accent1"/>
                </a:solidFill>
              </a:rPr>
              <a:t>hello</a:t>
            </a:r>
            <a:r>
              <a:rPr lang="es-MX" b="1" dirty="0" smtClean="0">
                <a:solidFill>
                  <a:schemeClr val="accent1"/>
                </a:solidFill>
              </a:rPr>
              <a:t>. He </a:t>
            </a:r>
            <a:r>
              <a:rPr lang="es-MX" b="1" dirty="0" err="1" smtClean="0">
                <a:solidFill>
                  <a:schemeClr val="accent1"/>
                </a:solidFill>
              </a:rPr>
              <a:t>said</a:t>
            </a:r>
            <a:r>
              <a:rPr lang="es-MX" b="1" dirty="0" smtClean="0">
                <a:solidFill>
                  <a:schemeClr val="accent1"/>
                </a:solidFill>
              </a:rPr>
              <a:t> </a:t>
            </a:r>
            <a:r>
              <a:rPr lang="es-MX" b="1" dirty="0" err="1" smtClean="0">
                <a:solidFill>
                  <a:schemeClr val="accent1"/>
                </a:solidFill>
              </a:rPr>
              <a:t>goodbye</a:t>
            </a:r>
            <a:r>
              <a:rPr lang="es-MX" b="1" dirty="0" smtClean="0">
                <a:solidFill>
                  <a:schemeClr val="accent1"/>
                </a:solidFill>
              </a:rPr>
              <a:t>.</a:t>
            </a:r>
            <a:endParaRPr lang="es-AR" b="1" dirty="0">
              <a:solidFill>
                <a:schemeClr val="accent1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3729789" y="5005866"/>
            <a:ext cx="536608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chemeClr val="accent1"/>
                </a:solidFill>
              </a:rPr>
              <a:t>You</a:t>
            </a:r>
            <a:r>
              <a:rPr lang="es-MX" b="1" dirty="0" smtClean="0">
                <a:solidFill>
                  <a:schemeClr val="accent1"/>
                </a:solidFill>
              </a:rPr>
              <a:t> </a:t>
            </a:r>
            <a:r>
              <a:rPr lang="es-MX" b="1" dirty="0" err="1" smtClean="0">
                <a:solidFill>
                  <a:schemeClr val="accent1"/>
                </a:solidFill>
              </a:rPr>
              <a:t>didn’t</a:t>
            </a:r>
            <a:r>
              <a:rPr lang="es-MX" b="1" dirty="0" smtClean="0">
                <a:solidFill>
                  <a:schemeClr val="accent1"/>
                </a:solidFill>
              </a:rPr>
              <a:t> </a:t>
            </a:r>
            <a:r>
              <a:rPr lang="es-MX" b="1" dirty="0" err="1" smtClean="0">
                <a:solidFill>
                  <a:schemeClr val="accent1"/>
                </a:solidFill>
              </a:rPr>
              <a:t>have</a:t>
            </a:r>
            <a:r>
              <a:rPr lang="es-MX" b="1" dirty="0" smtClean="0">
                <a:solidFill>
                  <a:schemeClr val="accent1"/>
                </a:solidFill>
              </a:rPr>
              <a:t> a </a:t>
            </a:r>
            <a:r>
              <a:rPr lang="es-MX" b="1" dirty="0" err="1" smtClean="0">
                <a:solidFill>
                  <a:schemeClr val="accent1"/>
                </a:solidFill>
              </a:rPr>
              <a:t>sandwich</a:t>
            </a:r>
            <a:r>
              <a:rPr lang="es-MX" b="1" dirty="0" smtClean="0">
                <a:solidFill>
                  <a:schemeClr val="accent1"/>
                </a:solidFill>
              </a:rPr>
              <a:t>. </a:t>
            </a:r>
            <a:r>
              <a:rPr lang="es-MX" b="1" dirty="0" err="1" smtClean="0">
                <a:solidFill>
                  <a:schemeClr val="accent1"/>
                </a:solidFill>
              </a:rPr>
              <a:t>You</a:t>
            </a:r>
            <a:r>
              <a:rPr lang="es-MX" b="1" dirty="0" smtClean="0">
                <a:solidFill>
                  <a:schemeClr val="accent1"/>
                </a:solidFill>
              </a:rPr>
              <a:t> </a:t>
            </a:r>
            <a:r>
              <a:rPr lang="es-MX" b="1" dirty="0" err="1" smtClean="0">
                <a:solidFill>
                  <a:schemeClr val="accent1"/>
                </a:solidFill>
              </a:rPr>
              <a:t>had</a:t>
            </a:r>
            <a:r>
              <a:rPr lang="es-MX" b="1" dirty="0" smtClean="0">
                <a:solidFill>
                  <a:schemeClr val="accent1"/>
                </a:solidFill>
              </a:rPr>
              <a:t> a salad.</a:t>
            </a:r>
            <a:endParaRPr lang="es-AR" b="1" dirty="0">
              <a:solidFill>
                <a:schemeClr val="accent1"/>
              </a:solidFill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3729789" y="5771694"/>
            <a:ext cx="536608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chemeClr val="accent1"/>
                </a:solidFill>
              </a:rPr>
              <a:t>He </a:t>
            </a:r>
            <a:r>
              <a:rPr lang="es-MX" b="1" dirty="0" err="1" smtClean="0">
                <a:solidFill>
                  <a:schemeClr val="accent1"/>
                </a:solidFill>
              </a:rPr>
              <a:t>didn’t</a:t>
            </a:r>
            <a:r>
              <a:rPr lang="es-MX" b="1" dirty="0" smtClean="0">
                <a:solidFill>
                  <a:schemeClr val="accent1"/>
                </a:solidFill>
              </a:rPr>
              <a:t> </a:t>
            </a:r>
            <a:r>
              <a:rPr lang="es-MX" b="1" dirty="0" err="1" smtClean="0">
                <a:solidFill>
                  <a:schemeClr val="accent1"/>
                </a:solidFill>
              </a:rPr>
              <a:t>know</a:t>
            </a:r>
            <a:r>
              <a:rPr lang="es-MX" b="1" dirty="0" smtClean="0">
                <a:solidFill>
                  <a:schemeClr val="accent1"/>
                </a:solidFill>
              </a:rPr>
              <a:t> </a:t>
            </a:r>
            <a:r>
              <a:rPr lang="es-MX" b="1" dirty="0" err="1" smtClean="0">
                <a:solidFill>
                  <a:schemeClr val="accent1"/>
                </a:solidFill>
              </a:rPr>
              <a:t>her</a:t>
            </a:r>
            <a:r>
              <a:rPr lang="es-MX" b="1" dirty="0" smtClean="0">
                <a:solidFill>
                  <a:schemeClr val="accent1"/>
                </a:solidFill>
              </a:rPr>
              <a:t> </a:t>
            </a:r>
            <a:r>
              <a:rPr lang="es-MX" b="1" dirty="0" err="1" smtClean="0">
                <a:solidFill>
                  <a:schemeClr val="accent1"/>
                </a:solidFill>
              </a:rPr>
              <a:t>surname</a:t>
            </a:r>
            <a:r>
              <a:rPr lang="es-MX" b="1" dirty="0" smtClean="0">
                <a:solidFill>
                  <a:schemeClr val="accent1"/>
                </a:solidFill>
              </a:rPr>
              <a:t>. He </a:t>
            </a:r>
            <a:r>
              <a:rPr lang="es-MX" b="1" dirty="0" err="1" smtClean="0">
                <a:solidFill>
                  <a:schemeClr val="accent1"/>
                </a:solidFill>
              </a:rPr>
              <a:t>knew</a:t>
            </a:r>
            <a:r>
              <a:rPr lang="es-MX" b="1" dirty="0" smtClean="0">
                <a:solidFill>
                  <a:schemeClr val="accent1"/>
                </a:solidFill>
              </a:rPr>
              <a:t> </a:t>
            </a:r>
            <a:r>
              <a:rPr lang="es-MX" b="1" dirty="0" err="1" smtClean="0">
                <a:solidFill>
                  <a:schemeClr val="accent1"/>
                </a:solidFill>
              </a:rPr>
              <a:t>her</a:t>
            </a:r>
            <a:r>
              <a:rPr lang="es-MX" b="1" dirty="0" smtClean="0">
                <a:solidFill>
                  <a:schemeClr val="accent1"/>
                </a:solidFill>
              </a:rPr>
              <a:t> </a:t>
            </a:r>
            <a:r>
              <a:rPr lang="es-MX" b="1" dirty="0" err="1" smtClean="0">
                <a:solidFill>
                  <a:schemeClr val="accent1"/>
                </a:solidFill>
              </a:rPr>
              <a:t>first</a:t>
            </a:r>
            <a:r>
              <a:rPr lang="es-MX" b="1" dirty="0" smtClean="0">
                <a:solidFill>
                  <a:schemeClr val="accent1"/>
                </a:solidFill>
              </a:rPr>
              <a:t> </a:t>
            </a:r>
            <a:r>
              <a:rPr lang="es-MX" b="1" dirty="0" err="1" smtClean="0">
                <a:solidFill>
                  <a:schemeClr val="accent1"/>
                </a:solidFill>
              </a:rPr>
              <a:t>name</a:t>
            </a:r>
            <a:r>
              <a:rPr lang="es-MX" b="1" dirty="0" smtClean="0">
                <a:solidFill>
                  <a:schemeClr val="accent1"/>
                </a:solidFill>
              </a:rPr>
              <a:t>.</a:t>
            </a:r>
            <a:endParaRPr lang="es-AR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84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3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06" y="832796"/>
            <a:ext cx="11724091" cy="4434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3 CuadroTexto"/>
          <p:cNvSpPr txBox="1"/>
          <p:nvPr/>
        </p:nvSpPr>
        <p:spPr>
          <a:xfrm>
            <a:off x="1856871" y="2353587"/>
            <a:ext cx="1138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err="1" smtClean="0">
                <a:solidFill>
                  <a:srgbClr val="FF0000"/>
                </a:solidFill>
              </a:rPr>
              <a:t>had</a:t>
            </a:r>
            <a:endParaRPr lang="es-AR" sz="2800" b="1" dirty="0">
              <a:solidFill>
                <a:srgbClr val="FF00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2731163" y="2849950"/>
            <a:ext cx="123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err="1" smtClean="0">
                <a:solidFill>
                  <a:srgbClr val="FF0000"/>
                </a:solidFill>
              </a:rPr>
              <a:t>took</a:t>
            </a:r>
            <a:endParaRPr lang="es-AR" sz="2800" b="1" dirty="0">
              <a:solidFill>
                <a:srgbClr val="FF0000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1367587" y="3290164"/>
            <a:ext cx="1363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err="1" smtClean="0">
                <a:solidFill>
                  <a:srgbClr val="FF0000"/>
                </a:solidFill>
              </a:rPr>
              <a:t>were</a:t>
            </a:r>
            <a:endParaRPr lang="es-AR" sz="2800" b="1" dirty="0">
              <a:solidFill>
                <a:srgbClr val="FF0000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9408694" y="3330738"/>
            <a:ext cx="1816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err="1" smtClean="0">
                <a:solidFill>
                  <a:srgbClr val="FF0000"/>
                </a:solidFill>
              </a:rPr>
              <a:t>went</a:t>
            </a:r>
            <a:endParaRPr lang="es-AR" sz="2800" b="1" dirty="0">
              <a:solidFill>
                <a:srgbClr val="FF0000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3834061" y="3734980"/>
            <a:ext cx="10467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err="1" smtClean="0">
                <a:solidFill>
                  <a:srgbClr val="FF0000"/>
                </a:solidFill>
              </a:rPr>
              <a:t>could</a:t>
            </a:r>
            <a:endParaRPr lang="es-AR" sz="2800" b="1" dirty="0">
              <a:solidFill>
                <a:srgbClr val="FF0000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1592177" y="4202674"/>
            <a:ext cx="1138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err="1" smtClean="0">
                <a:solidFill>
                  <a:srgbClr val="FF0000"/>
                </a:solidFill>
              </a:rPr>
              <a:t>had</a:t>
            </a:r>
            <a:endParaRPr lang="es-AR" sz="2800" b="1" dirty="0">
              <a:solidFill>
                <a:srgbClr val="FF0000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7640051" y="4228739"/>
            <a:ext cx="721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err="1" smtClean="0">
                <a:solidFill>
                  <a:srgbClr val="FF0000"/>
                </a:solidFill>
              </a:rPr>
              <a:t>got</a:t>
            </a:r>
            <a:endParaRPr lang="es-AR" sz="2800" b="1" dirty="0">
              <a:solidFill>
                <a:srgbClr val="FF0000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2628897" y="4659085"/>
            <a:ext cx="721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err="1" smtClean="0">
                <a:solidFill>
                  <a:srgbClr val="FF0000"/>
                </a:solidFill>
              </a:rPr>
              <a:t>felt</a:t>
            </a:r>
            <a:endParaRPr lang="es-AR" sz="2800" b="1" dirty="0">
              <a:solidFill>
                <a:srgbClr val="FF0000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7459577" y="4659085"/>
            <a:ext cx="1708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err="1" smtClean="0">
                <a:solidFill>
                  <a:srgbClr val="FF0000"/>
                </a:solidFill>
              </a:rPr>
              <a:t>were</a:t>
            </a:r>
            <a:endParaRPr lang="es-A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82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37" y="888591"/>
            <a:ext cx="11261561" cy="4244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3056022" y="2273004"/>
            <a:ext cx="3801979" cy="52322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s-MX" sz="2800" b="1" dirty="0" err="1" smtClean="0">
                <a:solidFill>
                  <a:schemeClr val="accent5">
                    <a:lumMod val="75000"/>
                  </a:schemeClr>
                </a:solidFill>
              </a:rPr>
              <a:t>did</a:t>
            </a:r>
            <a:r>
              <a:rPr lang="es-MX" sz="28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800" b="1" dirty="0" err="1" smtClean="0">
                <a:solidFill>
                  <a:schemeClr val="accent5">
                    <a:lumMod val="75000"/>
                  </a:schemeClr>
                </a:solidFill>
              </a:rPr>
              <a:t>you</a:t>
            </a:r>
            <a:r>
              <a:rPr lang="es-MX" sz="28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800" b="1" dirty="0" err="1" smtClean="0">
                <a:solidFill>
                  <a:schemeClr val="accent5">
                    <a:lumMod val="75000"/>
                  </a:schemeClr>
                </a:solidFill>
              </a:rPr>
              <a:t>wear</a:t>
            </a:r>
            <a:endParaRPr lang="es-AR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906252" y="3220922"/>
            <a:ext cx="3801979" cy="52322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s-MX" sz="2800" b="1" dirty="0" err="1">
                <a:solidFill>
                  <a:schemeClr val="accent5">
                    <a:lumMod val="75000"/>
                  </a:schemeClr>
                </a:solidFill>
              </a:rPr>
              <a:t>d</a:t>
            </a:r>
            <a:r>
              <a:rPr lang="es-MX" sz="2800" b="1" dirty="0" err="1" smtClean="0">
                <a:solidFill>
                  <a:schemeClr val="accent5">
                    <a:lumMod val="75000"/>
                  </a:schemeClr>
                </a:solidFill>
              </a:rPr>
              <a:t>id</a:t>
            </a:r>
            <a:r>
              <a:rPr lang="es-MX" sz="28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800" b="1" dirty="0" err="1" smtClean="0">
                <a:solidFill>
                  <a:schemeClr val="accent5">
                    <a:lumMod val="75000"/>
                  </a:schemeClr>
                </a:solidFill>
              </a:rPr>
              <a:t>she</a:t>
            </a:r>
            <a:r>
              <a:rPr lang="es-MX" sz="28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800" b="1" dirty="0" err="1" smtClean="0">
                <a:solidFill>
                  <a:schemeClr val="accent5">
                    <a:lumMod val="75000"/>
                  </a:schemeClr>
                </a:solidFill>
              </a:rPr>
              <a:t>buy</a:t>
            </a:r>
            <a:endParaRPr lang="es-AR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4355431" y="4134852"/>
            <a:ext cx="3801979" cy="52322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s-MX" sz="2800" b="1" dirty="0" err="1">
                <a:solidFill>
                  <a:schemeClr val="accent5">
                    <a:lumMod val="75000"/>
                  </a:schemeClr>
                </a:solidFill>
              </a:rPr>
              <a:t>d</a:t>
            </a:r>
            <a:r>
              <a:rPr lang="es-MX" sz="2800" b="1" dirty="0" err="1" smtClean="0">
                <a:solidFill>
                  <a:schemeClr val="accent5">
                    <a:lumMod val="75000"/>
                  </a:schemeClr>
                </a:solidFill>
              </a:rPr>
              <a:t>id</a:t>
            </a:r>
            <a:r>
              <a:rPr lang="es-MX" sz="28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800" b="1" dirty="0" err="1" smtClean="0">
                <a:solidFill>
                  <a:schemeClr val="accent5">
                    <a:lumMod val="75000"/>
                  </a:schemeClr>
                </a:solidFill>
              </a:rPr>
              <a:t>you</a:t>
            </a:r>
            <a:r>
              <a:rPr lang="es-MX" sz="28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800" b="1" dirty="0" err="1" smtClean="0">
                <a:solidFill>
                  <a:schemeClr val="accent5">
                    <a:lumMod val="75000"/>
                  </a:schemeClr>
                </a:solidFill>
              </a:rPr>
              <a:t>get</a:t>
            </a:r>
            <a:r>
              <a:rPr lang="es-MX" sz="2800" b="1" dirty="0" smtClean="0">
                <a:solidFill>
                  <a:schemeClr val="accent5">
                    <a:lumMod val="75000"/>
                  </a:schemeClr>
                </a:solidFill>
              </a:rPr>
              <a:t> home</a:t>
            </a:r>
            <a:endParaRPr lang="es-AR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074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224" y="950494"/>
            <a:ext cx="6249329" cy="4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4114799" y="2442410"/>
            <a:ext cx="11189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went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152897" y="2842520"/>
            <a:ext cx="11189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had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4275219" y="3194975"/>
            <a:ext cx="11189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got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3998493" y="3525020"/>
            <a:ext cx="11189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had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4275219" y="3925130"/>
            <a:ext cx="11189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went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4275219" y="4567046"/>
            <a:ext cx="11189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got</a:t>
            </a:r>
            <a:endParaRPr lang="es-A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11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F4e_ElemSB_7.1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04482" y="257175"/>
            <a:ext cx="609600" cy="609600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47" y="257175"/>
            <a:ext cx="7381875" cy="634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7609222" y="1056412"/>
            <a:ext cx="4315449" cy="5801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3500" b="1" dirty="0" err="1">
                <a:solidFill>
                  <a:schemeClr val="accent5">
                    <a:lumMod val="75000"/>
                  </a:schemeClr>
                </a:solidFill>
              </a:rPr>
              <a:t>go</a:t>
            </a:r>
            <a:r>
              <a:rPr lang="es-AR" sz="35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es-AR" sz="35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s-AR" sz="2800" b="1" dirty="0"/>
              <a:t>8 </a:t>
            </a:r>
            <a:r>
              <a:rPr lang="es-AR" sz="2800" dirty="0" err="1"/>
              <a:t>go</a:t>
            </a:r>
            <a:r>
              <a:rPr lang="es-AR" sz="2800" dirty="0"/>
              <a:t> </a:t>
            </a:r>
            <a:r>
              <a:rPr lang="es-AR" sz="2800" dirty="0" err="1"/>
              <a:t>by</a:t>
            </a:r>
            <a:r>
              <a:rPr lang="es-AR" sz="2800" dirty="0"/>
              <a:t> bus </a:t>
            </a:r>
            <a:endParaRPr lang="es-AR" sz="2800" dirty="0" smtClean="0"/>
          </a:p>
          <a:p>
            <a:endParaRPr lang="es-AR" sz="2800" dirty="0"/>
          </a:p>
          <a:p>
            <a:r>
              <a:rPr lang="en-US" sz="2800" b="1" dirty="0"/>
              <a:t>1 </a:t>
            </a:r>
            <a:r>
              <a:rPr lang="en-US" sz="2800" dirty="0"/>
              <a:t>go for a walk </a:t>
            </a:r>
          </a:p>
          <a:p>
            <a:r>
              <a:rPr lang="es-AR" sz="2800" b="1" dirty="0"/>
              <a:t>5 </a:t>
            </a:r>
            <a:r>
              <a:rPr lang="es-AR" sz="2800" dirty="0" err="1"/>
              <a:t>go</a:t>
            </a:r>
            <a:r>
              <a:rPr lang="es-AR" sz="2800" dirty="0"/>
              <a:t> </a:t>
            </a:r>
            <a:r>
              <a:rPr lang="es-AR" sz="2800" dirty="0" smtClean="0"/>
              <a:t>home  </a:t>
            </a:r>
            <a:endParaRPr lang="es-AR" sz="2800" dirty="0"/>
          </a:p>
          <a:p>
            <a:r>
              <a:rPr lang="es-AR" sz="2800" b="1" dirty="0"/>
              <a:t>10 </a:t>
            </a:r>
            <a:r>
              <a:rPr lang="es-AR" sz="2800" dirty="0" err="1"/>
              <a:t>go</a:t>
            </a:r>
            <a:r>
              <a:rPr lang="es-AR" sz="2800" dirty="0"/>
              <a:t> </a:t>
            </a:r>
            <a:r>
              <a:rPr lang="es-AR" sz="2800" dirty="0" err="1"/>
              <a:t>out</a:t>
            </a:r>
            <a:r>
              <a:rPr lang="es-AR" sz="2800" dirty="0"/>
              <a:t> </a:t>
            </a:r>
          </a:p>
          <a:p>
            <a:r>
              <a:rPr lang="es-AR" sz="2800" b="1" dirty="0"/>
              <a:t>9 </a:t>
            </a:r>
            <a:r>
              <a:rPr lang="es-AR" sz="2800" dirty="0" err="1"/>
              <a:t>go</a:t>
            </a:r>
            <a:r>
              <a:rPr lang="es-AR" sz="2800" dirty="0"/>
              <a:t> shopping </a:t>
            </a:r>
          </a:p>
          <a:p>
            <a:r>
              <a:rPr lang="en-US" sz="2800" b="1" dirty="0"/>
              <a:t>2 </a:t>
            </a:r>
            <a:r>
              <a:rPr lang="en-US" sz="2800" dirty="0"/>
              <a:t>go to a restaurant </a:t>
            </a:r>
          </a:p>
          <a:p>
            <a:r>
              <a:rPr lang="es-AR" sz="2800" b="1" dirty="0"/>
              <a:t>11 </a:t>
            </a:r>
            <a:r>
              <a:rPr lang="es-AR" sz="2800" dirty="0" err="1"/>
              <a:t>go</a:t>
            </a:r>
            <a:r>
              <a:rPr lang="es-AR" sz="2800" dirty="0"/>
              <a:t> to </a:t>
            </a:r>
            <a:r>
              <a:rPr lang="es-AR" sz="2800" dirty="0" err="1"/>
              <a:t>bed</a:t>
            </a:r>
            <a:r>
              <a:rPr lang="es-AR" sz="2800" dirty="0"/>
              <a:t> </a:t>
            </a:r>
          </a:p>
          <a:p>
            <a:r>
              <a:rPr lang="es-AR" sz="2800" b="1" dirty="0"/>
              <a:t>7 </a:t>
            </a:r>
            <a:r>
              <a:rPr lang="es-AR" sz="2800" dirty="0" err="1"/>
              <a:t>go</a:t>
            </a:r>
            <a:r>
              <a:rPr lang="es-AR" sz="2800" dirty="0"/>
              <a:t> to </a:t>
            </a:r>
            <a:r>
              <a:rPr lang="es-AR" sz="2800" dirty="0" err="1"/>
              <a:t>church</a:t>
            </a:r>
            <a:r>
              <a:rPr lang="es-AR" sz="2800" dirty="0"/>
              <a:t> </a:t>
            </a:r>
          </a:p>
          <a:p>
            <a:r>
              <a:rPr lang="en-US" sz="2800" b="1" dirty="0"/>
              <a:t>3 </a:t>
            </a:r>
            <a:r>
              <a:rPr lang="en-US" sz="2800" dirty="0"/>
              <a:t>go to the beach </a:t>
            </a:r>
          </a:p>
          <a:p>
            <a:r>
              <a:rPr lang="es-AR" sz="2800" b="1" dirty="0"/>
              <a:t>6 </a:t>
            </a:r>
            <a:r>
              <a:rPr lang="es-AR" sz="2800" dirty="0" err="1"/>
              <a:t>go</a:t>
            </a:r>
            <a:r>
              <a:rPr lang="es-AR" sz="2800" dirty="0"/>
              <a:t> back </a:t>
            </a:r>
          </a:p>
          <a:p>
            <a:r>
              <a:rPr lang="es-AR" sz="2800" b="1" dirty="0"/>
              <a:t>4 </a:t>
            </a:r>
            <a:r>
              <a:rPr lang="es-AR" sz="2800" dirty="0" err="1"/>
              <a:t>go</a:t>
            </a:r>
            <a:r>
              <a:rPr lang="es-AR" sz="2800" dirty="0"/>
              <a:t> </a:t>
            </a:r>
            <a:r>
              <a:rPr lang="es-AR" sz="2800" dirty="0" err="1"/>
              <a:t>on</a:t>
            </a:r>
            <a:r>
              <a:rPr lang="es-AR" sz="2800" dirty="0"/>
              <a:t> </a:t>
            </a:r>
            <a:r>
              <a:rPr lang="es-AR" sz="2800" dirty="0" err="1"/>
              <a:t>holiday</a:t>
            </a:r>
            <a:r>
              <a:rPr lang="es-AR" sz="2800" dirty="0"/>
              <a:t> </a:t>
            </a:r>
            <a:endParaRPr lang="es-AR" sz="2800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084" y="1997994"/>
            <a:ext cx="3129587" cy="574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8891" y="2971800"/>
            <a:ext cx="14192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7609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7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F4e_ElemSB_7.1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65753" y="5329989"/>
            <a:ext cx="609600" cy="60960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5234884" y="5951620"/>
            <a:ext cx="661737" cy="36933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s-MX" dirty="0" smtClean="0"/>
              <a:t>0.59</a:t>
            </a:r>
            <a:endParaRPr lang="es-AR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53" y="622133"/>
            <a:ext cx="7381875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7952874" y="892257"/>
            <a:ext cx="3910263" cy="5555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4000" b="1" dirty="0" err="1">
                <a:solidFill>
                  <a:srgbClr val="FF0000"/>
                </a:solidFill>
              </a:rPr>
              <a:t>have</a:t>
            </a:r>
            <a:r>
              <a:rPr lang="es-AR" sz="4000" b="1" dirty="0">
                <a:solidFill>
                  <a:srgbClr val="FF0000"/>
                </a:solidFill>
              </a:rPr>
              <a:t> </a:t>
            </a:r>
            <a:endParaRPr lang="es-AR" sz="4000" dirty="0">
              <a:solidFill>
                <a:srgbClr val="FF0000"/>
              </a:solidFill>
            </a:endParaRPr>
          </a:p>
          <a:p>
            <a:r>
              <a:rPr lang="es-AR" sz="3500" b="1" dirty="0"/>
              <a:t>15 </a:t>
            </a:r>
            <a:r>
              <a:rPr lang="es-AR" sz="3500" dirty="0" err="1"/>
              <a:t>have</a:t>
            </a:r>
            <a:r>
              <a:rPr lang="es-AR" sz="3500" dirty="0"/>
              <a:t> a car </a:t>
            </a:r>
          </a:p>
          <a:p>
            <a:r>
              <a:rPr lang="es-AR" sz="3500" b="1" dirty="0"/>
              <a:t>12 </a:t>
            </a:r>
            <a:r>
              <a:rPr lang="es-AR" sz="3500" dirty="0" err="1"/>
              <a:t>have</a:t>
            </a:r>
            <a:r>
              <a:rPr lang="es-AR" sz="3500" dirty="0"/>
              <a:t> </a:t>
            </a:r>
            <a:r>
              <a:rPr lang="es-AR" sz="3500" dirty="0" err="1"/>
              <a:t>long</a:t>
            </a:r>
            <a:r>
              <a:rPr lang="es-AR" sz="3500" dirty="0"/>
              <a:t> </a:t>
            </a:r>
            <a:r>
              <a:rPr lang="es-AR" sz="3500" dirty="0" err="1"/>
              <a:t>hair</a:t>
            </a:r>
            <a:r>
              <a:rPr lang="es-AR" sz="3500" dirty="0"/>
              <a:t> </a:t>
            </a:r>
          </a:p>
          <a:p>
            <a:r>
              <a:rPr lang="es-AR" sz="3500" b="1" dirty="0"/>
              <a:t>18 </a:t>
            </a:r>
            <a:r>
              <a:rPr lang="es-AR" sz="3500" dirty="0" err="1"/>
              <a:t>have</a:t>
            </a:r>
            <a:r>
              <a:rPr lang="es-AR" sz="3500" dirty="0"/>
              <a:t> </a:t>
            </a:r>
            <a:r>
              <a:rPr lang="es-AR" sz="3500" dirty="0" err="1" smtClean="0"/>
              <a:t>breakfast</a:t>
            </a:r>
            <a:endParaRPr lang="es-AR" sz="3500" dirty="0" smtClean="0"/>
          </a:p>
          <a:p>
            <a:r>
              <a:rPr lang="es-AR" sz="3500" dirty="0" smtClean="0"/>
              <a:t> </a:t>
            </a:r>
            <a:endParaRPr lang="es-AR" sz="3500" dirty="0"/>
          </a:p>
          <a:p>
            <a:r>
              <a:rPr lang="es-AR" sz="3500" b="1" dirty="0"/>
              <a:t>14 </a:t>
            </a:r>
            <a:r>
              <a:rPr lang="es-AR" sz="3500" dirty="0" err="1"/>
              <a:t>have</a:t>
            </a:r>
            <a:r>
              <a:rPr lang="es-AR" sz="3500" dirty="0"/>
              <a:t> a </a:t>
            </a:r>
            <a:r>
              <a:rPr lang="es-AR" sz="3500" dirty="0" err="1"/>
              <a:t>drink</a:t>
            </a:r>
            <a:r>
              <a:rPr lang="es-AR" sz="3500" dirty="0"/>
              <a:t> </a:t>
            </a:r>
          </a:p>
          <a:p>
            <a:r>
              <a:rPr lang="en-US" sz="3500" b="1" dirty="0"/>
              <a:t>13 </a:t>
            </a:r>
            <a:r>
              <a:rPr lang="en-US" sz="3500" dirty="0"/>
              <a:t>have a good time </a:t>
            </a:r>
          </a:p>
          <a:p>
            <a:r>
              <a:rPr lang="es-AR" sz="3500" b="1" dirty="0"/>
              <a:t>16 </a:t>
            </a:r>
            <a:r>
              <a:rPr lang="es-AR" sz="3500" dirty="0" err="1"/>
              <a:t>have</a:t>
            </a:r>
            <a:r>
              <a:rPr lang="es-AR" sz="3500" dirty="0"/>
              <a:t> a </a:t>
            </a:r>
            <a:r>
              <a:rPr lang="es-AR" sz="3500" dirty="0" err="1"/>
              <a:t>sandwich</a:t>
            </a:r>
            <a:r>
              <a:rPr lang="es-AR" sz="3500" dirty="0"/>
              <a:t> </a:t>
            </a:r>
          </a:p>
          <a:p>
            <a:r>
              <a:rPr lang="es-AR" sz="3500" b="1" dirty="0"/>
              <a:t>17 </a:t>
            </a:r>
            <a:r>
              <a:rPr lang="es-AR" sz="3500" dirty="0" err="1"/>
              <a:t>have</a:t>
            </a:r>
            <a:r>
              <a:rPr lang="es-AR" sz="3500" dirty="0"/>
              <a:t> a </a:t>
            </a:r>
            <a:r>
              <a:rPr lang="es-AR" sz="3500" dirty="0" err="1"/>
              <a:t>shower</a:t>
            </a:r>
            <a:r>
              <a:rPr lang="es-AR" sz="3500" dirty="0"/>
              <a:t> </a:t>
            </a:r>
            <a:endParaRPr lang="es-AR" sz="3500" dirty="0" smtClean="0"/>
          </a:p>
          <a:p>
            <a:endParaRPr lang="es-AR" sz="3500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386" y="3157538"/>
            <a:ext cx="38481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592" y="5831486"/>
            <a:ext cx="35528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1776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7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F4e_ElemSB_7.1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23542" y="5454315"/>
            <a:ext cx="609600" cy="60960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3741820" y="5574449"/>
            <a:ext cx="685800" cy="36933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s-MX" dirty="0" smtClean="0"/>
              <a:t>1.38</a:t>
            </a:r>
            <a:endParaRPr lang="es-AR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37" y="548941"/>
            <a:ext cx="7467600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7976937" y="289536"/>
            <a:ext cx="3958389" cy="5234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3500" b="1" dirty="0" err="1">
                <a:solidFill>
                  <a:srgbClr val="FF0000"/>
                </a:solidFill>
              </a:rPr>
              <a:t>get</a:t>
            </a:r>
            <a:r>
              <a:rPr lang="es-AR" sz="3500" b="1" dirty="0">
                <a:solidFill>
                  <a:srgbClr val="FF0000"/>
                </a:solidFill>
              </a:rPr>
              <a:t> </a:t>
            </a:r>
            <a:endParaRPr lang="es-AR" sz="3500" dirty="0">
              <a:solidFill>
                <a:srgbClr val="FF0000"/>
              </a:solidFill>
            </a:endParaRPr>
          </a:p>
          <a:p>
            <a:r>
              <a:rPr lang="es-AR" sz="3500" b="1" dirty="0"/>
              <a:t>20 </a:t>
            </a:r>
            <a:r>
              <a:rPr lang="es-AR" sz="3500" dirty="0" err="1"/>
              <a:t>get</a:t>
            </a:r>
            <a:r>
              <a:rPr lang="es-AR" sz="3500" dirty="0"/>
              <a:t> a </a:t>
            </a:r>
            <a:r>
              <a:rPr lang="es-AR" sz="3500" dirty="0" err="1" smtClean="0"/>
              <a:t>newspaper</a:t>
            </a:r>
            <a:endParaRPr lang="es-AR" sz="3500" dirty="0" smtClean="0"/>
          </a:p>
          <a:p>
            <a:pPr>
              <a:lnSpc>
                <a:spcPts val="700"/>
              </a:lnSpc>
            </a:pPr>
            <a:r>
              <a:rPr lang="es-AR" sz="3500" dirty="0" smtClean="0"/>
              <a:t> </a:t>
            </a:r>
            <a:endParaRPr lang="es-AR" sz="3500" dirty="0"/>
          </a:p>
          <a:p>
            <a:r>
              <a:rPr lang="es-AR" sz="3500" b="1" dirty="0"/>
              <a:t>23 </a:t>
            </a:r>
            <a:r>
              <a:rPr lang="es-AR" sz="3500" dirty="0" err="1"/>
              <a:t>get</a:t>
            </a:r>
            <a:r>
              <a:rPr lang="es-AR" sz="3500" dirty="0"/>
              <a:t> a taxi </a:t>
            </a:r>
          </a:p>
          <a:p>
            <a:r>
              <a:rPr lang="es-AR" sz="3500" b="1" dirty="0"/>
              <a:t>19 </a:t>
            </a:r>
            <a:r>
              <a:rPr lang="es-AR" sz="3500" dirty="0" err="1"/>
              <a:t>get</a:t>
            </a:r>
            <a:r>
              <a:rPr lang="es-AR" sz="3500" dirty="0"/>
              <a:t> </a:t>
            </a:r>
            <a:r>
              <a:rPr lang="es-AR" sz="3500" dirty="0" err="1"/>
              <a:t>an</a:t>
            </a:r>
            <a:r>
              <a:rPr lang="es-AR" sz="3500" dirty="0"/>
              <a:t> email </a:t>
            </a:r>
            <a:endParaRPr lang="es-AR" sz="3500" dirty="0" smtClean="0"/>
          </a:p>
          <a:p>
            <a:pPr>
              <a:lnSpc>
                <a:spcPts val="2900"/>
              </a:lnSpc>
            </a:pPr>
            <a:r>
              <a:rPr lang="es-MX" sz="3500" dirty="0"/>
              <a:t> </a:t>
            </a:r>
            <a:r>
              <a:rPr lang="es-MX" sz="3500" dirty="0" smtClean="0"/>
              <a:t>     </a:t>
            </a:r>
            <a:endParaRPr lang="es-AR" sz="3500" dirty="0"/>
          </a:p>
          <a:p>
            <a:r>
              <a:rPr lang="es-AR" sz="3500" b="1" dirty="0"/>
              <a:t>21 </a:t>
            </a:r>
            <a:r>
              <a:rPr lang="es-AR" sz="3500" dirty="0" err="1"/>
              <a:t>get</a:t>
            </a:r>
            <a:r>
              <a:rPr lang="es-AR" sz="3500" dirty="0"/>
              <a:t> </a:t>
            </a:r>
            <a:r>
              <a:rPr lang="es-AR" sz="3500" dirty="0" err="1"/>
              <a:t>dressed</a:t>
            </a:r>
            <a:r>
              <a:rPr lang="es-AR" sz="3500" dirty="0"/>
              <a:t> </a:t>
            </a:r>
          </a:p>
          <a:p>
            <a:r>
              <a:rPr lang="es-AR" sz="3500" b="1" dirty="0"/>
              <a:t>25 </a:t>
            </a:r>
            <a:r>
              <a:rPr lang="es-AR" sz="3500" dirty="0" err="1"/>
              <a:t>get</a:t>
            </a:r>
            <a:r>
              <a:rPr lang="es-AR" sz="3500" dirty="0"/>
              <a:t> home </a:t>
            </a:r>
          </a:p>
          <a:p>
            <a:r>
              <a:rPr lang="en-US" sz="3500" b="1" dirty="0"/>
              <a:t>22 </a:t>
            </a:r>
            <a:r>
              <a:rPr lang="en-US" sz="3500" dirty="0"/>
              <a:t>get to the </a:t>
            </a:r>
            <a:r>
              <a:rPr lang="en-US" sz="3500" dirty="0" smtClean="0"/>
              <a:t>airport</a:t>
            </a:r>
          </a:p>
          <a:p>
            <a:pPr>
              <a:lnSpc>
                <a:spcPts val="2900"/>
              </a:lnSpc>
            </a:pPr>
            <a:r>
              <a:rPr lang="en-US" sz="3500" dirty="0"/>
              <a:t> </a:t>
            </a:r>
            <a:r>
              <a:rPr lang="en-US" sz="3500" dirty="0" smtClean="0"/>
              <a:t>      </a:t>
            </a:r>
            <a:endParaRPr lang="en-US" sz="3500" dirty="0"/>
          </a:p>
          <a:p>
            <a:r>
              <a:rPr lang="es-AR" sz="3500" b="1" dirty="0"/>
              <a:t>24 </a:t>
            </a:r>
            <a:r>
              <a:rPr lang="es-AR" sz="3500" dirty="0" err="1"/>
              <a:t>get</a:t>
            </a:r>
            <a:r>
              <a:rPr lang="es-AR" sz="3500" dirty="0"/>
              <a:t> up 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7869" y="4556961"/>
            <a:ext cx="9239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7870" y="2511842"/>
            <a:ext cx="11430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9795" y="1324978"/>
            <a:ext cx="10287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8495" y="1268580"/>
            <a:ext cx="8286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583" y="1712244"/>
            <a:ext cx="81915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7293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7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931" y="3876926"/>
            <a:ext cx="4429542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82" y="317334"/>
            <a:ext cx="11489175" cy="3343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487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415" y="467598"/>
            <a:ext cx="7698921" cy="5686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F4e_ElemSB_7.1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29274" y="838200"/>
            <a:ext cx="609600" cy="609600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3124200" y="1816405"/>
            <a:ext cx="1058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was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2823410" y="2185737"/>
            <a:ext cx="1058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were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2602831" y="2523167"/>
            <a:ext cx="1058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were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3882189" y="2491265"/>
            <a:ext cx="1058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you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2759241" y="2828695"/>
            <a:ext cx="1058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did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3983096" y="2756141"/>
            <a:ext cx="1058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you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2759240" y="3125473"/>
            <a:ext cx="1058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did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950368" y="3109431"/>
            <a:ext cx="1058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you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602831" y="3478763"/>
            <a:ext cx="1058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did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3934326" y="3478763"/>
            <a:ext cx="1058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you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2695071" y="3792130"/>
            <a:ext cx="1058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did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3934325" y="3792130"/>
            <a:ext cx="1058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you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2679028" y="4039682"/>
            <a:ext cx="1058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did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3713744" y="4087990"/>
            <a:ext cx="1058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you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2594810" y="4393336"/>
            <a:ext cx="1058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was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3224460" y="4730766"/>
            <a:ext cx="1058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did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4512485" y="4730766"/>
            <a:ext cx="1058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you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1961147" y="4978855"/>
            <a:ext cx="1058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Did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3404936" y="4985948"/>
            <a:ext cx="1058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you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7970752" y="1786645"/>
            <a:ext cx="3706384" cy="26776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Write</a:t>
            </a:r>
            <a:r>
              <a:rPr lang="es-E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s-ES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about</a:t>
            </a:r>
            <a:r>
              <a:rPr lang="es-E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</a:p>
          <a:p>
            <a:pPr algn="ctr"/>
            <a:r>
              <a:rPr lang="es-E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 memorable </a:t>
            </a:r>
          </a:p>
          <a:p>
            <a:pPr algn="ctr"/>
            <a:r>
              <a:rPr lang="es-E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new </a:t>
            </a:r>
            <a:r>
              <a:rPr lang="es-ES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year’s</a:t>
            </a:r>
            <a:r>
              <a:rPr lang="es-E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s-ES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eve</a:t>
            </a:r>
            <a:r>
              <a:rPr lang="es-E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 </a:t>
            </a:r>
          </a:p>
          <a:p>
            <a:pPr algn="ctr"/>
            <a:endParaRPr lang="es-ES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es-E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Use </a:t>
            </a:r>
            <a:r>
              <a:rPr lang="es-ES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these</a:t>
            </a:r>
            <a:r>
              <a:rPr lang="es-E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s-ES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questions</a:t>
            </a:r>
            <a:r>
              <a:rPr lang="es-E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as a </a:t>
            </a:r>
            <a:r>
              <a:rPr lang="es-ES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guide</a:t>
            </a:r>
            <a:endParaRPr lang="es-ES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2556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744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95" y="304750"/>
            <a:ext cx="4596063" cy="626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5089359" y="457198"/>
            <a:ext cx="129941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go</a:t>
            </a:r>
            <a:r>
              <a:rPr lang="es-MX" sz="2000" b="1" dirty="0" smtClean="0">
                <a:solidFill>
                  <a:srgbClr val="FF0000"/>
                </a:solidFill>
              </a:rPr>
              <a:t> - </a:t>
            </a:r>
            <a:r>
              <a:rPr lang="es-MX" sz="2000" b="1" dirty="0" err="1" smtClean="0">
                <a:solidFill>
                  <a:srgbClr val="FF0000"/>
                </a:solidFill>
              </a:rPr>
              <a:t>went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089358" y="848342"/>
            <a:ext cx="1443789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FF0000"/>
                </a:solidFill>
              </a:rPr>
              <a:t>h</a:t>
            </a:r>
            <a:r>
              <a:rPr lang="es-MX" sz="2000" b="1" dirty="0" err="1" smtClean="0">
                <a:solidFill>
                  <a:srgbClr val="FF0000"/>
                </a:solidFill>
              </a:rPr>
              <a:t>ave</a:t>
            </a:r>
            <a:r>
              <a:rPr lang="es-MX" sz="2000" b="1" dirty="0" smtClean="0">
                <a:solidFill>
                  <a:srgbClr val="FF0000"/>
                </a:solidFill>
              </a:rPr>
              <a:t> . </a:t>
            </a:r>
            <a:r>
              <a:rPr lang="es-MX" sz="2000" b="1" dirty="0" err="1" smtClean="0">
                <a:solidFill>
                  <a:srgbClr val="FF0000"/>
                </a:solidFill>
              </a:rPr>
              <a:t>had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5089359" y="1432933"/>
            <a:ext cx="1443789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FF0000"/>
                </a:solidFill>
              </a:rPr>
              <a:t>g</a:t>
            </a:r>
            <a:r>
              <a:rPr lang="es-MX" sz="2000" b="1" dirty="0" err="1" smtClean="0">
                <a:solidFill>
                  <a:srgbClr val="FF0000"/>
                </a:solidFill>
              </a:rPr>
              <a:t>et</a:t>
            </a:r>
            <a:r>
              <a:rPr lang="es-MX" sz="2000" b="1" dirty="0" smtClean="0">
                <a:solidFill>
                  <a:srgbClr val="FF0000"/>
                </a:solidFill>
              </a:rPr>
              <a:t> - </a:t>
            </a:r>
            <a:r>
              <a:rPr lang="es-MX" sz="2000" b="1" dirty="0" err="1" smtClean="0">
                <a:solidFill>
                  <a:srgbClr val="FF0000"/>
                </a:solidFill>
              </a:rPr>
              <a:t>got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5089358" y="1905696"/>
            <a:ext cx="2478504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00B0F0"/>
                </a:solidFill>
              </a:rPr>
              <a:t>realize</a:t>
            </a:r>
            <a:r>
              <a:rPr lang="es-MX" sz="2000" b="1" dirty="0" smtClean="0">
                <a:solidFill>
                  <a:srgbClr val="00B0F0"/>
                </a:solidFill>
              </a:rPr>
              <a:t> </a:t>
            </a:r>
            <a:r>
              <a:rPr lang="es-MX" sz="2000" b="1" dirty="0" err="1" smtClean="0">
                <a:solidFill>
                  <a:srgbClr val="00B0F0"/>
                </a:solidFill>
              </a:rPr>
              <a:t>realized</a:t>
            </a:r>
            <a:endParaRPr lang="es-AR" sz="2000" b="1" dirty="0">
              <a:solidFill>
                <a:srgbClr val="00B0F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5089359" y="2305806"/>
            <a:ext cx="1443789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FF0000"/>
                </a:solidFill>
              </a:rPr>
              <a:t>t</a:t>
            </a:r>
            <a:r>
              <a:rPr lang="es-MX" sz="2000" b="1" dirty="0" err="1" smtClean="0">
                <a:solidFill>
                  <a:srgbClr val="FF0000"/>
                </a:solidFill>
              </a:rPr>
              <a:t>ake</a:t>
            </a:r>
            <a:r>
              <a:rPr lang="es-MX" sz="2000" b="1" dirty="0" smtClean="0">
                <a:solidFill>
                  <a:srgbClr val="FF0000"/>
                </a:solidFill>
              </a:rPr>
              <a:t> - </a:t>
            </a:r>
            <a:r>
              <a:rPr lang="es-MX" sz="2000" b="1" dirty="0" err="1" smtClean="0">
                <a:solidFill>
                  <a:srgbClr val="FF0000"/>
                </a:solidFill>
              </a:rPr>
              <a:t>took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5089359" y="2705916"/>
            <a:ext cx="1708483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FF0000"/>
                </a:solidFill>
              </a:rPr>
              <a:t>f</a:t>
            </a:r>
            <a:r>
              <a:rPr lang="es-MX" sz="2000" b="1" dirty="0" err="1" smtClean="0">
                <a:solidFill>
                  <a:srgbClr val="FF0000"/>
                </a:solidFill>
              </a:rPr>
              <a:t>ind</a:t>
            </a:r>
            <a:r>
              <a:rPr lang="es-MX" sz="2000" b="1" dirty="0" smtClean="0">
                <a:solidFill>
                  <a:srgbClr val="FF0000"/>
                </a:solidFill>
              </a:rPr>
              <a:t> - </a:t>
            </a:r>
            <a:r>
              <a:rPr lang="es-MX" sz="2000" b="1" dirty="0" err="1" smtClean="0">
                <a:solidFill>
                  <a:srgbClr val="FF0000"/>
                </a:solidFill>
              </a:rPr>
              <a:t>found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5089356" y="3435744"/>
            <a:ext cx="2045369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00B0F0"/>
                </a:solidFill>
              </a:rPr>
              <a:t>s</a:t>
            </a:r>
            <a:r>
              <a:rPr lang="es-MX" sz="2000" b="1" dirty="0" smtClean="0">
                <a:solidFill>
                  <a:srgbClr val="00B0F0"/>
                </a:solidFill>
              </a:rPr>
              <a:t>top - </a:t>
            </a:r>
            <a:r>
              <a:rPr lang="es-MX" sz="2000" b="1" dirty="0" err="1" smtClean="0">
                <a:solidFill>
                  <a:srgbClr val="00B0F0"/>
                </a:solidFill>
              </a:rPr>
              <a:t>stopped</a:t>
            </a:r>
            <a:endParaRPr lang="es-AR" sz="2000" b="1" dirty="0">
              <a:solidFill>
                <a:srgbClr val="00B0F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5089359" y="3833634"/>
            <a:ext cx="1443789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c</a:t>
            </a:r>
            <a:r>
              <a:rPr lang="es-MX" sz="2000" b="1" dirty="0" smtClean="0">
                <a:solidFill>
                  <a:srgbClr val="FF0000"/>
                </a:solidFill>
              </a:rPr>
              <a:t>an - </a:t>
            </a:r>
            <a:r>
              <a:rPr lang="es-MX" sz="2000" b="1" dirty="0" err="1" smtClean="0">
                <a:solidFill>
                  <a:srgbClr val="FF0000"/>
                </a:solidFill>
              </a:rPr>
              <a:t>could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5089358" y="4233744"/>
            <a:ext cx="1840832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00B0F0"/>
                </a:solidFill>
              </a:rPr>
              <a:t>p</a:t>
            </a:r>
            <a:r>
              <a:rPr lang="es-MX" sz="2000" b="1" dirty="0" err="1" smtClean="0">
                <a:solidFill>
                  <a:srgbClr val="00B0F0"/>
                </a:solidFill>
              </a:rPr>
              <a:t>ress</a:t>
            </a:r>
            <a:r>
              <a:rPr lang="es-MX" sz="2000" b="1" dirty="0" smtClean="0">
                <a:solidFill>
                  <a:srgbClr val="00B0F0"/>
                </a:solidFill>
              </a:rPr>
              <a:t> - </a:t>
            </a:r>
            <a:r>
              <a:rPr lang="es-MX" sz="2000" b="1" dirty="0" err="1" smtClean="0">
                <a:solidFill>
                  <a:srgbClr val="00B0F0"/>
                </a:solidFill>
              </a:rPr>
              <a:t>pressed</a:t>
            </a:r>
            <a:endParaRPr lang="es-AR" sz="2000" b="1" dirty="0">
              <a:solidFill>
                <a:srgbClr val="00B0F0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7134726" y="4233744"/>
            <a:ext cx="1443789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00B0F0"/>
                </a:solidFill>
              </a:rPr>
              <a:t>a</a:t>
            </a:r>
            <a:r>
              <a:rPr lang="es-MX" sz="2000" b="1" dirty="0" err="1" smtClean="0">
                <a:solidFill>
                  <a:srgbClr val="00B0F0"/>
                </a:solidFill>
              </a:rPr>
              <a:t>sk</a:t>
            </a:r>
            <a:r>
              <a:rPr lang="es-MX" sz="2000" b="1" dirty="0" smtClean="0">
                <a:solidFill>
                  <a:srgbClr val="00B0F0"/>
                </a:solidFill>
              </a:rPr>
              <a:t> - </a:t>
            </a:r>
            <a:r>
              <a:rPr lang="es-MX" sz="2000" b="1" dirty="0" err="1" smtClean="0">
                <a:solidFill>
                  <a:srgbClr val="00B0F0"/>
                </a:solidFill>
              </a:rPr>
              <a:t>asked</a:t>
            </a:r>
            <a:endParaRPr lang="es-AR" sz="2000" b="1" dirty="0">
              <a:solidFill>
                <a:srgbClr val="00B0F0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5089359" y="4633854"/>
            <a:ext cx="1443789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FF0000"/>
                </a:solidFill>
              </a:rPr>
              <a:t>s</a:t>
            </a:r>
            <a:r>
              <a:rPr lang="es-MX" sz="2000" b="1" dirty="0" err="1" smtClean="0">
                <a:solidFill>
                  <a:srgbClr val="FF0000"/>
                </a:solidFill>
              </a:rPr>
              <a:t>ay</a:t>
            </a:r>
            <a:r>
              <a:rPr lang="es-MX" sz="2000" b="1" dirty="0" smtClean="0">
                <a:solidFill>
                  <a:srgbClr val="FF0000"/>
                </a:solidFill>
              </a:rPr>
              <a:t> -</a:t>
            </a:r>
            <a:r>
              <a:rPr lang="es-MX" sz="2000" b="1" dirty="0" err="1" smtClean="0">
                <a:solidFill>
                  <a:srgbClr val="FF0000"/>
                </a:solidFill>
              </a:rPr>
              <a:t>said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6336631" y="4856083"/>
            <a:ext cx="2406317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00B0F0"/>
                </a:solidFill>
              </a:rPr>
              <a:t>n</a:t>
            </a:r>
            <a:r>
              <a:rPr lang="es-MX" sz="2000" b="1" dirty="0" err="1" smtClean="0">
                <a:solidFill>
                  <a:srgbClr val="00B0F0"/>
                </a:solidFill>
              </a:rPr>
              <a:t>eed</a:t>
            </a:r>
            <a:r>
              <a:rPr lang="es-MX" sz="2000" b="1" dirty="0" smtClean="0">
                <a:solidFill>
                  <a:srgbClr val="00B0F0"/>
                </a:solidFill>
              </a:rPr>
              <a:t> - </a:t>
            </a:r>
            <a:r>
              <a:rPr lang="es-MX" sz="2000" b="1" dirty="0" err="1" smtClean="0">
                <a:solidFill>
                  <a:srgbClr val="00B0F0"/>
                </a:solidFill>
              </a:rPr>
              <a:t>needed</a:t>
            </a:r>
            <a:endParaRPr lang="es-AR" sz="2000" b="1" dirty="0">
              <a:solidFill>
                <a:srgbClr val="00B0F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7211" y="1966794"/>
            <a:ext cx="2533650" cy="453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686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39" y="819402"/>
            <a:ext cx="8530612" cy="340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0566787" y="2000525"/>
            <a:ext cx="1443789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FF0000"/>
                </a:solidFill>
              </a:rPr>
              <a:t>p</a:t>
            </a:r>
            <a:r>
              <a:rPr lang="es-MX" sz="2000" b="1" dirty="0" err="1" smtClean="0">
                <a:solidFill>
                  <a:srgbClr val="FF0000"/>
                </a:solidFill>
              </a:rPr>
              <a:t>ut</a:t>
            </a:r>
            <a:r>
              <a:rPr lang="es-MX" sz="2000" b="1" dirty="0" smtClean="0">
                <a:solidFill>
                  <a:srgbClr val="FF0000"/>
                </a:solidFill>
              </a:rPr>
              <a:t> - </a:t>
            </a:r>
            <a:r>
              <a:rPr lang="es-MX" sz="2000" b="1" dirty="0" err="1" smtClean="0">
                <a:solidFill>
                  <a:srgbClr val="FF0000"/>
                </a:solidFill>
              </a:rPr>
              <a:t>put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9066851" y="931145"/>
            <a:ext cx="1443789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FF0000"/>
                </a:solidFill>
              </a:rPr>
              <a:t>h</a:t>
            </a:r>
            <a:r>
              <a:rPr lang="es-MX" sz="2000" b="1" dirty="0" err="1" smtClean="0">
                <a:solidFill>
                  <a:srgbClr val="FF0000"/>
                </a:solidFill>
              </a:rPr>
              <a:t>ave</a:t>
            </a:r>
            <a:r>
              <a:rPr lang="es-MX" sz="2000" b="1" dirty="0" smtClean="0">
                <a:solidFill>
                  <a:srgbClr val="FF0000"/>
                </a:solidFill>
              </a:rPr>
              <a:t>- </a:t>
            </a:r>
            <a:r>
              <a:rPr lang="es-MX" sz="2000" b="1" dirty="0" err="1" smtClean="0">
                <a:solidFill>
                  <a:srgbClr val="FF0000"/>
                </a:solidFill>
              </a:rPr>
              <a:t>had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9046797" y="1670256"/>
            <a:ext cx="1443789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FF0000"/>
                </a:solidFill>
              </a:rPr>
              <a:t>w</a:t>
            </a:r>
            <a:r>
              <a:rPr lang="es-MX" sz="2000" b="1" dirty="0" err="1" smtClean="0">
                <a:solidFill>
                  <a:srgbClr val="FF0000"/>
                </a:solidFill>
              </a:rPr>
              <a:t>ear</a:t>
            </a:r>
            <a:r>
              <a:rPr lang="es-MX" sz="2000" b="1" dirty="0" smtClean="0">
                <a:solidFill>
                  <a:srgbClr val="FF0000"/>
                </a:solidFill>
              </a:rPr>
              <a:t> -</a:t>
            </a:r>
            <a:r>
              <a:rPr lang="es-MX" sz="2000" b="1" dirty="0" err="1" smtClean="0">
                <a:solidFill>
                  <a:srgbClr val="FF0000"/>
                </a:solidFill>
              </a:rPr>
              <a:t>wore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9788745" y="1224856"/>
            <a:ext cx="1443789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FF0000"/>
                </a:solidFill>
              </a:rPr>
              <a:t>g</a:t>
            </a:r>
            <a:r>
              <a:rPr lang="es-MX" sz="2000" b="1" dirty="0" err="1" smtClean="0">
                <a:solidFill>
                  <a:srgbClr val="FF0000"/>
                </a:solidFill>
              </a:rPr>
              <a:t>o-went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9046796" y="2047477"/>
            <a:ext cx="1443789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FF0000"/>
                </a:solidFill>
              </a:rPr>
              <a:t>g</a:t>
            </a:r>
            <a:r>
              <a:rPr lang="es-MX" sz="2000" b="1" dirty="0" err="1" smtClean="0">
                <a:solidFill>
                  <a:srgbClr val="FF0000"/>
                </a:solidFill>
              </a:rPr>
              <a:t>o</a:t>
            </a:r>
            <a:r>
              <a:rPr lang="es-MX" sz="2000" b="1" dirty="0" smtClean="0">
                <a:solidFill>
                  <a:srgbClr val="FF0000"/>
                </a:solidFill>
              </a:rPr>
              <a:t> - </a:t>
            </a:r>
            <a:r>
              <a:rPr lang="es-MX" sz="2000" b="1" dirty="0" err="1" smtClean="0">
                <a:solidFill>
                  <a:srgbClr val="FF0000"/>
                </a:solidFill>
              </a:rPr>
              <a:t>went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9066851" y="2447587"/>
            <a:ext cx="222183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5B9BD5">
                    <a:lumMod val="75000"/>
                  </a:srgbClr>
                </a:solidFill>
              </a:rPr>
              <a:t>w</a:t>
            </a:r>
            <a:r>
              <a:rPr lang="es-MX" sz="2000" b="1" dirty="0" err="1" smtClean="0">
                <a:solidFill>
                  <a:srgbClr val="5B9BD5">
                    <a:lumMod val="75000"/>
                  </a:srgbClr>
                </a:solidFill>
              </a:rPr>
              <a:t>atch</a:t>
            </a:r>
            <a:r>
              <a:rPr lang="es-MX" sz="2000" b="1" dirty="0" smtClean="0">
                <a:solidFill>
                  <a:srgbClr val="5B9BD5">
                    <a:lumMod val="75000"/>
                  </a:srgbClr>
                </a:solidFill>
              </a:rPr>
              <a:t>- </a:t>
            </a:r>
            <a:r>
              <a:rPr lang="es-MX" sz="2000" b="1" dirty="0" err="1" smtClean="0">
                <a:solidFill>
                  <a:srgbClr val="5B9BD5">
                    <a:lumMod val="75000"/>
                  </a:srgbClr>
                </a:solidFill>
              </a:rPr>
              <a:t>watched</a:t>
            </a:r>
            <a:endParaRPr lang="es-AR" sz="2000" b="1" dirty="0">
              <a:solidFill>
                <a:srgbClr val="5B9BD5">
                  <a:lumMod val="75000"/>
                </a:srgbClr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9066851" y="3314340"/>
            <a:ext cx="267597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come </a:t>
            </a:r>
            <a:r>
              <a:rPr lang="es-MX" sz="2000" b="1" dirty="0" err="1" smtClean="0">
                <a:solidFill>
                  <a:srgbClr val="FF0000"/>
                </a:solidFill>
              </a:rPr>
              <a:t>out</a:t>
            </a:r>
            <a:r>
              <a:rPr lang="es-MX" sz="2000" b="1" dirty="0" smtClean="0">
                <a:solidFill>
                  <a:srgbClr val="FF0000"/>
                </a:solidFill>
              </a:rPr>
              <a:t> – </a:t>
            </a:r>
            <a:r>
              <a:rPr lang="es-MX" sz="2000" b="1" dirty="0" err="1" smtClean="0">
                <a:solidFill>
                  <a:srgbClr val="FF0000"/>
                </a:solidFill>
              </a:rPr>
              <a:t>came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out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9066851" y="3775782"/>
            <a:ext cx="1917981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5B9BD5">
                    <a:lumMod val="75000"/>
                  </a:srgbClr>
                </a:solidFill>
              </a:rPr>
              <a:t>dance</a:t>
            </a:r>
            <a:r>
              <a:rPr lang="es-MX" dirty="0">
                <a:solidFill>
                  <a:prstClr val="black"/>
                </a:solidFill>
              </a:rPr>
              <a:t>-</a:t>
            </a:r>
            <a:r>
              <a:rPr lang="es-MX" sz="2000" b="1" dirty="0" smtClean="0">
                <a:solidFill>
                  <a:srgbClr val="5B9BD5">
                    <a:lumMod val="75000"/>
                  </a:srgbClr>
                </a:solidFill>
              </a:rPr>
              <a:t> </a:t>
            </a:r>
            <a:r>
              <a:rPr lang="es-MX" sz="2000" b="1" dirty="0" err="1" smtClean="0">
                <a:solidFill>
                  <a:srgbClr val="5B9BD5">
                    <a:lumMod val="75000"/>
                  </a:srgbClr>
                </a:solidFill>
              </a:rPr>
              <a:t>danced</a:t>
            </a:r>
            <a:endParaRPr lang="es-AR" sz="2000" b="1" dirty="0">
              <a:solidFill>
                <a:srgbClr val="5B9BD5">
                  <a:lumMod val="75000"/>
                </a:srgbClr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9788745" y="4223084"/>
            <a:ext cx="1443789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FF0000"/>
                </a:solidFill>
              </a:rPr>
              <a:t>d</a:t>
            </a:r>
            <a:r>
              <a:rPr lang="es-MX" sz="2000" b="1" dirty="0" err="1" smtClean="0">
                <a:solidFill>
                  <a:srgbClr val="FF0000"/>
                </a:solidFill>
              </a:rPr>
              <a:t>rink-drank</a:t>
            </a:r>
            <a:endParaRPr lang="es-AR" sz="2000" b="1" dirty="0">
              <a:solidFill>
                <a:srgbClr val="FF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14" y="4423139"/>
            <a:ext cx="6021388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2927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53" y="926431"/>
            <a:ext cx="6652064" cy="4771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7154717" y="4788787"/>
            <a:ext cx="1443789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FF0000"/>
                </a:solidFill>
              </a:rPr>
              <a:t>f</a:t>
            </a:r>
            <a:r>
              <a:rPr lang="es-MX" sz="2000" b="1" dirty="0" err="1" smtClean="0">
                <a:solidFill>
                  <a:srgbClr val="FF0000"/>
                </a:solidFill>
              </a:rPr>
              <a:t>eel</a:t>
            </a:r>
            <a:r>
              <a:rPr lang="es-MX" sz="2000" b="1" dirty="0" smtClean="0">
                <a:solidFill>
                  <a:srgbClr val="FF0000"/>
                </a:solidFill>
              </a:rPr>
              <a:t> - </a:t>
            </a:r>
            <a:r>
              <a:rPr lang="es-MX" sz="2000" b="1" dirty="0" err="1" smtClean="0">
                <a:solidFill>
                  <a:srgbClr val="FF0000"/>
                </a:solidFill>
              </a:rPr>
              <a:t>felt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9455871" y="4377253"/>
            <a:ext cx="222183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5B9BD5">
                    <a:lumMod val="75000"/>
                  </a:srgbClr>
                </a:solidFill>
              </a:rPr>
              <a:t>realize</a:t>
            </a:r>
            <a:r>
              <a:rPr lang="es-MX" sz="2000" b="1" dirty="0" smtClean="0">
                <a:solidFill>
                  <a:srgbClr val="5B9BD5">
                    <a:lumMod val="75000"/>
                  </a:srgbClr>
                </a:solidFill>
              </a:rPr>
              <a:t> - </a:t>
            </a:r>
            <a:r>
              <a:rPr lang="es-MX" sz="2000" b="1" dirty="0" err="1" smtClean="0">
                <a:solidFill>
                  <a:srgbClr val="5B9BD5">
                    <a:lumMod val="75000"/>
                  </a:srgbClr>
                </a:solidFill>
              </a:rPr>
              <a:t>realized</a:t>
            </a:r>
            <a:endParaRPr lang="es-AR" sz="2000" b="1" dirty="0">
              <a:solidFill>
                <a:srgbClr val="5B9BD5">
                  <a:lumMod val="75000"/>
                </a:srgbClr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7125754" y="1324640"/>
            <a:ext cx="2475445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5B9BD5">
                    <a:lumMod val="75000"/>
                  </a:srgbClr>
                </a:solidFill>
              </a:rPr>
              <a:t>h</a:t>
            </a:r>
            <a:r>
              <a:rPr lang="es-MX" sz="2000" b="1" dirty="0" err="1" smtClean="0">
                <a:solidFill>
                  <a:srgbClr val="5B9BD5">
                    <a:lumMod val="75000"/>
                  </a:srgbClr>
                </a:solidFill>
              </a:rPr>
              <a:t>appen</a:t>
            </a:r>
            <a:r>
              <a:rPr lang="es-MX" sz="2000" b="1" dirty="0" smtClean="0">
                <a:solidFill>
                  <a:srgbClr val="5B9BD5">
                    <a:lumMod val="75000"/>
                  </a:srgbClr>
                </a:solidFill>
              </a:rPr>
              <a:t> - </a:t>
            </a:r>
            <a:r>
              <a:rPr lang="es-MX" sz="2000" b="1" dirty="0" err="1" smtClean="0">
                <a:solidFill>
                  <a:srgbClr val="5B9BD5">
                    <a:lumMod val="75000"/>
                  </a:srgbClr>
                </a:solidFill>
              </a:rPr>
              <a:t>happened</a:t>
            </a:r>
            <a:endParaRPr lang="es-AR" sz="2000" b="1" dirty="0">
              <a:solidFill>
                <a:srgbClr val="5B9BD5">
                  <a:lumMod val="75000"/>
                </a:srgbClr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7125754" y="1950281"/>
            <a:ext cx="222183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5B9BD5">
                    <a:lumMod val="75000"/>
                  </a:srgbClr>
                </a:solidFill>
              </a:rPr>
              <a:t>p</a:t>
            </a:r>
            <a:r>
              <a:rPr lang="es-MX" sz="2000" b="1" dirty="0" smtClean="0">
                <a:solidFill>
                  <a:srgbClr val="5B9BD5">
                    <a:lumMod val="75000"/>
                  </a:srgbClr>
                </a:solidFill>
              </a:rPr>
              <a:t>lan - </a:t>
            </a:r>
            <a:r>
              <a:rPr lang="es-MX" sz="2000" b="1" dirty="0" err="1" smtClean="0">
                <a:solidFill>
                  <a:srgbClr val="5B9BD5">
                    <a:lumMod val="75000"/>
                  </a:srgbClr>
                </a:solidFill>
              </a:rPr>
              <a:t>planned</a:t>
            </a:r>
            <a:endParaRPr lang="es-AR" sz="2000" b="1" dirty="0">
              <a:solidFill>
                <a:srgbClr val="5B9BD5">
                  <a:lumMod val="75000"/>
                </a:srgb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7125754" y="2350391"/>
            <a:ext cx="1443789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FF0000"/>
                </a:solidFill>
              </a:rPr>
              <a:t>k</a:t>
            </a:r>
            <a:r>
              <a:rPr lang="es-MX" sz="2000" b="1" dirty="0" err="1" smtClean="0">
                <a:solidFill>
                  <a:srgbClr val="FF0000"/>
                </a:solidFill>
              </a:rPr>
              <a:t>now-knew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7125754" y="2951685"/>
            <a:ext cx="1832811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think</a:t>
            </a:r>
            <a:r>
              <a:rPr lang="es-MX" sz="2000" b="1" dirty="0" smtClean="0">
                <a:solidFill>
                  <a:srgbClr val="FF0000"/>
                </a:solidFill>
              </a:rPr>
              <a:t>- </a:t>
            </a:r>
            <a:r>
              <a:rPr lang="es-MX" sz="2000" b="1" dirty="0" err="1" smtClean="0">
                <a:solidFill>
                  <a:srgbClr val="FF0000"/>
                </a:solidFill>
              </a:rPr>
              <a:t>thought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7125753" y="3351795"/>
            <a:ext cx="1443789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FF0000"/>
                </a:solidFill>
              </a:rPr>
              <a:t>s</a:t>
            </a:r>
            <a:r>
              <a:rPr lang="es-MX" sz="2000" b="1" dirty="0" err="1" smtClean="0">
                <a:solidFill>
                  <a:srgbClr val="FF0000"/>
                </a:solidFill>
              </a:rPr>
              <a:t>ee</a:t>
            </a:r>
            <a:r>
              <a:rPr lang="es-MX" sz="2000" b="1" dirty="0" smtClean="0">
                <a:solidFill>
                  <a:srgbClr val="FF0000"/>
                </a:solidFill>
              </a:rPr>
              <a:t> - </a:t>
            </a:r>
            <a:r>
              <a:rPr lang="es-MX" sz="2000" b="1" dirty="0" err="1" smtClean="0">
                <a:solidFill>
                  <a:srgbClr val="FF0000"/>
                </a:solidFill>
              </a:rPr>
              <a:t>saw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125754" y="3977143"/>
            <a:ext cx="1443789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c</a:t>
            </a:r>
            <a:r>
              <a:rPr lang="es-MX" sz="2000" b="1" dirty="0" smtClean="0">
                <a:solidFill>
                  <a:srgbClr val="FF0000"/>
                </a:solidFill>
              </a:rPr>
              <a:t>an - </a:t>
            </a:r>
            <a:r>
              <a:rPr lang="es-MX" sz="2000" b="1" dirty="0" err="1" smtClean="0">
                <a:solidFill>
                  <a:srgbClr val="FF0000"/>
                </a:solidFill>
              </a:rPr>
              <a:t>could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7125753" y="4378418"/>
            <a:ext cx="222183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5B9BD5">
                    <a:lumMod val="75000"/>
                  </a:srgbClr>
                </a:solidFill>
              </a:rPr>
              <a:t>l</a:t>
            </a:r>
            <a:r>
              <a:rPr lang="es-MX" sz="2000" b="1" dirty="0" smtClean="0">
                <a:solidFill>
                  <a:srgbClr val="5B9BD5">
                    <a:lumMod val="75000"/>
                  </a:srgbClr>
                </a:solidFill>
              </a:rPr>
              <a:t>ook - </a:t>
            </a:r>
            <a:r>
              <a:rPr lang="es-MX" sz="2000" b="1" dirty="0" err="1" smtClean="0">
                <a:solidFill>
                  <a:srgbClr val="5B9BD5">
                    <a:lumMod val="75000"/>
                  </a:srgbClr>
                </a:solidFill>
              </a:rPr>
              <a:t>looked</a:t>
            </a:r>
            <a:endParaRPr lang="es-AR" sz="2000" b="1" dirty="0">
              <a:solidFill>
                <a:srgbClr val="5B9BD5">
                  <a:lumMod val="75000"/>
                </a:srgbClr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7154716" y="5297844"/>
            <a:ext cx="203741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FF0000"/>
                </a:solidFill>
              </a:rPr>
              <a:t>b</a:t>
            </a:r>
            <a:r>
              <a:rPr lang="es-MX" sz="2000" b="1" dirty="0" err="1" smtClean="0">
                <a:solidFill>
                  <a:srgbClr val="FF0000"/>
                </a:solidFill>
              </a:rPr>
              <a:t>uy</a:t>
            </a:r>
            <a:r>
              <a:rPr lang="es-MX" sz="2000" b="1" dirty="0" smtClean="0">
                <a:solidFill>
                  <a:srgbClr val="FF0000"/>
                </a:solidFill>
              </a:rPr>
              <a:t> – </a:t>
            </a:r>
            <a:r>
              <a:rPr lang="es-MX" sz="2000" b="1" dirty="0" err="1" smtClean="0">
                <a:solidFill>
                  <a:srgbClr val="FF0000"/>
                </a:solidFill>
              </a:rPr>
              <a:t>bought</a:t>
            </a:r>
            <a:endParaRPr lang="es-AR" sz="2000" b="1" dirty="0">
              <a:solidFill>
                <a:srgbClr val="FF0000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0984" y="393227"/>
            <a:ext cx="2400467" cy="3172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224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316" y="575059"/>
            <a:ext cx="6460958" cy="5695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632284" y="4064217"/>
            <a:ext cx="1134979" cy="400110"/>
          </a:xfrm>
          <a:prstGeom prst="rect">
            <a:avLst/>
          </a:prstGeom>
          <a:solidFill>
            <a:srgbClr val="FF99CC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6. JENNY</a:t>
            </a:r>
            <a:endParaRPr lang="es-AR" sz="2000" b="1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608221" y="2242024"/>
            <a:ext cx="1159042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2. ANDY</a:t>
            </a:r>
            <a:endParaRPr lang="es-AR" sz="2000" b="1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632284" y="2596836"/>
            <a:ext cx="1134979" cy="400110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3. MINA</a:t>
            </a:r>
            <a:endParaRPr lang="es-AR" sz="2000" b="1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608221" y="1841914"/>
            <a:ext cx="1159042" cy="400110"/>
          </a:xfrm>
          <a:prstGeom prst="rect">
            <a:avLst/>
          </a:prstGeom>
          <a:solidFill>
            <a:srgbClr val="FF99CC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1. JENNY</a:t>
            </a:r>
            <a:endParaRPr lang="es-AR" sz="2000" b="1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1608221" y="2996946"/>
            <a:ext cx="1159042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4</a:t>
            </a:r>
            <a:r>
              <a:rPr lang="es-MX" sz="20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. ANDY</a:t>
            </a:r>
            <a:endParaRPr lang="es-AR" sz="2000" b="1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1632284" y="3397056"/>
            <a:ext cx="1134979" cy="400110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5</a:t>
            </a:r>
            <a:r>
              <a:rPr lang="es-MX" sz="20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. MINA</a:t>
            </a:r>
            <a:endParaRPr lang="es-AR" sz="2000" b="1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627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592179" y="228380"/>
            <a:ext cx="7636041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A Where </a:t>
            </a:r>
            <a:r>
              <a:rPr lang="en-US" sz="2400" dirty="0" smtClean="0"/>
              <a:t> </a:t>
            </a:r>
            <a:r>
              <a:rPr lang="en-US" sz="2400" i="1" dirty="0"/>
              <a:t>did you </a:t>
            </a:r>
            <a:r>
              <a:rPr lang="en-US" sz="2400" b="1" i="1" dirty="0" smtClean="0"/>
              <a:t>go</a:t>
            </a:r>
            <a:r>
              <a:rPr lang="en-US" sz="2400" i="1" dirty="0" smtClean="0"/>
              <a:t> </a:t>
            </a:r>
            <a:r>
              <a:rPr lang="en-US" sz="2400" dirty="0"/>
              <a:t>last night?</a:t>
            </a:r>
          </a:p>
          <a:p>
            <a:r>
              <a:rPr lang="en-US" sz="2400" dirty="0"/>
              <a:t>B I </a:t>
            </a:r>
            <a:r>
              <a:rPr lang="en-US" sz="2400" b="1" dirty="0"/>
              <a:t>went</a:t>
            </a:r>
            <a:r>
              <a:rPr lang="en-US" sz="2400" dirty="0"/>
              <a:t> to that new sushi bar in town.</a:t>
            </a:r>
          </a:p>
          <a:p>
            <a:r>
              <a:rPr lang="es-AR" sz="2400" dirty="0"/>
              <a:t>A </a:t>
            </a:r>
            <a:r>
              <a:rPr lang="es-AR" sz="2400" b="1" dirty="0" err="1" smtClean="0"/>
              <a:t>Was</a:t>
            </a:r>
            <a:r>
              <a:rPr lang="es-AR" sz="2400" dirty="0" smtClean="0"/>
              <a:t> </a:t>
            </a:r>
            <a:r>
              <a:rPr lang="es-AR" sz="2400" dirty="0" err="1" smtClean="0"/>
              <a:t>it</a:t>
            </a:r>
            <a:r>
              <a:rPr lang="es-AR" sz="2400" dirty="0" smtClean="0"/>
              <a:t> </a:t>
            </a:r>
            <a:r>
              <a:rPr lang="es-AR" sz="2400" dirty="0" err="1" smtClean="0"/>
              <a:t>good</a:t>
            </a:r>
            <a:r>
              <a:rPr lang="es-AR" sz="2400" dirty="0"/>
              <a:t>?</a:t>
            </a:r>
          </a:p>
          <a:p>
            <a:r>
              <a:rPr lang="en-US" sz="2400" dirty="0"/>
              <a:t>B Yes, it </a:t>
            </a:r>
            <a:r>
              <a:rPr lang="en-US" sz="2400" b="1" dirty="0"/>
              <a:t>was</a:t>
            </a:r>
            <a:r>
              <a:rPr lang="en-US" sz="2400" dirty="0"/>
              <a:t> great.</a:t>
            </a:r>
          </a:p>
          <a:p>
            <a:r>
              <a:rPr lang="es-AR" sz="2400" dirty="0"/>
              <a:t>A </a:t>
            </a:r>
            <a:r>
              <a:rPr lang="es-AR" sz="2400" dirty="0" err="1"/>
              <a:t>Who</a:t>
            </a:r>
            <a:r>
              <a:rPr lang="es-AR" sz="2400" dirty="0"/>
              <a:t> </a:t>
            </a:r>
            <a:r>
              <a:rPr lang="es-AR" sz="2400" dirty="0" err="1" smtClean="0"/>
              <a:t>did</a:t>
            </a:r>
            <a:r>
              <a:rPr lang="es-AR" sz="2400" dirty="0" smtClean="0"/>
              <a:t> </a:t>
            </a:r>
            <a:r>
              <a:rPr lang="es-AR" sz="2400" dirty="0" err="1" smtClean="0"/>
              <a:t>you</a:t>
            </a:r>
            <a:r>
              <a:rPr lang="es-AR" sz="2400" dirty="0" smtClean="0"/>
              <a:t> </a:t>
            </a:r>
            <a:r>
              <a:rPr lang="es-AR" sz="2400" b="1" dirty="0" err="1" smtClean="0"/>
              <a:t>go</a:t>
            </a:r>
            <a:r>
              <a:rPr lang="es-AR" sz="2400" b="1" dirty="0" smtClean="0"/>
              <a:t> </a:t>
            </a:r>
            <a:r>
              <a:rPr lang="es-AR" sz="2400" u="sng" dirty="0" err="1"/>
              <a:t>with</a:t>
            </a:r>
            <a:r>
              <a:rPr lang="es-AR" sz="2400" dirty="0"/>
              <a:t>?</a:t>
            </a:r>
          </a:p>
          <a:p>
            <a:r>
              <a:rPr lang="en-US" sz="2400" dirty="0"/>
              <a:t>B I </a:t>
            </a:r>
            <a:r>
              <a:rPr lang="en-US" sz="2400" b="1" dirty="0"/>
              <a:t>went</a:t>
            </a:r>
            <a:r>
              <a:rPr lang="en-US" sz="2400" dirty="0"/>
              <a:t> with my girlfriend.</a:t>
            </a:r>
          </a:p>
          <a:p>
            <a:r>
              <a:rPr lang="es-AR" sz="2400" dirty="0"/>
              <a:t>A </a:t>
            </a:r>
            <a:r>
              <a:rPr lang="es-AR" sz="2400" dirty="0" err="1" smtClean="0"/>
              <a:t>What</a:t>
            </a:r>
            <a:r>
              <a:rPr lang="es-AR" sz="2400" dirty="0" smtClean="0"/>
              <a:t> </a:t>
            </a:r>
            <a:r>
              <a:rPr lang="es-AR" sz="2400" dirty="0" err="1" smtClean="0"/>
              <a:t>did</a:t>
            </a:r>
            <a:r>
              <a:rPr lang="es-AR" sz="2400" dirty="0" smtClean="0"/>
              <a:t> </a:t>
            </a:r>
            <a:r>
              <a:rPr lang="es-AR" sz="2400" dirty="0" err="1" smtClean="0"/>
              <a:t>you</a:t>
            </a:r>
            <a:r>
              <a:rPr lang="es-AR" sz="2400" dirty="0" smtClean="0"/>
              <a:t> </a:t>
            </a:r>
            <a:r>
              <a:rPr lang="es-AR" sz="2400" b="1" dirty="0" err="1" smtClean="0"/>
              <a:t>wear</a:t>
            </a:r>
            <a:r>
              <a:rPr lang="es-AR" sz="2400" dirty="0" smtClean="0"/>
              <a:t> ?</a:t>
            </a:r>
            <a:endParaRPr lang="es-AR" sz="2400" dirty="0"/>
          </a:p>
          <a:p>
            <a:r>
              <a:rPr lang="en-US" sz="2400" dirty="0"/>
              <a:t>B I </a:t>
            </a:r>
            <a:r>
              <a:rPr lang="en-US" sz="2400" b="1" dirty="0"/>
              <a:t>wore</a:t>
            </a:r>
            <a:r>
              <a:rPr lang="en-US" sz="2400" dirty="0"/>
              <a:t> </a:t>
            </a:r>
            <a:r>
              <a:rPr lang="en-US" sz="2400" dirty="0" smtClean="0"/>
              <a:t>jeans, my new blue shirt and a jacket .</a:t>
            </a:r>
            <a:endParaRPr lang="en-US" sz="2400" dirty="0"/>
          </a:p>
          <a:p>
            <a:r>
              <a:rPr lang="en-US" sz="2400" dirty="0"/>
              <a:t>A What time </a:t>
            </a:r>
            <a:r>
              <a:rPr lang="en-US" sz="2400" dirty="0" smtClean="0"/>
              <a:t>did you </a:t>
            </a:r>
            <a:r>
              <a:rPr lang="en-US" sz="2400" b="1" u="sng" dirty="0" smtClean="0"/>
              <a:t>get</a:t>
            </a:r>
            <a:r>
              <a:rPr lang="en-US" sz="2400" u="sng" dirty="0" smtClean="0"/>
              <a:t> </a:t>
            </a:r>
            <a:r>
              <a:rPr lang="en-US" sz="2400" u="sng" dirty="0"/>
              <a:t>home</a:t>
            </a:r>
            <a:r>
              <a:rPr lang="en-US" sz="2400" dirty="0"/>
              <a:t>?</a:t>
            </a:r>
          </a:p>
          <a:p>
            <a:r>
              <a:rPr lang="en-US" sz="2400" dirty="0"/>
              <a:t>B We </a:t>
            </a:r>
            <a:r>
              <a:rPr lang="en-US" sz="2400" b="1" u="sng" dirty="0"/>
              <a:t>got</a:t>
            </a:r>
            <a:r>
              <a:rPr lang="en-US" sz="2400" u="sng" dirty="0"/>
              <a:t> home </a:t>
            </a:r>
            <a:r>
              <a:rPr lang="en-US" sz="2400" dirty="0"/>
              <a:t>at about midnight.</a:t>
            </a:r>
          </a:p>
          <a:p>
            <a:r>
              <a:rPr lang="en-US" sz="2400" dirty="0"/>
              <a:t>A </a:t>
            </a:r>
            <a:r>
              <a:rPr lang="en-US" sz="2400" dirty="0" smtClean="0"/>
              <a:t>Did you </a:t>
            </a:r>
            <a:r>
              <a:rPr lang="en-US" sz="2400" b="1" dirty="0" smtClean="0"/>
              <a:t>take</a:t>
            </a:r>
            <a:r>
              <a:rPr lang="en-US" sz="2400" dirty="0" smtClean="0"/>
              <a:t> a </a:t>
            </a:r>
            <a:r>
              <a:rPr lang="en-US" sz="2400" dirty="0"/>
              <a:t>taxi home?</a:t>
            </a:r>
          </a:p>
          <a:p>
            <a:r>
              <a:rPr lang="en-US" sz="2400" dirty="0"/>
              <a:t>B </a:t>
            </a:r>
            <a:r>
              <a:rPr lang="en-US" sz="2400" dirty="0" smtClean="0"/>
              <a:t>Yes, we </a:t>
            </a:r>
            <a:r>
              <a:rPr lang="en-US" sz="2400" b="1" dirty="0" smtClean="0"/>
              <a:t>took</a:t>
            </a:r>
            <a:r>
              <a:rPr lang="en-US" sz="2400" dirty="0" smtClean="0"/>
              <a:t> a taxi.  </a:t>
            </a:r>
            <a:r>
              <a:rPr lang="en-US" sz="2400" dirty="0"/>
              <a:t>We </a:t>
            </a:r>
            <a:r>
              <a:rPr lang="en-US" sz="2400" u="sng" dirty="0"/>
              <a:t>didn't want to drive.</a:t>
            </a:r>
          </a:p>
          <a:p>
            <a:r>
              <a:rPr lang="en-US" sz="2400" dirty="0"/>
              <a:t>A Did </a:t>
            </a:r>
            <a:r>
              <a:rPr lang="en-US" sz="2400" dirty="0" smtClean="0"/>
              <a:t>you </a:t>
            </a:r>
            <a:r>
              <a:rPr lang="en-US" sz="2400" b="1" dirty="0" smtClean="0"/>
              <a:t>have</a:t>
            </a:r>
            <a:r>
              <a:rPr lang="en-US" sz="2400" dirty="0" smtClean="0"/>
              <a:t> </a:t>
            </a:r>
            <a:r>
              <a:rPr lang="en-US" sz="2400" dirty="0"/>
              <a:t>a good time?</a:t>
            </a:r>
          </a:p>
          <a:p>
            <a:r>
              <a:rPr lang="en-US" sz="2400" dirty="0"/>
              <a:t>B Yes, we </a:t>
            </a:r>
            <a:r>
              <a:rPr lang="en-US" sz="2400" b="1" dirty="0"/>
              <a:t>had</a:t>
            </a:r>
            <a:r>
              <a:rPr lang="en-US" sz="2400" dirty="0"/>
              <a:t> a great time. The food </a:t>
            </a:r>
            <a:r>
              <a:rPr lang="en-US" sz="2400" b="1" dirty="0"/>
              <a:t>was </a:t>
            </a:r>
            <a:r>
              <a:rPr lang="en-US" sz="2400" dirty="0"/>
              <a:t>delicious!</a:t>
            </a:r>
          </a:p>
          <a:p>
            <a:r>
              <a:rPr lang="es-AR" sz="2400" dirty="0"/>
              <a:t>A </a:t>
            </a:r>
            <a:r>
              <a:rPr lang="es-AR" sz="2400" b="1" dirty="0" err="1" smtClean="0"/>
              <a:t>Was</a:t>
            </a:r>
            <a:r>
              <a:rPr lang="es-AR" sz="2400" dirty="0" smtClean="0"/>
              <a:t> </a:t>
            </a:r>
            <a:r>
              <a:rPr lang="es-AR" sz="2400" dirty="0" err="1"/>
              <a:t>it</a:t>
            </a:r>
            <a:r>
              <a:rPr lang="es-AR" sz="2400" dirty="0"/>
              <a:t> </a:t>
            </a:r>
            <a:r>
              <a:rPr lang="es-AR" sz="2400" dirty="0" err="1"/>
              <a:t>expensive</a:t>
            </a:r>
            <a:r>
              <a:rPr lang="es-AR" sz="2400" dirty="0"/>
              <a:t>?</a:t>
            </a:r>
          </a:p>
          <a:p>
            <a:r>
              <a:rPr lang="es-AR" sz="2400" dirty="0"/>
              <a:t>B Yes, a bit.</a:t>
            </a:r>
            <a:endParaRPr lang="es-AR" sz="2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15591"/>
            <a:ext cx="3633871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534" y="3429000"/>
            <a:ext cx="3781425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4604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193757" y="312820"/>
            <a:ext cx="7828547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A Where </a:t>
            </a:r>
            <a:r>
              <a:rPr lang="en-US" sz="2400" dirty="0"/>
              <a:t>D</a:t>
            </a:r>
            <a:r>
              <a:rPr lang="en-US" sz="2400" i="1" dirty="0" smtClean="0"/>
              <a:t>id </a:t>
            </a:r>
            <a:r>
              <a:rPr lang="en-US" sz="2400" i="1" dirty="0"/>
              <a:t>you </a:t>
            </a:r>
            <a:r>
              <a:rPr lang="en-US" sz="2400" i="1" dirty="0" smtClean="0"/>
              <a:t>_______ </a:t>
            </a:r>
            <a:r>
              <a:rPr lang="en-US" sz="2400" dirty="0"/>
              <a:t>last night?</a:t>
            </a:r>
          </a:p>
          <a:p>
            <a:r>
              <a:rPr lang="en-US" sz="2400" dirty="0"/>
              <a:t>B I went to that new sushi bar in town.</a:t>
            </a:r>
          </a:p>
          <a:p>
            <a:r>
              <a:rPr lang="es-AR" sz="2400" dirty="0"/>
              <a:t>A </a:t>
            </a:r>
            <a:r>
              <a:rPr lang="es-AR" sz="2400" dirty="0" smtClean="0"/>
              <a:t>_____________ </a:t>
            </a:r>
            <a:r>
              <a:rPr lang="es-AR" sz="2400" dirty="0" err="1" smtClean="0"/>
              <a:t>it</a:t>
            </a:r>
            <a:r>
              <a:rPr lang="es-AR" sz="2400" dirty="0" smtClean="0"/>
              <a:t> </a:t>
            </a:r>
            <a:r>
              <a:rPr lang="es-AR" sz="2400" dirty="0" err="1" smtClean="0"/>
              <a:t>good</a:t>
            </a:r>
            <a:r>
              <a:rPr lang="es-AR" sz="2400" dirty="0"/>
              <a:t>?</a:t>
            </a:r>
          </a:p>
          <a:p>
            <a:r>
              <a:rPr lang="en-US" sz="2400" dirty="0"/>
              <a:t>B Yes, it was great.</a:t>
            </a:r>
          </a:p>
          <a:p>
            <a:r>
              <a:rPr lang="es-AR" sz="2400" dirty="0"/>
              <a:t>A </a:t>
            </a:r>
            <a:r>
              <a:rPr lang="es-AR" sz="2400" dirty="0" err="1"/>
              <a:t>Who</a:t>
            </a:r>
            <a:r>
              <a:rPr lang="es-AR" sz="2400" dirty="0"/>
              <a:t> </a:t>
            </a:r>
            <a:r>
              <a:rPr lang="es-AR" sz="2400" dirty="0" smtClean="0"/>
              <a:t>________________ </a:t>
            </a:r>
            <a:r>
              <a:rPr lang="es-AR" sz="2400" dirty="0" err="1"/>
              <a:t>with</a:t>
            </a:r>
            <a:r>
              <a:rPr lang="es-AR" sz="2400" dirty="0"/>
              <a:t>?</a:t>
            </a:r>
          </a:p>
          <a:p>
            <a:r>
              <a:rPr lang="en-US" sz="2400" dirty="0"/>
              <a:t>B I went with my girlfriend.</a:t>
            </a:r>
          </a:p>
          <a:p>
            <a:r>
              <a:rPr lang="es-AR" sz="2400" dirty="0"/>
              <a:t>A </a:t>
            </a:r>
            <a:r>
              <a:rPr lang="es-AR" sz="2400" dirty="0" err="1"/>
              <a:t>What</a:t>
            </a:r>
            <a:r>
              <a:rPr lang="es-AR" sz="2400" dirty="0"/>
              <a:t> </a:t>
            </a:r>
            <a:r>
              <a:rPr lang="es-AR" sz="2400" dirty="0" smtClean="0"/>
              <a:t> _____________________ </a:t>
            </a:r>
            <a:r>
              <a:rPr lang="es-AR" sz="2400" dirty="0"/>
              <a:t>?</a:t>
            </a:r>
          </a:p>
          <a:p>
            <a:r>
              <a:rPr lang="en-US" sz="2400" dirty="0"/>
              <a:t>B I wore jeans and my new black shirt.</a:t>
            </a:r>
          </a:p>
          <a:p>
            <a:r>
              <a:rPr lang="en-US" sz="2400" dirty="0"/>
              <a:t>A What time </a:t>
            </a:r>
            <a:r>
              <a:rPr lang="en-US" sz="2400" dirty="0" smtClean="0"/>
              <a:t>________________ </a:t>
            </a:r>
            <a:r>
              <a:rPr lang="en-US" sz="2400" dirty="0"/>
              <a:t>home?</a:t>
            </a:r>
          </a:p>
          <a:p>
            <a:r>
              <a:rPr lang="en-US" sz="2400" dirty="0"/>
              <a:t>B We got home at about midnight.</a:t>
            </a:r>
          </a:p>
          <a:p>
            <a:r>
              <a:rPr lang="en-US" sz="2400" dirty="0"/>
              <a:t>A </a:t>
            </a:r>
            <a:r>
              <a:rPr lang="en-US" sz="2400" dirty="0" smtClean="0"/>
              <a:t>________________ </a:t>
            </a:r>
            <a:r>
              <a:rPr lang="en-US" sz="2400" dirty="0"/>
              <a:t>a taxi home?</a:t>
            </a:r>
          </a:p>
          <a:p>
            <a:r>
              <a:rPr lang="en-US" sz="2400" dirty="0"/>
              <a:t>B </a:t>
            </a:r>
            <a:r>
              <a:rPr lang="en-US" sz="2400" dirty="0" smtClean="0"/>
              <a:t>Yes, we took a taxi. </a:t>
            </a:r>
            <a:r>
              <a:rPr lang="en-US" sz="2400" dirty="0"/>
              <a:t>We didn't want to drive.</a:t>
            </a:r>
          </a:p>
          <a:p>
            <a:r>
              <a:rPr lang="en-US" sz="2400" dirty="0"/>
              <a:t>A Did </a:t>
            </a:r>
            <a:r>
              <a:rPr lang="en-US" sz="2400" dirty="0" smtClean="0"/>
              <a:t> _____________________ </a:t>
            </a:r>
            <a:r>
              <a:rPr lang="en-US" sz="2400" dirty="0"/>
              <a:t>a good time?</a:t>
            </a:r>
          </a:p>
          <a:p>
            <a:r>
              <a:rPr lang="en-US" sz="2400" dirty="0"/>
              <a:t>B Yes, we had a great time. The food was delicious!</a:t>
            </a:r>
          </a:p>
          <a:p>
            <a:r>
              <a:rPr lang="es-AR" sz="2400" dirty="0"/>
              <a:t>A </a:t>
            </a:r>
            <a:r>
              <a:rPr lang="es-AR" sz="2400" dirty="0" smtClean="0"/>
              <a:t>__________</a:t>
            </a:r>
            <a:r>
              <a:rPr lang="es-AR" sz="2400" dirty="0" err="1" smtClean="0"/>
              <a:t>it</a:t>
            </a:r>
            <a:r>
              <a:rPr lang="es-AR" sz="2400" dirty="0" smtClean="0"/>
              <a:t> </a:t>
            </a:r>
            <a:r>
              <a:rPr lang="es-AR" sz="2400" dirty="0" err="1" smtClean="0"/>
              <a:t>expensive</a:t>
            </a:r>
            <a:r>
              <a:rPr lang="es-AR" sz="2400" dirty="0"/>
              <a:t>?</a:t>
            </a:r>
          </a:p>
          <a:p>
            <a:r>
              <a:rPr lang="es-AR" sz="2400" dirty="0"/>
              <a:t>B Yes, a bit.</a:t>
            </a:r>
            <a:endParaRPr lang="es-AR" sz="2400" dirty="0"/>
          </a:p>
        </p:txBody>
      </p:sp>
    </p:spTree>
    <p:extLst>
      <p:ext uri="{BB962C8B-B14F-4D97-AF65-F5344CB8AC3E}">
        <p14:creationId xmlns:p14="http://schemas.microsoft.com/office/powerpoint/2010/main" val="371786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45169" y="288537"/>
            <a:ext cx="814537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400"/>
              </a:lnSpc>
            </a:pPr>
            <a:r>
              <a:rPr lang="en-US" sz="2500" dirty="0"/>
              <a:t>It was my girlfriend's birthday last </a:t>
            </a:r>
            <a:r>
              <a:rPr lang="en-US" sz="2500" dirty="0" smtClean="0"/>
              <a:t>Saturday, so </a:t>
            </a:r>
            <a:r>
              <a:rPr lang="en-US" sz="2500" dirty="0"/>
              <a:t>we </a:t>
            </a:r>
            <a:r>
              <a:rPr lang="en-US" sz="2500" b="1" dirty="0" smtClean="0">
                <a:solidFill>
                  <a:srgbClr val="FF0000"/>
                </a:solidFill>
              </a:rPr>
              <a:t>went</a:t>
            </a:r>
            <a:r>
              <a:rPr lang="en-US" sz="2500" b="1" i="1" dirty="0" smtClean="0">
                <a:solidFill>
                  <a:srgbClr val="FF0000"/>
                </a:solidFill>
              </a:rPr>
              <a:t> </a:t>
            </a:r>
            <a:r>
              <a:rPr lang="en-US" sz="2500" b="1" dirty="0">
                <a:solidFill>
                  <a:srgbClr val="FF0000"/>
                </a:solidFill>
              </a:rPr>
              <a:t>away</a:t>
            </a:r>
            <a:r>
              <a:rPr lang="en-US" sz="2500" dirty="0">
                <a:solidFill>
                  <a:srgbClr val="FF0000"/>
                </a:solidFill>
              </a:rPr>
              <a:t> </a:t>
            </a:r>
            <a:r>
              <a:rPr lang="en-US" sz="2500" dirty="0"/>
              <a:t>for the weekend.</a:t>
            </a:r>
          </a:p>
          <a:p>
            <a:pPr>
              <a:lnSpc>
                <a:spcPts val="3400"/>
              </a:lnSpc>
            </a:pPr>
            <a:r>
              <a:rPr lang="en-US" sz="2500" dirty="0"/>
              <a:t>I </a:t>
            </a:r>
            <a:r>
              <a:rPr lang="en-US" sz="2500" b="1" dirty="0">
                <a:solidFill>
                  <a:schemeClr val="accent5">
                    <a:lumMod val="75000"/>
                  </a:schemeClr>
                </a:solidFill>
              </a:rPr>
              <a:t>booked</a:t>
            </a:r>
            <a:r>
              <a:rPr lang="en-US" sz="2500" dirty="0"/>
              <a:t> a hotel </a:t>
            </a:r>
            <a:r>
              <a:rPr lang="en-US" sz="2500" u="sng" dirty="0"/>
              <a:t>on</a:t>
            </a:r>
            <a:r>
              <a:rPr lang="en-US" sz="2500" dirty="0"/>
              <a:t> the internet, and </a:t>
            </a:r>
            <a:r>
              <a:rPr lang="en-US" sz="2500" u="sng" dirty="0" smtClean="0"/>
              <a:t>on </a:t>
            </a:r>
            <a:r>
              <a:rPr lang="en-US" sz="2500" dirty="0" smtClean="0"/>
              <a:t>Friday </a:t>
            </a:r>
            <a:r>
              <a:rPr lang="en-US" sz="2500" dirty="0"/>
              <a:t>we </a:t>
            </a:r>
            <a:r>
              <a:rPr lang="en-US" sz="2500" b="1" dirty="0" smtClean="0">
                <a:solidFill>
                  <a:srgbClr val="FF0000"/>
                </a:solidFill>
              </a:rPr>
              <a:t>took</a:t>
            </a:r>
            <a:r>
              <a:rPr lang="en-US" sz="2500" dirty="0" smtClean="0"/>
              <a:t> </a:t>
            </a:r>
            <a:r>
              <a:rPr lang="en-US" sz="2500" dirty="0"/>
              <a:t>the train to the coast. </a:t>
            </a:r>
            <a:r>
              <a:rPr lang="en-US" sz="2500" dirty="0" smtClean="0"/>
              <a:t>It </a:t>
            </a:r>
            <a:r>
              <a:rPr lang="en-US" sz="2500" b="1" dirty="0" smtClean="0"/>
              <a:t>was</a:t>
            </a:r>
            <a:r>
              <a:rPr lang="en-US" sz="2500" dirty="0" smtClean="0"/>
              <a:t> </a:t>
            </a:r>
            <a:r>
              <a:rPr lang="en-US" sz="2500" dirty="0"/>
              <a:t>quite late when we </a:t>
            </a:r>
            <a:r>
              <a:rPr lang="en-US" sz="2500" b="1" dirty="0">
                <a:solidFill>
                  <a:srgbClr val="0070C0"/>
                </a:solidFill>
              </a:rPr>
              <a:t>arrived</a:t>
            </a:r>
            <a:r>
              <a:rPr lang="en-US" sz="2500" dirty="0"/>
              <a:t>, so we </a:t>
            </a:r>
            <a:r>
              <a:rPr lang="en-US" sz="2500" dirty="0" smtClean="0"/>
              <a:t>just </a:t>
            </a:r>
            <a:r>
              <a:rPr lang="en-US" sz="2500" b="1" dirty="0" smtClean="0">
                <a:solidFill>
                  <a:srgbClr val="FF0000"/>
                </a:solidFill>
              </a:rPr>
              <a:t>ate</a:t>
            </a:r>
            <a:r>
              <a:rPr lang="en-US" sz="2500" dirty="0" smtClean="0"/>
              <a:t> a </a:t>
            </a:r>
            <a:r>
              <a:rPr lang="en-US" sz="2500" dirty="0"/>
              <a:t>sandwich and </a:t>
            </a:r>
            <a:r>
              <a:rPr lang="en-US" sz="2500" b="1" dirty="0" smtClean="0">
                <a:solidFill>
                  <a:srgbClr val="FF0000"/>
                </a:solidFill>
              </a:rPr>
              <a:t>went</a:t>
            </a:r>
            <a:r>
              <a:rPr lang="en-US" sz="2500" dirty="0" smtClean="0"/>
              <a:t> </a:t>
            </a:r>
            <a:r>
              <a:rPr lang="en-US" sz="2500" dirty="0"/>
              <a:t>to bed.</a:t>
            </a:r>
          </a:p>
          <a:p>
            <a:pPr>
              <a:lnSpc>
                <a:spcPts val="3400"/>
              </a:lnSpc>
            </a:pPr>
            <a:r>
              <a:rPr lang="en-US" sz="2500" dirty="0"/>
              <a:t>The next day, we </a:t>
            </a:r>
            <a:r>
              <a:rPr lang="en-US" sz="2500" b="1" dirty="0" smtClean="0">
                <a:solidFill>
                  <a:srgbClr val="FF0000"/>
                </a:solidFill>
              </a:rPr>
              <a:t>got </a:t>
            </a:r>
            <a:r>
              <a:rPr lang="en-US" sz="2500" b="1" dirty="0">
                <a:solidFill>
                  <a:srgbClr val="FF0000"/>
                </a:solidFill>
              </a:rPr>
              <a:t>up </a:t>
            </a:r>
            <a:r>
              <a:rPr lang="en-US" sz="2500" dirty="0"/>
              <a:t>early </a:t>
            </a:r>
            <a:r>
              <a:rPr lang="en-US" sz="2500" dirty="0" smtClean="0"/>
              <a:t>and </a:t>
            </a:r>
            <a:r>
              <a:rPr lang="en-US" sz="2500" b="1" dirty="0" smtClean="0">
                <a:solidFill>
                  <a:srgbClr val="FF0000"/>
                </a:solidFill>
              </a:rPr>
              <a:t>had breakfast </a:t>
            </a:r>
            <a:r>
              <a:rPr lang="en-US" sz="2500" dirty="0"/>
              <a:t>in the hotel. It </a:t>
            </a:r>
            <a:r>
              <a:rPr lang="en-US" sz="2500" b="1" dirty="0"/>
              <a:t>was</a:t>
            </a:r>
            <a:r>
              <a:rPr lang="en-US" sz="2500" dirty="0"/>
              <a:t> </a:t>
            </a:r>
            <a:r>
              <a:rPr lang="en-US" sz="2500" dirty="0" smtClean="0"/>
              <a:t>a beautiful </a:t>
            </a:r>
            <a:r>
              <a:rPr lang="en-US" sz="2500" dirty="0"/>
              <a:t>day, so we </a:t>
            </a:r>
            <a:r>
              <a:rPr lang="en-US" sz="2500" b="1" dirty="0" smtClean="0">
                <a:solidFill>
                  <a:srgbClr val="FF0000"/>
                </a:solidFill>
              </a:rPr>
              <a:t>went</a:t>
            </a:r>
            <a:r>
              <a:rPr lang="en-US" sz="2500" dirty="0" smtClean="0"/>
              <a:t> </a:t>
            </a:r>
            <a:r>
              <a:rPr lang="en-US" sz="2500" dirty="0"/>
              <a:t>to the </a:t>
            </a:r>
            <a:r>
              <a:rPr lang="en-US" sz="2500" dirty="0" smtClean="0"/>
              <a:t>beach. We </a:t>
            </a:r>
            <a:r>
              <a:rPr lang="en-US" sz="2500" b="1" dirty="0" smtClean="0">
                <a:solidFill>
                  <a:srgbClr val="FF0000"/>
                </a:solidFill>
              </a:rPr>
              <a:t>had</a:t>
            </a:r>
            <a:r>
              <a:rPr lang="en-US" sz="2500" dirty="0" smtClean="0">
                <a:solidFill>
                  <a:srgbClr val="FF0000"/>
                </a:solidFill>
              </a:rPr>
              <a:t> </a:t>
            </a:r>
            <a:r>
              <a:rPr lang="en-US" sz="2500" dirty="0"/>
              <a:t>a swim in the morning, and </a:t>
            </a:r>
            <a:r>
              <a:rPr lang="en-US" sz="2500" dirty="0" smtClean="0"/>
              <a:t>in the </a:t>
            </a:r>
            <a:r>
              <a:rPr lang="en-US" sz="2500" dirty="0"/>
              <a:t>afternoon we </a:t>
            </a:r>
            <a:r>
              <a:rPr lang="en-US" sz="2500" b="1" dirty="0" smtClean="0">
                <a:solidFill>
                  <a:srgbClr val="0070C0"/>
                </a:solidFill>
              </a:rPr>
              <a:t>walked</a:t>
            </a:r>
            <a:r>
              <a:rPr lang="en-US" sz="2500" dirty="0" smtClean="0"/>
              <a:t> along the beach. </a:t>
            </a:r>
            <a:r>
              <a:rPr lang="en-US" sz="2500" dirty="0"/>
              <a:t>In </a:t>
            </a:r>
            <a:r>
              <a:rPr lang="en-US" sz="2500" dirty="0" smtClean="0"/>
              <a:t>the evening</a:t>
            </a:r>
            <a:r>
              <a:rPr lang="en-US" sz="2500" dirty="0"/>
              <a:t>, we </a:t>
            </a:r>
            <a:r>
              <a:rPr lang="en-US" sz="2500" b="1" dirty="0" smtClean="0">
                <a:solidFill>
                  <a:srgbClr val="FF0000"/>
                </a:solidFill>
              </a:rPr>
              <a:t>had </a:t>
            </a:r>
            <a:r>
              <a:rPr lang="en-US" sz="2500" b="1" dirty="0">
                <a:solidFill>
                  <a:srgbClr val="FF0000"/>
                </a:solidFill>
              </a:rPr>
              <a:t>dinner </a:t>
            </a:r>
            <a:r>
              <a:rPr lang="en-US" sz="2500" dirty="0"/>
              <a:t>in an expensive</a:t>
            </a:r>
          </a:p>
          <a:p>
            <a:pPr>
              <a:lnSpc>
                <a:spcPts val="3400"/>
              </a:lnSpc>
            </a:pPr>
            <a:r>
              <a:rPr lang="en-US" sz="2500" dirty="0"/>
              <a:t>French restaurant. The food </a:t>
            </a:r>
            <a:r>
              <a:rPr lang="en-US" sz="2500" b="1" dirty="0"/>
              <a:t>was</a:t>
            </a:r>
            <a:r>
              <a:rPr lang="en-US" sz="2500" dirty="0"/>
              <a:t> delicious! </a:t>
            </a:r>
            <a:r>
              <a:rPr lang="en-US" sz="2500" dirty="0" smtClean="0"/>
              <a:t>The next </a:t>
            </a:r>
            <a:r>
              <a:rPr lang="en-US" sz="2500" dirty="0"/>
              <a:t>day was Sunday, so we </a:t>
            </a:r>
            <a:r>
              <a:rPr lang="en-US" sz="2500" b="1" dirty="0" smtClean="0">
                <a:solidFill>
                  <a:srgbClr val="FF0000"/>
                </a:solidFill>
              </a:rPr>
              <a:t>went back</a:t>
            </a:r>
            <a:r>
              <a:rPr lang="en-US" sz="2500" b="1" dirty="0">
                <a:solidFill>
                  <a:srgbClr val="FF0000"/>
                </a:solidFill>
              </a:rPr>
              <a:t> </a:t>
            </a:r>
            <a:r>
              <a:rPr lang="en-US" sz="2500" dirty="0" smtClean="0"/>
              <a:t>home </a:t>
            </a:r>
            <a:r>
              <a:rPr lang="en-US" sz="2500" dirty="0"/>
              <a:t>again. The weekend </a:t>
            </a:r>
            <a:r>
              <a:rPr lang="en-US" sz="2500" b="1" dirty="0"/>
              <a:t>was</a:t>
            </a:r>
            <a:r>
              <a:rPr lang="en-US" sz="2500" dirty="0"/>
              <a:t> very short, </a:t>
            </a:r>
            <a:r>
              <a:rPr lang="en-US" sz="2500" dirty="0" smtClean="0"/>
              <a:t>but we </a:t>
            </a:r>
            <a:r>
              <a:rPr lang="en-US" sz="2500" b="1" dirty="0" smtClean="0">
                <a:solidFill>
                  <a:srgbClr val="FF0000"/>
                </a:solidFill>
              </a:rPr>
              <a:t>had</a:t>
            </a:r>
            <a:r>
              <a:rPr lang="en-US" sz="2500" dirty="0" smtClean="0"/>
              <a:t> </a:t>
            </a:r>
            <a:r>
              <a:rPr lang="en-US" sz="2500" dirty="0"/>
              <a:t>a great time.</a:t>
            </a:r>
            <a:endParaRPr lang="es-AR" sz="25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651" y="938462"/>
            <a:ext cx="3392040" cy="4668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570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897</TotalTime>
  <Words>947</Words>
  <Application>Microsoft Office PowerPoint</Application>
  <PresentationFormat>Personalizado</PresentationFormat>
  <Paragraphs>174</Paragraphs>
  <Slides>20</Slides>
  <Notes>0</Notes>
  <HiddenSlides>0</HiddenSlides>
  <MMClips>6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1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Gladys</dc:creator>
  <cp:lastModifiedBy>gladysmaba@outlook.com</cp:lastModifiedBy>
  <cp:revision>85</cp:revision>
  <dcterms:created xsi:type="dcterms:W3CDTF">2020-04-08T01:26:02Z</dcterms:created>
  <dcterms:modified xsi:type="dcterms:W3CDTF">2025-05-28T19:20:52Z</dcterms:modified>
</cp:coreProperties>
</file>