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1813" cy="7559675"/>
  <p:notesSz cx="7559675" cy="10691813"/>
  <p:embeddedFontLst>
    <p:embeddedFont>
      <p:font typeface="Source Code Pro" charset="0"/>
      <p:regular r:id="rId13"/>
      <p:bold r:id="rId14"/>
    </p:embeddedFont>
    <p:embeddedFont>
      <p:font typeface="Open Sans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120" y="-46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04502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004502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004480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004480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004480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004480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004480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004480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004480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004480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004480" y="685800"/>
            <a:ext cx="48498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941358" y="4311903"/>
            <a:ext cx="809100" cy="5709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9" y="0"/>
            <a:ext cx="10692000" cy="459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80783" y="947003"/>
            <a:ext cx="9684600" cy="30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80783" y="4994803"/>
            <a:ext cx="9684600" cy="18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83239" y="4392215"/>
            <a:ext cx="1064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Shape 53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303717"/>
            <a:ext cx="10692000" cy="295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03731" y="2777512"/>
            <a:ext cx="9684600" cy="22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501860" y="1874864"/>
            <a:ext cx="717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64468" y="547507"/>
            <a:ext cx="9963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64468" y="2158903"/>
            <a:ext cx="99630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501860" y="1874864"/>
            <a:ext cx="717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64468" y="547507"/>
            <a:ext cx="9963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64468" y="2158903"/>
            <a:ext cx="46770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5650483" y="2158903"/>
            <a:ext cx="46770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64468" y="547507"/>
            <a:ext cx="9963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89553" y="2142680"/>
            <a:ext cx="717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64468" y="928630"/>
            <a:ext cx="3283500" cy="111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64468" y="2378462"/>
            <a:ext cx="3283500" cy="433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573245" y="777386"/>
            <a:ext cx="6639300" cy="60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346000" y="257"/>
            <a:ext cx="5346000" cy="75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881155" y="6607559"/>
            <a:ext cx="675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0447" y="1585564"/>
            <a:ext cx="4729800" cy="262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310447" y="4293923"/>
            <a:ext cx="4729800" cy="197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5775715" y="1064441"/>
            <a:ext cx="44865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64468" y="547507"/>
            <a:ext cx="99630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64468" y="2158903"/>
            <a:ext cx="9963000" cy="45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80783" y="947003"/>
            <a:ext cx="9684600" cy="30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HISTORIA II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480783" y="4994803"/>
            <a:ext cx="9684600" cy="18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GLOSARIO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Unidad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64468" y="547507"/>
            <a:ext cx="9963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HASTIAL CENTRAL</a:t>
            </a:r>
            <a:endParaRPr sz="2400"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64468" y="2158903"/>
            <a:ext cx="99630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Cuerpo central de la fachada, en el barroco americano se observa menor altura en este sector, si se compara con las torres laterales.</a:t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t="8212" b="6324"/>
          <a:stretch/>
        </p:blipFill>
        <p:spPr>
          <a:xfrm>
            <a:off x="3385863" y="2986025"/>
            <a:ext cx="3920224" cy="4467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4515200" y="4155775"/>
            <a:ext cx="1618800" cy="32229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6350" y="4152250"/>
            <a:ext cx="4475960" cy="30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64468" y="547507"/>
            <a:ext cx="9963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CULTURA DEL VILUCO                                     RUCA</a:t>
            </a:r>
            <a:endParaRPr sz="2400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64468" y="2158903"/>
            <a:ext cx="49815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Ocupó el</a:t>
            </a:r>
            <a:r>
              <a:rPr lang="es" sz="1400" b="1"/>
              <a:t> norte y centro de Mendoza</a:t>
            </a:r>
            <a:r>
              <a:rPr lang="es" sz="1400"/>
              <a:t>, y el </a:t>
            </a:r>
            <a:r>
              <a:rPr lang="es" sz="1400" b="1"/>
              <a:t>sur de San Juan</a:t>
            </a:r>
            <a:r>
              <a:rPr lang="es" sz="1400"/>
              <a:t>, entre el siglo XV y mediados del XVII, cuando se suscitaron profundos cambios en las poblaciones locales debido a la expansión del imperio Inca y luego del español.</a:t>
            </a:r>
            <a:endParaRPr sz="1400"/>
          </a:p>
          <a:p>
            <a:pPr marL="0" lv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400"/>
              <a:t>Puede observarse en cerámica, cestería...</a:t>
            </a:r>
            <a:endParaRPr sz="140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5345970" y="2158903"/>
            <a:ext cx="49815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La ruca es la construcción más importante dentro de la arquitectura mapuche.</a:t>
            </a:r>
            <a:endParaRPr sz="1400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400"/>
              <a:t>Su superficie varía entre los 120 y 240 m2. Esta construcción es realizada a partir de materiales que ofrece la naturaleza en el lugar que se emplaza.</a:t>
            </a:r>
            <a:endParaRPr sz="1400"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4">
            <a:alphaModFix/>
          </a:blip>
          <a:srcRect b="39744"/>
          <a:stretch/>
        </p:blipFill>
        <p:spPr>
          <a:xfrm>
            <a:off x="962675" y="4287452"/>
            <a:ext cx="3289235" cy="30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64468" y="547507"/>
            <a:ext cx="9963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TAPIA                                                              QUINCHA</a:t>
            </a:r>
            <a:endParaRPr sz="2400"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260500" y="5966350"/>
            <a:ext cx="37350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Pared o muro que se hace con barro apisonado en un molde (tapial) y después se deja secar al sol.</a:t>
            </a:r>
            <a:endParaRPr sz="140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418075" y="1625700"/>
            <a:ext cx="59094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Sistema constructivo tradicional de Sudamérica y Panamá que consiste fundamentalmente en un entramado de caña o bambú recubierto con barro. </a:t>
            </a:r>
            <a:r>
              <a:rPr lang="es" sz="1400" b="1"/>
              <a:t>Se usa para muros y es autoportante</a:t>
            </a:r>
            <a:endParaRPr sz="1400" b="1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400"/>
              <a:t>Es un sistema antisísmico debido a la </a:t>
            </a:r>
            <a:r>
              <a:rPr lang="es" sz="1400" b="1"/>
              <a:t>elasticidad</a:t>
            </a:r>
            <a:r>
              <a:rPr lang="es" sz="1400"/>
              <a:t> del entramado de caña, el cual absorbe las vibraciones evitando que se propaguen por el resto de la estructura. </a:t>
            </a:r>
            <a:r>
              <a:rPr lang="es" sz="1400">
                <a:solidFill>
                  <a:schemeClr val="dk1"/>
                </a:solidFill>
              </a:rPr>
              <a:t>Ej. Parte superior de torres de convento de San Francisco en Lima. Se revistió de tal forma que parecía de piedra.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7925" y="2480725"/>
            <a:ext cx="5258125" cy="36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4">
            <a:alphaModFix/>
          </a:blip>
          <a:srcRect l="29856" r="34066"/>
          <a:stretch/>
        </p:blipFill>
        <p:spPr>
          <a:xfrm>
            <a:off x="4574750" y="4593588"/>
            <a:ext cx="2212926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8588" y="4593588"/>
            <a:ext cx="2017238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/>
          <p:nvPr/>
        </p:nvSpPr>
        <p:spPr>
          <a:xfrm>
            <a:off x="7857050" y="4527100"/>
            <a:ext cx="2569500" cy="1321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64468" y="547507"/>
            <a:ext cx="9963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POSTAS                                                         EJIDO O DEHESA</a:t>
            </a:r>
            <a:endParaRPr sz="240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64468" y="2158903"/>
            <a:ext cx="49815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Lugares ubicados en puntos estratégicos de las rutas más usadas. En las postas se detenían los carruajes en viaje. Allí se relevaban los caballos y se proporcionaba descanso y comida a los viajeros. Casi siempre eran </a:t>
            </a:r>
            <a:r>
              <a:rPr lang="es" sz="1400" b="1"/>
              <a:t>ranchos de adobe y paja.</a:t>
            </a:r>
            <a:endParaRPr sz="1400"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5431016" y="5086086"/>
            <a:ext cx="49815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Zona reservada durante la planificación de la ciudad para que la misma tenga la posibilidad de seguir creciendo.</a:t>
            </a:r>
            <a:endParaRPr sz="140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l="23553" t="18758" r="24873" b="29478"/>
          <a:stretch/>
        </p:blipFill>
        <p:spPr>
          <a:xfrm>
            <a:off x="523363" y="3873575"/>
            <a:ext cx="4663726" cy="35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5975" y="2158900"/>
            <a:ext cx="4981501" cy="2802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64468" y="547507"/>
            <a:ext cx="9963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ARTE PLATERESCO                                        </a:t>
            </a:r>
            <a:r>
              <a:rPr lang="es" sz="1800">
                <a:latin typeface="Source Code Pro"/>
                <a:ea typeface="Source Code Pro"/>
                <a:cs typeface="Source Code Pro"/>
                <a:sym typeface="Source Code Pro"/>
              </a:rPr>
              <a:t>             </a:t>
            </a: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64481" y="2203475"/>
            <a:ext cx="95721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Corriente artística desarrollada en España. Apareció entre el gótico tardío y el Renacimiento, a finales del siglo XV, extendiéndose durante los dos siglos siguientes.</a:t>
            </a:r>
            <a:endParaRPr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Se observa una fuerte influencia en América: El Plateresco se mezcló con tradiciones locales. Primero con las influencias indígenas; luego, con las africanas.</a:t>
            </a:r>
            <a:endParaRPr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Ej. Convento de Acolman(México)</a:t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150" y="4239800"/>
            <a:ext cx="4833851" cy="32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64468" y="547507"/>
            <a:ext cx="9963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CAPILLA ABIERTA                                             </a:t>
            </a:r>
            <a:r>
              <a:rPr lang="es" sz="1800">
                <a:latin typeface="Source Code Pro"/>
                <a:ea typeface="Source Code Pro"/>
                <a:cs typeface="Source Code Pro"/>
                <a:sym typeface="Source Code Pro"/>
              </a:rPr>
              <a:t>            </a:t>
            </a: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64474" y="2158900"/>
            <a:ext cx="99630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Espacio donde podía predicarse misa hacia la multitud reunida en el exterior. Tenían púlpitos portátiles y el sacerdote era el único que se encontraba bajo techo.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422" y="3049175"/>
            <a:ext cx="5452625" cy="40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5554900" y="4616200"/>
            <a:ext cx="1767300" cy="78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2435825" y="4839000"/>
            <a:ext cx="2554800" cy="178200"/>
          </a:xfrm>
          <a:prstGeom prst="lef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534700" y="4712700"/>
            <a:ext cx="1767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swald"/>
                <a:ea typeface="Oswald"/>
                <a:cs typeface="Oswald"/>
                <a:sym typeface="Oswald"/>
              </a:rPr>
              <a:t>ARCO CARACTERÍSTICO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64471" y="547500"/>
            <a:ext cx="44328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SINCRETISMO  en ARQUITECTURA              </a:t>
            </a:r>
            <a:r>
              <a:rPr lang="es" sz="1800">
                <a:latin typeface="Source Code Pro"/>
                <a:ea typeface="Source Code Pro"/>
                <a:cs typeface="Source Code Pro"/>
                <a:sym typeface="Source Code Pro"/>
              </a:rPr>
              <a:t>              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64468" y="2158903"/>
            <a:ext cx="49815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"Se denomina SINCRETISMO a la mezcla y coparticipación de formas culturales que permanecen juntas y en convivencia generando un resultado. Esta característica abstracta pero real distingue las obras más representativas del arte contemporáneo latinoamericano”. </a:t>
            </a:r>
            <a:endParaRPr sz="1400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400"/>
              <a:t>Se observa sincretismo de lo originario con lo europeo en la época de la colonización.</a:t>
            </a:r>
            <a:endParaRPr sz="140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04066" y="5862586"/>
            <a:ext cx="49815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La iconografía es la descripción de un tema o asunto a través de alguna representación visual. 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2750" y="1987300"/>
            <a:ext cx="4123825" cy="549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516871" y="4784375"/>
            <a:ext cx="47559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ICONOGRAFÍA      </a:t>
            </a:r>
            <a:r>
              <a:rPr lang="es" sz="1800">
                <a:latin typeface="Source Code Pro"/>
                <a:ea typeface="Source Code Pro"/>
                <a:cs typeface="Source Code Pro"/>
                <a:sym typeface="Source Code Pro"/>
              </a:rPr>
              <a:t>              </a:t>
            </a: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5710500" y="337432"/>
            <a:ext cx="4981500" cy="15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/>
              <a:t>Ej. de sincretismo en Santa María Tonantzintla, tiene esculturas de ángeles con rasgos de aborigenes”.</a:t>
            </a:r>
            <a:endParaRPr sz="14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120" name="Shape 120"/>
          <p:cNvSpPr/>
          <p:nvPr/>
        </p:nvSpPr>
        <p:spPr>
          <a:xfrm>
            <a:off x="5468838" y="901775"/>
            <a:ext cx="118800" cy="4960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64468" y="547507"/>
            <a:ext cx="9963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COLUMNAS ESTÍPITES                                    VENERA  </a:t>
            </a:r>
            <a:r>
              <a:rPr lang="es" sz="1800">
                <a:latin typeface="Source Code Pro"/>
                <a:ea typeface="Source Code Pro"/>
                <a:cs typeface="Source Code Pro"/>
                <a:sym typeface="Source Code Pro"/>
              </a:rPr>
              <a:t>                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64468" y="2158903"/>
            <a:ext cx="49815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Elemento decorativo, unas veces con forma troncopiramidal invertida; otras, a manera de gran balaustre, con aspecto de columna o pilastra adosada. </a:t>
            </a:r>
            <a:r>
              <a:rPr lang="es"/>
              <a:t/>
            </a:r>
            <a:br>
              <a:rPr lang="es"/>
            </a:br>
            <a:r>
              <a:rPr lang="es"/>
              <a:t/>
            </a:r>
            <a:br>
              <a:rPr lang="es"/>
            </a:b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5535041" y="2158911"/>
            <a:ext cx="49815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333333"/>
                </a:solidFill>
              </a:rPr>
              <a:t>Elemento decorativo que representa una gran caracola de mar. Lo encontramos con frecuencia ocupando la bóveda de una hornacina y, muy especialmente, las trompas que dan asiento a una cúpula o a un cimborrio.</a:t>
            </a:r>
            <a:r>
              <a:rPr lang="es" sz="1400"/>
              <a:t/>
            </a:r>
            <a:br>
              <a:rPr lang="es" sz="1400"/>
            </a:br>
            <a:r>
              <a:rPr lang="es" sz="1400"/>
              <a:t/>
            </a:r>
            <a:br>
              <a:rPr lang="es" sz="1400"/>
            </a:br>
            <a:endParaRPr sz="1400"/>
          </a:p>
          <a:p>
            <a:pPr marL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3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75" y="4261112"/>
            <a:ext cx="2383250" cy="317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t="15839"/>
          <a:stretch/>
        </p:blipFill>
        <p:spPr>
          <a:xfrm>
            <a:off x="3010965" y="3593700"/>
            <a:ext cx="2138585" cy="317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5075" y="3593688"/>
            <a:ext cx="28575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9188" y="5004797"/>
            <a:ext cx="2086225" cy="243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64468" y="547507"/>
            <a:ext cx="9963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BÓVEDA ENCAMONADA</a:t>
            </a:r>
            <a:endParaRPr sz="2400"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64468" y="2158903"/>
            <a:ext cx="9963000" cy="4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“Falsa” bóveda formada por materiales de poco peso, como madera o cañas, van cubiertas de yeso.</a:t>
            </a:r>
            <a:endParaRPr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CAMONES= vigas arqueadas de madera.</a:t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l="5842" t="24531" r="35441" b="19178"/>
          <a:stretch/>
        </p:blipFill>
        <p:spPr>
          <a:xfrm>
            <a:off x="3500600" y="3579500"/>
            <a:ext cx="6765677" cy="364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l="33774" t="28834" r="40554" b="10501"/>
          <a:stretch/>
        </p:blipFill>
        <p:spPr>
          <a:xfrm>
            <a:off x="476625" y="3579500"/>
            <a:ext cx="2744602" cy="364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PresentationFormat>Personalizado</PresentationFormat>
  <Paragraphs>38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Oswald</vt:lpstr>
      <vt:lpstr>Source Code Pro</vt:lpstr>
      <vt:lpstr>Open Sans</vt:lpstr>
      <vt:lpstr>Modern Writer</vt:lpstr>
      <vt:lpstr>HISTORIA II</vt:lpstr>
      <vt:lpstr>CULTURA DEL VILUCO                                     RUCA</vt:lpstr>
      <vt:lpstr>TAPIA                                                              QUINCHA</vt:lpstr>
      <vt:lpstr>POSTAS                                                         EJIDO O DEHESA</vt:lpstr>
      <vt:lpstr>ARTE PLATERESCO                                                     </vt:lpstr>
      <vt:lpstr>CAPILLA ABIERTA                                                         </vt:lpstr>
      <vt:lpstr>SINCRETISMO  en ARQUITECTURA                            </vt:lpstr>
      <vt:lpstr>COLUMNAS ESTÍPITES                                    VENERA                  </vt:lpstr>
      <vt:lpstr>BÓVEDA ENCAMONADA</vt:lpstr>
      <vt:lpstr>HASTIAL CENTRAL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II</dc:title>
  <dc:creator>Cristina Arranz</dc:creator>
  <cp:lastModifiedBy>Cristina Arranz</cp:lastModifiedBy>
  <cp:revision>1</cp:revision>
  <dcterms:modified xsi:type="dcterms:W3CDTF">2018-07-02T13:35:19Z</dcterms:modified>
</cp:coreProperties>
</file>