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4698" autoAdjust="0"/>
  </p:normalViewPr>
  <p:slideViewPr>
    <p:cSldViewPr snapToGrid="0">
      <p:cViewPr>
        <p:scale>
          <a:sx n="76" d="100"/>
          <a:sy n="76" d="100"/>
        </p:scale>
        <p:origin x="111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3B5BA-BF04-492C-BADE-5D3545216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38A354-04BB-423C-AAE5-F2E05C6F46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1BF491-5D24-4251-A85F-04E27E29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46E4C7-E3DE-47A2-A283-A5A520B0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ACB85A-4E74-45AE-9940-32CE8172D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844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34CA38-1EA0-4DD8-8CE2-1393854C2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048010-3089-46B3-81DF-AD3D9071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FF4CA9-4D63-4CF1-B173-26EEB30C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2D2FF3-7D4B-444E-AA67-BDE2ED587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4DAC08-F68A-40C8-98AF-19E8DCA7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907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F5E398-2F88-4F48-B391-BC902B5264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DB6BF2-2DB4-482D-8850-BA45C3BE4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624B-30DD-46C6-8BD1-DE743A1C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00A0D2-7205-4AAF-99AC-59E0EEBF5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5A1546-7BE5-4CFE-876B-8237860C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081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251BA0-105A-44CC-9B5C-5AFF6EC7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75B2F3-936A-45A6-8653-501108C2E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45FD15-CDD4-4098-A524-B248D717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7E792-5B2F-43FF-8072-8A5D6A75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8BD22-58B8-44B7-AB38-D1B6E7F5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952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77B9A-9DF2-47EC-9D09-858F4EAC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BA4EFD-3F15-4861-974A-DB4CA2688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C6DAB9-B3E6-4FB9-9E4D-94FE2433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24EC56-9B73-43EA-A0EA-DEFBBE441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993F5E-54CC-4614-95F3-F297911B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2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596E9-CB19-43DF-9A93-7210108F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B07EF8-CAFB-4AE6-835A-37C89A851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B2F432-BAFF-4F86-8006-65AC55100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A8E31-50CC-477A-A4B4-BA744C93C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B72F8B-2D8D-4F19-9AB6-5EA126B27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FB02BA-2AA2-4785-849C-F421932C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64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5A0B1-B46F-43B1-9943-E410F6286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9734FD-6376-4B34-BE33-5A4EFBCA3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066988-13D4-4A62-9282-25EDFA881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7936A01-1310-4C9E-92CD-9A3687331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2597E6-94F0-4649-8DB3-D562E30667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28CCB1-F8FE-4A75-8F16-33DCEEA8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23D11C-DC93-4640-AB0F-2129F3C3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A5977F-2BBA-4497-B481-5953FDDB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512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E2AD0-353E-4D81-888C-6BC40E314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BF0B17-52B4-4BDB-906C-972F797A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C717F1-1B3B-4C34-98AC-9B959A53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24F056F-FBF9-4499-95CA-1652449D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0066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29C7D6-8E1E-4709-A241-1C75EBFA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0C7FEC-C6FF-4FF8-8EAB-327DCC8C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47A1D6-4C3A-4EAA-BC6C-7ACAE03F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465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421E1-F9AB-4B0B-AD1E-C67B2F1E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63717-9692-4638-8B7D-C5C11184D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60B1A24-DD89-4EFD-8257-3230488F9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F17D0-B428-49DC-BB1B-341B2F506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1D5B7B-6870-4A2E-80D2-6421075D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DCEA1-FCE9-4EBA-87DB-327501EA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537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D7760-63EC-456A-93BD-B5080B82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3EE0AD-3D2E-497A-A851-26A32A1C2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7645A9-AB0D-4DBE-9921-06C50E7BA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92D413-B30B-4A60-81BC-146E2CF3A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FE79ED-0239-4461-BD15-6A1D79E8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5D3776-0975-424A-923B-6E84DDA0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886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AB0CC1-DB2C-4368-BA34-85ED662D0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83112D-A7A8-49BB-A5E4-1C3E67D37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13FD2-6439-4589-82B1-9D2D76552A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81111-ED99-4E39-840A-0DC7F0358D99}" type="datetimeFigureOut">
              <a:rPr lang="es-AR" smtClean="0"/>
              <a:t>30/9/2025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D1EB47-C942-4D4C-BE6A-37E103B87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712E89-4506-4C75-BA53-45FC89454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906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17/06/relationships/model3d" Target="../media/model3d1.glb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6DB49EA-02F8-4ED2-94A7-3B909990F5D1}"/>
              </a:ext>
            </a:extLst>
          </p:cNvPr>
          <p:cNvSpPr/>
          <p:nvPr/>
        </p:nvSpPr>
        <p:spPr>
          <a:xfrm>
            <a:off x="6488722" y="239839"/>
            <a:ext cx="4655007" cy="2145142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1310DFE5-D235-4804-B30B-C24FA8A3B9E9}"/>
              </a:ext>
            </a:extLst>
          </p:cNvPr>
          <p:cNvGrpSpPr/>
          <p:nvPr/>
        </p:nvGrpSpPr>
        <p:grpSpPr>
          <a:xfrm>
            <a:off x="6488723" y="239839"/>
            <a:ext cx="5477834" cy="2339102"/>
            <a:chOff x="6488723" y="160711"/>
            <a:chExt cx="6147058" cy="2339102"/>
          </a:xfrm>
        </p:grpSpPr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5F884F5-BF94-4CDD-A80F-950F67BD88D6}"/>
                </a:ext>
              </a:extLst>
            </p:cNvPr>
            <p:cNvSpPr txBox="1"/>
            <p:nvPr/>
          </p:nvSpPr>
          <p:spPr>
            <a:xfrm>
              <a:off x="6488723" y="160711"/>
              <a:ext cx="3279531" cy="233910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AR" b="1" dirty="0"/>
                <a:t>REPRESENTAR</a:t>
              </a:r>
              <a:r>
                <a:rPr lang="es-AR" sz="1600" dirty="0"/>
                <a:t> </a:t>
              </a:r>
            </a:p>
            <a:p>
              <a:r>
                <a:rPr lang="es-AR" sz="1600" dirty="0"/>
                <a:t>VISTA ANTERIOR </a:t>
              </a:r>
            </a:p>
            <a:p>
              <a:r>
                <a:rPr lang="es-AR" sz="1600" dirty="0"/>
                <a:t>VISTA SUPERIOR</a:t>
              </a:r>
            </a:p>
            <a:p>
              <a:r>
                <a:rPr lang="es-AR" sz="1600" dirty="0"/>
                <a:t>VISTA LATERAL IZQUIERDA</a:t>
              </a:r>
            </a:p>
            <a:p>
              <a:r>
                <a:rPr lang="es-AR" sz="1600" dirty="0"/>
                <a:t>CORTE (más representativo)</a:t>
              </a:r>
            </a:p>
            <a:p>
              <a:r>
                <a:rPr lang="es-AR" sz="1600" dirty="0"/>
                <a:t>SECCION</a:t>
              </a:r>
            </a:p>
            <a:p>
              <a:r>
                <a:rPr lang="es-AR" sz="1600" dirty="0"/>
                <a:t>PERSPECTIVA ISOMETRICA </a:t>
              </a:r>
            </a:p>
            <a:p>
              <a:r>
                <a:rPr lang="es-AR" sz="1600" dirty="0"/>
                <a:t>ACOTACION, CALIDAD DE DIBUJO</a:t>
              </a:r>
            </a:p>
            <a:p>
              <a:endParaRPr lang="es-AR" sz="1600" dirty="0"/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8EBEF05-4B95-40EA-AE15-27A67244B45C}"/>
                </a:ext>
              </a:extLst>
            </p:cNvPr>
            <p:cNvSpPr txBox="1"/>
            <p:nvPr/>
          </p:nvSpPr>
          <p:spPr>
            <a:xfrm>
              <a:off x="9877449" y="160711"/>
              <a:ext cx="2758332" cy="233910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AR" b="1" dirty="0"/>
                <a:t>100 PUNTOS</a:t>
              </a:r>
              <a:endParaRPr lang="es-AR" sz="1600" dirty="0"/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  5 PUNTOS</a:t>
              </a:r>
            </a:p>
            <a:p>
              <a:r>
                <a:rPr lang="es-AR" sz="1600" dirty="0"/>
                <a:t>   25 PUNTOS</a:t>
              </a:r>
            </a:p>
            <a:p>
              <a:r>
                <a:rPr lang="es-AR" sz="1600" dirty="0"/>
                <a:t>   10 PUNTOS</a:t>
              </a:r>
            </a:p>
            <a:p>
              <a:endParaRPr lang="es-AR" sz="1600" dirty="0"/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495421A-4DC1-4149-9A87-D1441853D084}"/>
              </a:ext>
            </a:extLst>
          </p:cNvPr>
          <p:cNvSpPr txBox="1"/>
          <p:nvPr/>
        </p:nvSpPr>
        <p:spPr>
          <a:xfrm>
            <a:off x="471624" y="1070836"/>
            <a:ext cx="519426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/>
              <a:t>EXAMEN LIBRE 2025</a:t>
            </a:r>
          </a:p>
          <a:p>
            <a:pPr algn="ctr"/>
            <a:r>
              <a:rPr lang="es-AR" dirty="0"/>
              <a:t>SISTEMAS DE REPRESENTACION Y DIBUJO</a:t>
            </a:r>
          </a:p>
        </p:txBody>
      </p:sp>
      <p:pic>
        <p:nvPicPr>
          <p:cNvPr id="16" name="Picture 3" descr="logo">
            <a:extLst>
              <a:ext uri="{FF2B5EF4-FFF2-40B4-BE49-F238E27FC236}">
                <a16:creationId xmlns:a16="http://schemas.microsoft.com/office/drawing/2014/main" id="{CAA97BAC-D9AE-4086-AC89-3711FE1B1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34282" y="0"/>
            <a:ext cx="3826998" cy="1288355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DDEE860-D95A-4AE8-A5CC-2B17A2699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24" y="1747944"/>
            <a:ext cx="5616993" cy="4875457"/>
          </a:xfrm>
          <a:prstGeom prst="rect">
            <a:avLst/>
          </a:prstGeom>
        </p:spPr>
      </p:pic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4" name="Modelo 3D 3">
                <a:extLst>
                  <a:ext uri="{FF2B5EF4-FFF2-40B4-BE49-F238E27FC236}">
                    <a16:creationId xmlns:a16="http://schemas.microsoft.com/office/drawing/2014/main" id="{A61ED7B2-9BCE-415E-82BB-850ADFBD7DA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96009491"/>
                  </p:ext>
                </p:extLst>
              </p:nvPr>
            </p:nvGraphicFramePr>
            <p:xfrm>
              <a:off x="6656889" y="1565909"/>
              <a:ext cx="4809184" cy="5239525"/>
            </p:xfrm>
            <a:graphic>
              <a:graphicData uri="http://schemas.microsoft.com/office/drawing/2017/model3d">
                <am3d:model3d r:embed="rId4">
                  <am3d:spPr>
                    <a:xfrm>
                      <a:off x="0" y="0"/>
                      <a:ext cx="4809184" cy="5239525"/>
                    </a:xfrm>
                    <a:prstGeom prst="rect">
                      <a:avLst/>
                    </a:prstGeom>
                  </am3d:spPr>
                  <am3d:camera>
                    <am3d:pos x="0" y="0" z="63976238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10000" d="1000000"/>
                    <am3d:preTrans dx="-12599999" dy="-10800000" dz="18000000"/>
                    <am3d:scale>
                      <am3d:sx n="1000000" d="1000000"/>
                      <am3d:sy n="1000000" d="1000000"/>
                      <am3d:sz n="1000000" d="1000000"/>
                    </am3d:scale>
                    <am3d:rot ax="2004242" ay="1832309" az="1111529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418665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4" name="Modelo 3D 3">
                <a:extLst>
                  <a:ext uri="{FF2B5EF4-FFF2-40B4-BE49-F238E27FC236}">
                    <a16:creationId xmlns:a16="http://schemas.microsoft.com/office/drawing/2014/main" id="{A61ED7B2-9BCE-415E-82BB-850ADFBD7DA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56889" y="1565909"/>
                <a:ext cx="4809184" cy="523952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9337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71377</TotalTime>
  <Words>52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62</cp:revision>
  <dcterms:created xsi:type="dcterms:W3CDTF">2023-09-20T12:45:06Z</dcterms:created>
  <dcterms:modified xsi:type="dcterms:W3CDTF">2025-11-19T00:11:18Z</dcterms:modified>
</cp:coreProperties>
</file>