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558" r:id="rId5"/>
    <p:sldId id="559" r:id="rId6"/>
    <p:sldId id="560" r:id="rId7"/>
    <p:sldId id="561" r:id="rId8"/>
    <p:sldId id="562" r:id="rId9"/>
    <p:sldId id="563" r:id="rId10"/>
    <p:sldId id="565" r:id="rId11"/>
    <p:sldId id="564" r:id="rId12"/>
    <p:sldId id="540" r:id="rId13"/>
    <p:sldId id="541" r:id="rId14"/>
    <p:sldId id="542" r:id="rId15"/>
    <p:sldId id="566" r:id="rId16"/>
    <p:sldId id="567" r:id="rId17"/>
    <p:sldId id="568" r:id="rId18"/>
    <p:sldId id="570" r:id="rId19"/>
    <p:sldId id="571" r:id="rId20"/>
    <p:sldId id="572" r:id="rId21"/>
    <p:sldId id="573" r:id="rId22"/>
    <p:sldId id="574" r:id="rId23"/>
    <p:sldId id="575" r:id="rId24"/>
    <p:sldId id="576" r:id="rId25"/>
    <p:sldId id="577" r:id="rId26"/>
    <p:sldId id="526" r:id="rId27"/>
    <p:sldId id="543" r:id="rId28"/>
    <p:sldId id="555" r:id="rId29"/>
    <p:sldId id="556" r:id="rId30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F5B8A57-A822-4AF8-9240-13126D3C17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63EB291-8576-4806-BC6F-7CD24410B9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93BDC1D-69C2-42EB-84E0-11F8CCABC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187C8-A3D6-4F93-A339-478B13AEFBD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1DB386A-5612-464C-8736-C19FFBA59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B13180E-2A3B-4CFC-B4C4-F0A626CF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7497-C402-41B6-8441-DEF0E3289E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49044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F79ECCD-E6B9-4D02-B8D8-7C2EC8735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1E4A58C0-C4B2-47EA-B20E-7BFF67BA13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0C19984-B6A0-4144-B843-C4D52A8F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187C8-A3D6-4F93-A339-478B13AEFBD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0EFD616-A297-4B90-9DB4-25E351F62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F6BF3BA-5F86-4A5C-91F6-9DCE65299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7497-C402-41B6-8441-DEF0E3289E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5942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02AE1D4F-63F3-47DD-B3C9-AFC9D05EC2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86D5F65F-B424-4697-9776-0BF8F338B2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CC2B107-9B2F-4128-AD89-AD18A5773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187C8-A3D6-4F93-A339-478B13AEFBD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C7455EA-3A53-4CEF-9238-D985BFDA4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5F24412-CFC1-4ABB-AC40-8E6D7EF4D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7497-C402-41B6-8441-DEF0E3289E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402608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70885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21285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29925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734201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10181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72398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1585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41960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29A70BF-1344-4924-BBDE-EB53FE36C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C1130C4-6847-4CEC-9C93-758A0BFCF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59F2D43-FBB1-49EF-918C-20BBA3C0B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187C8-A3D6-4F93-A339-478B13AEFBD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C81F816-C5B6-4D89-94CB-282D0FDCF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8B8A9B2-54F7-43F3-9B8D-C61E262F5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7497-C402-41B6-8441-DEF0E3289E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468805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950099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652944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935687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5406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7623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1759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0345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2171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8250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54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14AAF42-4F6A-4CB7-92E2-D25CED65C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D32B458F-F9FA-4325-ACB1-133BB82650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87E6E8B-C379-4CD9-A583-9B93DFBDB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187C8-A3D6-4F93-A339-478B13AEFBD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69BB945-FFF1-4003-A66B-E88CF2190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3CE4445-5269-4B35-8027-6EA0DC423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7497-C402-41B6-8441-DEF0E3289E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695669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4907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5687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9045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390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8389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7404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3400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409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4893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656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9B4FA08-78D4-4543-B6F6-21EE76E35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EFDCD37-C0E5-4CFA-BA37-6345ACCACC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5C67CFF6-B122-40C3-839F-86CAE7A0A5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CC8E0646-8620-4C34-A79B-04603E7DE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187C8-A3D6-4F93-A339-478B13AEFBD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1296C7F-D4C3-4E26-BB1E-4C7895CA2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DE18E144-B667-4A11-AF59-A75C5BAAE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7497-C402-41B6-8441-DEF0E3289E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677485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0605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6039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5322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6629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469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547348E-9D79-4267-BFF2-BCA162673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63E1F9D-C228-4F08-B320-F2CDB68282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7889398F-D73B-4117-A876-72F400EEE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C77BB7E1-4C0A-49BA-A917-897A688D03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E58B48D6-CC4D-4C09-A55C-1F784C0A3A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932CF30A-9FB0-4E0D-B7FB-85CD03007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187C8-A3D6-4F93-A339-478B13AEFBD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F18A2AD4-C811-44B3-BAEA-03E10D2B0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1B0439B4-FBAA-44E6-AD19-E629F59AF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7497-C402-41B6-8441-DEF0E3289E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12826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E61DAA-5876-4781-9EE4-D2D57BFCA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4A7B1B93-073E-49DA-A3C5-EB409C78F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187C8-A3D6-4F93-A339-478B13AEFBD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BB11DA06-A3F4-4407-B7F2-D9B77A009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1A13308F-63AC-416F-A516-F5CF2455D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7497-C402-41B6-8441-DEF0E3289E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43816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CC31C30D-940C-4091-AE06-8C67B8DBF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187C8-A3D6-4F93-A339-478B13AEFBD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8BFC6BD2-163C-4471-A960-3D2D2C01E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E2CD5251-2C36-4F34-99F2-A497BA8F0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7497-C402-41B6-8441-DEF0E3289E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46477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D5928D2-A234-4C7B-BA5F-E31ED28D1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5953721-7581-461C-8961-4E858CE20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EFFAFC1C-52EC-4C27-9990-7C04ECBD95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981C153-7D0A-43A9-9CDD-073F55A60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187C8-A3D6-4F93-A339-478B13AEFBD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AD66AB2-6371-43BA-9BAA-DFC5D8514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83B047F2-3FB8-45AF-86E0-DD1C451F8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7497-C402-41B6-8441-DEF0E3289E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13506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AA2CC9-0772-43EF-A84B-52BAB53B0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B9309A2E-CA05-49DD-A7EE-3DA7A355A5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B7FA17E0-24CC-45C8-8535-283FEF592B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79C99AE-A51F-47B8-A96B-C0B930498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187C8-A3D6-4F93-A339-478B13AEFBD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FAC19E21-4F5D-4FA2-ACC0-F414F9BAA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893C5EB2-E725-4DC0-A7AC-F059AC471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7497-C402-41B6-8441-DEF0E3289E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74793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3551277F-6978-4DE2-ABF9-1EDAE8C0D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1D5BE81E-4391-42AF-A550-E1D6976BCE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CDC67B0-5307-4A60-834C-C1F18CC094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187C8-A3D6-4F93-A339-478B13AEFBD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52C45C6-78FA-4060-A576-72947F0655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03446BD-5F79-4D6B-B281-ABD586E82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B7497-C402-41B6-8441-DEF0E3289E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32126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4C985-7B1E-4CBE-81EF-5475A6F03807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21799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214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735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0.png"/><Relationship Id="rId5" Type="http://schemas.openxmlformats.org/officeDocument/2006/relationships/image" Target="../media/image25.png"/><Relationship Id="rId4" Type="http://schemas.openxmlformats.org/officeDocument/2006/relationships/image" Target="../media/image29.pn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5.pn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5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5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89432" y="133794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s-MX" sz="4800" dirty="0" smtClean="0"/>
          </a:p>
          <a:p>
            <a:pPr marL="0" indent="0" algn="ctr">
              <a:buNone/>
            </a:pPr>
            <a:r>
              <a:rPr lang="es-MX" sz="4800" b="1" dirty="0" smtClean="0"/>
              <a:t>1C</a:t>
            </a:r>
          </a:p>
          <a:p>
            <a:pPr marL="0" indent="0" algn="ctr">
              <a:buNone/>
            </a:pPr>
            <a:r>
              <a:rPr lang="es-MX" sz="4800" b="1" dirty="0" smtClean="0"/>
              <a:t>THE REMAKE PROJECT</a:t>
            </a:r>
          </a:p>
          <a:p>
            <a:pPr marL="0" indent="0" algn="ctr">
              <a:buNone/>
            </a:pPr>
            <a:endParaRPr lang="es-MX" sz="4800" b="1" dirty="0" smtClean="0"/>
          </a:p>
          <a:p>
            <a:pPr algn="ctr">
              <a:buFont typeface="Wingdings" panose="05000000000000000000" pitchFamily="2" charset="2"/>
              <a:buChar char="ü"/>
            </a:pPr>
            <a:r>
              <a:rPr lang="es-MX" sz="2400" b="1" i="1" dirty="0" err="1" smtClean="0"/>
              <a:t>Present</a:t>
            </a:r>
            <a:r>
              <a:rPr lang="es-MX" sz="2400" b="1" i="1" dirty="0" smtClean="0"/>
              <a:t> </a:t>
            </a:r>
            <a:r>
              <a:rPr lang="es-MX" sz="2400" b="1" i="1" dirty="0" err="1" smtClean="0"/>
              <a:t>Continuous</a:t>
            </a:r>
            <a:endParaRPr lang="es-MX" sz="2400" b="1" i="1" dirty="0"/>
          </a:p>
          <a:p>
            <a:pPr algn="ctr">
              <a:buFont typeface="Wingdings" panose="05000000000000000000" pitchFamily="2" charset="2"/>
              <a:buChar char="ü"/>
            </a:pPr>
            <a:r>
              <a:rPr lang="es-MX" sz="2400" b="1" i="1" dirty="0" err="1" smtClean="0"/>
              <a:t>Clothes</a:t>
            </a:r>
            <a:endParaRPr lang="es-MX" sz="2400" b="1" i="1" dirty="0" smtClean="0"/>
          </a:p>
          <a:p>
            <a:pPr algn="ctr">
              <a:buFont typeface="Wingdings" panose="05000000000000000000" pitchFamily="2" charset="2"/>
              <a:buChar char="ü"/>
            </a:pPr>
            <a:r>
              <a:rPr lang="es-MX" sz="2400" b="1" i="1" dirty="0" err="1" smtClean="0"/>
              <a:t>Prepositions</a:t>
            </a:r>
            <a:r>
              <a:rPr lang="es-MX" sz="2400" b="1" i="1" dirty="0" smtClean="0"/>
              <a:t> of place</a:t>
            </a:r>
            <a:endParaRPr lang="es-AR" sz="2400" b="1" i="1" dirty="0"/>
          </a:p>
        </p:txBody>
      </p:sp>
    </p:spTree>
    <p:extLst>
      <p:ext uri="{BB962C8B-B14F-4D97-AF65-F5344CB8AC3E}">
        <p14:creationId xmlns:p14="http://schemas.microsoft.com/office/powerpoint/2010/main" val="37314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CB80F2D6-D3CA-4FDC-A5D3-0A7E38F4A1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0892" y="358768"/>
            <a:ext cx="8631993" cy="5847855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037" y="6002401"/>
            <a:ext cx="376237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5373" y="397129"/>
            <a:ext cx="43815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817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E15A9274-43C3-414F-808A-ABA4A9D50E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84577" y="748892"/>
            <a:ext cx="8571831" cy="5633266"/>
          </a:xfrm>
          <a:prstGeom prst="rect">
            <a:avLst/>
          </a:prstGeom>
        </p:spPr>
      </p:pic>
      <p:pic>
        <p:nvPicPr>
          <p:cNvPr id="5" name="1C_1.23">
            <a:hlinkClick r:id="" action="ppaction://media"/>
            <a:extLst>
              <a:ext uri="{FF2B5EF4-FFF2-40B4-BE49-F238E27FC236}">
                <a16:creationId xmlns:a16="http://schemas.microsoft.com/office/drawing/2014/main" xmlns="" id="{B7C54052-5A55-482A-BC59-5A537EA398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52802" y="825843"/>
            <a:ext cx="609600" cy="609600"/>
          </a:xfrm>
          <a:prstGeom prst="rect">
            <a:avLst/>
          </a:prstGeom>
        </p:spPr>
      </p:pic>
      <p:sp>
        <p:nvSpPr>
          <p:cNvPr id="6" name="17 Rectángulo"/>
          <p:cNvSpPr/>
          <p:nvPr/>
        </p:nvSpPr>
        <p:spPr>
          <a:xfrm>
            <a:off x="1783615" y="2491740"/>
            <a:ext cx="1825859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AR"/>
          </a:p>
        </p:txBody>
      </p:sp>
      <p:sp>
        <p:nvSpPr>
          <p:cNvPr id="7" name="17 Rectángulo"/>
          <p:cNvSpPr/>
          <p:nvPr/>
        </p:nvSpPr>
        <p:spPr>
          <a:xfrm>
            <a:off x="1783615" y="3021129"/>
            <a:ext cx="2271027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AR"/>
          </a:p>
        </p:txBody>
      </p:sp>
      <p:sp>
        <p:nvSpPr>
          <p:cNvPr id="8" name="17 Rectángulo"/>
          <p:cNvSpPr/>
          <p:nvPr/>
        </p:nvSpPr>
        <p:spPr>
          <a:xfrm>
            <a:off x="5898415" y="5295097"/>
            <a:ext cx="2944796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AR"/>
          </a:p>
        </p:txBody>
      </p:sp>
      <p:sp>
        <p:nvSpPr>
          <p:cNvPr id="9" name="17 Rectángulo"/>
          <p:cNvSpPr/>
          <p:nvPr/>
        </p:nvSpPr>
        <p:spPr>
          <a:xfrm>
            <a:off x="4947920" y="5631982"/>
            <a:ext cx="191008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A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474" y="5837429"/>
            <a:ext cx="3931134" cy="324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442" y="5837429"/>
            <a:ext cx="4158924" cy="324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2798" y="4297150"/>
            <a:ext cx="2196752" cy="1334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9452" y="293497"/>
            <a:ext cx="43815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7 Rectángulo"/>
          <p:cNvSpPr/>
          <p:nvPr/>
        </p:nvSpPr>
        <p:spPr>
          <a:xfrm>
            <a:off x="1930934" y="3763076"/>
            <a:ext cx="7501823" cy="45719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AR"/>
          </a:p>
        </p:txBody>
      </p:sp>
      <p:sp>
        <p:nvSpPr>
          <p:cNvPr id="14" name="17 Rectángulo"/>
          <p:cNvSpPr/>
          <p:nvPr/>
        </p:nvSpPr>
        <p:spPr>
          <a:xfrm>
            <a:off x="1930933" y="4589245"/>
            <a:ext cx="7501823" cy="4571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64777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48" y="297635"/>
            <a:ext cx="6766560" cy="6358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998208" y="2578350"/>
            <a:ext cx="5193792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s-MX" sz="2200" dirty="0" smtClean="0">
                <a:solidFill>
                  <a:srgbClr val="FF0000"/>
                </a:solidFill>
              </a:rPr>
              <a:t>1. Oliver </a:t>
            </a:r>
            <a:r>
              <a:rPr lang="es-MX" sz="2200" dirty="0" err="1" smtClean="0">
                <a:solidFill>
                  <a:srgbClr val="FF0000"/>
                </a:solidFill>
              </a:rPr>
              <a:t>is</a:t>
            </a:r>
            <a:r>
              <a:rPr lang="es-MX" sz="2200" dirty="0" smtClean="0">
                <a:solidFill>
                  <a:srgbClr val="FF0000"/>
                </a:solidFill>
              </a:rPr>
              <a:t> </a:t>
            </a:r>
            <a:r>
              <a:rPr lang="es-MX" sz="2200" dirty="0" err="1" smtClean="0">
                <a:solidFill>
                  <a:srgbClr val="FF0000"/>
                </a:solidFill>
              </a:rPr>
              <a:t>wearing</a:t>
            </a:r>
            <a:r>
              <a:rPr lang="es-MX" sz="2200" dirty="0" smtClean="0">
                <a:solidFill>
                  <a:srgbClr val="FF0000"/>
                </a:solidFill>
              </a:rPr>
              <a:t> a </a:t>
            </a:r>
            <a:r>
              <a:rPr lang="es-MX" sz="2200" dirty="0" err="1" smtClean="0">
                <a:solidFill>
                  <a:srgbClr val="FF0000"/>
                </a:solidFill>
              </a:rPr>
              <a:t>suit</a:t>
            </a:r>
            <a:r>
              <a:rPr lang="es-MX" sz="2200" dirty="0" smtClean="0">
                <a:solidFill>
                  <a:srgbClr val="FF0000"/>
                </a:solidFill>
              </a:rPr>
              <a:t> </a:t>
            </a:r>
            <a:r>
              <a:rPr lang="es-MX" sz="2200" dirty="0" err="1" smtClean="0">
                <a:solidFill>
                  <a:srgbClr val="FF0000"/>
                </a:solidFill>
              </a:rPr>
              <a:t>today</a:t>
            </a:r>
            <a:r>
              <a:rPr lang="es-MX" sz="2200" dirty="0" smtClean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ts val="3000"/>
              </a:lnSpc>
            </a:pPr>
            <a:r>
              <a:rPr lang="es-MX" sz="2200" dirty="0" smtClean="0">
                <a:solidFill>
                  <a:srgbClr val="FF0000"/>
                </a:solidFill>
              </a:rPr>
              <a:t>2. </a:t>
            </a:r>
            <a:r>
              <a:rPr lang="es-MX" sz="2200" dirty="0" err="1" smtClean="0">
                <a:solidFill>
                  <a:srgbClr val="FF0000"/>
                </a:solidFill>
              </a:rPr>
              <a:t>It’s</a:t>
            </a:r>
            <a:r>
              <a:rPr lang="es-MX" sz="2200" dirty="0" smtClean="0">
                <a:solidFill>
                  <a:srgbClr val="FF0000"/>
                </a:solidFill>
              </a:rPr>
              <a:t> </a:t>
            </a:r>
            <a:r>
              <a:rPr lang="es-MX" sz="2200" dirty="0" err="1" smtClean="0">
                <a:solidFill>
                  <a:srgbClr val="FF0000"/>
                </a:solidFill>
              </a:rPr>
              <a:t>hot</a:t>
            </a:r>
            <a:r>
              <a:rPr lang="es-MX" sz="2200" dirty="0" smtClean="0">
                <a:solidFill>
                  <a:srgbClr val="FF0000"/>
                </a:solidFill>
              </a:rPr>
              <a:t>. </a:t>
            </a:r>
            <a:r>
              <a:rPr lang="es-MX" sz="2200" dirty="0" err="1" smtClean="0">
                <a:solidFill>
                  <a:srgbClr val="FF0000"/>
                </a:solidFill>
              </a:rPr>
              <a:t>Why</a:t>
            </a:r>
            <a:r>
              <a:rPr lang="es-MX" sz="2200" dirty="0" smtClean="0">
                <a:solidFill>
                  <a:srgbClr val="FF0000"/>
                </a:solidFill>
              </a:rPr>
              <a:t> are </a:t>
            </a:r>
            <a:r>
              <a:rPr lang="es-MX" sz="2200" dirty="0" err="1" smtClean="0">
                <a:solidFill>
                  <a:srgbClr val="FF0000"/>
                </a:solidFill>
              </a:rPr>
              <a:t>you</a:t>
            </a:r>
            <a:r>
              <a:rPr lang="es-MX" sz="2200" dirty="0" smtClean="0">
                <a:solidFill>
                  <a:srgbClr val="FF0000"/>
                </a:solidFill>
              </a:rPr>
              <a:t> </a:t>
            </a:r>
            <a:r>
              <a:rPr lang="es-MX" sz="2200" dirty="0" err="1" smtClean="0">
                <a:solidFill>
                  <a:srgbClr val="FF0000"/>
                </a:solidFill>
              </a:rPr>
              <a:t>wearing</a:t>
            </a:r>
            <a:r>
              <a:rPr lang="es-MX" sz="2200" dirty="0" smtClean="0">
                <a:solidFill>
                  <a:srgbClr val="FF0000"/>
                </a:solidFill>
              </a:rPr>
              <a:t> a </a:t>
            </a:r>
            <a:r>
              <a:rPr lang="es-MX" sz="2200" dirty="0" err="1" smtClean="0">
                <a:solidFill>
                  <a:srgbClr val="FF0000"/>
                </a:solidFill>
              </a:rPr>
              <a:t>coat</a:t>
            </a:r>
            <a:r>
              <a:rPr lang="es-MX" sz="2200" dirty="0" smtClean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ts val="3000"/>
              </a:lnSpc>
            </a:pPr>
            <a:r>
              <a:rPr lang="es-MX" sz="2200" dirty="0" smtClean="0">
                <a:solidFill>
                  <a:srgbClr val="FF0000"/>
                </a:solidFill>
              </a:rPr>
              <a:t>3. Jane </a:t>
            </a:r>
            <a:r>
              <a:rPr lang="es-MX" sz="2200" dirty="0" err="1" smtClean="0">
                <a:solidFill>
                  <a:srgbClr val="FF0000"/>
                </a:solidFill>
              </a:rPr>
              <a:t>isn’t</a:t>
            </a:r>
            <a:r>
              <a:rPr lang="es-MX" sz="2200" dirty="0" smtClean="0">
                <a:solidFill>
                  <a:srgbClr val="FF0000"/>
                </a:solidFill>
              </a:rPr>
              <a:t> </a:t>
            </a:r>
            <a:r>
              <a:rPr lang="es-MX" sz="2200" dirty="0" err="1" smtClean="0">
                <a:solidFill>
                  <a:srgbClr val="FF0000"/>
                </a:solidFill>
              </a:rPr>
              <a:t>sitting</a:t>
            </a:r>
            <a:r>
              <a:rPr lang="es-MX" sz="2200" dirty="0" smtClean="0">
                <a:solidFill>
                  <a:srgbClr val="FF0000"/>
                </a:solidFill>
              </a:rPr>
              <a:t> in </a:t>
            </a:r>
            <a:r>
              <a:rPr lang="es-MX" sz="2200" dirty="0" err="1" smtClean="0">
                <a:solidFill>
                  <a:srgbClr val="FF0000"/>
                </a:solidFill>
              </a:rPr>
              <a:t>her</a:t>
            </a:r>
            <a:r>
              <a:rPr lang="es-MX" sz="2200" dirty="0" smtClean="0">
                <a:solidFill>
                  <a:srgbClr val="FF0000"/>
                </a:solidFill>
              </a:rPr>
              <a:t> usual place </a:t>
            </a:r>
            <a:r>
              <a:rPr lang="es-MX" sz="2200" dirty="0" err="1" smtClean="0">
                <a:solidFill>
                  <a:srgbClr val="FF0000"/>
                </a:solidFill>
              </a:rPr>
              <a:t>today</a:t>
            </a:r>
            <a:r>
              <a:rPr lang="es-MX" sz="2200" dirty="0" smtClean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ts val="3000"/>
              </a:lnSpc>
            </a:pPr>
            <a:r>
              <a:rPr lang="es-MX" sz="2200" dirty="0" smtClean="0">
                <a:solidFill>
                  <a:srgbClr val="FF0000"/>
                </a:solidFill>
              </a:rPr>
              <a:t>4. </a:t>
            </a:r>
            <a:r>
              <a:rPr lang="es-MX" sz="2200" dirty="0" err="1" smtClean="0">
                <a:solidFill>
                  <a:srgbClr val="FF0000"/>
                </a:solidFill>
              </a:rPr>
              <a:t>Hey</a:t>
            </a:r>
            <a:r>
              <a:rPr lang="es-MX" sz="2200" dirty="0" smtClean="0">
                <a:solidFill>
                  <a:srgbClr val="FF0000"/>
                </a:solidFill>
              </a:rPr>
              <a:t>! </a:t>
            </a:r>
            <a:r>
              <a:rPr lang="es-MX" sz="2200" dirty="0" err="1" smtClean="0">
                <a:solidFill>
                  <a:srgbClr val="FF0000"/>
                </a:solidFill>
              </a:rPr>
              <a:t>You’re</a:t>
            </a:r>
            <a:r>
              <a:rPr lang="es-MX" sz="2200" dirty="0" smtClean="0">
                <a:solidFill>
                  <a:srgbClr val="FF0000"/>
                </a:solidFill>
              </a:rPr>
              <a:t> standing </a:t>
            </a:r>
            <a:r>
              <a:rPr lang="es-MX" sz="2200" dirty="0" err="1" smtClean="0">
                <a:solidFill>
                  <a:srgbClr val="FF0000"/>
                </a:solidFill>
              </a:rPr>
              <a:t>on</a:t>
            </a:r>
            <a:r>
              <a:rPr lang="es-MX" sz="2200" dirty="0" smtClean="0">
                <a:solidFill>
                  <a:srgbClr val="FF0000"/>
                </a:solidFill>
              </a:rPr>
              <a:t> </a:t>
            </a:r>
            <a:r>
              <a:rPr lang="es-MX" sz="2200" dirty="0" err="1" smtClean="0">
                <a:solidFill>
                  <a:srgbClr val="FF0000"/>
                </a:solidFill>
              </a:rPr>
              <a:t>my</a:t>
            </a:r>
            <a:r>
              <a:rPr lang="es-MX" sz="2200" dirty="0" smtClean="0">
                <a:solidFill>
                  <a:srgbClr val="FF0000"/>
                </a:solidFill>
              </a:rPr>
              <a:t> </a:t>
            </a:r>
            <a:r>
              <a:rPr lang="es-MX" sz="2200" dirty="0" err="1" smtClean="0">
                <a:solidFill>
                  <a:srgbClr val="FF0000"/>
                </a:solidFill>
              </a:rPr>
              <a:t>foot</a:t>
            </a:r>
            <a:r>
              <a:rPr lang="es-MX" sz="2200" dirty="0" smtClean="0">
                <a:solidFill>
                  <a:srgbClr val="FF0000"/>
                </a:solidFill>
              </a:rPr>
              <a:t>!</a:t>
            </a:r>
          </a:p>
          <a:p>
            <a:pPr>
              <a:lnSpc>
                <a:spcPts val="3000"/>
              </a:lnSpc>
            </a:pPr>
            <a:r>
              <a:rPr lang="es-MX" sz="2200" dirty="0" smtClean="0">
                <a:solidFill>
                  <a:srgbClr val="FF0000"/>
                </a:solidFill>
              </a:rPr>
              <a:t>5. </a:t>
            </a:r>
            <a:r>
              <a:rPr lang="es-MX" sz="2200" dirty="0" err="1" smtClean="0">
                <a:solidFill>
                  <a:srgbClr val="FF0000"/>
                </a:solidFill>
              </a:rPr>
              <a:t>What</a:t>
            </a:r>
            <a:r>
              <a:rPr lang="es-MX" sz="2200" dirty="0" smtClean="0">
                <a:solidFill>
                  <a:srgbClr val="FF0000"/>
                </a:solidFill>
              </a:rPr>
              <a:t> </a:t>
            </a:r>
            <a:r>
              <a:rPr lang="es-MX" sz="2200" dirty="0" err="1" smtClean="0">
                <a:solidFill>
                  <a:srgbClr val="FF0000"/>
                </a:solidFill>
              </a:rPr>
              <a:t>book</a:t>
            </a:r>
            <a:r>
              <a:rPr lang="es-MX" sz="2200" dirty="0" smtClean="0">
                <a:solidFill>
                  <a:srgbClr val="FF0000"/>
                </a:solidFill>
              </a:rPr>
              <a:t> are </a:t>
            </a:r>
            <a:r>
              <a:rPr lang="es-MX" sz="2200" dirty="0" err="1" smtClean="0">
                <a:solidFill>
                  <a:srgbClr val="FF0000"/>
                </a:solidFill>
              </a:rPr>
              <a:t>you</a:t>
            </a:r>
            <a:r>
              <a:rPr lang="es-MX" sz="2200" dirty="0" smtClean="0">
                <a:solidFill>
                  <a:srgbClr val="FF0000"/>
                </a:solidFill>
              </a:rPr>
              <a:t> </a:t>
            </a:r>
            <a:r>
              <a:rPr lang="es-MX" sz="2200" dirty="0" err="1" smtClean="0">
                <a:solidFill>
                  <a:srgbClr val="FF0000"/>
                </a:solidFill>
              </a:rPr>
              <a:t>reading</a:t>
            </a:r>
            <a:r>
              <a:rPr lang="es-MX" sz="2200" dirty="0" smtClean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ts val="3000"/>
              </a:lnSpc>
            </a:pPr>
            <a:r>
              <a:rPr lang="es-MX" sz="2200" dirty="0" smtClean="0">
                <a:solidFill>
                  <a:srgbClr val="FF0000"/>
                </a:solidFill>
              </a:rPr>
              <a:t>6. </a:t>
            </a:r>
            <a:r>
              <a:rPr lang="es-MX" sz="2100" dirty="0" err="1" smtClean="0">
                <a:solidFill>
                  <a:srgbClr val="FF0000"/>
                </a:solidFill>
              </a:rPr>
              <a:t>We</a:t>
            </a:r>
            <a:r>
              <a:rPr lang="es-MX" sz="2100" dirty="0" smtClean="0">
                <a:solidFill>
                  <a:srgbClr val="FF0000"/>
                </a:solidFill>
              </a:rPr>
              <a:t> are </a:t>
            </a:r>
            <a:r>
              <a:rPr lang="es-MX" sz="2100" dirty="0" err="1" smtClean="0">
                <a:solidFill>
                  <a:srgbClr val="FF0000"/>
                </a:solidFill>
              </a:rPr>
              <a:t>renting</a:t>
            </a:r>
            <a:r>
              <a:rPr lang="es-MX" sz="2100" dirty="0" smtClean="0">
                <a:solidFill>
                  <a:srgbClr val="FF0000"/>
                </a:solidFill>
              </a:rPr>
              <a:t> a </a:t>
            </a:r>
            <a:r>
              <a:rPr lang="es-MX" sz="2100" dirty="0" err="1" smtClean="0">
                <a:solidFill>
                  <a:srgbClr val="FF0000"/>
                </a:solidFill>
              </a:rPr>
              <a:t>small</a:t>
            </a:r>
            <a:r>
              <a:rPr lang="es-MX" sz="2100" dirty="0" smtClean="0">
                <a:solidFill>
                  <a:srgbClr val="FF0000"/>
                </a:solidFill>
              </a:rPr>
              <a:t> flat at </a:t>
            </a:r>
            <a:r>
              <a:rPr lang="es-MX" sz="2100" dirty="0" err="1" smtClean="0">
                <a:solidFill>
                  <a:srgbClr val="FF0000"/>
                </a:solidFill>
              </a:rPr>
              <a:t>the</a:t>
            </a:r>
            <a:r>
              <a:rPr lang="es-MX" sz="2100" dirty="0" smtClean="0">
                <a:solidFill>
                  <a:srgbClr val="FF0000"/>
                </a:solidFill>
              </a:rPr>
              <a:t>  </a:t>
            </a:r>
            <a:r>
              <a:rPr lang="es-MX" sz="2100" dirty="0" err="1" smtClean="0">
                <a:solidFill>
                  <a:srgbClr val="FF0000"/>
                </a:solidFill>
              </a:rPr>
              <a:t>moment</a:t>
            </a:r>
            <a:r>
              <a:rPr lang="es-MX" sz="2100" dirty="0" smtClean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ts val="3000"/>
              </a:lnSpc>
            </a:pPr>
            <a:r>
              <a:rPr lang="es-MX" sz="2100" dirty="0" smtClean="0">
                <a:solidFill>
                  <a:srgbClr val="FF0000"/>
                </a:solidFill>
              </a:rPr>
              <a:t>7. </a:t>
            </a:r>
            <a:r>
              <a:rPr lang="es-MX" sz="2200" dirty="0" err="1" smtClean="0">
                <a:solidFill>
                  <a:srgbClr val="FF0000"/>
                </a:solidFill>
              </a:rPr>
              <a:t>Is</a:t>
            </a:r>
            <a:r>
              <a:rPr lang="es-MX" sz="2200" dirty="0" smtClean="0">
                <a:solidFill>
                  <a:srgbClr val="FF0000"/>
                </a:solidFill>
              </a:rPr>
              <a:t> </a:t>
            </a:r>
            <a:r>
              <a:rPr lang="es-MX" sz="2200" dirty="0" err="1" smtClean="0">
                <a:solidFill>
                  <a:srgbClr val="FF0000"/>
                </a:solidFill>
              </a:rPr>
              <a:t>she</a:t>
            </a:r>
            <a:r>
              <a:rPr lang="es-MX" sz="2200" dirty="0" smtClean="0">
                <a:solidFill>
                  <a:srgbClr val="FF0000"/>
                </a:solidFill>
              </a:rPr>
              <a:t> </a:t>
            </a:r>
            <a:r>
              <a:rPr lang="es-MX" sz="2200" dirty="0" err="1" smtClean="0">
                <a:solidFill>
                  <a:srgbClr val="FF0000"/>
                </a:solidFill>
              </a:rPr>
              <a:t>wearing</a:t>
            </a:r>
            <a:r>
              <a:rPr lang="es-MX" sz="2200" dirty="0" smtClean="0">
                <a:solidFill>
                  <a:srgbClr val="FF0000"/>
                </a:solidFill>
              </a:rPr>
              <a:t> </a:t>
            </a:r>
            <a:r>
              <a:rPr lang="es-MX" sz="2200" dirty="0" err="1" smtClean="0">
                <a:solidFill>
                  <a:srgbClr val="FF0000"/>
                </a:solidFill>
              </a:rPr>
              <a:t>make</a:t>
            </a:r>
            <a:r>
              <a:rPr lang="es-MX" sz="2200" dirty="0" smtClean="0">
                <a:solidFill>
                  <a:srgbClr val="FF0000"/>
                </a:solidFill>
              </a:rPr>
              <a:t>-up?</a:t>
            </a:r>
          </a:p>
          <a:p>
            <a:pPr>
              <a:lnSpc>
                <a:spcPts val="3000"/>
              </a:lnSpc>
            </a:pPr>
            <a:r>
              <a:rPr lang="es-MX" sz="2200" dirty="0" smtClean="0">
                <a:solidFill>
                  <a:srgbClr val="FF0000"/>
                </a:solidFill>
              </a:rPr>
              <a:t>8. </a:t>
            </a:r>
            <a:r>
              <a:rPr lang="es-MX" sz="2200" dirty="0" err="1" smtClean="0">
                <a:solidFill>
                  <a:srgbClr val="FF0000"/>
                </a:solidFill>
              </a:rPr>
              <a:t>I’m</a:t>
            </a:r>
            <a:r>
              <a:rPr lang="es-MX" sz="2200" dirty="0" smtClean="0">
                <a:solidFill>
                  <a:srgbClr val="FF0000"/>
                </a:solidFill>
              </a:rPr>
              <a:t> </a:t>
            </a:r>
            <a:r>
              <a:rPr lang="es-MX" sz="2200" dirty="0" err="1" smtClean="0">
                <a:solidFill>
                  <a:srgbClr val="FF0000"/>
                </a:solidFill>
              </a:rPr>
              <a:t>planning</a:t>
            </a:r>
            <a:r>
              <a:rPr lang="es-MX" sz="2200" dirty="0" smtClean="0">
                <a:solidFill>
                  <a:srgbClr val="FF0000"/>
                </a:solidFill>
              </a:rPr>
              <a:t> a </a:t>
            </a:r>
            <a:r>
              <a:rPr lang="es-MX" sz="2200" dirty="0" err="1" smtClean="0">
                <a:solidFill>
                  <a:srgbClr val="FF0000"/>
                </a:solidFill>
              </a:rPr>
              <a:t>trip</a:t>
            </a:r>
            <a:r>
              <a:rPr lang="es-MX" sz="2200" dirty="0" smtClean="0">
                <a:solidFill>
                  <a:srgbClr val="FF0000"/>
                </a:solidFill>
              </a:rPr>
              <a:t> to </a:t>
            </a:r>
            <a:r>
              <a:rPr lang="es-MX" sz="2200" dirty="0" err="1" smtClean="0">
                <a:solidFill>
                  <a:srgbClr val="FF0000"/>
                </a:solidFill>
              </a:rPr>
              <a:t>the</a:t>
            </a:r>
            <a:r>
              <a:rPr lang="es-MX" sz="2200" dirty="0" smtClean="0">
                <a:solidFill>
                  <a:srgbClr val="FF0000"/>
                </a:solidFill>
              </a:rPr>
              <a:t> USA.</a:t>
            </a:r>
          </a:p>
          <a:p>
            <a:pPr>
              <a:lnSpc>
                <a:spcPts val="3000"/>
              </a:lnSpc>
            </a:pPr>
            <a:r>
              <a:rPr lang="es-MX" sz="2100" dirty="0" smtClean="0">
                <a:solidFill>
                  <a:srgbClr val="FF0000"/>
                </a:solidFill>
              </a:rPr>
              <a:t>9. </a:t>
            </a:r>
            <a:r>
              <a:rPr lang="es-MX" sz="2000" dirty="0" err="1" smtClean="0">
                <a:solidFill>
                  <a:srgbClr val="FF0000"/>
                </a:solidFill>
              </a:rPr>
              <a:t>Is</a:t>
            </a:r>
            <a:r>
              <a:rPr lang="es-MX" sz="2000" dirty="0" smtClean="0">
                <a:solidFill>
                  <a:srgbClr val="FF0000"/>
                </a:solidFill>
              </a:rPr>
              <a:t> </a:t>
            </a:r>
            <a:r>
              <a:rPr lang="es-MX" sz="2000" dirty="0" err="1" smtClean="0">
                <a:solidFill>
                  <a:srgbClr val="FF0000"/>
                </a:solidFill>
              </a:rPr>
              <a:t>your</a:t>
            </a:r>
            <a:r>
              <a:rPr lang="es-MX" sz="2000" dirty="0" smtClean="0">
                <a:solidFill>
                  <a:srgbClr val="FF0000"/>
                </a:solidFill>
              </a:rPr>
              <a:t> </a:t>
            </a:r>
            <a:r>
              <a:rPr lang="es-MX" sz="2000" dirty="0" err="1" smtClean="0">
                <a:solidFill>
                  <a:srgbClr val="FF0000"/>
                </a:solidFill>
              </a:rPr>
              <a:t>brother</a:t>
            </a:r>
            <a:r>
              <a:rPr lang="es-MX" sz="2000" dirty="0" smtClean="0">
                <a:solidFill>
                  <a:srgbClr val="FF0000"/>
                </a:solidFill>
              </a:rPr>
              <a:t> </a:t>
            </a:r>
            <a:r>
              <a:rPr lang="es-MX" sz="2000" dirty="0" err="1" smtClean="0">
                <a:solidFill>
                  <a:srgbClr val="FF0000"/>
                </a:solidFill>
              </a:rPr>
              <a:t>working</a:t>
            </a:r>
            <a:r>
              <a:rPr lang="es-MX" sz="2000" dirty="0" smtClean="0">
                <a:solidFill>
                  <a:srgbClr val="FF0000"/>
                </a:solidFill>
              </a:rPr>
              <a:t> in London </a:t>
            </a:r>
            <a:r>
              <a:rPr lang="es-MX" sz="2000" dirty="0" err="1" smtClean="0">
                <a:solidFill>
                  <a:srgbClr val="FF0000"/>
                </a:solidFill>
              </a:rPr>
              <a:t>this</a:t>
            </a:r>
            <a:r>
              <a:rPr lang="es-MX" sz="2000" dirty="0" smtClean="0">
                <a:solidFill>
                  <a:srgbClr val="FF0000"/>
                </a:solidFill>
              </a:rPr>
              <a:t> </a:t>
            </a:r>
            <a:r>
              <a:rPr lang="es-MX" sz="2000" dirty="0" err="1" smtClean="0">
                <a:solidFill>
                  <a:srgbClr val="FF0000"/>
                </a:solidFill>
              </a:rPr>
              <a:t>week</a:t>
            </a:r>
            <a:r>
              <a:rPr lang="es-MX" sz="2000" dirty="0" smtClean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ts val="3000"/>
              </a:lnSpc>
            </a:pPr>
            <a:r>
              <a:rPr lang="es-MX" sz="2000" dirty="0" smtClean="0">
                <a:solidFill>
                  <a:srgbClr val="FF0000"/>
                </a:solidFill>
              </a:rPr>
              <a:t>10. </a:t>
            </a:r>
            <a:r>
              <a:rPr lang="es-MX" sz="2000" dirty="0" err="1" smtClean="0">
                <a:solidFill>
                  <a:srgbClr val="FF0000"/>
                </a:solidFill>
              </a:rPr>
              <a:t>They</a:t>
            </a:r>
            <a:r>
              <a:rPr lang="es-MX" sz="2000" dirty="0" smtClean="0">
                <a:solidFill>
                  <a:srgbClr val="FF0000"/>
                </a:solidFill>
              </a:rPr>
              <a:t> </a:t>
            </a:r>
            <a:r>
              <a:rPr lang="es-MX" sz="2000" dirty="0" err="1" smtClean="0">
                <a:solidFill>
                  <a:srgbClr val="FF0000"/>
                </a:solidFill>
              </a:rPr>
              <a:t>aren’t</a:t>
            </a:r>
            <a:r>
              <a:rPr lang="es-MX" sz="2000" dirty="0" smtClean="0">
                <a:solidFill>
                  <a:srgbClr val="FF0000"/>
                </a:solidFill>
              </a:rPr>
              <a:t> </a:t>
            </a:r>
            <a:r>
              <a:rPr lang="es-MX" sz="2000" dirty="0" err="1" smtClean="0">
                <a:solidFill>
                  <a:srgbClr val="FF0000"/>
                </a:solidFill>
              </a:rPr>
              <a:t>getting</a:t>
            </a:r>
            <a:r>
              <a:rPr lang="es-MX" sz="2000" dirty="0" smtClean="0">
                <a:solidFill>
                  <a:srgbClr val="FF0000"/>
                </a:solidFill>
              </a:rPr>
              <a:t> </a:t>
            </a:r>
            <a:r>
              <a:rPr lang="es-MX" sz="2000" dirty="0" err="1" smtClean="0">
                <a:solidFill>
                  <a:srgbClr val="FF0000"/>
                </a:solidFill>
              </a:rPr>
              <a:t>on</a:t>
            </a:r>
            <a:r>
              <a:rPr lang="es-MX" sz="2000" dirty="0" smtClean="0">
                <a:solidFill>
                  <a:srgbClr val="FF0000"/>
                </a:solidFill>
              </a:rPr>
              <a:t> </a:t>
            </a:r>
            <a:r>
              <a:rPr lang="es-MX" sz="2000" dirty="0" err="1" smtClean="0">
                <a:solidFill>
                  <a:srgbClr val="FF0000"/>
                </a:solidFill>
              </a:rPr>
              <a:t>very</a:t>
            </a:r>
            <a:r>
              <a:rPr lang="es-MX" sz="2000" dirty="0" smtClean="0">
                <a:solidFill>
                  <a:srgbClr val="FF0000"/>
                </a:solidFill>
              </a:rPr>
              <a:t> </a:t>
            </a:r>
            <a:r>
              <a:rPr lang="es-MX" sz="2000" dirty="0" err="1" smtClean="0">
                <a:solidFill>
                  <a:srgbClr val="FF0000"/>
                </a:solidFill>
              </a:rPr>
              <a:t>well</a:t>
            </a:r>
            <a:r>
              <a:rPr lang="es-MX" sz="2000" dirty="0" smtClean="0">
                <a:solidFill>
                  <a:srgbClr val="FF0000"/>
                </a:solidFill>
              </a:rPr>
              <a:t> at </a:t>
            </a:r>
            <a:r>
              <a:rPr lang="es-MX" sz="2000" dirty="0" err="1" smtClean="0">
                <a:solidFill>
                  <a:srgbClr val="FF0000"/>
                </a:solidFill>
              </a:rPr>
              <a:t>the</a:t>
            </a:r>
            <a:r>
              <a:rPr lang="es-MX" sz="2000" dirty="0" smtClean="0">
                <a:solidFill>
                  <a:srgbClr val="FF0000"/>
                </a:solidFill>
              </a:rPr>
              <a:t> </a:t>
            </a:r>
            <a:r>
              <a:rPr lang="es-MX" sz="2000" dirty="0" err="1" smtClean="0">
                <a:solidFill>
                  <a:srgbClr val="FF0000"/>
                </a:solidFill>
              </a:rPr>
              <a:t>moment</a:t>
            </a:r>
            <a:endParaRPr lang="es-MX" sz="2000" dirty="0" smtClean="0">
              <a:solidFill>
                <a:srgbClr val="FF0000"/>
              </a:solidFill>
            </a:endParaRPr>
          </a:p>
          <a:p>
            <a:endParaRPr lang="es-AR" sz="2200" dirty="0">
              <a:solidFill>
                <a:srgbClr val="FF0000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0395" y="249301"/>
            <a:ext cx="62865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8376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320" y="249301"/>
            <a:ext cx="8375967" cy="6227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0395" y="249301"/>
            <a:ext cx="62865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9430479" y="2688336"/>
            <a:ext cx="2761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i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5736302" y="1377696"/>
            <a:ext cx="2761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/>
              <a:t>d</a:t>
            </a:r>
            <a:r>
              <a:rPr lang="es-MX" sz="2000" b="1" i="1" dirty="0" err="1" smtClean="0"/>
              <a:t>oesn’t</a:t>
            </a:r>
            <a:r>
              <a:rPr lang="es-MX" sz="2000" b="1" i="1" dirty="0" smtClean="0"/>
              <a:t> bite</a:t>
            </a:r>
            <a:endParaRPr lang="es-AR" sz="2000" b="1" i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3182080" y="1777806"/>
            <a:ext cx="1826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smtClean="0"/>
              <a:t>are</a:t>
            </a:r>
            <a:endParaRPr lang="es-AR" sz="2000" b="1" i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6242271" y="1777806"/>
            <a:ext cx="20360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/>
              <a:t>wearing</a:t>
            </a:r>
            <a:endParaRPr lang="es-AR" sz="2000" b="1" i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2609055" y="2043804"/>
            <a:ext cx="2761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/>
              <a:t>i</a:t>
            </a:r>
            <a:r>
              <a:rPr lang="es-MX" sz="2000" b="1" i="1" dirty="0" err="1" smtClean="0"/>
              <a:t>s</a:t>
            </a:r>
            <a:r>
              <a:rPr lang="es-MX" sz="2000" b="1" i="1" dirty="0" smtClean="0"/>
              <a:t> </a:t>
            </a:r>
            <a:r>
              <a:rPr lang="es-MX" sz="2000" b="1" i="1" dirty="0" err="1" smtClean="0"/>
              <a:t>raining</a:t>
            </a:r>
            <a:endParaRPr lang="es-AR" sz="2000" b="1" i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5516847" y="2440626"/>
            <a:ext cx="2761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smtClean="0"/>
              <a:t>‘m </a:t>
            </a:r>
            <a:r>
              <a:rPr lang="es-MX" sz="2000" b="1" i="1" dirty="0" err="1" smtClean="0"/>
              <a:t>not</a:t>
            </a:r>
            <a:r>
              <a:rPr lang="es-MX" sz="2000" b="1" i="1" dirty="0" smtClean="0"/>
              <a:t> </a:t>
            </a:r>
            <a:r>
              <a:rPr lang="es-MX" sz="2000" b="1" i="1" dirty="0" err="1" smtClean="0"/>
              <a:t>listening</a:t>
            </a:r>
            <a:r>
              <a:rPr lang="es-MX" sz="2000" b="1" i="1" dirty="0" smtClean="0"/>
              <a:t> </a:t>
            </a:r>
            <a:endParaRPr lang="es-AR" sz="2000" b="1" i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2755326" y="2700528"/>
            <a:ext cx="2761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/>
              <a:t>need</a:t>
            </a:r>
            <a:endParaRPr lang="es-AR" sz="2000" b="1" i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4767039" y="3088446"/>
            <a:ext cx="1792257" cy="412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/>
              <a:t>i</a:t>
            </a:r>
            <a:r>
              <a:rPr lang="es-MX" sz="2000" b="1" i="1" dirty="0" err="1" smtClean="0"/>
              <a:t>s</a:t>
            </a:r>
            <a:r>
              <a:rPr lang="es-MX" sz="2000" b="1" i="1" dirty="0" smtClean="0"/>
              <a:t> </a:t>
            </a:r>
            <a:r>
              <a:rPr lang="es-MX" sz="2000" b="1" i="1" dirty="0" err="1" smtClean="0"/>
              <a:t>putting</a:t>
            </a:r>
            <a:endParaRPr lang="es-AR" sz="2000" b="1" i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691301" y="3475251"/>
            <a:ext cx="1511840" cy="400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smtClean="0"/>
              <a:t>Do</a:t>
            </a:r>
            <a:endParaRPr lang="es-AR" sz="2000" b="1" i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5833855" y="3387848"/>
            <a:ext cx="16215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/>
              <a:t>cook</a:t>
            </a:r>
            <a:endParaRPr lang="es-AR" sz="2000" b="1" i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4693903" y="3774653"/>
            <a:ext cx="2761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/>
              <a:t>eat</a:t>
            </a:r>
            <a:endParaRPr lang="es-AR" sz="2000" b="1" i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3313142" y="4084320"/>
            <a:ext cx="2761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smtClean="0"/>
              <a:t>are</a:t>
            </a:r>
            <a:endParaRPr lang="es-AR" sz="2000" b="1" i="1" dirty="0"/>
          </a:p>
        </p:txBody>
      </p:sp>
      <p:sp>
        <p:nvSpPr>
          <p:cNvPr id="19" name="18 CuadroTexto"/>
          <p:cNvSpPr txBox="1"/>
          <p:nvPr/>
        </p:nvSpPr>
        <p:spPr>
          <a:xfrm>
            <a:off x="6242271" y="4084320"/>
            <a:ext cx="2761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/>
              <a:t>doing</a:t>
            </a:r>
            <a:endParaRPr lang="es-AR" sz="2000" b="1" i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2822380" y="4434549"/>
            <a:ext cx="2761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smtClean="0"/>
              <a:t>‘m </a:t>
            </a:r>
            <a:r>
              <a:rPr lang="es-MX" sz="2000" b="1" i="1" dirty="0" err="1" smtClean="0"/>
              <a:t>waiting</a:t>
            </a:r>
            <a:endParaRPr lang="es-AR" sz="2000" b="1" i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3447221" y="4834659"/>
            <a:ext cx="2761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/>
              <a:t>drink</a:t>
            </a:r>
            <a:endParaRPr lang="es-AR" sz="2000" b="1" i="1" dirty="0"/>
          </a:p>
        </p:txBody>
      </p:sp>
      <p:sp>
        <p:nvSpPr>
          <p:cNvPr id="22" name="21 CuadroTexto"/>
          <p:cNvSpPr txBox="1"/>
          <p:nvPr/>
        </p:nvSpPr>
        <p:spPr>
          <a:xfrm>
            <a:off x="2609055" y="5038584"/>
            <a:ext cx="2761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/>
              <a:t>want</a:t>
            </a:r>
            <a:endParaRPr lang="es-AR" sz="2000" b="1" i="1" dirty="0"/>
          </a:p>
        </p:txBody>
      </p:sp>
      <p:sp>
        <p:nvSpPr>
          <p:cNvPr id="23" name="22 CuadroTexto"/>
          <p:cNvSpPr txBox="1"/>
          <p:nvPr/>
        </p:nvSpPr>
        <p:spPr>
          <a:xfrm>
            <a:off x="5452821" y="5438694"/>
            <a:ext cx="15118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/>
              <a:t>works</a:t>
            </a:r>
            <a:endParaRPr lang="es-AR" sz="2000" b="1" i="1" dirty="0"/>
          </a:p>
        </p:txBody>
      </p:sp>
      <p:sp>
        <p:nvSpPr>
          <p:cNvPr id="24" name="23 CuadroTexto"/>
          <p:cNvSpPr txBox="1"/>
          <p:nvPr/>
        </p:nvSpPr>
        <p:spPr>
          <a:xfrm>
            <a:off x="3084508" y="5753460"/>
            <a:ext cx="16825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/>
              <a:t>lives</a:t>
            </a:r>
            <a:endParaRPr lang="es-AR" sz="2000" b="1" i="1" dirty="0"/>
          </a:p>
        </p:txBody>
      </p:sp>
      <p:sp>
        <p:nvSpPr>
          <p:cNvPr id="25" name="24 CuadroTexto"/>
          <p:cNvSpPr txBox="1"/>
          <p:nvPr/>
        </p:nvSpPr>
        <p:spPr>
          <a:xfrm>
            <a:off x="2755325" y="6076512"/>
            <a:ext cx="2761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/>
              <a:t>i</a:t>
            </a:r>
            <a:r>
              <a:rPr lang="es-MX" sz="2000" b="1" i="1" dirty="0" err="1" smtClean="0"/>
              <a:t>s</a:t>
            </a:r>
            <a:r>
              <a:rPr lang="es-MX" sz="2000" b="1" i="1" dirty="0" smtClean="0"/>
              <a:t> </a:t>
            </a:r>
            <a:r>
              <a:rPr lang="es-MX" sz="2000" b="1" i="1" dirty="0" err="1" smtClean="0"/>
              <a:t>working</a:t>
            </a:r>
            <a:endParaRPr lang="es-AR" sz="2000" b="1" i="1" dirty="0"/>
          </a:p>
        </p:txBody>
      </p:sp>
    </p:spTree>
    <p:extLst>
      <p:ext uri="{BB962C8B-B14F-4D97-AF65-F5344CB8AC3E}">
        <p14:creationId xmlns:p14="http://schemas.microsoft.com/office/powerpoint/2010/main" val="701029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44" y="354570"/>
            <a:ext cx="6699984" cy="6131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3234" y="499047"/>
            <a:ext cx="4048125" cy="469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PreintSB_1.2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97824" y="5623560"/>
            <a:ext cx="609600" cy="609600"/>
          </a:xfrm>
          <a:prstGeom prst="rect">
            <a:avLst/>
          </a:prstGeom>
        </p:spPr>
      </p:pic>
      <p:sp>
        <p:nvSpPr>
          <p:cNvPr id="6" name="5 Elipse"/>
          <p:cNvSpPr/>
          <p:nvPr/>
        </p:nvSpPr>
        <p:spPr>
          <a:xfrm>
            <a:off x="1127760" y="3420357"/>
            <a:ext cx="2200656" cy="41535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2078736" y="2260790"/>
            <a:ext cx="950976" cy="41535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Elipse"/>
          <p:cNvSpPr/>
          <p:nvPr/>
        </p:nvSpPr>
        <p:spPr>
          <a:xfrm>
            <a:off x="1432560" y="2870929"/>
            <a:ext cx="950976" cy="41535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Elipse"/>
          <p:cNvSpPr/>
          <p:nvPr/>
        </p:nvSpPr>
        <p:spPr>
          <a:xfrm>
            <a:off x="3621024" y="4333430"/>
            <a:ext cx="1426464" cy="41535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Elipse"/>
          <p:cNvSpPr/>
          <p:nvPr/>
        </p:nvSpPr>
        <p:spPr>
          <a:xfrm>
            <a:off x="1603248" y="4864862"/>
            <a:ext cx="950976" cy="41535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Elipse"/>
          <p:cNvSpPr/>
          <p:nvPr/>
        </p:nvSpPr>
        <p:spPr>
          <a:xfrm>
            <a:off x="1127760" y="5817807"/>
            <a:ext cx="5760720" cy="41535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1332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9" y="229759"/>
            <a:ext cx="6754368" cy="6495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384" y="604292"/>
            <a:ext cx="4432935" cy="536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052440" y="3797808"/>
            <a:ext cx="2218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>
                <a:solidFill>
                  <a:srgbClr val="FF0000"/>
                </a:solidFill>
              </a:rPr>
              <a:t>between</a:t>
            </a:r>
            <a:endParaRPr lang="es-AR" sz="2000" b="1" i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279904" y="3797808"/>
            <a:ext cx="2218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i="1" dirty="0">
                <a:solidFill>
                  <a:srgbClr val="FF0000"/>
                </a:solidFill>
              </a:rPr>
              <a:t>i</a:t>
            </a:r>
            <a:r>
              <a:rPr lang="es-MX" sz="1600" b="1" i="1" dirty="0" smtClean="0">
                <a:solidFill>
                  <a:srgbClr val="FF0000"/>
                </a:solidFill>
              </a:rPr>
              <a:t>n </a:t>
            </a:r>
            <a:r>
              <a:rPr lang="es-MX" sz="1600" b="1" i="1" dirty="0" err="1" smtClean="0">
                <a:solidFill>
                  <a:srgbClr val="FF0000"/>
                </a:solidFill>
              </a:rPr>
              <a:t>the</a:t>
            </a:r>
            <a:r>
              <a:rPr lang="es-MX" sz="1600" b="1" i="1" dirty="0" smtClean="0">
                <a:solidFill>
                  <a:srgbClr val="FF0000"/>
                </a:solidFill>
              </a:rPr>
              <a:t> </a:t>
            </a:r>
            <a:r>
              <a:rPr lang="es-MX" sz="1600" b="1" i="1" dirty="0" err="1" smtClean="0">
                <a:solidFill>
                  <a:srgbClr val="FF0000"/>
                </a:solidFill>
              </a:rPr>
              <a:t>middle</a:t>
            </a:r>
            <a:r>
              <a:rPr lang="es-MX" sz="1600" b="1" i="1" dirty="0" smtClean="0">
                <a:solidFill>
                  <a:srgbClr val="FF0000"/>
                </a:solidFill>
              </a:rPr>
              <a:t> of</a:t>
            </a:r>
            <a:endParaRPr lang="es-AR" sz="1600" b="1" i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207008" y="3133511"/>
            <a:ext cx="804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>
                <a:solidFill>
                  <a:srgbClr val="FF0000"/>
                </a:solidFill>
              </a:rPr>
              <a:t>On</a:t>
            </a:r>
            <a:endParaRPr lang="es-AR" sz="2000" b="1" i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737104" y="2884688"/>
            <a:ext cx="2218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>
                <a:solidFill>
                  <a:srgbClr val="FF0000"/>
                </a:solidFill>
              </a:rPr>
              <a:t>i</a:t>
            </a:r>
            <a:r>
              <a:rPr lang="es-MX" sz="2000" b="1" i="1" dirty="0" smtClean="0">
                <a:solidFill>
                  <a:srgbClr val="FF0000"/>
                </a:solidFill>
              </a:rPr>
              <a:t>n </a:t>
            </a:r>
            <a:r>
              <a:rPr lang="es-MX" sz="2000" b="1" i="1" dirty="0" err="1" smtClean="0">
                <a:solidFill>
                  <a:srgbClr val="FF0000"/>
                </a:solidFill>
              </a:rPr>
              <a:t>front</a:t>
            </a:r>
            <a:r>
              <a:rPr lang="es-MX" sz="2000" b="1" i="1" dirty="0" smtClean="0">
                <a:solidFill>
                  <a:srgbClr val="FF0000"/>
                </a:solidFill>
              </a:rPr>
              <a:t> of</a:t>
            </a:r>
            <a:endParaRPr lang="es-AR" sz="2000" b="1" i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833496" y="4401312"/>
            <a:ext cx="2218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>
                <a:solidFill>
                  <a:srgbClr val="FF0000"/>
                </a:solidFill>
              </a:rPr>
              <a:t>under</a:t>
            </a:r>
            <a:endParaRPr lang="es-AR" sz="2000" b="1" i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963168" y="4693920"/>
            <a:ext cx="2218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>
                <a:solidFill>
                  <a:srgbClr val="FF0000"/>
                </a:solidFill>
              </a:rPr>
              <a:t>Behind</a:t>
            </a:r>
            <a:endParaRPr lang="es-AR" sz="2000" b="1" i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888360" y="5050243"/>
            <a:ext cx="221894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900" b="1" i="1" dirty="0" err="1">
                <a:solidFill>
                  <a:srgbClr val="FF0000"/>
                </a:solidFill>
              </a:rPr>
              <a:t>o</a:t>
            </a:r>
            <a:r>
              <a:rPr lang="es-MX" sz="1900" b="1" i="1" dirty="0" err="1" smtClean="0">
                <a:solidFill>
                  <a:srgbClr val="FF0000"/>
                </a:solidFill>
              </a:rPr>
              <a:t>n</a:t>
            </a:r>
            <a:r>
              <a:rPr lang="es-MX" sz="1900" b="1" i="1" dirty="0" smtClean="0">
                <a:solidFill>
                  <a:srgbClr val="FF0000"/>
                </a:solidFill>
              </a:rPr>
              <a:t> </a:t>
            </a:r>
            <a:r>
              <a:rPr lang="es-MX" sz="1900" b="1" i="1" dirty="0" err="1" smtClean="0">
                <a:solidFill>
                  <a:srgbClr val="FF0000"/>
                </a:solidFill>
              </a:rPr>
              <a:t>the</a:t>
            </a:r>
            <a:r>
              <a:rPr lang="es-MX" sz="1900" b="1" i="1" dirty="0" smtClean="0">
                <a:solidFill>
                  <a:srgbClr val="FF0000"/>
                </a:solidFill>
              </a:rPr>
              <a:t> </a:t>
            </a:r>
            <a:r>
              <a:rPr lang="es-MX" sz="1900" b="1" i="1" dirty="0" err="1" smtClean="0">
                <a:solidFill>
                  <a:srgbClr val="FF0000"/>
                </a:solidFill>
              </a:rPr>
              <a:t>left</a:t>
            </a:r>
            <a:r>
              <a:rPr lang="es-MX" sz="1900" b="1" i="1" dirty="0" smtClean="0">
                <a:solidFill>
                  <a:srgbClr val="FF0000"/>
                </a:solidFill>
              </a:rPr>
              <a:t> of</a:t>
            </a:r>
            <a:endParaRPr lang="es-AR" sz="1900" b="1" i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963168" y="5269434"/>
            <a:ext cx="2218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smtClean="0">
                <a:solidFill>
                  <a:srgbClr val="FF0000"/>
                </a:solidFill>
              </a:rPr>
              <a:t>In </a:t>
            </a:r>
            <a:r>
              <a:rPr lang="es-MX" sz="2000" b="1" i="1" dirty="0" err="1" smtClean="0">
                <a:solidFill>
                  <a:srgbClr val="FF0000"/>
                </a:solidFill>
              </a:rPr>
              <a:t>the</a:t>
            </a:r>
            <a:r>
              <a:rPr lang="es-MX" sz="2000" b="1" i="1" dirty="0" smtClean="0">
                <a:solidFill>
                  <a:srgbClr val="FF0000"/>
                </a:solidFill>
              </a:rPr>
              <a:t> </a:t>
            </a:r>
            <a:r>
              <a:rPr lang="es-MX" sz="2000" b="1" i="1" dirty="0" err="1" smtClean="0">
                <a:solidFill>
                  <a:srgbClr val="FF0000"/>
                </a:solidFill>
              </a:rPr>
              <a:t>corner</a:t>
            </a:r>
            <a:endParaRPr lang="es-AR" sz="2000" b="1" i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029713" y="2484578"/>
            <a:ext cx="110947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i="1" dirty="0" smtClean="0">
                <a:solidFill>
                  <a:srgbClr val="FF0000"/>
                </a:solidFill>
              </a:rPr>
              <a:t>in</a:t>
            </a:r>
            <a:endParaRPr lang="es-AR" sz="2000" b="1" i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737104" y="5965305"/>
            <a:ext cx="2218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>
                <a:solidFill>
                  <a:srgbClr val="FF0000"/>
                </a:solidFill>
              </a:rPr>
              <a:t>on</a:t>
            </a:r>
            <a:endParaRPr lang="es-AR" sz="2000" b="1" i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4730496" y="5965305"/>
            <a:ext cx="2218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>
                <a:solidFill>
                  <a:srgbClr val="FF0000"/>
                </a:solidFill>
              </a:rPr>
              <a:t>above</a:t>
            </a:r>
            <a:endParaRPr lang="es-AR" sz="2000" b="1" i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279904" y="6225207"/>
            <a:ext cx="2218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>
                <a:solidFill>
                  <a:srgbClr val="FF0000"/>
                </a:solidFill>
              </a:rPr>
              <a:t>n</a:t>
            </a:r>
            <a:r>
              <a:rPr lang="es-MX" sz="2000" b="1" i="1" dirty="0" err="1" smtClean="0">
                <a:solidFill>
                  <a:srgbClr val="FF0000"/>
                </a:solidFill>
              </a:rPr>
              <a:t>ext</a:t>
            </a:r>
            <a:r>
              <a:rPr lang="es-MX" sz="2000" b="1" i="1" dirty="0" smtClean="0">
                <a:solidFill>
                  <a:srgbClr val="FF0000"/>
                </a:solidFill>
              </a:rPr>
              <a:t> to</a:t>
            </a:r>
            <a:endParaRPr lang="es-AR" sz="2000" b="1" i="1" dirty="0">
              <a:solidFill>
                <a:srgbClr val="FF0000"/>
              </a:solidFill>
            </a:endParaRPr>
          </a:p>
        </p:txBody>
      </p:sp>
      <p:pic>
        <p:nvPicPr>
          <p:cNvPr id="7" name="EF4e_PreintSB_1.2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02368" y="55557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89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764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19" y="317500"/>
            <a:ext cx="5200650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882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48" y="487362"/>
            <a:ext cx="4419600" cy="5888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76" y="487362"/>
            <a:ext cx="3874008" cy="5926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633216" y="302696"/>
            <a:ext cx="53644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dirty="0" err="1" smtClean="0"/>
              <a:t>Girl</a:t>
            </a:r>
            <a:r>
              <a:rPr lang="es-MX" dirty="0" smtClean="0"/>
              <a:t> </a:t>
            </a:r>
            <a:r>
              <a:rPr lang="es-MX" dirty="0" err="1" smtClean="0"/>
              <a:t>reading</a:t>
            </a:r>
            <a:r>
              <a:rPr lang="es-MX" dirty="0" smtClean="0"/>
              <a:t> a </a:t>
            </a:r>
            <a:r>
              <a:rPr lang="es-MX" dirty="0" err="1" smtClean="0"/>
              <a:t>letter</a:t>
            </a:r>
            <a:r>
              <a:rPr lang="es-MX" dirty="0" smtClean="0"/>
              <a:t> at </a:t>
            </a:r>
            <a:r>
              <a:rPr lang="es-MX" dirty="0" err="1" smtClean="0"/>
              <a:t>an</a:t>
            </a:r>
            <a:r>
              <a:rPr lang="es-MX" dirty="0" smtClean="0"/>
              <a:t> open </a:t>
            </a:r>
            <a:r>
              <a:rPr lang="es-MX" dirty="0" err="1" smtClean="0"/>
              <a:t>window</a:t>
            </a:r>
            <a:r>
              <a:rPr lang="es-MX" dirty="0" smtClean="0"/>
              <a:t> </a:t>
            </a:r>
            <a:r>
              <a:rPr lang="es-MX" dirty="0" err="1" smtClean="0"/>
              <a:t>by</a:t>
            </a:r>
            <a:r>
              <a:rPr lang="es-MX" dirty="0" smtClean="0"/>
              <a:t> </a:t>
            </a:r>
            <a:r>
              <a:rPr lang="es-MX" dirty="0" err="1" smtClean="0"/>
              <a:t>Vermeer</a:t>
            </a:r>
            <a:r>
              <a:rPr lang="es-MX" dirty="0" smtClean="0"/>
              <a:t>.</a:t>
            </a:r>
            <a:endParaRPr lang="es-AR" dirty="0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506" y="1278730"/>
            <a:ext cx="3009900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476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303" y="1670304"/>
            <a:ext cx="5646910" cy="3733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94" y="1158240"/>
            <a:ext cx="6297519" cy="4936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938272" y="743712"/>
            <a:ext cx="647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The</a:t>
            </a:r>
            <a:r>
              <a:rPr lang="es-MX" b="1" dirty="0" smtClean="0"/>
              <a:t> </a:t>
            </a:r>
            <a:r>
              <a:rPr lang="es-MX" b="1" dirty="0" err="1" smtClean="0"/>
              <a:t>poor</a:t>
            </a:r>
            <a:r>
              <a:rPr lang="es-MX" b="1" dirty="0" smtClean="0"/>
              <a:t> </a:t>
            </a:r>
            <a:r>
              <a:rPr lang="es-MX" b="1" dirty="0" err="1" smtClean="0"/>
              <a:t>poet</a:t>
            </a:r>
            <a:r>
              <a:rPr lang="es-MX" b="1" dirty="0" smtClean="0"/>
              <a:t>  </a:t>
            </a:r>
            <a:r>
              <a:rPr lang="es-MX" dirty="0" err="1" smtClean="0"/>
              <a:t>by</a:t>
            </a:r>
            <a:r>
              <a:rPr lang="es-MX" dirty="0" smtClean="0"/>
              <a:t> Carl </a:t>
            </a:r>
            <a:r>
              <a:rPr lang="es-MX" dirty="0" err="1" smtClean="0"/>
              <a:t>Spitzweg</a:t>
            </a:r>
            <a:r>
              <a:rPr lang="es-MX" dirty="0" smtClean="0"/>
              <a:t>  (German - 1839)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50450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658" y="914400"/>
            <a:ext cx="8390249" cy="4643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59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699" y="463169"/>
            <a:ext cx="8154987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450" y="320294"/>
            <a:ext cx="3009900" cy="14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592" y="4242816"/>
            <a:ext cx="3032816" cy="1845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699" y="3657600"/>
            <a:ext cx="4556229" cy="2778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914" y="2140918"/>
            <a:ext cx="6378210" cy="1638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520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9184" y="1987297"/>
            <a:ext cx="11558016" cy="4072127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2800" dirty="0" smtClean="0"/>
              <a:t>1 </a:t>
            </a:r>
            <a:r>
              <a:rPr lang="en-US" sz="2800" dirty="0"/>
              <a:t>Mary never does any work! She’s very generous / hard-working / lazy . </a:t>
            </a:r>
            <a:endParaRPr lang="en-US" sz="2800" dirty="0" smtClean="0"/>
          </a:p>
          <a:p>
            <a:pPr marL="0" indent="0">
              <a:lnSpc>
                <a:spcPts val="4000"/>
              </a:lnSpc>
              <a:buNone/>
            </a:pPr>
            <a:r>
              <a:rPr lang="en-US" sz="2800" dirty="0" smtClean="0"/>
              <a:t>2 </a:t>
            </a:r>
            <a:r>
              <a:rPr lang="en-US" sz="2800" dirty="0"/>
              <a:t>Tamsin’s very extrovert / hardworking / </a:t>
            </a:r>
            <a:r>
              <a:rPr lang="en-US" sz="2800" dirty="0" smtClean="0"/>
              <a:t>clever. </a:t>
            </a:r>
            <a:r>
              <a:rPr lang="en-US" sz="2700" dirty="0"/>
              <a:t>She loves meeting new people. </a:t>
            </a:r>
            <a:endParaRPr lang="en-US" sz="2700" dirty="0" smtClean="0"/>
          </a:p>
          <a:p>
            <a:pPr marL="0" indent="0">
              <a:lnSpc>
                <a:spcPts val="4000"/>
              </a:lnSpc>
              <a:buNone/>
            </a:pPr>
            <a:r>
              <a:rPr lang="en-US" sz="2800" dirty="0" smtClean="0"/>
              <a:t>3 </a:t>
            </a:r>
            <a:r>
              <a:rPr lang="en-US" sz="2800" dirty="0"/>
              <a:t>Antonio is thin / overweight / slim because he doesn’t do any exercise. </a:t>
            </a:r>
            <a:endParaRPr lang="en-US" sz="2800" dirty="0" smtClean="0"/>
          </a:p>
          <a:p>
            <a:pPr marL="0" indent="0">
              <a:lnSpc>
                <a:spcPts val="4000"/>
              </a:lnSpc>
              <a:buNone/>
            </a:pPr>
            <a:r>
              <a:rPr lang="en-US" sz="2800" dirty="0" smtClean="0"/>
              <a:t>4 </a:t>
            </a:r>
            <a:r>
              <a:rPr lang="en-US" sz="2800" dirty="0"/>
              <a:t>My teacher’s really funny / mean / friendly . She’s nice to everybody. </a:t>
            </a:r>
            <a:endParaRPr lang="en-US" sz="2800" dirty="0" smtClean="0"/>
          </a:p>
          <a:p>
            <a:pPr marL="0" indent="0">
              <a:lnSpc>
                <a:spcPts val="4000"/>
              </a:lnSpc>
              <a:buNone/>
            </a:pPr>
            <a:r>
              <a:rPr lang="en-US" sz="2800" dirty="0" smtClean="0"/>
              <a:t>5 </a:t>
            </a:r>
            <a:r>
              <a:rPr lang="en-US" sz="2800" dirty="0"/>
              <a:t>Jamie doesn’t have any hair. He’s fair / bald / blond. </a:t>
            </a:r>
            <a:endParaRPr lang="en-US" sz="2800" dirty="0" smtClean="0"/>
          </a:p>
          <a:p>
            <a:pPr marL="0" indent="0">
              <a:lnSpc>
                <a:spcPts val="4000"/>
              </a:lnSpc>
              <a:buNone/>
            </a:pPr>
            <a:r>
              <a:rPr lang="en-US" sz="2800" dirty="0" smtClean="0"/>
              <a:t>6 </a:t>
            </a:r>
            <a:r>
              <a:rPr lang="en-US" sz="2800" dirty="0"/>
              <a:t>Are your hands cold? Put on these gloves / scarves / tights. </a:t>
            </a:r>
            <a:endParaRPr lang="es-AR" sz="2800" dirty="0"/>
          </a:p>
        </p:txBody>
      </p:sp>
      <p:sp>
        <p:nvSpPr>
          <p:cNvPr id="5" name="4 Rectángulo"/>
          <p:cNvSpPr/>
          <p:nvPr/>
        </p:nvSpPr>
        <p:spPr>
          <a:xfrm>
            <a:off x="4433374" y="501134"/>
            <a:ext cx="35745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Circle the correct word</a:t>
            </a:r>
            <a:endParaRPr lang="es-AR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707136" y="1155115"/>
            <a:ext cx="10704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</a:rPr>
              <a:t>I don’t have much </a:t>
            </a:r>
            <a:r>
              <a:rPr lang="en-US" sz="2800" dirty="0" err="1">
                <a:solidFill>
                  <a:prstClr val="black"/>
                </a:solidFill>
              </a:rPr>
              <a:t>jewellery</a:t>
            </a:r>
            <a:r>
              <a:rPr lang="en-US" sz="2800" dirty="0">
                <a:solidFill>
                  <a:prstClr val="black"/>
                </a:solidFill>
              </a:rPr>
              <a:t> – just this </a:t>
            </a:r>
            <a:r>
              <a:rPr lang="en-US" sz="28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sandal / tracksuit / bracelet</a:t>
            </a:r>
            <a:r>
              <a:rPr lang="en-US" sz="2800" i="1" dirty="0">
                <a:solidFill>
                  <a:prstClr val="black"/>
                </a:solidFill>
              </a:rPr>
              <a:t>.</a:t>
            </a:r>
            <a:endParaRPr lang="es-AR" sz="2800" i="1" dirty="0">
              <a:solidFill>
                <a:prstClr val="black"/>
              </a:solidFill>
            </a:endParaRPr>
          </a:p>
        </p:txBody>
      </p:sp>
      <p:sp>
        <p:nvSpPr>
          <p:cNvPr id="7" name="6 Elipse"/>
          <p:cNvSpPr/>
          <p:nvPr/>
        </p:nvSpPr>
        <p:spPr>
          <a:xfrm>
            <a:off x="9924288" y="2060448"/>
            <a:ext cx="1840992" cy="5364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8" name="7 Elipse"/>
          <p:cNvSpPr/>
          <p:nvPr/>
        </p:nvSpPr>
        <p:spPr>
          <a:xfrm>
            <a:off x="9003792" y="1172367"/>
            <a:ext cx="1840992" cy="5364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9" name="8 Elipse"/>
          <p:cNvSpPr/>
          <p:nvPr/>
        </p:nvSpPr>
        <p:spPr>
          <a:xfrm>
            <a:off x="2592382" y="2621280"/>
            <a:ext cx="1674818" cy="5364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0" name="9 Elipse"/>
          <p:cNvSpPr/>
          <p:nvPr/>
        </p:nvSpPr>
        <p:spPr>
          <a:xfrm>
            <a:off x="3011424" y="3243072"/>
            <a:ext cx="1840992" cy="5364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5483010" y="3816096"/>
            <a:ext cx="1661502" cy="5364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6059424" y="4462272"/>
            <a:ext cx="1085088" cy="45110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5556162" y="5084064"/>
            <a:ext cx="1328928" cy="45110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700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33663" y="1648328"/>
            <a:ext cx="10972800" cy="49711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1 </a:t>
            </a:r>
            <a:r>
              <a:rPr lang="en-US" dirty="0" smtClean="0"/>
              <a:t>There </a:t>
            </a:r>
            <a:r>
              <a:rPr lang="en-US" dirty="0"/>
              <a:t>are two people </a:t>
            </a:r>
            <a:r>
              <a:rPr lang="en-US" dirty="0" smtClean="0"/>
              <a:t>________the </a:t>
            </a:r>
            <a:r>
              <a:rPr lang="en-US" dirty="0"/>
              <a:t>room.</a:t>
            </a:r>
          </a:p>
          <a:p>
            <a:pPr marL="0" indent="0">
              <a:buNone/>
            </a:pPr>
            <a:r>
              <a:rPr lang="en-US" dirty="0"/>
              <a:t>2 The woman is standing </a:t>
            </a:r>
            <a:r>
              <a:rPr lang="en-US" dirty="0" smtClean="0"/>
              <a:t>_________________ </a:t>
            </a:r>
            <a:r>
              <a:rPr lang="en-US" dirty="0"/>
              <a:t>,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and </a:t>
            </a:r>
            <a:r>
              <a:rPr lang="en-US" dirty="0"/>
              <a:t>the man </a:t>
            </a:r>
            <a:r>
              <a:rPr lang="en-US" dirty="0" smtClean="0"/>
              <a:t>is </a:t>
            </a:r>
            <a:r>
              <a:rPr lang="es-AR" dirty="0" err="1" smtClean="0"/>
              <a:t>sitting</a:t>
            </a:r>
            <a:r>
              <a:rPr lang="es-AR" dirty="0" smtClean="0"/>
              <a:t> ___________________</a:t>
            </a:r>
            <a:endParaRPr lang="es-AR" dirty="0"/>
          </a:p>
          <a:p>
            <a:pPr marL="0" indent="0">
              <a:buNone/>
            </a:pPr>
            <a:r>
              <a:rPr lang="en-US" dirty="0"/>
              <a:t>3 </a:t>
            </a:r>
            <a:r>
              <a:rPr lang="en-US" dirty="0" smtClean="0"/>
              <a:t>________________of </a:t>
            </a:r>
            <a:r>
              <a:rPr lang="en-US" dirty="0"/>
              <a:t>the </a:t>
            </a:r>
            <a:r>
              <a:rPr lang="en-US" dirty="0" smtClean="0"/>
              <a:t>painting</a:t>
            </a:r>
            <a:r>
              <a:rPr lang="en-US" dirty="0"/>
              <a:t>, </a:t>
            </a:r>
            <a:r>
              <a:rPr lang="en-US" dirty="0" smtClean="0"/>
              <a:t>_____________the </a:t>
            </a:r>
            <a:r>
              <a:rPr lang="en-US" dirty="0"/>
              <a:t>man and </a:t>
            </a:r>
            <a:r>
              <a:rPr lang="en-US" dirty="0" smtClean="0"/>
              <a:t>the woman</a:t>
            </a:r>
            <a:r>
              <a:rPr lang="en-US" dirty="0"/>
              <a:t>, there's an open window.</a:t>
            </a:r>
          </a:p>
          <a:p>
            <a:pPr marL="0" indent="0">
              <a:buNone/>
            </a:pPr>
            <a:r>
              <a:rPr lang="en-US" dirty="0"/>
              <a:t>4 A white cat is </a:t>
            </a:r>
            <a:r>
              <a:rPr lang="en-US" dirty="0" smtClean="0"/>
              <a:t>sitting _______________ </a:t>
            </a:r>
            <a:r>
              <a:rPr lang="en-US" dirty="0"/>
              <a:t>the man.</a:t>
            </a:r>
          </a:p>
          <a:p>
            <a:pPr marL="0" indent="0">
              <a:buNone/>
            </a:pPr>
            <a:r>
              <a:rPr lang="en-US" dirty="0"/>
              <a:t>5 There' a </a:t>
            </a:r>
            <a:r>
              <a:rPr lang="en-US" dirty="0" smtClean="0"/>
              <a:t>carpet _____________ </a:t>
            </a:r>
            <a:r>
              <a:rPr lang="en-US" dirty="0"/>
              <a:t>the man's chair.</a:t>
            </a:r>
          </a:p>
          <a:p>
            <a:pPr marL="0" indent="0">
              <a:buNone/>
            </a:pPr>
            <a:r>
              <a:rPr lang="en-US" dirty="0"/>
              <a:t>6 </a:t>
            </a:r>
            <a:r>
              <a:rPr lang="en-US" dirty="0" smtClean="0"/>
              <a:t>There‘s </a:t>
            </a:r>
            <a:r>
              <a:rPr lang="en-US" dirty="0"/>
              <a:t>a </a:t>
            </a:r>
            <a:r>
              <a:rPr lang="en-US" dirty="0" smtClean="0"/>
              <a:t>telephone ____ </a:t>
            </a:r>
            <a:r>
              <a:rPr lang="en-US" dirty="0"/>
              <a:t>the </a:t>
            </a:r>
            <a:r>
              <a:rPr lang="en-US" dirty="0" smtClean="0"/>
              <a:t>floor ________ the </a:t>
            </a:r>
            <a:r>
              <a:rPr lang="es-AR" dirty="0" err="1" smtClean="0"/>
              <a:t>man‘s</a:t>
            </a:r>
            <a:r>
              <a:rPr lang="es-AR" dirty="0" smtClean="0"/>
              <a:t> </a:t>
            </a:r>
            <a:r>
              <a:rPr lang="es-AR" dirty="0" err="1" smtClean="0"/>
              <a:t>chair</a:t>
            </a:r>
            <a:r>
              <a:rPr lang="es-AR" dirty="0"/>
              <a:t>.</a:t>
            </a:r>
          </a:p>
          <a:p>
            <a:pPr marL="0" indent="0">
              <a:buNone/>
            </a:pPr>
            <a:r>
              <a:rPr lang="en-US" dirty="0"/>
              <a:t>7 </a:t>
            </a:r>
            <a:r>
              <a:rPr lang="en-US" dirty="0" smtClean="0"/>
              <a:t>_______________the </a:t>
            </a:r>
            <a:r>
              <a:rPr lang="en-US" dirty="0"/>
              <a:t>telephone there's a lamp.</a:t>
            </a:r>
          </a:p>
          <a:p>
            <a:pPr marL="0" indent="0">
              <a:buNone/>
            </a:pPr>
            <a:r>
              <a:rPr lang="en-US" dirty="0"/>
              <a:t>8 </a:t>
            </a:r>
            <a:r>
              <a:rPr lang="en-US" dirty="0" smtClean="0"/>
              <a:t>_______________the </a:t>
            </a:r>
            <a:r>
              <a:rPr lang="en-US" dirty="0"/>
              <a:t>woman there's a table, and a vase with</a:t>
            </a:r>
          </a:p>
          <a:p>
            <a:pPr marL="0" indent="0">
              <a:buNone/>
            </a:pPr>
            <a:r>
              <a:rPr lang="es-AR" dirty="0" err="1"/>
              <a:t>f</a:t>
            </a:r>
            <a:r>
              <a:rPr lang="es-AR" dirty="0" err="1" smtClean="0"/>
              <a:t>lowers</a:t>
            </a:r>
            <a:r>
              <a:rPr lang="es-AR" dirty="0" smtClean="0"/>
              <a:t> ____________ </a:t>
            </a:r>
            <a:r>
              <a:rPr lang="es-AR" dirty="0" err="1"/>
              <a:t>it</a:t>
            </a:r>
            <a:r>
              <a:rPr lang="es-AR" dirty="0"/>
              <a:t>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238E36EE-94FC-402A-A755-F67657BB3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8812" y="224120"/>
            <a:ext cx="3730893" cy="2593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1C_1.25.mp3">
            <a:hlinkClick r:id="" action="ppaction://media"/>
            <a:extLst>
              <a:ext uri="{FF2B5EF4-FFF2-40B4-BE49-F238E27FC236}">
                <a16:creationId xmlns:a16="http://schemas.microsoft.com/office/drawing/2014/main" xmlns="" id="{A2790C44-27F6-45D0-91EC-E939E9B7B6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39687" y="154855"/>
            <a:ext cx="881082" cy="881082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 flipH="1">
            <a:off x="4634555" y="1629260"/>
            <a:ext cx="772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in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 flipH="1">
            <a:off x="4715181" y="2027403"/>
            <a:ext cx="2170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o</a:t>
            </a:r>
            <a:r>
              <a:rPr lang="es-MX" sz="2400" b="1" dirty="0" err="1" smtClean="0">
                <a:solidFill>
                  <a:srgbClr val="FF0000"/>
                </a:solidFill>
              </a:rPr>
              <a:t>n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the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left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 flipH="1">
            <a:off x="4328967" y="2478138"/>
            <a:ext cx="2556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o</a:t>
            </a:r>
            <a:r>
              <a:rPr lang="es-MX" sz="2400" b="1" dirty="0" err="1" smtClean="0">
                <a:solidFill>
                  <a:srgbClr val="FF0000"/>
                </a:solidFill>
              </a:rPr>
              <a:t>n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the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right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 flipH="1">
            <a:off x="1032309" y="2939803"/>
            <a:ext cx="2480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In </a:t>
            </a:r>
            <a:r>
              <a:rPr lang="es-MX" sz="2400" b="1" dirty="0" err="1" smtClean="0">
                <a:solidFill>
                  <a:srgbClr val="FF0000"/>
                </a:solidFill>
              </a:rPr>
              <a:t>the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middle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 flipH="1">
            <a:off x="6626991" y="2939802"/>
            <a:ext cx="1878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between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 flipH="1">
            <a:off x="4532101" y="3789154"/>
            <a:ext cx="772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o</a:t>
            </a:r>
            <a:r>
              <a:rPr lang="es-MX" sz="2400" b="1" dirty="0" err="1" smtClean="0">
                <a:solidFill>
                  <a:srgbClr val="FF0000"/>
                </a:solidFill>
              </a:rPr>
              <a:t>n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 flipH="1">
            <a:off x="3547362" y="4182493"/>
            <a:ext cx="1490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u</a:t>
            </a:r>
            <a:r>
              <a:rPr lang="es-MX" sz="2400" b="1" dirty="0" err="1" smtClean="0">
                <a:solidFill>
                  <a:srgbClr val="FF0000"/>
                </a:solidFill>
              </a:rPr>
              <a:t>nder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 flipH="1">
            <a:off x="4145887" y="4703098"/>
            <a:ext cx="772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o</a:t>
            </a:r>
            <a:r>
              <a:rPr lang="es-MX" sz="2400" b="1" dirty="0" err="1" smtClean="0">
                <a:solidFill>
                  <a:srgbClr val="FF0000"/>
                </a:solidFill>
              </a:rPr>
              <a:t>n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 flipH="1">
            <a:off x="6457346" y="4703098"/>
            <a:ext cx="137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behind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 flipH="1">
            <a:off x="1187001" y="5164763"/>
            <a:ext cx="1869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Next</a:t>
            </a:r>
            <a:r>
              <a:rPr lang="es-MX" sz="2400" b="1" dirty="0" smtClean="0">
                <a:solidFill>
                  <a:srgbClr val="FF0000"/>
                </a:solidFill>
              </a:rPr>
              <a:t> to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 flipH="1">
            <a:off x="1059179" y="5626428"/>
            <a:ext cx="2622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In </a:t>
            </a:r>
            <a:r>
              <a:rPr lang="es-MX" sz="2400" b="1" dirty="0" err="1" smtClean="0">
                <a:solidFill>
                  <a:srgbClr val="FF0000"/>
                </a:solidFill>
              </a:rPr>
              <a:t>front</a:t>
            </a:r>
            <a:r>
              <a:rPr lang="es-MX" sz="2400" b="1" dirty="0" smtClean="0">
                <a:solidFill>
                  <a:srgbClr val="FF0000"/>
                </a:solidFill>
              </a:rPr>
              <a:t> of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 flipH="1">
            <a:off x="2444214" y="6125173"/>
            <a:ext cx="772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in</a:t>
            </a:r>
            <a:endParaRPr lang="es-A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87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41376" y="1865376"/>
            <a:ext cx="11460480" cy="42607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dirty="0" smtClean="0"/>
          </a:p>
          <a:p>
            <a:pPr marL="514350" indent="-514350">
              <a:lnSpc>
                <a:spcPts val="4200"/>
              </a:lnSpc>
              <a:buAutoNum type="arabicPeriod"/>
            </a:pPr>
            <a:r>
              <a:rPr lang="en-US" sz="2800" dirty="0" smtClean="0"/>
              <a:t>My </a:t>
            </a:r>
            <a:r>
              <a:rPr lang="en-US" sz="2800" dirty="0"/>
              <a:t>son has posters 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/ between / on </a:t>
            </a:r>
            <a:r>
              <a:rPr lang="en-US" sz="2800" dirty="0"/>
              <a:t>the walls of his bedroom. </a:t>
            </a:r>
            <a:endParaRPr lang="en-US" sz="2800" dirty="0" smtClean="0"/>
          </a:p>
          <a:p>
            <a:pPr marL="514350" indent="-514350">
              <a:lnSpc>
                <a:spcPts val="4200"/>
              </a:lnSpc>
              <a:buAutoNum type="arabicPeriod"/>
            </a:pPr>
            <a:r>
              <a:rPr lang="en-US" sz="2800" dirty="0" smtClean="0"/>
              <a:t>My </a:t>
            </a:r>
            <a:r>
              <a:rPr lang="en-US" sz="2800" dirty="0"/>
              <a:t>desk is the one 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between / on the left / near </a:t>
            </a:r>
            <a:r>
              <a:rPr lang="en-US" sz="2800" dirty="0"/>
              <a:t>the window. </a:t>
            </a:r>
            <a:endParaRPr lang="en-US" sz="2800" dirty="0" smtClean="0"/>
          </a:p>
          <a:p>
            <a:pPr marL="0" indent="0">
              <a:lnSpc>
                <a:spcPts val="4200"/>
              </a:lnSpc>
              <a:buNone/>
            </a:pPr>
            <a:r>
              <a:rPr lang="en-US" sz="2800" dirty="0" smtClean="0"/>
              <a:t>3.   </a:t>
            </a:r>
            <a:r>
              <a:rPr lang="en-US" sz="2800" dirty="0"/>
              <a:t>This is a photo of my family. That’s me 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/ on / to </a:t>
            </a:r>
            <a:r>
              <a:rPr lang="en-US" sz="2800" dirty="0"/>
              <a:t>the middle. </a:t>
            </a:r>
            <a:endParaRPr lang="en-US" sz="2800" dirty="0" smtClean="0"/>
          </a:p>
          <a:p>
            <a:pPr marL="0" indent="0">
              <a:lnSpc>
                <a:spcPts val="4200"/>
              </a:lnSpc>
              <a:buNone/>
            </a:pPr>
            <a:r>
              <a:rPr lang="en-US" sz="2800" dirty="0" smtClean="0"/>
              <a:t>4.   </a:t>
            </a:r>
            <a:r>
              <a:rPr lang="en-US" sz="2800" dirty="0"/>
              <a:t>Who’s the man standing 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behind / on the right / under </a:t>
            </a:r>
            <a:r>
              <a:rPr lang="en-US" sz="2800" dirty="0"/>
              <a:t>you in this photo? </a:t>
            </a:r>
            <a:endParaRPr lang="en-US" sz="2800" dirty="0" smtClean="0"/>
          </a:p>
          <a:p>
            <a:pPr marL="0" indent="0">
              <a:lnSpc>
                <a:spcPts val="4200"/>
              </a:lnSpc>
              <a:buNone/>
            </a:pPr>
            <a:r>
              <a:rPr lang="en-US" sz="2800" dirty="0" smtClean="0"/>
              <a:t>5.  </a:t>
            </a:r>
            <a:r>
              <a:rPr lang="en-US" sz="2800" dirty="0"/>
              <a:t>There’s a table 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/ in </a:t>
            </a:r>
            <a:r>
              <a:rPr lang="en-US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front / 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between </a:t>
            </a:r>
            <a:r>
              <a:rPr lang="en-US" sz="2800" dirty="0"/>
              <a:t>my desk and the window.</a:t>
            </a:r>
            <a:endParaRPr lang="es-AR" sz="2800" dirty="0"/>
          </a:p>
        </p:txBody>
      </p:sp>
      <p:sp>
        <p:nvSpPr>
          <p:cNvPr id="4" name="3 Rectángulo"/>
          <p:cNvSpPr/>
          <p:nvPr/>
        </p:nvSpPr>
        <p:spPr>
          <a:xfrm>
            <a:off x="3821108" y="501134"/>
            <a:ext cx="51273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Circle the correct preposition</a:t>
            </a:r>
            <a:endParaRPr lang="es-AR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801935" y="1183886"/>
            <a:ext cx="95008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</a:rPr>
              <a:t>There’s a big tree </a:t>
            </a:r>
            <a:r>
              <a:rPr lang="en-US" sz="28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behind / in front / in the middle </a:t>
            </a:r>
            <a:r>
              <a:rPr lang="en-US" sz="2800" dirty="0">
                <a:solidFill>
                  <a:prstClr val="black"/>
                </a:solidFill>
              </a:rPr>
              <a:t>of our house. </a:t>
            </a:r>
            <a:endParaRPr lang="es-AR" sz="2800" dirty="0">
              <a:solidFill>
                <a:prstClr val="black"/>
              </a:solidFill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5864352" y="2512814"/>
            <a:ext cx="520406" cy="390144"/>
          </a:xfrm>
          <a:prstGeom prst="round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5619710" y="1250424"/>
            <a:ext cx="1335024" cy="390144"/>
          </a:xfrm>
          <a:prstGeom prst="round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7046977" y="3145536"/>
            <a:ext cx="768095" cy="402336"/>
          </a:xfrm>
          <a:prstGeom prst="round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6393903" y="3779520"/>
            <a:ext cx="585216" cy="390144"/>
          </a:xfrm>
          <a:prstGeom prst="round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4462272" y="4413504"/>
            <a:ext cx="1157437" cy="390144"/>
          </a:xfrm>
          <a:prstGeom prst="round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4933344" y="5010912"/>
            <a:ext cx="1460559" cy="390144"/>
          </a:xfrm>
          <a:prstGeom prst="round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0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24" y="1548266"/>
            <a:ext cx="5904656" cy="4923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847528" y="4941169"/>
            <a:ext cx="2808312" cy="120032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VERBS USED WITH CLOTHES: </a:t>
            </a:r>
          </a:p>
          <a:p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WEAR, BUY, TRY ON, </a:t>
            </a:r>
          </a:p>
          <a:p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PUT ON, TAKE OFF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F680B7DB-B2E5-4A82-A31A-531CDB80A468}"/>
              </a:ext>
            </a:extLst>
          </p:cNvPr>
          <p:cNvSpPr txBox="1"/>
          <p:nvPr/>
        </p:nvSpPr>
        <p:spPr>
          <a:xfrm>
            <a:off x="9255211" y="1878227"/>
            <a:ext cx="2446638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What</a:t>
            </a:r>
            <a:r>
              <a:rPr lang="es-AR" b="1" dirty="0">
                <a:solidFill>
                  <a:srgbClr val="FF0000"/>
                </a:solidFill>
              </a:rPr>
              <a:t> are </a:t>
            </a:r>
            <a:r>
              <a:rPr lang="es-AR" b="1" dirty="0" err="1">
                <a:solidFill>
                  <a:srgbClr val="FF0000"/>
                </a:solidFill>
              </a:rPr>
              <a:t>they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wearing</a:t>
            </a:r>
            <a:r>
              <a:rPr lang="es-AR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851484" y="3946357"/>
            <a:ext cx="4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4</a:t>
            </a:r>
            <a:endParaRPr lang="es-AR" sz="20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2851484" y="3400925"/>
            <a:ext cx="4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/>
              <a:t>1</a:t>
            </a:r>
            <a:endParaRPr lang="es-AR" sz="20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2851484" y="1678172"/>
            <a:ext cx="4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  <a:endParaRPr lang="es-AR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42610" y="3000815"/>
            <a:ext cx="4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3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851484" y="2078282"/>
            <a:ext cx="4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  <a:endParaRPr lang="es-A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851484" y="2486412"/>
            <a:ext cx="4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/>
              <a:t>6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52461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4628C875-7699-4131-AA8D-CE3E514731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12099" y="784112"/>
            <a:ext cx="9656464" cy="5487484"/>
          </a:xfrm>
          <a:prstGeom prst="rect">
            <a:avLst/>
          </a:prstGeom>
        </p:spPr>
      </p:pic>
      <p:pic>
        <p:nvPicPr>
          <p:cNvPr id="5" name="1C_1.19">
            <a:hlinkClick r:id="" action="ppaction://media"/>
            <a:extLst>
              <a:ext uri="{FF2B5EF4-FFF2-40B4-BE49-F238E27FC236}">
                <a16:creationId xmlns:a16="http://schemas.microsoft.com/office/drawing/2014/main" xmlns="" id="{09B35E3D-7979-4282-B278-F5AFB27733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54012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20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157" y="532800"/>
            <a:ext cx="9743245" cy="560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68" y="520769"/>
            <a:ext cx="1951037" cy="1593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1C_1.19">
            <a:hlinkClick r:id="" action="ppaction://media"/>
            <a:extLst>
              <a:ext uri="{FF2B5EF4-FFF2-40B4-BE49-F238E27FC236}">
                <a16:creationId xmlns:a16="http://schemas.microsoft.com/office/drawing/2014/main" xmlns="" id="{09B35E3D-7979-4282-B278-F5AFB27733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3334" y="3555059"/>
            <a:ext cx="609600" cy="6096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298868" y="2466474"/>
            <a:ext cx="1758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Footwear</a:t>
            </a:r>
            <a:r>
              <a:rPr lang="es-MX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0.55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Flecha abajo"/>
          <p:cNvSpPr/>
          <p:nvPr/>
        </p:nvSpPr>
        <p:spPr>
          <a:xfrm>
            <a:off x="950495" y="2923674"/>
            <a:ext cx="60158" cy="56548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CuadroTexto"/>
          <p:cNvSpPr txBox="1"/>
          <p:nvPr/>
        </p:nvSpPr>
        <p:spPr>
          <a:xfrm>
            <a:off x="395120" y="4772526"/>
            <a:ext cx="1758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Accesories</a:t>
            </a:r>
            <a:r>
              <a:rPr lang="es-MX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1.19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Flecha abajo"/>
          <p:cNvSpPr/>
          <p:nvPr/>
        </p:nvSpPr>
        <p:spPr>
          <a:xfrm rot="10800000" flipH="1">
            <a:off x="1010653" y="4195010"/>
            <a:ext cx="60158" cy="57751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0834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700" y="1533012"/>
            <a:ext cx="3262829" cy="1322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874" y="1488648"/>
            <a:ext cx="3323488" cy="1411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1C_1.19">
            <a:hlinkClick r:id="" action="ppaction://media"/>
            <a:extLst>
              <a:ext uri="{FF2B5EF4-FFF2-40B4-BE49-F238E27FC236}">
                <a16:creationId xmlns:a16="http://schemas.microsoft.com/office/drawing/2014/main" xmlns="" id="{09B35E3D-7979-4282-B278-F5AFB27733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12700" y="3859859"/>
            <a:ext cx="609600" cy="6096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2136352" y="3979993"/>
            <a:ext cx="1758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Jewellery</a:t>
            </a:r>
            <a:r>
              <a:rPr lang="es-MX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1.55 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031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78" y="816039"/>
            <a:ext cx="4048125" cy="469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377" y="1986470"/>
            <a:ext cx="2432504" cy="1744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881" y="895729"/>
            <a:ext cx="3867150" cy="467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4997377" y="354374"/>
            <a:ext cx="27249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CLOTHES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218875" y="5721465"/>
            <a:ext cx="70804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What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are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they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wearing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?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4380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235" y="120713"/>
            <a:ext cx="3857625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2711" y="201676"/>
            <a:ext cx="31146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423" y="634237"/>
            <a:ext cx="857250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39" y="944626"/>
            <a:ext cx="9699941" cy="5699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PreintSB_1.2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70336" y="1563624"/>
            <a:ext cx="609600" cy="609600"/>
          </a:xfrm>
          <a:prstGeom prst="rect">
            <a:avLst/>
          </a:prstGeom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3151" y="3380874"/>
            <a:ext cx="825077" cy="3061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996928" y="412024"/>
            <a:ext cx="2329484" cy="923330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Clothes</a:t>
            </a:r>
            <a:endParaRPr lang="es-E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341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67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PreintSB_1.2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70336" y="954024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0869168" y="1810687"/>
            <a:ext cx="101193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1.41</a:t>
            </a:r>
            <a:endParaRPr lang="es-AR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04" y="1258824"/>
            <a:ext cx="10012363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4483297" y="223868"/>
            <a:ext cx="2924775" cy="923330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Footwear</a:t>
            </a:r>
            <a:endParaRPr lang="es-E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483297" y="2967335"/>
            <a:ext cx="4016677" cy="923330"/>
          </a:xfrm>
          <a:prstGeom prst="rect">
            <a:avLst/>
          </a:prstGeom>
          <a:solidFill>
            <a:srgbClr val="00B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ACCESsORIEs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0869168" y="4092512"/>
            <a:ext cx="101193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2.08</a:t>
            </a:r>
            <a:endParaRPr lang="es-AR" b="1" dirty="0"/>
          </a:p>
        </p:txBody>
      </p:sp>
      <p:pic>
        <p:nvPicPr>
          <p:cNvPr id="11" name="EF4e_PreintSB_1.2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21735" y="3293549"/>
            <a:ext cx="609600" cy="60960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04" y="4104544"/>
            <a:ext cx="10021888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479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7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671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PreintSB_1.2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12135" y="721037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0363200" y="1838778"/>
            <a:ext cx="101193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2.37</a:t>
            </a:r>
            <a:endParaRPr lang="es-AR" b="1" dirty="0"/>
          </a:p>
        </p:txBody>
      </p:sp>
      <p:sp>
        <p:nvSpPr>
          <p:cNvPr id="6" name="5 Rectángulo"/>
          <p:cNvSpPr/>
          <p:nvPr/>
        </p:nvSpPr>
        <p:spPr>
          <a:xfrm>
            <a:off x="4117967" y="407307"/>
            <a:ext cx="2883162" cy="923330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Jewellery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96" y="2029667"/>
            <a:ext cx="9469437" cy="226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023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7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674765" y="5009797"/>
            <a:ext cx="4389388" cy="170046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s-AR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AR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clothes</a:t>
            </a:r>
            <a:r>
              <a:rPr lang="es-AR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</a:t>
            </a:r>
            <a:r>
              <a:rPr lang="es-AR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AR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usually</a:t>
            </a:r>
            <a:r>
              <a:rPr lang="es-AR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wear</a:t>
            </a:r>
            <a:r>
              <a:rPr lang="es-AR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…?</a:t>
            </a:r>
          </a:p>
          <a:p>
            <a:pPr>
              <a:lnSpc>
                <a:spcPts val="1500"/>
              </a:lnSpc>
            </a:pPr>
            <a:endParaRPr lang="es-AR" dirty="0">
              <a:solidFill>
                <a:prstClr val="black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s-AR" dirty="0" err="1" smtClean="0">
                <a:solidFill>
                  <a:prstClr val="black"/>
                </a:solidFill>
              </a:rPr>
              <a:t>for</a:t>
            </a:r>
            <a:r>
              <a:rPr lang="es-AR" dirty="0" smtClean="0">
                <a:solidFill>
                  <a:prstClr val="black"/>
                </a:solidFill>
              </a:rPr>
              <a:t> </a:t>
            </a:r>
            <a:r>
              <a:rPr lang="es-AR" dirty="0" err="1" smtClean="0">
                <a:solidFill>
                  <a:prstClr val="black"/>
                </a:solidFill>
              </a:rPr>
              <a:t>work</a:t>
            </a:r>
            <a:r>
              <a:rPr lang="es-AR" dirty="0" smtClean="0">
                <a:solidFill>
                  <a:prstClr val="black"/>
                </a:solidFill>
              </a:rPr>
              <a:t>/ </a:t>
            </a:r>
            <a:r>
              <a:rPr lang="es-AR" dirty="0" err="1" smtClean="0">
                <a:solidFill>
                  <a:prstClr val="black"/>
                </a:solidFill>
              </a:rPr>
              <a:t>for</a:t>
            </a:r>
            <a:r>
              <a:rPr lang="es-AR" dirty="0" smtClean="0">
                <a:solidFill>
                  <a:prstClr val="black"/>
                </a:solidFill>
              </a:rPr>
              <a:t> </a:t>
            </a:r>
            <a:r>
              <a:rPr lang="es-AR" dirty="0" err="1" smtClean="0">
                <a:solidFill>
                  <a:prstClr val="black"/>
                </a:solidFill>
              </a:rPr>
              <a:t>university</a:t>
            </a:r>
            <a:r>
              <a:rPr lang="es-AR" dirty="0">
                <a:solidFill>
                  <a:prstClr val="black"/>
                </a:solidFill>
              </a:rPr>
              <a:t>/ </a:t>
            </a:r>
            <a:r>
              <a:rPr lang="es-AR" dirty="0" err="1" smtClean="0">
                <a:solidFill>
                  <a:prstClr val="black"/>
                </a:solidFill>
              </a:rPr>
              <a:t>for</a:t>
            </a:r>
            <a:r>
              <a:rPr lang="es-AR" dirty="0" smtClean="0">
                <a:solidFill>
                  <a:prstClr val="black"/>
                </a:solidFill>
              </a:rPr>
              <a:t> </a:t>
            </a:r>
            <a:r>
              <a:rPr lang="es-AR" dirty="0" err="1">
                <a:solidFill>
                  <a:prstClr val="black"/>
                </a:solidFill>
              </a:rPr>
              <a:t>school</a:t>
            </a:r>
            <a:r>
              <a:rPr lang="es-AR" dirty="0">
                <a:solidFill>
                  <a:prstClr val="black"/>
                </a:solidFill>
              </a:rPr>
              <a:t>?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s-AR" dirty="0" err="1" smtClean="0">
                <a:solidFill>
                  <a:prstClr val="black"/>
                </a:solidFill>
              </a:rPr>
              <a:t>when</a:t>
            </a:r>
            <a:r>
              <a:rPr lang="es-AR" dirty="0" smtClean="0">
                <a:solidFill>
                  <a:prstClr val="black"/>
                </a:solidFill>
              </a:rPr>
              <a:t> </a:t>
            </a:r>
            <a:r>
              <a:rPr lang="es-AR" dirty="0" err="1">
                <a:solidFill>
                  <a:prstClr val="black"/>
                </a:solidFill>
              </a:rPr>
              <a:t>you</a:t>
            </a:r>
            <a:r>
              <a:rPr lang="es-AR" dirty="0">
                <a:solidFill>
                  <a:prstClr val="black"/>
                </a:solidFill>
              </a:rPr>
              <a:t> </a:t>
            </a:r>
            <a:r>
              <a:rPr lang="es-AR" dirty="0" err="1">
                <a:solidFill>
                  <a:prstClr val="black"/>
                </a:solidFill>
              </a:rPr>
              <a:t>go</a:t>
            </a:r>
            <a:r>
              <a:rPr lang="es-AR" dirty="0">
                <a:solidFill>
                  <a:prstClr val="black"/>
                </a:solidFill>
              </a:rPr>
              <a:t> </a:t>
            </a:r>
            <a:r>
              <a:rPr lang="es-AR" dirty="0" err="1">
                <a:solidFill>
                  <a:prstClr val="black"/>
                </a:solidFill>
              </a:rPr>
              <a:t>out</a:t>
            </a:r>
            <a:r>
              <a:rPr lang="es-AR" dirty="0">
                <a:solidFill>
                  <a:prstClr val="black"/>
                </a:solidFill>
              </a:rPr>
              <a:t> at </a:t>
            </a:r>
            <a:r>
              <a:rPr lang="es-AR" dirty="0" err="1">
                <a:solidFill>
                  <a:prstClr val="black"/>
                </a:solidFill>
              </a:rPr>
              <a:t>night</a:t>
            </a:r>
            <a:r>
              <a:rPr lang="es-AR" dirty="0">
                <a:solidFill>
                  <a:prstClr val="black"/>
                </a:solidFill>
              </a:rPr>
              <a:t>?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s-AR" dirty="0" err="1" smtClean="0">
                <a:solidFill>
                  <a:prstClr val="black"/>
                </a:solidFill>
              </a:rPr>
              <a:t>when</a:t>
            </a:r>
            <a:r>
              <a:rPr lang="es-AR" dirty="0" smtClean="0">
                <a:solidFill>
                  <a:prstClr val="black"/>
                </a:solidFill>
              </a:rPr>
              <a:t> </a:t>
            </a:r>
            <a:r>
              <a:rPr lang="es-AR" dirty="0" err="1">
                <a:solidFill>
                  <a:prstClr val="black"/>
                </a:solidFill>
              </a:rPr>
              <a:t>you</a:t>
            </a:r>
            <a:r>
              <a:rPr lang="es-AR" dirty="0">
                <a:solidFill>
                  <a:prstClr val="black"/>
                </a:solidFill>
              </a:rPr>
              <a:t> </a:t>
            </a:r>
            <a:r>
              <a:rPr lang="es-AR" dirty="0" err="1">
                <a:solidFill>
                  <a:prstClr val="black"/>
                </a:solidFill>
              </a:rPr>
              <a:t>want</a:t>
            </a:r>
            <a:r>
              <a:rPr lang="es-AR" dirty="0">
                <a:solidFill>
                  <a:prstClr val="black"/>
                </a:solidFill>
              </a:rPr>
              <a:t> to relax at </a:t>
            </a:r>
            <a:r>
              <a:rPr lang="es-AR" dirty="0" err="1">
                <a:solidFill>
                  <a:prstClr val="black"/>
                </a:solidFill>
              </a:rPr>
              <a:t>the</a:t>
            </a:r>
            <a:r>
              <a:rPr lang="es-AR" dirty="0">
                <a:solidFill>
                  <a:prstClr val="black"/>
                </a:solidFill>
              </a:rPr>
              <a:t> </a:t>
            </a:r>
            <a:r>
              <a:rPr lang="es-AR" dirty="0" err="1">
                <a:solidFill>
                  <a:prstClr val="black"/>
                </a:solidFill>
              </a:rPr>
              <a:t>weekend</a:t>
            </a:r>
            <a:r>
              <a:rPr lang="es-AR" dirty="0" smtClean="0">
                <a:solidFill>
                  <a:prstClr val="black"/>
                </a:solidFill>
              </a:rPr>
              <a:t>?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s-MX" dirty="0" err="1">
                <a:solidFill>
                  <a:prstClr val="black"/>
                </a:solidFill>
              </a:rPr>
              <a:t>f</a:t>
            </a:r>
            <a:r>
              <a:rPr lang="es-MX" dirty="0" err="1" smtClean="0">
                <a:solidFill>
                  <a:prstClr val="black"/>
                </a:solidFill>
              </a:rPr>
              <a:t>or</a:t>
            </a:r>
            <a:r>
              <a:rPr lang="es-MX" dirty="0" smtClean="0">
                <a:solidFill>
                  <a:prstClr val="black"/>
                </a:solidFill>
              </a:rPr>
              <a:t> a </a:t>
            </a:r>
            <a:r>
              <a:rPr lang="es-MX" dirty="0" err="1" smtClean="0">
                <a:solidFill>
                  <a:prstClr val="black"/>
                </a:solidFill>
              </a:rPr>
              <a:t>special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occasion</a:t>
            </a:r>
            <a:endParaRPr lang="es-AR" dirty="0">
              <a:solidFill>
                <a:prstClr val="black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851AB4A-DF67-43F6-B3EE-D204109036CE}"/>
              </a:ext>
            </a:extLst>
          </p:cNvPr>
          <p:cNvSpPr txBox="1"/>
          <p:nvPr/>
        </p:nvSpPr>
        <p:spPr>
          <a:xfrm>
            <a:off x="2280262" y="386025"/>
            <a:ext cx="7092779" cy="107721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prstClr val="black"/>
                </a:solidFill>
              </a:rPr>
              <a:t>VERBS</a:t>
            </a:r>
            <a:r>
              <a:rPr lang="es-AR" dirty="0">
                <a:solidFill>
                  <a:prstClr val="black"/>
                </a:solidFill>
              </a:rPr>
              <a:t> RELATED TO CLOTHES, FOOTWEAR, ACCESSORIES AND JEWELLERY:</a:t>
            </a:r>
          </a:p>
          <a:p>
            <a:endParaRPr lang="es-AR" dirty="0">
              <a:solidFill>
                <a:prstClr val="black"/>
              </a:solidFill>
            </a:endParaRPr>
          </a:p>
          <a:p>
            <a:pPr algn="ctr"/>
            <a:r>
              <a:rPr lang="es-AR" sz="2800" b="1" dirty="0">
                <a:solidFill>
                  <a:srgbClr val="FF0000"/>
                </a:solidFill>
              </a:rPr>
              <a:t>WEAR  -   CARRY    -   DRESS</a:t>
            </a:r>
          </a:p>
        </p:txBody>
      </p:sp>
      <p:sp>
        <p:nvSpPr>
          <p:cNvPr id="4" name="Flecha: hacia abajo 3">
            <a:extLst>
              <a:ext uri="{FF2B5EF4-FFF2-40B4-BE49-F238E27FC236}">
                <a16:creationId xmlns:a16="http://schemas.microsoft.com/office/drawing/2014/main" xmlns="" id="{C297E21C-C034-473B-80A4-DF05CA777FAD}"/>
              </a:ext>
            </a:extLst>
          </p:cNvPr>
          <p:cNvSpPr/>
          <p:nvPr/>
        </p:nvSpPr>
        <p:spPr>
          <a:xfrm>
            <a:off x="5439555" y="1548587"/>
            <a:ext cx="407773" cy="66718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882" y="2218972"/>
            <a:ext cx="6459537" cy="279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888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535" y="1554988"/>
            <a:ext cx="5913632" cy="451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430847" y="394823"/>
            <a:ext cx="68670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Present</a:t>
            </a:r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continuous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60" y="2725230"/>
            <a:ext cx="58102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734" y="3249676"/>
            <a:ext cx="371475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824" y="3819335"/>
            <a:ext cx="58102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824" y="4133406"/>
            <a:ext cx="58102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210" y="3546475"/>
            <a:ext cx="409575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209" y="3021076"/>
            <a:ext cx="409575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Elipse"/>
          <p:cNvSpPr/>
          <p:nvPr/>
        </p:nvSpPr>
        <p:spPr>
          <a:xfrm>
            <a:off x="4861421" y="5315712"/>
            <a:ext cx="663010" cy="409702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Elipse"/>
          <p:cNvSpPr/>
          <p:nvPr/>
        </p:nvSpPr>
        <p:spPr>
          <a:xfrm>
            <a:off x="5524431" y="4974463"/>
            <a:ext cx="1089729" cy="500634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10" y="2410814"/>
            <a:ext cx="2666825" cy="3093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2270" y="2151137"/>
            <a:ext cx="2748835" cy="3324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767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112E3FF6-6DB8-4E1A-A323-B26287BD6A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986141" y="857548"/>
            <a:ext cx="8219718" cy="5427121"/>
          </a:xfrm>
          <a:prstGeom prst="rect">
            <a:avLst/>
          </a:prstGeom>
        </p:spPr>
      </p:pic>
      <p:pic>
        <p:nvPicPr>
          <p:cNvPr id="5" name="1C_1.22">
            <a:hlinkClick r:id="" action="ppaction://media"/>
            <a:extLst>
              <a:ext uri="{FF2B5EF4-FFF2-40B4-BE49-F238E27FC236}">
                <a16:creationId xmlns:a16="http://schemas.microsoft.com/office/drawing/2014/main" xmlns="" id="{6FFAEE98-DA4F-4A86-9B40-81D36E5979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35049" y="845516"/>
            <a:ext cx="609600" cy="609600"/>
          </a:xfrm>
          <a:prstGeom prst="rect">
            <a:avLst/>
          </a:prstGeom>
        </p:spPr>
      </p:pic>
      <p:sp>
        <p:nvSpPr>
          <p:cNvPr id="6" name="17 Rectángulo"/>
          <p:cNvSpPr/>
          <p:nvPr/>
        </p:nvSpPr>
        <p:spPr>
          <a:xfrm>
            <a:off x="4839636" y="4681487"/>
            <a:ext cx="1501005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AR"/>
          </a:p>
        </p:txBody>
      </p:sp>
      <p:sp>
        <p:nvSpPr>
          <p:cNvPr id="7" name="17 Rectángulo"/>
          <p:cNvSpPr/>
          <p:nvPr/>
        </p:nvSpPr>
        <p:spPr>
          <a:xfrm>
            <a:off x="3257885" y="5062487"/>
            <a:ext cx="1501005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AR"/>
          </a:p>
        </p:txBody>
      </p:sp>
      <p:sp>
        <p:nvSpPr>
          <p:cNvPr id="2" name="1 Rectángulo"/>
          <p:cNvSpPr/>
          <p:nvPr/>
        </p:nvSpPr>
        <p:spPr>
          <a:xfrm>
            <a:off x="8189807" y="1643861"/>
            <a:ext cx="3889898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2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Now</a:t>
            </a:r>
            <a:r>
              <a:rPr lang="es-ES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/at </a:t>
            </a:r>
            <a:r>
              <a:rPr lang="es-ES" sz="2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this</a:t>
            </a:r>
            <a:r>
              <a:rPr lang="es-ES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2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moment</a:t>
            </a:r>
            <a:r>
              <a:rPr lang="es-ES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/</a:t>
            </a:r>
            <a:r>
              <a:rPr lang="es-ES" sz="2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right</a:t>
            </a:r>
            <a:r>
              <a:rPr lang="es-ES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2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now</a:t>
            </a:r>
            <a:r>
              <a:rPr lang="es-ES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 /</a:t>
            </a:r>
            <a:r>
              <a:rPr lang="es-ES" sz="2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these</a:t>
            </a:r>
            <a:r>
              <a:rPr lang="es-ES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2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days</a:t>
            </a:r>
            <a:r>
              <a:rPr lang="es-ES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/ </a:t>
            </a:r>
            <a:r>
              <a:rPr lang="es-ES" sz="2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this</a:t>
            </a:r>
            <a:r>
              <a:rPr lang="es-ES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2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year</a:t>
            </a: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/</a:t>
            </a:r>
            <a:r>
              <a:rPr lang="es-E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this</a:t>
            </a: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week</a:t>
            </a: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…</a:t>
            </a:r>
            <a:endParaRPr lang="es-E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17 Rectángulo"/>
          <p:cNvSpPr/>
          <p:nvPr/>
        </p:nvSpPr>
        <p:spPr>
          <a:xfrm>
            <a:off x="2868864" y="5527708"/>
            <a:ext cx="2244557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32623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1337</TotalTime>
  <Words>625</Words>
  <Application>Microsoft Office PowerPoint</Application>
  <PresentationFormat>Personalizado</PresentationFormat>
  <Paragraphs>120</Paragraphs>
  <Slides>26</Slides>
  <Notes>0</Notes>
  <HiddenSlides>0</HiddenSlides>
  <MMClips>12</MMClips>
  <ScaleCrop>false</ScaleCrop>
  <HeadingPairs>
    <vt:vector size="4" baseType="variant">
      <vt:variant>
        <vt:lpstr>Tema</vt:lpstr>
      </vt:variant>
      <vt:variant>
        <vt:i4>4</vt:i4>
      </vt:variant>
      <vt:variant>
        <vt:lpstr>Títulos de diapositiva</vt:lpstr>
      </vt:variant>
      <vt:variant>
        <vt:i4>26</vt:i4>
      </vt:variant>
    </vt:vector>
  </HeadingPairs>
  <TitlesOfParts>
    <vt:vector size="30" baseType="lpstr">
      <vt:lpstr>Tema de Office</vt:lpstr>
      <vt:lpstr>1_Tema de Office</vt:lpstr>
      <vt:lpstr>2_Tema de Office</vt:lpstr>
      <vt:lpstr>3_Tema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</dc:title>
  <dc:creator>Gladys</dc:creator>
  <cp:lastModifiedBy>gladysmaba@outlook.com</cp:lastModifiedBy>
  <cp:revision>70</cp:revision>
  <dcterms:created xsi:type="dcterms:W3CDTF">2020-06-03T00:37:17Z</dcterms:created>
  <dcterms:modified xsi:type="dcterms:W3CDTF">2025-03-19T18:30:16Z</dcterms:modified>
</cp:coreProperties>
</file>