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76" r:id="rId4"/>
    <p:sldId id="377" r:id="rId5"/>
    <p:sldId id="378" r:id="rId6"/>
    <p:sldId id="380" r:id="rId7"/>
    <p:sldId id="381" r:id="rId8"/>
    <p:sldId id="379" r:id="rId9"/>
    <p:sldId id="382" r:id="rId10"/>
    <p:sldId id="360" r:id="rId1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08804-9B09-45D5-BFE2-52CE5A689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571DEB-EF00-49C7-8B44-C538A9508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D4D8DF-9494-4C70-BB72-47C81A3E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D8F7FA-9AF0-4A47-9ACE-5D8E0F3A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25E65-5E21-4662-93FB-0438278BB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875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29ED0-1E13-4149-9EE7-FA322FC6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DDAE2C3-BCA3-411F-96E3-C717D3B4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9B5DC3-E988-498A-8C10-47CF0460B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BBF14A-030A-41C5-8341-EA05D0D6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54598-5902-4376-9554-DF033328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033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16B951-411B-4841-A800-675FB81DE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BC915A-415E-4CF9-AB55-4AA6E15C5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87ED5B-4E61-4939-9116-A647569B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47666D-7D8C-4A46-AE37-6A56F2EB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5EB48-6BB6-4510-96CF-380B7E456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3122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88040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573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7825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4893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4609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88335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2752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545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65F80-231A-4A15-B379-824EA87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63C61F-7717-405C-BA33-C67AEF66B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0C9D5D-152E-4DFB-9908-CC83F4F8F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7B3FD6-18E6-4DF2-8F68-4E8C2D0B6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9AADBC-9C2B-44C6-AA83-F090C62D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16031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520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87427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167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F61D1-07C4-4686-94E0-DB88F54C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F89F6C-075A-4DE5-8B3B-C24F8A4F2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F2E2D-20E9-48F0-AF97-A24BDEF0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3592D-9CE9-4974-BD08-274F87C1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1E1FC5-168B-4605-AB3D-5A14C7F3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986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9FB74-9AA6-4FA2-891E-DA156C913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B7E25C-D6B6-4418-95FB-FF2087514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A4B5EF-BBE6-4188-B91A-2A9E6BEBA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384911-7B6C-4165-8050-41A6FA3D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FC0CBC-DB20-41FA-BC7E-BCB064C14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D16370-61D0-4EE9-89B5-3F1D8269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843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B9E2B-3C73-4103-858B-CB46E81A3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74C67F-23D0-447C-A97C-95886C20D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09628E-8C1E-4D03-A5CB-AB5EF43AD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D059971-3A4C-44E2-85EC-E03CD9C9D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8E92D0-C4AC-4737-8E2C-F36B90DDA8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2AE64C-5725-427F-BB92-6EFE17A9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90D1CBF-C833-40F4-A550-67E0370C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EAE40C-25EA-41BC-8395-5DD98C7D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293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389DF-A77A-440C-9608-0B74718A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09AA70-DBCA-4DCB-BED1-B900C55F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D5B14AB-C834-4C4F-B811-3107F4D1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7EB36F-9EAD-40E0-9CFB-A545496E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229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72889C8-5022-4420-9606-59A8EBB5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33DDB89-9A1D-4BFD-B85B-FCCE16AA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E6A5F6-100B-419F-AA19-2615E5255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602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BA2CB-B40F-4779-BE7E-17C1FCB2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3E6F76-AB81-4BAE-8BAC-06EB5565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E67513-FDBC-416A-8392-A777346C3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8CFB50-DEC9-4DA0-91AD-CC04CB0D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52AB7F-7A81-4CA4-BC1B-9530A0B8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20CF6-513B-4294-8D41-A573710C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807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88AA7E-89FE-4C62-BDBB-D199FAF54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687BE75-87D5-4AB6-A473-6007F6486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6A1857-7FE0-4BFD-8510-F7D6EC816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A47A46-C012-4F83-9B88-5356B9FA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314073-DC3B-432B-9A86-019ED76C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70DA69-535A-4BA3-BAE1-14A16BDFE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2697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19C8BB-DFC1-43CB-9167-59F9741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A2771B-46CC-4B04-A1B6-96E1CE6B3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42CB2A-E39D-404A-BC85-3D9863B35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F2917-79D2-4EEA-AE64-CAEA0F1B6F84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065495-B96B-4D8C-81A9-6513D040D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F42D1F-425B-4249-AF3E-C272F9D92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06AD-D8C8-4367-9E01-90A946F68B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830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4/11/2020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307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43E4E-A802-40E5-BF18-44B4F170D3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1D8A87-28AF-4CC3-8F7D-F0E859CCA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5400" dirty="0"/>
              <a:t>SHORT LIFE, LONG LIFE</a:t>
            </a:r>
          </a:p>
        </p:txBody>
      </p:sp>
    </p:spTree>
    <p:extLst>
      <p:ext uri="{BB962C8B-B14F-4D97-AF65-F5344CB8AC3E}">
        <p14:creationId xmlns:p14="http://schemas.microsoft.com/office/powerpoint/2010/main" val="3341643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E2F8CF8-A705-4BA9-B0E4-86F2BD957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106" y="333633"/>
            <a:ext cx="7333689" cy="944350"/>
          </a:xfrm>
          <a:prstGeom prst="rect">
            <a:avLst/>
          </a:prstGeom>
        </p:spPr>
      </p:pic>
      <p:pic>
        <p:nvPicPr>
          <p:cNvPr id="7" name="4C_2.45">
            <a:hlinkClick r:id="" action="ppaction://media"/>
            <a:extLst>
              <a:ext uri="{FF2B5EF4-FFF2-40B4-BE49-F238E27FC236}">
                <a16:creationId xmlns:a16="http://schemas.microsoft.com/office/drawing/2014/main" id="{B4F5CA73-B21A-4C01-AE7B-3DD897C3A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7587" y="1369540"/>
            <a:ext cx="609600" cy="609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9071849-FE69-4565-A6C6-2EE17FB3D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003" y="1603808"/>
            <a:ext cx="6801343" cy="45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4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AAE96F0-9E7B-4FB8-8CC3-456D7F2B6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603" y="594534"/>
            <a:ext cx="6662073" cy="5728910"/>
          </a:xfrm>
          <a:prstGeom prst="rect">
            <a:avLst/>
          </a:prstGeom>
        </p:spPr>
      </p:pic>
      <p:pic>
        <p:nvPicPr>
          <p:cNvPr id="5" name="4C_2.46">
            <a:hlinkClick r:id="" action="ppaction://media"/>
            <a:extLst>
              <a:ext uri="{FF2B5EF4-FFF2-40B4-BE49-F238E27FC236}">
                <a16:creationId xmlns:a16="http://schemas.microsoft.com/office/drawing/2014/main" id="{623D8154-89B6-4E8C-9099-EE7C5016E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1196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4000">
              <a:schemeClr val="bg1">
                <a:lumMod val="95000"/>
              </a:schemeClr>
            </a:gs>
            <a:gs pos="83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5A85C72-C491-4B91-9FFD-91FEE6165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46" y="409548"/>
            <a:ext cx="6889507" cy="5978895"/>
          </a:xfrm>
          <a:prstGeom prst="rect">
            <a:avLst/>
          </a:prstGeom>
        </p:spPr>
      </p:pic>
      <p:pic>
        <p:nvPicPr>
          <p:cNvPr id="5" name="4C_2.47">
            <a:hlinkClick r:id="" action="ppaction://media"/>
            <a:extLst>
              <a:ext uri="{FF2B5EF4-FFF2-40B4-BE49-F238E27FC236}">
                <a16:creationId xmlns:a16="http://schemas.microsoft.com/office/drawing/2014/main" id="{8305AA86-0F8F-4D35-A556-C29ED505E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5675" y="677563"/>
            <a:ext cx="609600" cy="609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71A959-BAB9-4524-B934-4EC9DD0D6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0499" y="4990443"/>
            <a:ext cx="4527751" cy="919699"/>
          </a:xfrm>
          <a:prstGeom prst="rect">
            <a:avLst/>
          </a:prstGeom>
        </p:spPr>
      </p:pic>
      <p:pic>
        <p:nvPicPr>
          <p:cNvPr id="7" name="4C_2.48">
            <a:hlinkClick r:id="" action="ppaction://media"/>
            <a:extLst>
              <a:ext uri="{FF2B5EF4-FFF2-40B4-BE49-F238E27FC236}">
                <a16:creationId xmlns:a16="http://schemas.microsoft.com/office/drawing/2014/main" id="{A26F0F34-9CEC-415F-B520-14AF8256BD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35827" y="2973378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D55E3D-B323-4910-8A6A-232163E38018}"/>
              </a:ext>
            </a:extLst>
          </p:cNvPr>
          <p:cNvSpPr txBox="1"/>
          <p:nvPr/>
        </p:nvSpPr>
        <p:spPr>
          <a:xfrm>
            <a:off x="10120184" y="2631989"/>
            <a:ext cx="16380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adverbs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frequency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lecha: hacia la izquierda 8">
            <a:extLst>
              <a:ext uri="{FF2B5EF4-FFF2-40B4-BE49-F238E27FC236}">
                <a16:creationId xmlns:a16="http://schemas.microsoft.com/office/drawing/2014/main" id="{7406C495-5566-4C24-9997-0C6450881953}"/>
              </a:ext>
            </a:extLst>
          </p:cNvPr>
          <p:cNvSpPr/>
          <p:nvPr/>
        </p:nvSpPr>
        <p:spPr>
          <a:xfrm>
            <a:off x="9811265" y="3089189"/>
            <a:ext cx="308919" cy="22242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01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2862292-5943-4741-BE68-D7EFA8FB5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7412" y="433504"/>
            <a:ext cx="7241144" cy="5990992"/>
          </a:xfrm>
          <a:prstGeom prst="rect">
            <a:avLst/>
          </a:prstGeom>
        </p:spPr>
      </p:pic>
      <p:pic>
        <p:nvPicPr>
          <p:cNvPr id="5" name="4C_2.49">
            <a:hlinkClick r:id="" action="ppaction://media"/>
            <a:extLst>
              <a:ext uri="{FF2B5EF4-FFF2-40B4-BE49-F238E27FC236}">
                <a16:creationId xmlns:a16="http://schemas.microsoft.com/office/drawing/2014/main" id="{1EC21266-D84A-4CFF-9DFD-FCE06D122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9138" y="577948"/>
            <a:ext cx="609600" cy="6096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39A1E51-38D4-49AF-BA19-C24DDAB8C3B2}"/>
              </a:ext>
            </a:extLst>
          </p:cNvPr>
          <p:cNvSpPr txBox="1"/>
          <p:nvPr/>
        </p:nvSpPr>
        <p:spPr>
          <a:xfrm>
            <a:off x="8658664" y="3377508"/>
            <a:ext cx="2940148" cy="304698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 err="1"/>
              <a:t>Sometimes</a:t>
            </a:r>
            <a:r>
              <a:rPr lang="es-AR" sz="2400" b="1" dirty="0"/>
              <a:t> </a:t>
            </a:r>
            <a:r>
              <a:rPr lang="es-AR" sz="2400" dirty="0"/>
              <a:t>and </a:t>
            </a:r>
            <a:r>
              <a:rPr lang="es-AR" sz="2400" b="1" dirty="0" err="1"/>
              <a:t>Usually</a:t>
            </a:r>
            <a:r>
              <a:rPr lang="es-AR" sz="2400" b="1" dirty="0"/>
              <a:t> </a:t>
            </a:r>
            <a:r>
              <a:rPr lang="es-AR" sz="2400" dirty="0"/>
              <a:t>can be </a:t>
            </a:r>
            <a:r>
              <a:rPr lang="es-AR" sz="2400" dirty="0" err="1"/>
              <a:t>used</a:t>
            </a:r>
            <a:r>
              <a:rPr lang="es-AR" sz="2400" dirty="0"/>
              <a:t> at </a:t>
            </a:r>
            <a:r>
              <a:rPr lang="es-AR" sz="2400" dirty="0" err="1"/>
              <a:t>the</a:t>
            </a:r>
            <a:r>
              <a:rPr lang="es-AR" sz="2400" dirty="0"/>
              <a:t> </a:t>
            </a:r>
            <a:r>
              <a:rPr lang="es-AR" sz="2400" dirty="0" err="1"/>
              <a:t>beginning</a:t>
            </a:r>
            <a:r>
              <a:rPr lang="es-AR" sz="2400" dirty="0"/>
              <a:t> </a:t>
            </a:r>
            <a:r>
              <a:rPr lang="es-AR" sz="2400" dirty="0" err="1"/>
              <a:t>of</a:t>
            </a:r>
            <a:r>
              <a:rPr lang="es-AR" sz="2400" dirty="0"/>
              <a:t> a </a:t>
            </a:r>
            <a:r>
              <a:rPr lang="es-AR" sz="2400" dirty="0" err="1"/>
              <a:t>clause</a:t>
            </a:r>
            <a:r>
              <a:rPr lang="es-AR" sz="2400" dirty="0"/>
              <a:t> </a:t>
            </a:r>
            <a:r>
              <a:rPr lang="es-AR" sz="2400" dirty="0" err="1"/>
              <a:t>or</a:t>
            </a:r>
            <a:r>
              <a:rPr lang="es-AR" sz="2400" dirty="0"/>
              <a:t> </a:t>
            </a:r>
            <a:r>
              <a:rPr lang="es-AR" sz="2400" dirty="0" err="1"/>
              <a:t>sentences</a:t>
            </a:r>
            <a:r>
              <a:rPr lang="es-AR" sz="2400" dirty="0"/>
              <a:t> </a:t>
            </a:r>
            <a:r>
              <a:rPr lang="es-AR" sz="2400" dirty="0" err="1"/>
              <a:t>for</a:t>
            </a:r>
            <a:r>
              <a:rPr lang="es-AR" sz="2400" dirty="0"/>
              <a:t> </a:t>
            </a:r>
            <a:r>
              <a:rPr lang="es-AR" sz="2400" dirty="0" err="1"/>
              <a:t>emphasis</a:t>
            </a:r>
            <a:r>
              <a:rPr lang="es-AR" sz="2400" dirty="0"/>
              <a:t>. </a:t>
            </a:r>
          </a:p>
          <a:p>
            <a:endParaRPr lang="es-AR" sz="2400" dirty="0"/>
          </a:p>
          <a:p>
            <a:r>
              <a:rPr lang="es-AR" sz="2400" b="1" i="1" dirty="0" err="1"/>
              <a:t>Sometimes</a:t>
            </a:r>
            <a:r>
              <a:rPr lang="es-AR" sz="2400" b="1" i="1" dirty="0"/>
              <a:t> I get up </a:t>
            </a:r>
            <a:r>
              <a:rPr lang="es-AR" sz="2400" b="1" i="1" dirty="0" err="1"/>
              <a:t>early</a:t>
            </a:r>
            <a:r>
              <a:rPr lang="es-AR" sz="24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860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C46FCD3-96F7-49A2-841C-7CA70F990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057" y="823696"/>
            <a:ext cx="10697885" cy="521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1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2595131-EAF5-4458-962F-1EB9AC991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53" y="2546681"/>
            <a:ext cx="6013975" cy="38872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AD7194-575C-45B2-AFF9-39C8C8213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056" y="3772412"/>
            <a:ext cx="4945722" cy="2519269"/>
          </a:xfrm>
          <a:prstGeom prst="rect">
            <a:avLst/>
          </a:prstGeom>
        </p:spPr>
      </p:pic>
      <p:pic>
        <p:nvPicPr>
          <p:cNvPr id="6" name="4C_2.51">
            <a:hlinkClick r:id="" action="ppaction://media"/>
            <a:extLst>
              <a:ext uri="{FF2B5EF4-FFF2-40B4-BE49-F238E27FC236}">
                <a16:creationId xmlns:a16="http://schemas.microsoft.com/office/drawing/2014/main" id="{EB8E85C3-39F4-469B-842B-4BDB2C236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38614" y="2245146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E10CF7C-955A-4B6F-96B4-6920336C45B7}"/>
              </a:ext>
            </a:extLst>
          </p:cNvPr>
          <p:cNvSpPr txBox="1"/>
          <p:nvPr/>
        </p:nvSpPr>
        <p:spPr>
          <a:xfrm>
            <a:off x="6567056" y="977021"/>
            <a:ext cx="3981158" cy="1569660"/>
          </a:xfrm>
          <a:prstGeom prst="rect">
            <a:avLst/>
          </a:prstGeom>
          <a:solidFill>
            <a:srgbClr val="FFFF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pronunciation</a:t>
            </a:r>
            <a:endParaRPr lang="es-A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F5C9B28-5A61-45A0-BD8E-C4C6AB2BAFD1}"/>
              </a:ext>
            </a:extLst>
          </p:cNvPr>
          <p:cNvSpPr txBox="1"/>
          <p:nvPr/>
        </p:nvSpPr>
        <p:spPr>
          <a:xfrm>
            <a:off x="900119" y="820467"/>
            <a:ext cx="3981158" cy="1569660"/>
          </a:xfrm>
          <a:prstGeom prst="rect">
            <a:avLst/>
          </a:prstGeom>
          <a:solidFill>
            <a:srgbClr val="FFFF00"/>
          </a:solidFill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Practice</a:t>
            </a:r>
            <a:r>
              <a:rPr lang="es-A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conversation</a:t>
            </a:r>
            <a:endParaRPr lang="es-A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2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F9F4AFA-9260-4373-A2E2-8335614F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43" y="365605"/>
            <a:ext cx="3387202" cy="61215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590FB5F-055A-4BA9-BFF9-408DF5E4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19" y="355633"/>
            <a:ext cx="3485676" cy="6131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6BF5B8-4BEF-4BDE-B78D-134FD76F0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96" y="1899880"/>
            <a:ext cx="6798686" cy="829505"/>
          </a:xfrm>
          <a:prstGeom prst="rect">
            <a:avLst/>
          </a:prstGeom>
          <a:scene3d>
            <a:camera prst="isometricRight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1081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DA789-FACF-4116-859A-23B24766A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Can </a:t>
            </a:r>
            <a:r>
              <a:rPr lang="es-AR" dirty="0" err="1"/>
              <a:t>you</a:t>
            </a:r>
            <a:r>
              <a:rPr lang="es-AR" dirty="0"/>
              <a:t> </a:t>
            </a:r>
            <a:r>
              <a:rPr lang="es-AR" dirty="0" err="1"/>
              <a:t>understand</a:t>
            </a:r>
            <a:r>
              <a:rPr lang="es-AR" dirty="0"/>
              <a:t> </a:t>
            </a:r>
            <a:r>
              <a:rPr lang="es-AR" dirty="0" err="1"/>
              <a:t>these</a:t>
            </a:r>
            <a:r>
              <a:rPr lang="es-AR" dirty="0"/>
              <a:t> </a:t>
            </a:r>
            <a:r>
              <a:rPr lang="es-AR" dirty="0" err="1"/>
              <a:t>people</a:t>
            </a:r>
            <a:r>
              <a:rPr lang="es-AR" dirty="0"/>
              <a:t>?</a:t>
            </a:r>
          </a:p>
        </p:txBody>
      </p:sp>
      <p:pic>
        <p:nvPicPr>
          <p:cNvPr id="4" name="R+C 3&amp;4 In the street">
            <a:hlinkClick r:id="" action="ppaction://media"/>
            <a:extLst>
              <a:ext uri="{FF2B5EF4-FFF2-40B4-BE49-F238E27FC236}">
                <a16:creationId xmlns:a16="http://schemas.microsoft.com/office/drawing/2014/main" id="{303B7FC6-7E9F-40BD-B1E4-41EE74D4B6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1600201"/>
            <a:ext cx="8229600" cy="4525963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96C874-B002-439B-B8E8-89967753D401}"/>
              </a:ext>
            </a:extLst>
          </p:cNvPr>
          <p:cNvSpPr txBox="1"/>
          <p:nvPr/>
        </p:nvSpPr>
        <p:spPr>
          <a:xfrm>
            <a:off x="2279576" y="27463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  <a:latin typeface="Calibri"/>
              </a:rPr>
              <a:t>3&amp;4 Revise and </a:t>
            </a:r>
            <a:r>
              <a:rPr lang="es-AR" dirty="0" err="1">
                <a:solidFill>
                  <a:srgbClr val="FF0000"/>
                </a:solidFill>
                <a:latin typeface="Calibri"/>
              </a:rPr>
              <a:t>Check</a:t>
            </a:r>
            <a:r>
              <a:rPr lang="es-AR" dirty="0">
                <a:solidFill>
                  <a:srgbClr val="FF0000"/>
                </a:solidFill>
                <a:latin typeface="Calibri"/>
              </a:rPr>
              <a:t>  -  page 34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2D9924-4F38-414F-99D9-52E4E340AEDE}"/>
              </a:ext>
            </a:extLst>
          </p:cNvPr>
          <p:cNvSpPr txBox="1"/>
          <p:nvPr/>
        </p:nvSpPr>
        <p:spPr>
          <a:xfrm flipH="1">
            <a:off x="6244067" y="85506"/>
            <a:ext cx="399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s-AR" b="1" dirty="0">
                <a:solidFill>
                  <a:srgbClr val="00B0F0"/>
                </a:solidFill>
                <a:latin typeface="Calibri"/>
              </a:rPr>
              <a:t>ANSWER THE QUESTIONS.</a:t>
            </a:r>
          </a:p>
          <a:p>
            <a:pPr marL="342900" indent="-342900">
              <a:buFontTx/>
              <a:buAutoNum type="arabicPeriod"/>
            </a:pPr>
            <a:r>
              <a:rPr lang="es-AR" b="1" dirty="0">
                <a:solidFill>
                  <a:srgbClr val="00B0F0"/>
                </a:solidFill>
                <a:latin typeface="Calibri"/>
              </a:rPr>
              <a:t>WRITE THE QUESTIONS.</a:t>
            </a:r>
          </a:p>
          <a:p>
            <a:endParaRPr lang="es-AR" b="1" dirty="0">
              <a:solidFill>
                <a:srgbClr val="00B0F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08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60</Words>
  <Application>Microsoft Office PowerPoint</Application>
  <PresentationFormat>Panorámica</PresentationFormat>
  <Paragraphs>13</Paragraphs>
  <Slides>9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1_Tema de Office</vt:lpstr>
      <vt:lpstr>4 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Can you understand these people?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C</dc:title>
  <dc:creator>Gladys</dc:creator>
  <cp:lastModifiedBy>Gladys</cp:lastModifiedBy>
  <cp:revision>12</cp:revision>
  <dcterms:created xsi:type="dcterms:W3CDTF">2020-04-15T13:53:54Z</dcterms:created>
  <dcterms:modified xsi:type="dcterms:W3CDTF">2020-11-04T20:36:19Z</dcterms:modified>
</cp:coreProperties>
</file>