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75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4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2763-E3AC-41B3-811A-5DFD5E62E1CD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D739-DA56-4E98-91F9-5BD3CD7077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88567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2763-E3AC-41B3-811A-5DFD5E62E1CD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D739-DA56-4E98-91F9-5BD3CD7077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1519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2763-E3AC-41B3-811A-5DFD5E62E1CD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D739-DA56-4E98-91F9-5BD3CD7077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20260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2763-E3AC-41B3-811A-5DFD5E62E1CD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D739-DA56-4E98-91F9-5BD3CD7077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00398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2763-E3AC-41B3-811A-5DFD5E62E1CD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D739-DA56-4E98-91F9-5BD3CD7077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77880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2763-E3AC-41B3-811A-5DFD5E62E1CD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D739-DA56-4E98-91F9-5BD3CD7077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21956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2763-E3AC-41B3-811A-5DFD5E62E1CD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D739-DA56-4E98-91F9-5BD3CD7077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25607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2763-E3AC-41B3-811A-5DFD5E62E1CD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D739-DA56-4E98-91F9-5BD3CD7077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766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2763-E3AC-41B3-811A-5DFD5E62E1CD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D739-DA56-4E98-91F9-5BD3CD7077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06191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2763-E3AC-41B3-811A-5DFD5E62E1CD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D739-DA56-4E98-91F9-5BD3CD7077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28953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2763-E3AC-41B3-811A-5DFD5E62E1CD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7D739-DA56-4E98-91F9-5BD3CD7077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60986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12763-E3AC-41B3-811A-5DFD5E62E1CD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7D739-DA56-4E98-91F9-5BD3CD70778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49674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ature.com/articles/s41598-022-06902-4#Fig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msp.world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solidFill>
            <a:srgbClr val="FF3399"/>
          </a:solidFill>
        </p:spPr>
        <p:txBody>
          <a:bodyPr anchor="ctr">
            <a:normAutofit/>
          </a:bodyPr>
          <a:lstStyle/>
          <a:p>
            <a:r>
              <a:rPr lang="es-AR" sz="4800" dirty="0">
                <a:solidFill>
                  <a:schemeClr val="bg1"/>
                </a:solidFill>
                <a:latin typeface="Arial Black" panose="020B0A04020102020204" pitchFamily="34" charset="0"/>
              </a:rPr>
              <a:t>TRABAJO PRÁCTICO N° 9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ln w="57150">
            <a:solidFill>
              <a:srgbClr val="FF3399"/>
            </a:solidFill>
          </a:ln>
        </p:spPr>
        <p:txBody>
          <a:bodyPr>
            <a:normAutofit/>
          </a:bodyPr>
          <a:lstStyle/>
          <a:p>
            <a:r>
              <a:rPr lang="es-AR" sz="2800" b="1" dirty="0">
                <a:solidFill>
                  <a:srgbClr val="FF3399"/>
                </a:solidFill>
                <a:latin typeface="Arial Black" panose="020B0A04020102020204" pitchFamily="34" charset="0"/>
              </a:rPr>
              <a:t>PARTE A: estructuras y vocabulario.</a:t>
            </a:r>
          </a:p>
          <a:p>
            <a:r>
              <a:rPr lang="es-AR" sz="2800" dirty="0">
                <a:solidFill>
                  <a:srgbClr val="FF3399"/>
                </a:solidFill>
                <a:latin typeface="Arial Black" panose="020B0A04020102020204" pitchFamily="34" charset="0"/>
              </a:rPr>
              <a:t> </a:t>
            </a:r>
          </a:p>
          <a:p>
            <a:pPr lvl="0"/>
            <a:r>
              <a:rPr lang="es-AR" sz="2800" b="1" dirty="0">
                <a:solidFill>
                  <a:srgbClr val="FF3399"/>
                </a:solidFill>
                <a:latin typeface="Arial Black" panose="020B0A04020102020204" pitchFamily="34" charset="0"/>
              </a:rPr>
              <a:t>Expresiones críticas para la traducción.</a:t>
            </a:r>
            <a:endParaRPr lang="es-AR" sz="2800" dirty="0">
              <a:solidFill>
                <a:srgbClr val="FF3399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808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86714" y="817759"/>
            <a:ext cx="10515600" cy="5631053"/>
          </a:xfrm>
          <a:ln w="76200">
            <a:solidFill>
              <a:srgbClr val="FF3399"/>
            </a:solidFill>
          </a:ln>
        </p:spPr>
        <p:txBody>
          <a:bodyPr anchor="ctr"/>
          <a:lstStyle/>
          <a:p>
            <a:pPr marL="0" indent="0">
              <a:buNone/>
            </a:pP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Researchers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ETH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Zurich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Switzerland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developing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composite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materials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future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optimising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elements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sandwich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structures</a:t>
            </a:r>
            <a:r>
              <a:rPr lang="es-A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s-A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researchers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enable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materials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incredibly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light,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robust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adaptable, and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therefore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ideal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aerospace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66486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45910"/>
            <a:ext cx="10515600" cy="5631053"/>
          </a:xfrm>
          <a:ln w="76200">
            <a:solidFill>
              <a:srgbClr val="FF3399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dirty="0">
                <a:solidFill>
                  <a:srgbClr val="0070C0"/>
                </a:solidFill>
                <a:latin typeface="Arial Black" panose="020B0A04020102020204" pitchFamily="34" charset="0"/>
              </a:rPr>
              <a:t>More </a:t>
            </a:r>
            <a:r>
              <a:rPr lang="es-AR" dirty="0" err="1">
                <a:solidFill>
                  <a:srgbClr val="0070C0"/>
                </a:solidFill>
                <a:latin typeface="Arial Black" panose="020B0A04020102020204" pitchFamily="34" charset="0"/>
              </a:rPr>
              <a:t>with</a:t>
            </a:r>
            <a:r>
              <a:rPr lang="es-AR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s-AR" dirty="0" err="1">
                <a:solidFill>
                  <a:srgbClr val="0070C0"/>
                </a:solidFill>
                <a:latin typeface="Arial Black" panose="020B0A04020102020204" pitchFamily="34" charset="0"/>
              </a:rPr>
              <a:t>less</a:t>
            </a:r>
            <a:endParaRPr lang="es-AR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s-AR" dirty="0"/>
              <a:t>Paolo </a:t>
            </a:r>
            <a:r>
              <a:rPr lang="es-AR" dirty="0" err="1"/>
              <a:t>Ermann</a:t>
            </a:r>
            <a:r>
              <a:rPr lang="es-AR" dirty="0"/>
              <a:t>, </a:t>
            </a:r>
            <a:r>
              <a:rPr lang="es-AR" dirty="0" err="1"/>
              <a:t>professor</a:t>
            </a:r>
            <a:r>
              <a:rPr lang="es-AR" dirty="0"/>
              <a:t> </a:t>
            </a:r>
            <a:r>
              <a:rPr lang="es-AR" dirty="0" err="1"/>
              <a:t>for</a:t>
            </a:r>
            <a:r>
              <a:rPr lang="es-AR" dirty="0"/>
              <a:t> </a:t>
            </a:r>
            <a:r>
              <a:rPr lang="es-AR" dirty="0" err="1"/>
              <a:t>Composite</a:t>
            </a:r>
            <a:r>
              <a:rPr lang="es-AR" dirty="0"/>
              <a:t> </a:t>
            </a:r>
            <a:r>
              <a:rPr lang="es-AR" dirty="0" err="1"/>
              <a:t>Materials</a:t>
            </a:r>
            <a:r>
              <a:rPr lang="es-AR" dirty="0"/>
              <a:t> and </a:t>
            </a:r>
            <a:r>
              <a:rPr lang="es-AR" dirty="0" err="1"/>
              <a:t>Adaptive</a:t>
            </a:r>
            <a:r>
              <a:rPr lang="es-AR" dirty="0"/>
              <a:t> </a:t>
            </a:r>
            <a:r>
              <a:rPr lang="es-AR" dirty="0" err="1"/>
              <a:t>Structures</a:t>
            </a:r>
            <a:r>
              <a:rPr lang="es-AR" dirty="0"/>
              <a:t> at ETH, </a:t>
            </a:r>
            <a:r>
              <a:rPr lang="es-AR" dirty="0" err="1"/>
              <a:t>says</a:t>
            </a:r>
            <a:r>
              <a:rPr lang="es-AR" dirty="0"/>
              <a:t>: “</a:t>
            </a:r>
            <a:r>
              <a:rPr lang="es-AR" dirty="0" err="1"/>
              <a:t>It</a:t>
            </a:r>
            <a:r>
              <a:rPr lang="es-AR" dirty="0"/>
              <a:t> </a:t>
            </a:r>
            <a:r>
              <a:rPr lang="es-AR" dirty="0" err="1"/>
              <a:t>is</a:t>
            </a:r>
            <a:r>
              <a:rPr lang="es-AR" dirty="0"/>
              <a:t> </a:t>
            </a:r>
            <a:r>
              <a:rPr lang="es-AR" dirty="0" err="1"/>
              <a:t>our</a:t>
            </a:r>
            <a:r>
              <a:rPr lang="es-AR" dirty="0"/>
              <a:t> </a:t>
            </a:r>
            <a:r>
              <a:rPr lang="es-AR" dirty="0" err="1"/>
              <a:t>philosophy</a:t>
            </a:r>
            <a:r>
              <a:rPr lang="es-AR" dirty="0"/>
              <a:t> to </a:t>
            </a:r>
            <a:r>
              <a:rPr lang="es-AR" dirty="0" err="1"/>
              <a:t>develop</a:t>
            </a:r>
            <a:r>
              <a:rPr lang="es-AR" dirty="0"/>
              <a:t> </a:t>
            </a:r>
            <a:r>
              <a:rPr lang="es-AR" dirty="0" err="1"/>
              <a:t>modern</a:t>
            </a:r>
            <a:r>
              <a:rPr lang="es-AR" dirty="0"/>
              <a:t> </a:t>
            </a:r>
            <a:r>
              <a:rPr lang="es-AR" dirty="0" err="1"/>
              <a:t>composite</a:t>
            </a:r>
            <a:r>
              <a:rPr lang="es-AR" dirty="0"/>
              <a:t> </a:t>
            </a:r>
            <a:r>
              <a:rPr lang="es-AR" dirty="0" err="1"/>
              <a:t>materials</a:t>
            </a:r>
            <a:r>
              <a:rPr lang="es-AR" dirty="0"/>
              <a:t> </a:t>
            </a:r>
            <a:r>
              <a:rPr lang="es-AR" dirty="0" err="1"/>
              <a:t>for</a:t>
            </a:r>
            <a:r>
              <a:rPr lang="es-AR" dirty="0"/>
              <a:t> </a:t>
            </a:r>
            <a:r>
              <a:rPr lang="es-AR" dirty="0" err="1"/>
              <a:t>adaptive</a:t>
            </a:r>
            <a:r>
              <a:rPr lang="es-AR" dirty="0"/>
              <a:t> </a:t>
            </a:r>
            <a:r>
              <a:rPr lang="es-AR" dirty="0" err="1"/>
              <a:t>systems</a:t>
            </a:r>
            <a:r>
              <a:rPr lang="es-AR" dirty="0"/>
              <a:t> and, </a:t>
            </a:r>
            <a:r>
              <a:rPr lang="es-AR" dirty="0" err="1"/>
              <a:t>while</a:t>
            </a:r>
            <a:r>
              <a:rPr lang="es-AR" dirty="0"/>
              <a:t> </a:t>
            </a:r>
            <a:r>
              <a:rPr lang="es-AR" dirty="0" err="1"/>
              <a:t>doing</a:t>
            </a:r>
            <a:r>
              <a:rPr lang="es-AR" dirty="0"/>
              <a:t> so, to </a:t>
            </a:r>
            <a:r>
              <a:rPr lang="es-AR" dirty="0" err="1"/>
              <a:t>optimise</a:t>
            </a:r>
            <a:r>
              <a:rPr lang="es-AR" dirty="0"/>
              <a:t> </a:t>
            </a:r>
            <a:r>
              <a:rPr lang="es-AR" dirty="0" err="1"/>
              <a:t>their</a:t>
            </a:r>
            <a:r>
              <a:rPr lang="es-AR" dirty="0"/>
              <a:t> </a:t>
            </a:r>
            <a:r>
              <a:rPr lang="es-AR" dirty="0" err="1"/>
              <a:t>structural</a:t>
            </a:r>
            <a:r>
              <a:rPr lang="es-AR" dirty="0"/>
              <a:t> </a:t>
            </a:r>
            <a:r>
              <a:rPr lang="es-AR" dirty="0" err="1"/>
              <a:t>efficiency</a:t>
            </a:r>
            <a:r>
              <a:rPr lang="es-AR" dirty="0"/>
              <a:t> – </a:t>
            </a:r>
            <a:r>
              <a:rPr lang="es-AR" dirty="0" err="1"/>
              <a:t>that</a:t>
            </a:r>
            <a:r>
              <a:rPr lang="es-AR" dirty="0"/>
              <a:t> </a:t>
            </a:r>
            <a:r>
              <a:rPr lang="es-AR" dirty="0" err="1"/>
              <a:t>is</a:t>
            </a:r>
            <a:r>
              <a:rPr lang="es-AR" dirty="0"/>
              <a:t>, </a:t>
            </a:r>
            <a:r>
              <a:rPr lang="es-AR" dirty="0" err="1"/>
              <a:t>obtaining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same</a:t>
            </a:r>
            <a:r>
              <a:rPr lang="es-AR" dirty="0"/>
              <a:t> performance </a:t>
            </a:r>
            <a:r>
              <a:rPr lang="es-AR" dirty="0" err="1"/>
              <a:t>with</a:t>
            </a:r>
            <a:r>
              <a:rPr lang="es-AR" dirty="0"/>
              <a:t> </a:t>
            </a:r>
            <a:r>
              <a:rPr lang="es-AR" dirty="0" err="1"/>
              <a:t>fewer</a:t>
            </a:r>
            <a:r>
              <a:rPr lang="es-AR" dirty="0"/>
              <a:t> </a:t>
            </a:r>
            <a:r>
              <a:rPr lang="es-AR" dirty="0" err="1"/>
              <a:t>resources</a:t>
            </a:r>
            <a:r>
              <a:rPr lang="es-AR" dirty="0"/>
              <a:t> </a:t>
            </a:r>
            <a:r>
              <a:rPr lang="es-AR" dirty="0" err="1"/>
              <a:t>or</a:t>
            </a:r>
            <a:r>
              <a:rPr lang="es-AR" dirty="0"/>
              <a:t> </a:t>
            </a:r>
            <a:r>
              <a:rPr lang="es-AR" dirty="0" err="1"/>
              <a:t>better</a:t>
            </a:r>
            <a:r>
              <a:rPr lang="es-AR" dirty="0"/>
              <a:t> </a:t>
            </a:r>
            <a:r>
              <a:rPr lang="es-AR" dirty="0" err="1"/>
              <a:t>functionality</a:t>
            </a:r>
            <a:r>
              <a:rPr lang="es-AR" dirty="0"/>
              <a:t> </a:t>
            </a:r>
            <a:r>
              <a:rPr lang="es-AR" dirty="0" err="1"/>
              <a:t>with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same</a:t>
            </a:r>
            <a:r>
              <a:rPr lang="es-AR" dirty="0"/>
              <a:t> </a:t>
            </a:r>
            <a:r>
              <a:rPr lang="es-AR" dirty="0" err="1"/>
              <a:t>amount</a:t>
            </a:r>
            <a:r>
              <a:rPr lang="es-AR" dirty="0"/>
              <a:t> of material.”</a:t>
            </a:r>
          </a:p>
          <a:p>
            <a:pPr marL="0" indent="0">
              <a:buNone/>
            </a:pPr>
            <a:r>
              <a:rPr lang="es-AR" dirty="0" err="1"/>
              <a:t>Sandwich</a:t>
            </a:r>
            <a:r>
              <a:rPr lang="es-AR" dirty="0"/>
              <a:t> </a:t>
            </a:r>
            <a:r>
              <a:rPr lang="es-AR" dirty="0" err="1"/>
              <a:t>structures</a:t>
            </a:r>
            <a:r>
              <a:rPr lang="es-AR" dirty="0"/>
              <a:t> </a:t>
            </a:r>
            <a:r>
              <a:rPr lang="es-AR" dirty="0" err="1"/>
              <a:t>typically</a:t>
            </a:r>
            <a:r>
              <a:rPr lang="es-AR" dirty="0"/>
              <a:t> </a:t>
            </a:r>
            <a:r>
              <a:rPr lang="es-AR" dirty="0" err="1"/>
              <a:t>consist</a:t>
            </a:r>
            <a:r>
              <a:rPr lang="es-AR" dirty="0"/>
              <a:t> of </a:t>
            </a:r>
            <a:r>
              <a:rPr lang="es-AR" dirty="0" err="1"/>
              <a:t>two</a:t>
            </a:r>
            <a:r>
              <a:rPr lang="es-AR" dirty="0"/>
              <a:t> </a:t>
            </a:r>
            <a:r>
              <a:rPr lang="es-AR" dirty="0" err="1"/>
              <a:t>thin</a:t>
            </a:r>
            <a:r>
              <a:rPr lang="es-AR" dirty="0"/>
              <a:t>, </a:t>
            </a:r>
            <a:r>
              <a:rPr lang="es-AR" dirty="0" err="1"/>
              <a:t>stiff</a:t>
            </a:r>
            <a:r>
              <a:rPr lang="es-AR" dirty="0"/>
              <a:t> </a:t>
            </a:r>
            <a:r>
              <a:rPr lang="es-AR" dirty="0" err="1"/>
              <a:t>cover</a:t>
            </a:r>
            <a:r>
              <a:rPr lang="es-AR" dirty="0"/>
              <a:t> </a:t>
            </a:r>
            <a:r>
              <a:rPr lang="es-AR" dirty="0" err="1"/>
              <a:t>layers</a:t>
            </a:r>
            <a:r>
              <a:rPr lang="es-AR" dirty="0"/>
              <a:t> and a </a:t>
            </a:r>
            <a:r>
              <a:rPr lang="es-AR" dirty="0" err="1"/>
              <a:t>low-density</a:t>
            </a:r>
            <a:r>
              <a:rPr lang="es-AR" dirty="0"/>
              <a:t> </a:t>
            </a:r>
            <a:r>
              <a:rPr lang="es-AR" dirty="0" err="1"/>
              <a:t>core</a:t>
            </a:r>
            <a:r>
              <a:rPr lang="es-AR" dirty="0"/>
              <a:t> material. “In </a:t>
            </a:r>
            <a:r>
              <a:rPr lang="es-AR" dirty="0" err="1"/>
              <a:t>our</a:t>
            </a:r>
            <a:r>
              <a:rPr lang="es-AR" dirty="0"/>
              <a:t> </a:t>
            </a:r>
            <a:r>
              <a:rPr lang="es-AR" dirty="0" err="1"/>
              <a:t>research</a:t>
            </a:r>
            <a:r>
              <a:rPr lang="es-AR" dirty="0"/>
              <a:t>, </a:t>
            </a:r>
            <a:r>
              <a:rPr lang="es-AR" dirty="0" err="1"/>
              <a:t>we</a:t>
            </a:r>
            <a:r>
              <a:rPr lang="es-AR" dirty="0"/>
              <a:t> </a:t>
            </a:r>
            <a:r>
              <a:rPr lang="es-AR" dirty="0" err="1"/>
              <a:t>develop</a:t>
            </a:r>
            <a:r>
              <a:rPr lang="es-AR" dirty="0"/>
              <a:t> </a:t>
            </a:r>
            <a:r>
              <a:rPr lang="es-AR" dirty="0" err="1"/>
              <a:t>high</a:t>
            </a:r>
            <a:r>
              <a:rPr lang="es-AR" dirty="0"/>
              <a:t>-performance </a:t>
            </a:r>
            <a:r>
              <a:rPr lang="es-AR" dirty="0" err="1"/>
              <a:t>sandwich</a:t>
            </a:r>
            <a:r>
              <a:rPr lang="es-AR" dirty="0"/>
              <a:t> </a:t>
            </a:r>
            <a:r>
              <a:rPr lang="es-AR" dirty="0" err="1"/>
              <a:t>composites</a:t>
            </a:r>
            <a:r>
              <a:rPr lang="es-AR" dirty="0"/>
              <a:t> </a:t>
            </a:r>
            <a:r>
              <a:rPr lang="es-AR" dirty="0" err="1"/>
              <a:t>made</a:t>
            </a:r>
            <a:r>
              <a:rPr lang="es-AR" dirty="0"/>
              <a:t> of </a:t>
            </a:r>
            <a:r>
              <a:rPr lang="es-AR" dirty="0" err="1"/>
              <a:t>carbon</a:t>
            </a:r>
            <a:r>
              <a:rPr lang="es-AR" dirty="0"/>
              <a:t> </a:t>
            </a:r>
            <a:r>
              <a:rPr lang="es-AR" dirty="0" err="1"/>
              <a:t>fibre-reinforced</a:t>
            </a:r>
            <a:r>
              <a:rPr lang="es-AR" dirty="0"/>
              <a:t> </a:t>
            </a:r>
            <a:r>
              <a:rPr lang="es-AR" dirty="0" err="1"/>
              <a:t>polymers</a:t>
            </a:r>
            <a:r>
              <a:rPr lang="es-AR" dirty="0"/>
              <a:t>, </a:t>
            </a:r>
            <a:r>
              <a:rPr lang="es-AR" dirty="0" err="1"/>
              <a:t>also</a:t>
            </a:r>
            <a:r>
              <a:rPr lang="es-AR" dirty="0"/>
              <a:t> </a:t>
            </a:r>
            <a:r>
              <a:rPr lang="es-AR" dirty="0" err="1"/>
              <a:t>known</a:t>
            </a:r>
            <a:r>
              <a:rPr lang="es-AR" dirty="0"/>
              <a:t> as </a:t>
            </a:r>
            <a:r>
              <a:rPr lang="es-AR" dirty="0" err="1"/>
              <a:t>CRP’s</a:t>
            </a:r>
            <a:r>
              <a:rPr lang="es-AR" dirty="0"/>
              <a:t> </a:t>
            </a:r>
            <a:r>
              <a:rPr lang="es-AR" dirty="0" err="1"/>
              <a:t>or</a:t>
            </a:r>
            <a:r>
              <a:rPr lang="es-AR" dirty="0"/>
              <a:t> </a:t>
            </a:r>
            <a:r>
              <a:rPr lang="es-AR" dirty="0" err="1"/>
              <a:t>simply</a:t>
            </a:r>
            <a:r>
              <a:rPr lang="es-AR" dirty="0"/>
              <a:t> </a:t>
            </a:r>
            <a:r>
              <a:rPr lang="es-AR" dirty="0" err="1"/>
              <a:t>carbon</a:t>
            </a:r>
            <a:r>
              <a:rPr lang="es-AR" dirty="0"/>
              <a:t> </a:t>
            </a:r>
            <a:r>
              <a:rPr lang="es-AR" dirty="0" err="1"/>
              <a:t>fibre</a:t>
            </a:r>
            <a:r>
              <a:rPr lang="es-AR" dirty="0"/>
              <a:t>. In </a:t>
            </a:r>
            <a:r>
              <a:rPr lang="es-AR" dirty="0" err="1"/>
              <a:t>this</a:t>
            </a:r>
            <a:r>
              <a:rPr lang="es-AR" dirty="0"/>
              <a:t> </a:t>
            </a:r>
            <a:r>
              <a:rPr lang="es-AR" dirty="0" err="1"/>
              <a:t>approach</a:t>
            </a:r>
            <a:r>
              <a:rPr lang="es-AR" dirty="0"/>
              <a:t>,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core</a:t>
            </a:r>
            <a:r>
              <a:rPr lang="es-AR" dirty="0"/>
              <a:t> </a:t>
            </a:r>
            <a:r>
              <a:rPr lang="es-AR" dirty="0" err="1"/>
              <a:t>consists</a:t>
            </a:r>
            <a:r>
              <a:rPr lang="es-AR" dirty="0"/>
              <a:t> of a </a:t>
            </a:r>
            <a:r>
              <a:rPr lang="es-AR" dirty="0" err="1"/>
              <a:t>truss</a:t>
            </a:r>
            <a:r>
              <a:rPr lang="es-AR" dirty="0"/>
              <a:t> </a:t>
            </a:r>
            <a:r>
              <a:rPr lang="es-AR" dirty="0" err="1"/>
              <a:t>structure</a:t>
            </a:r>
            <a:r>
              <a:rPr lang="es-AR" dirty="0"/>
              <a:t> of </a:t>
            </a:r>
            <a:r>
              <a:rPr lang="es-AR" dirty="0" err="1"/>
              <a:t>carbon</a:t>
            </a:r>
            <a:r>
              <a:rPr lang="es-AR" dirty="0"/>
              <a:t> </a:t>
            </a:r>
            <a:r>
              <a:rPr lang="es-AR" dirty="0" err="1"/>
              <a:t>fibre</a:t>
            </a:r>
            <a:r>
              <a:rPr lang="es-AR" dirty="0"/>
              <a:t> </a:t>
            </a:r>
            <a:r>
              <a:rPr lang="es-AR" dirty="0" err="1"/>
              <a:t>rods</a:t>
            </a:r>
            <a:r>
              <a:rPr lang="es-AR" dirty="0"/>
              <a:t>”, </a:t>
            </a:r>
            <a:r>
              <a:rPr lang="es-AR" dirty="0" err="1"/>
              <a:t>says</a:t>
            </a:r>
            <a:r>
              <a:rPr lang="es-AR" dirty="0"/>
              <a:t> </a:t>
            </a:r>
            <a:r>
              <a:rPr lang="es-AR" dirty="0" err="1"/>
              <a:t>Christoph</a:t>
            </a:r>
            <a:r>
              <a:rPr lang="es-AR" dirty="0"/>
              <a:t> Karl, a PhD </a:t>
            </a:r>
            <a:r>
              <a:rPr lang="es-AR" dirty="0" err="1"/>
              <a:t>student</a:t>
            </a:r>
            <a:r>
              <a:rPr lang="es-AR" dirty="0"/>
              <a:t> </a:t>
            </a:r>
            <a:r>
              <a:rPr lang="es-AR" dirty="0" err="1"/>
              <a:t>working</a:t>
            </a:r>
            <a:r>
              <a:rPr lang="es-AR" dirty="0"/>
              <a:t> </a:t>
            </a:r>
            <a:r>
              <a:rPr lang="es-AR" dirty="0" err="1"/>
              <a:t>on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project</a:t>
            </a:r>
            <a:r>
              <a:rPr lang="es-AR" dirty="0" smtClean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98167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45910"/>
            <a:ext cx="10515600" cy="5631053"/>
          </a:xfrm>
          <a:ln w="76200">
            <a:solidFill>
              <a:srgbClr val="FF3399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mechanical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properties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carbon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fibre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mean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structures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greater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stiffness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stability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conventional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foam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honeycomb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cores</a:t>
            </a:r>
            <a:r>
              <a:rPr lang="es-A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s-A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es-A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Karl,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significant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advantage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truss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cores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load-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optimised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design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capability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He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explains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mechanical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properties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sandwich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composite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depend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strongly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topology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in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arrangement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orientation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rods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inside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help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numerical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optimisations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tailor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orientation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rods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external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loads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thus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maximise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structural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efficiency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A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particular </a:t>
            </a:r>
            <a:r>
              <a:rPr lang="es-A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r>
              <a:rPr lang="es-AR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s-A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989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45910"/>
            <a:ext cx="10515600" cy="5631053"/>
          </a:xfrm>
          <a:ln w="76200">
            <a:solidFill>
              <a:srgbClr val="FF3399"/>
            </a:solidFill>
          </a:ln>
        </p:spPr>
        <p:txBody>
          <a:bodyPr anchor="ctr"/>
          <a:lstStyle/>
          <a:p>
            <a:pPr marL="0" indent="0">
              <a:buNone/>
            </a:pPr>
            <a:r>
              <a:rPr lang="es-AR" dirty="0" err="1">
                <a:solidFill>
                  <a:srgbClr val="0070C0"/>
                </a:solidFill>
                <a:latin typeface="Arial Black" panose="020B0A04020102020204" pitchFamily="34" charset="0"/>
              </a:rPr>
              <a:t>Applications</a:t>
            </a:r>
            <a:r>
              <a:rPr lang="es-AR" dirty="0">
                <a:solidFill>
                  <a:srgbClr val="0070C0"/>
                </a:solidFill>
                <a:latin typeface="Arial Black" panose="020B0A04020102020204" pitchFamily="34" charset="0"/>
              </a:rPr>
              <a:t> in </a:t>
            </a:r>
            <a:r>
              <a:rPr lang="es-AR" dirty="0" err="1">
                <a:solidFill>
                  <a:srgbClr val="0070C0"/>
                </a:solidFill>
                <a:latin typeface="Arial Black" panose="020B0A04020102020204" pitchFamily="34" charset="0"/>
              </a:rPr>
              <a:t>aerospace</a:t>
            </a:r>
            <a:endParaRPr lang="es-AR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sandwich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material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constructed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optimised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weighs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less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 kg per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cubic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metre (a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cubic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metre of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steel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weighs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at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around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8,000 kg).</a:t>
            </a:r>
          </a:p>
          <a:p>
            <a:pPr marL="0" indent="0">
              <a:buNone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particularly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interesting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aerospace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structural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efficiency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crucial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importance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,”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Karl. “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Moreover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possible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integrate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additional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features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vibration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damping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directly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pPr marL="0" indent="0">
              <a:buNone/>
            </a:pP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investigating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new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sandwich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through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EU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ALTAIR, led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French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aerospace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Onera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Ermanni’s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involved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load-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bearing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new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deployment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small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satellites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0033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45910"/>
            <a:ext cx="10515600" cy="5631053"/>
          </a:xfrm>
          <a:ln w="76200">
            <a:solidFill>
              <a:srgbClr val="FF3399"/>
            </a:solidFill>
          </a:ln>
        </p:spPr>
        <p:txBody>
          <a:bodyPr anchor="ctr"/>
          <a:lstStyle/>
          <a:p>
            <a:pPr marL="0" indent="0">
              <a:buNone/>
            </a:pPr>
            <a:r>
              <a:rPr lang="es-AR" dirty="0" err="1">
                <a:latin typeface="Arial Black" panose="020B0A04020102020204" pitchFamily="34" charset="0"/>
                <a:cs typeface="Times New Roman" panose="02020603050405020304" pitchFamily="18" charset="0"/>
              </a:rPr>
              <a:t>Towards</a:t>
            </a:r>
            <a:r>
              <a:rPr lang="es-AR" dirty="0">
                <a:latin typeface="Arial Black" panose="020B0A04020102020204" pitchFamily="34" charset="0"/>
                <a:cs typeface="Times New Roman" panose="02020603050405020304" pitchFamily="18" charset="0"/>
              </a:rPr>
              <a:t> 4D </a:t>
            </a:r>
            <a:r>
              <a:rPr lang="es-AR" dirty="0" err="1">
                <a:latin typeface="Arial Black" panose="020B0A04020102020204" pitchFamily="34" charset="0"/>
                <a:cs typeface="Times New Roman" panose="02020603050405020304" pitchFamily="18" charset="0"/>
              </a:rPr>
              <a:t>printing</a:t>
            </a:r>
            <a:endParaRPr lang="es-AR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Spin-off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9T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co-founded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Ermanni’s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PhD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Martin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Eichenhofer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developing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3D-printing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technology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produce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high-quality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carbon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fibre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components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rods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sandwich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foremost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expanding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through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novel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techniques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enable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smaller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use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democratises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lightweight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construction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technologies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,”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Eichenhofer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opens up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possibility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integrating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active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directly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printing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future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realising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4D-printing,”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Ermanni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adds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23640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45910"/>
            <a:ext cx="10515600" cy="5631053"/>
          </a:xfrm>
          <a:ln w="76200">
            <a:solidFill>
              <a:srgbClr val="FF3399"/>
            </a:solidFill>
          </a:ln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246868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45910"/>
            <a:ext cx="10515600" cy="5631053"/>
          </a:xfrm>
          <a:ln w="76200">
            <a:solidFill>
              <a:srgbClr val="FF3399"/>
            </a:solidFill>
          </a:ln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927976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45910"/>
            <a:ext cx="10515600" cy="5631053"/>
          </a:xfrm>
          <a:ln w="76200">
            <a:solidFill>
              <a:srgbClr val="FF3399"/>
            </a:solidFill>
          </a:ln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502654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45910"/>
            <a:ext cx="10515600" cy="5631053"/>
          </a:xfrm>
          <a:ln w="76200">
            <a:solidFill>
              <a:srgbClr val="FF3399"/>
            </a:solidFill>
          </a:ln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807355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45910"/>
            <a:ext cx="10515600" cy="5631053"/>
          </a:xfrm>
          <a:ln w="76200">
            <a:solidFill>
              <a:srgbClr val="FF3399"/>
            </a:solidFill>
          </a:ln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0838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pPr lvl="0"/>
            <a:r>
              <a:rPr lang="es-AR" b="1" u="sng" dirty="0"/>
              <a:t>Traduzca las siguientes </a:t>
            </a:r>
            <a:r>
              <a:rPr lang="es-AR" b="1" u="sng" dirty="0" smtClean="0"/>
              <a:t>oraciones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ln w="57150">
            <a:solidFill>
              <a:srgbClr val="FF3399"/>
            </a:solidFill>
          </a:ln>
        </p:spPr>
        <p:txBody>
          <a:bodyPr anchor="ctr"/>
          <a:lstStyle/>
          <a:p>
            <a:pPr marL="371475" indent="-371475">
              <a:buNone/>
            </a:pPr>
            <a:r>
              <a:rPr lang="es-AR" dirty="0"/>
              <a:t>1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properties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feature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floor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amenities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apartments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upper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floors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Similarly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developments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fashion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office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buildings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mixed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residential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areas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“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street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configuration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71475" indent="-371475">
              <a:buNone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As a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confirmed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water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membrane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coated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oxidized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polymer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could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purify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phenolic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contaminants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through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sunlight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71475" indent="-371475">
              <a:buNone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OmniGrip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robotic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five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-axis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foldable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mechanism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housed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within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vacuum’s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compact 7.98 cm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8111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45910"/>
            <a:ext cx="10515600" cy="5631053"/>
          </a:xfrm>
          <a:ln w="76200">
            <a:solidFill>
              <a:srgbClr val="FF3399"/>
            </a:solidFill>
          </a:ln>
        </p:spPr>
        <p:txBody>
          <a:bodyPr anchor="ctr"/>
          <a:lstStyle/>
          <a:p>
            <a:pPr marL="371475" indent="-371475">
              <a:buNone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cases of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aircraft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accidents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described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involved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failure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fatigue.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relate to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components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rather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aircraft</a:t>
            </a:r>
            <a:r>
              <a:rPr 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71475" indent="-371475">
              <a:buNone/>
            </a:pP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1475" indent="-371475">
              <a:buNone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A robot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always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perform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task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exactly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Unlike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human,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loses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concentration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boring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repetitive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task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sloppier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71475" indent="-371475">
              <a:buNone/>
            </a:pP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1475" indent="-371475">
              <a:buNone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new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Panoramic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iDrive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BMW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constitutes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new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BMW.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using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longer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feature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traditional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dash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cluster</a:t>
            </a: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667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45910"/>
            <a:ext cx="10515600" cy="5631053"/>
          </a:xfrm>
          <a:ln w="76200">
            <a:solidFill>
              <a:srgbClr val="FF3399"/>
            </a:solidFill>
          </a:ln>
        </p:spPr>
        <p:txBody>
          <a:bodyPr anchor="ctr"/>
          <a:lstStyle/>
          <a:p>
            <a:pPr marL="371475" indent="-371475">
              <a:buNone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7.The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 15 failures with the highest RPN values out of the total 65 failures are seen in Fig. </a:t>
            </a:r>
            <a:r>
              <a:rPr lang="en-GB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1</a:t>
            </a:r>
            <a:endParaRPr lang="en-GB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1475" indent="-371475">
              <a:buNone/>
            </a:pP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1475" indent="-371475">
              <a:buNone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biological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solve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pretty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engineered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solve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problems</a:t>
            </a:r>
            <a:r>
              <a:rPr 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71475" indent="-371475">
              <a:buNone/>
            </a:pP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1475" indent="-371475">
              <a:buNone/>
            </a:pPr>
            <a:r>
              <a:rPr 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9.Since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planet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orbiting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discovered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1995,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realised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planets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planetary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more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diverse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imagined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49171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45910"/>
            <a:ext cx="10515600" cy="5631053"/>
          </a:xfrm>
          <a:ln w="76200">
            <a:solidFill>
              <a:srgbClr val="FF3399"/>
            </a:solidFill>
          </a:ln>
        </p:spPr>
        <p:txBody>
          <a:bodyPr anchor="ctr"/>
          <a:lstStyle/>
          <a:p>
            <a:pPr marL="444500" indent="-444500">
              <a:buNone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Adaptive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reuse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trendy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reduce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waste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keeping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buildings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demolished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Moreover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helps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bridge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future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unique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buildings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culturally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significant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spaces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carefully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maintained</a:t>
            </a:r>
            <a:r>
              <a:rPr 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44500" indent="-444500">
              <a:buNone/>
            </a:pP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4500" indent="-444500">
              <a:buNone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a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unique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additive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new concrete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ConFlexPave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gained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flexibility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strength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 to 3 times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higher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traditional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concrete</a:t>
            </a:r>
            <a:r>
              <a:rPr 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44500" indent="-444500">
              <a:buNone/>
            </a:pP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4500" indent="-444500">
              <a:buNone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Nevertheless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titanium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dioxide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coatings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semiconductors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poor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ion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barriers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fail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provide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long-term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corrosion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protection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underlying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metal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substrates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79317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45910"/>
            <a:ext cx="10515600" cy="5631053"/>
          </a:xfrm>
          <a:ln w="76200">
            <a:solidFill>
              <a:srgbClr val="FF3399"/>
            </a:solidFill>
          </a:ln>
        </p:spPr>
        <p:txBody>
          <a:bodyPr anchor="ctr"/>
          <a:lstStyle/>
          <a:p>
            <a:pPr marL="531813" indent="-531813">
              <a:buNone/>
            </a:pPr>
            <a:r>
              <a:rPr 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 As 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semiconductor,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silicon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conducts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electricity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better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ceramics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glass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metals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status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possible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control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electrons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zip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around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semiconductor</a:t>
            </a:r>
            <a:r>
              <a:rPr 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31813" indent="-531813">
              <a:buNone/>
            </a:pP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1813" indent="-531813">
              <a:buNone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Gypsum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board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panel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gypsum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plaster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sandwiched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thick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sheets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paper</a:t>
            </a:r>
            <a:r>
              <a:rPr 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31813" indent="-531813">
              <a:buNone/>
            </a:pP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1813" indent="-531813">
              <a:buNone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Graphene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approximately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thirteen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times (13x) more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thermally-conductive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copper</a:t>
            </a:r>
            <a:r>
              <a:rPr 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2375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45910"/>
            <a:ext cx="10515600" cy="5631053"/>
          </a:xfrm>
          <a:ln w="76200">
            <a:solidFill>
              <a:srgbClr val="FF3399"/>
            </a:solidFill>
          </a:ln>
        </p:spPr>
        <p:txBody>
          <a:bodyPr/>
          <a:lstStyle/>
          <a:p>
            <a:pPr marL="542925" indent="-542925">
              <a:buNone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Schwartz, who chaired the jury, described the 15-Minute City concept as "a real step towards the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future”.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(The jury for the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Obel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Award 2021 included landscape architect </a:t>
            </a:r>
            <a:r>
              <a:rPr lang="en-GB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Martha Schwartz</a:t>
            </a:r>
            <a:r>
              <a:rPr lang="en-GB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42925" indent="-542925">
              <a:buNone/>
            </a:pP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2925" indent="-542925">
              <a:buNone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course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average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interactions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neutrinos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trillions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through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second</a:t>
            </a:r>
            <a:r>
              <a:rPr 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42925" indent="-542925">
              <a:buNone/>
            </a:pP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2925" indent="-542925">
              <a:buNone/>
            </a:pPr>
            <a:r>
              <a:rPr 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Experts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explain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biomimicry</a:t>
            </a:r>
            <a:r>
              <a:rPr 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architecture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fueled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utility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efficiency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beauty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42925" indent="-542925">
              <a:buNone/>
            </a:pP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622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45910"/>
            <a:ext cx="10515600" cy="5631053"/>
          </a:xfrm>
          <a:ln w="76200">
            <a:solidFill>
              <a:srgbClr val="FF3399"/>
            </a:solidFill>
          </a:ln>
        </p:spPr>
        <p:txBody>
          <a:bodyPr anchor="ctr"/>
          <a:lstStyle/>
          <a:p>
            <a:pPr marL="0" indent="0">
              <a:buNone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Stories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continue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live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long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summon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ambiguous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emotions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long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resonate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real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dilemmas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are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think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amount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could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reduced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much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71%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variety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mitigation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options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around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world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(total global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carbon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dioxide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(CO</a:t>
            </a:r>
            <a:r>
              <a:rPr lang="es-A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emissions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life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cycle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gas-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fired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3.6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billion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tonnes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5369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es-AR" b="1" dirty="0">
                <a:latin typeface="Arial Black" panose="020B0A04020102020204" pitchFamily="34" charset="0"/>
              </a:rPr>
              <a:t>B. </a:t>
            </a:r>
            <a:r>
              <a:rPr lang="es-AR" b="1" u="sng" dirty="0">
                <a:latin typeface="Arial Black" panose="020B0A04020102020204" pitchFamily="34" charset="0"/>
              </a:rPr>
              <a:t>Traduzca el siguiente texto</a:t>
            </a:r>
            <a:r>
              <a:rPr lang="es-AR" b="1" dirty="0">
                <a:latin typeface="Arial Black" panose="020B0A04020102020204" pitchFamily="34" charset="0"/>
              </a:rPr>
              <a:t>. </a:t>
            </a:r>
            <a:endParaRPr lang="es-AR" dirty="0"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ln w="57150">
            <a:solidFill>
              <a:srgbClr val="FF3399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sz="3600" dirty="0" err="1">
                <a:solidFill>
                  <a:srgbClr val="0070C0"/>
                </a:solidFill>
                <a:latin typeface="Arial Black" panose="020B0A04020102020204" pitchFamily="34" charset="0"/>
              </a:rPr>
              <a:t>Sandwich</a:t>
            </a:r>
            <a:r>
              <a:rPr lang="es-AR" sz="3600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s-AR" sz="3600" dirty="0" err="1">
                <a:solidFill>
                  <a:srgbClr val="0070C0"/>
                </a:solidFill>
                <a:latin typeface="Arial Black" panose="020B0A04020102020204" pitchFamily="34" charset="0"/>
              </a:rPr>
              <a:t>structures</a:t>
            </a:r>
            <a:r>
              <a:rPr lang="es-AR" sz="3600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s-AR" sz="3600" dirty="0" err="1">
                <a:solidFill>
                  <a:srgbClr val="0070C0"/>
                </a:solidFill>
                <a:latin typeface="Arial Black" panose="020B0A04020102020204" pitchFamily="34" charset="0"/>
              </a:rPr>
              <a:t>could</a:t>
            </a:r>
            <a:r>
              <a:rPr lang="es-AR" sz="3600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s-AR" sz="3600" dirty="0" err="1">
                <a:solidFill>
                  <a:srgbClr val="0070C0"/>
                </a:solidFill>
                <a:latin typeface="Arial Black" panose="020B0A04020102020204" pitchFamily="34" charset="0"/>
              </a:rPr>
              <a:t>deliver</a:t>
            </a:r>
            <a:r>
              <a:rPr lang="es-AR" sz="3600" dirty="0">
                <a:solidFill>
                  <a:srgbClr val="0070C0"/>
                </a:solidFill>
                <a:latin typeface="Arial Black" panose="020B0A04020102020204" pitchFamily="34" charset="0"/>
              </a:rPr>
              <a:t> new </a:t>
            </a:r>
            <a:r>
              <a:rPr lang="es-AR" sz="3600" dirty="0" err="1">
                <a:solidFill>
                  <a:srgbClr val="0070C0"/>
                </a:solidFill>
                <a:latin typeface="Arial Black" panose="020B0A04020102020204" pitchFamily="34" charset="0"/>
              </a:rPr>
              <a:t>materials</a:t>
            </a:r>
            <a:r>
              <a:rPr lang="es-AR" sz="3600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s-AR" sz="3600" dirty="0" err="1">
                <a:solidFill>
                  <a:srgbClr val="0070C0"/>
                </a:solidFill>
                <a:latin typeface="Arial Black" panose="020B0A04020102020204" pitchFamily="34" charset="0"/>
              </a:rPr>
              <a:t>for</a:t>
            </a:r>
            <a:r>
              <a:rPr lang="es-AR" sz="3600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s-AR" sz="3600" dirty="0" err="1">
                <a:solidFill>
                  <a:srgbClr val="0070C0"/>
                </a:solidFill>
                <a:latin typeface="Arial Black" panose="020B0A04020102020204" pitchFamily="34" charset="0"/>
              </a:rPr>
              <a:t>aerospace</a:t>
            </a:r>
            <a:endParaRPr lang="es-AR" sz="36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8" name="Imagen 7" descr="sandwich-structures-mi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178" y="2916196"/>
            <a:ext cx="5066271" cy="30150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766227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1062</Words>
  <Application>Microsoft Office PowerPoint</Application>
  <PresentationFormat>Panorámica</PresentationFormat>
  <Paragraphs>54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5" baseType="lpstr">
      <vt:lpstr>Arial</vt:lpstr>
      <vt:lpstr>Arial Black</vt:lpstr>
      <vt:lpstr>Calibri</vt:lpstr>
      <vt:lpstr>Calibri Light</vt:lpstr>
      <vt:lpstr>Times New Roman</vt:lpstr>
      <vt:lpstr>Tema de Office</vt:lpstr>
      <vt:lpstr>TRABAJO PRÁCTICO N° 9</vt:lpstr>
      <vt:lpstr>Traduzca las siguientes oraciones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B. Traduzca el siguiente texto.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Stella Pellicer</dc:creator>
  <cp:lastModifiedBy>Stella Pellicer</cp:lastModifiedBy>
  <cp:revision>7</cp:revision>
  <dcterms:created xsi:type="dcterms:W3CDTF">2025-05-29T05:15:44Z</dcterms:created>
  <dcterms:modified xsi:type="dcterms:W3CDTF">2025-05-30T05:03:18Z</dcterms:modified>
</cp:coreProperties>
</file>