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6"/>
  </p:notesMasterIdLst>
  <p:sldIdLst>
    <p:sldId id="256" r:id="rId2"/>
    <p:sldId id="258" r:id="rId3"/>
    <p:sldId id="366" r:id="rId4"/>
    <p:sldId id="274" r:id="rId5"/>
    <p:sldId id="313" r:id="rId6"/>
    <p:sldId id="264" r:id="rId7"/>
    <p:sldId id="266" r:id="rId8"/>
    <p:sldId id="267" r:id="rId9"/>
    <p:sldId id="268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45" r:id="rId20"/>
    <p:sldId id="346" r:id="rId21"/>
    <p:sldId id="347" r:id="rId22"/>
    <p:sldId id="348" r:id="rId23"/>
    <p:sldId id="259" r:id="rId24"/>
    <p:sldId id="276" r:id="rId25"/>
    <p:sldId id="279" r:id="rId26"/>
    <p:sldId id="280" r:id="rId27"/>
    <p:sldId id="369" r:id="rId28"/>
    <p:sldId id="370" r:id="rId29"/>
    <p:sldId id="281" r:id="rId30"/>
    <p:sldId id="271" r:id="rId31"/>
    <p:sldId id="282" r:id="rId32"/>
    <p:sldId id="261" r:id="rId33"/>
    <p:sldId id="262" r:id="rId34"/>
    <p:sldId id="335" r:id="rId35"/>
    <p:sldId id="344" r:id="rId36"/>
    <p:sldId id="283" r:id="rId37"/>
    <p:sldId id="336" r:id="rId38"/>
    <p:sldId id="337" r:id="rId39"/>
    <p:sldId id="338" r:id="rId40"/>
    <p:sldId id="310" r:id="rId41"/>
    <p:sldId id="284" r:id="rId42"/>
    <p:sldId id="285" r:id="rId43"/>
    <p:sldId id="371" r:id="rId44"/>
    <p:sldId id="286" r:id="rId45"/>
    <p:sldId id="353" r:id="rId46"/>
    <p:sldId id="291" r:id="rId47"/>
    <p:sldId id="293" r:id="rId48"/>
    <p:sldId id="294" r:id="rId49"/>
    <p:sldId id="295" r:id="rId50"/>
    <p:sldId id="296" r:id="rId51"/>
    <p:sldId id="292" r:id="rId52"/>
    <p:sldId id="339" r:id="rId53"/>
    <p:sldId id="340" r:id="rId54"/>
    <p:sldId id="341" r:id="rId55"/>
    <p:sldId id="368" r:id="rId56"/>
    <p:sldId id="372" r:id="rId57"/>
    <p:sldId id="342" r:id="rId58"/>
    <p:sldId id="287" r:id="rId59"/>
    <p:sldId id="290" r:id="rId60"/>
    <p:sldId id="288" r:id="rId61"/>
    <p:sldId id="333" r:id="rId62"/>
    <p:sldId id="350" r:id="rId63"/>
    <p:sldId id="351" r:id="rId64"/>
    <p:sldId id="352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9AE3F-4E7C-41C9-9C95-D5BB2890F442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D941C-1A93-4E04-81F4-A8CF6404F3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1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Fuentes y receptores son importantes en acústica de salas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7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7A86E-8C94-4C9E-8830-764E75C9BE3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3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1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A0A6-E1AB-4533-8A8D-29C891CB59FE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2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F441-C99D-4DDB-BE02-392130492D6F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2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8FE8-4006-4052-A461-A77F82D3F49A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2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383118" y="6040438"/>
            <a:ext cx="114257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-2340429" y="652190"/>
            <a:ext cx="218863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Logo</a:t>
            </a:r>
            <a:r>
              <a:rPr lang="de-DE" sz="1000" b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smtClean="0">
                <a:latin typeface="+mn-lt"/>
              </a:rPr>
              <a:t>Zum Anpassen der Fußzeile unt</a:t>
            </a:r>
            <a:r>
              <a:rPr lang="de-DE" sz="10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 smtClean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smtClean="0">
                <a:latin typeface="+mn-lt"/>
              </a:rPr>
              <a:t>Einfügen über</a:t>
            </a:r>
            <a:r>
              <a:rPr lang="de-DE" sz="1000" baseline="0" dirty="0" smtClean="0">
                <a:latin typeface="+mn-lt"/>
              </a:rPr>
              <a:t> Karteireiter Einfügen &gt; Grafik</a:t>
            </a:r>
            <a:endParaRPr lang="de-DE" sz="1000" dirty="0" smtClean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smtClean="0">
                <a:latin typeface="+mn-lt"/>
              </a:rPr>
              <a:t>Logo</a:t>
            </a:r>
            <a:r>
              <a:rPr lang="de-DE" sz="1000" baseline="0" dirty="0" smtClean="0">
                <a:latin typeface="+mn-lt"/>
              </a:rPr>
              <a:t> auswählen (PNG in RGB)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smtClean="0">
                <a:latin typeface="+mn-lt"/>
              </a:rPr>
              <a:t>Skalieren: Doppelklick</a:t>
            </a:r>
            <a:r>
              <a:rPr lang="de-DE" sz="1000" baseline="0" dirty="0" smtClean="0">
                <a:latin typeface="+mn-lt"/>
              </a:rPr>
              <a:t> auf Logo &gt; </a:t>
            </a:r>
            <a:r>
              <a:rPr lang="de-DE" sz="1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unter Schriftgrad (rechts im Kopf) Höhe 2,26 cm  einstellen (</a:t>
            </a:r>
            <a:r>
              <a:rPr lang="de-DE" sz="1000" baseline="0" dirty="0" smtClean="0">
                <a:latin typeface="+mn-lt"/>
              </a:rPr>
              <a:t>Breite variiert je nach 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000" baseline="0" dirty="0" smtClean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Zum Tauschen der Logos in Titel- und Abschlussfolie die jeweilige Masterfolie links anklicken und dort ebenso verfahren. </a:t>
            </a:r>
            <a:endParaRPr lang="de-DE" sz="1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104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8614-9570-4B91-87AC-0A332D78D8FD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1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507C-DE98-4670-AECD-CABEE603C7D5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7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148D-51A6-4B6C-8101-B5AD4B5470C5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7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0B64-C128-413A-9BC8-E5DA5E6C3A2B}" type="datetime1">
              <a:rPr lang="en-US" smtClean="0"/>
              <a:t>10/13/2022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40F6-7A57-4E75-B9A2-8404C8DD7129}" type="datetime1">
              <a:rPr lang="en-US" smtClean="0"/>
              <a:t>10/13/2022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5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62D0-AD65-4CA8-B486-1D81D82FB01A}" type="datetime1">
              <a:rPr lang="en-US" smtClean="0"/>
              <a:t>10/13/2022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6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29E8-0511-43CA-AF9C-B7FC438D2EC6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0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B922-8465-49F5-9977-B2CD50ECF867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6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DFCF6-A21E-4FC5-BEC4-E61A01D01E21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8175-E7C8-4456-A77E-51E787CE7E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9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wav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audio" Target="../media/media2.wav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0.jpeg"/><Relationship Id="rId10" Type="http://schemas.openxmlformats.org/officeDocument/2006/relationships/image" Target="../media/image26.jpeg"/><Relationship Id="rId4" Type="http://schemas.microsoft.com/office/2007/relationships/hdphoto" Target="../media/hdphoto1.wdp"/><Relationship Id="rId9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4279/DEPOSITONCE-5861.2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6227/techrxiv.20858596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pacoust.2021.108023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4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5" Type="http://schemas.microsoft.com/office/2007/relationships/media" Target="../media/media5.wav"/><Relationship Id="rId4" Type="http://schemas.openxmlformats.org/officeDocument/2006/relationships/audio" Target="../media/media4.wav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37362" y="3998067"/>
            <a:ext cx="7785370" cy="262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66EF8-454C-4FAE-ACEE-515715E83703}"/>
              </a:ext>
            </a:extLst>
          </p:cNvPr>
          <p:cNvSpPr txBox="1"/>
          <p:nvPr/>
        </p:nvSpPr>
        <p:spPr>
          <a:xfrm>
            <a:off x="295564" y="4341584"/>
            <a:ext cx="11600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AR" sz="4200" dirty="0"/>
              <a:t>Acústica de </a:t>
            </a:r>
            <a:r>
              <a:rPr lang="es-AR" sz="4200" dirty="0" smtClean="0"/>
              <a:t>salas</a:t>
            </a:r>
            <a:endParaRPr lang="es-AR" sz="4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39634-2B3D-409A-A696-631A6A640956}"/>
              </a:ext>
            </a:extLst>
          </p:cNvPr>
          <p:cNvSpPr txBox="1"/>
          <p:nvPr/>
        </p:nvSpPr>
        <p:spPr>
          <a:xfrm>
            <a:off x="1524000" y="48923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AR" sz="2400" dirty="0"/>
              <a:t>Dr. </a:t>
            </a:r>
            <a:r>
              <a:rPr lang="es-AR" sz="2400" dirty="0" smtClean="0"/>
              <a:t>Ing. Ernesto Accolti</a:t>
            </a:r>
            <a:endParaRPr lang="es-AR" sz="2400" dirty="0"/>
          </a:p>
        </p:txBody>
      </p:sp>
      <p:grpSp>
        <p:nvGrpSpPr>
          <p:cNvPr id="2" name="Grupo 1"/>
          <p:cNvGrpSpPr>
            <a:grpSpLocks noChangeAspect="1"/>
          </p:cNvGrpSpPr>
          <p:nvPr/>
        </p:nvGrpSpPr>
        <p:grpSpPr>
          <a:xfrm>
            <a:off x="4162567" y="5353975"/>
            <a:ext cx="4585648" cy="1199126"/>
            <a:chOff x="247385" y="506746"/>
            <a:chExt cx="12706332" cy="3322649"/>
          </a:xfrm>
        </p:grpSpPr>
        <p:grpSp>
          <p:nvGrpSpPr>
            <p:cNvPr id="9" name="Grupo 8"/>
            <p:cNvGrpSpPr>
              <a:grpSpLocks noChangeAspect="1"/>
            </p:cNvGrpSpPr>
            <p:nvPr/>
          </p:nvGrpSpPr>
          <p:grpSpPr>
            <a:xfrm>
              <a:off x="247385" y="735578"/>
              <a:ext cx="9754755" cy="3093817"/>
              <a:chOff x="185735" y="1720324"/>
              <a:chExt cx="7513357" cy="2382936"/>
            </a:xfrm>
          </p:grpSpPr>
          <p:pic>
            <p:nvPicPr>
              <p:cNvPr id="10" name="Picture 12" descr="http://ebanov.inaut.unsj.edu.ar/Noticias/Noticia_6674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735" y="1851255"/>
                <a:ext cx="2105852" cy="210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4" descr="File:Conicet Logo con letras.pn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1046" y="2068515"/>
                <a:ext cx="3048046" cy="1748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UNSJ Oficial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1587" y="1720324"/>
                <a:ext cx="2382936" cy="2382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74" name="Picture 2" descr="Imagen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31"/>
            <a:stretch/>
          </p:blipFill>
          <p:spPr bwMode="auto">
            <a:xfrm>
              <a:off x="9143717" y="506746"/>
              <a:ext cx="3810000" cy="3206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2" name="Picture 4" descr="marca Facultad de Ingenierí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22" y="732922"/>
            <a:ext cx="3513986" cy="11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arca Prensa Institucional UNCUY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5305" b="9380"/>
          <a:stretch/>
        </p:blipFill>
        <p:spPr bwMode="auto">
          <a:xfrm>
            <a:off x="7437780" y="1869407"/>
            <a:ext cx="3728070" cy="158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/>
          <a:srcRect r="190"/>
          <a:stretch/>
        </p:blipFill>
        <p:spPr>
          <a:xfrm>
            <a:off x="2081900" y="718975"/>
            <a:ext cx="8492066" cy="2712998"/>
          </a:xfrm>
          <a:prstGeom prst="rect">
            <a:avLst/>
          </a:prstGeom>
        </p:spPr>
      </p:pic>
      <p:pic>
        <p:nvPicPr>
          <p:cNvPr id="7170" name="Picture 2" descr="https://ingenieria.uncuyo.edu.ar/cache/imagen-diaa-2021_999_75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32" y="343323"/>
            <a:ext cx="5123514" cy="34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2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ítulo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AR" dirty="0" smtClean="0"/>
              <a:t>Contenido en </a:t>
            </a:r>
            <a:br>
              <a:rPr lang="es-AR" dirty="0" smtClean="0"/>
            </a:br>
            <a:r>
              <a:rPr lang="es-AR" dirty="0" smtClean="0"/>
              <a:t>frecuencias de un sonido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Sonidos periódicos y serie de Fourier</a:t>
            </a:r>
            <a:endParaRPr lang="en-GB" dirty="0"/>
          </a:p>
        </p:txBody>
      </p:sp>
      <p:grpSp>
        <p:nvGrpSpPr>
          <p:cNvPr id="16" name="Grupo 15"/>
          <p:cNvGrpSpPr/>
          <p:nvPr/>
        </p:nvGrpSpPr>
        <p:grpSpPr>
          <a:xfrm>
            <a:off x="3331962" y="1595390"/>
            <a:ext cx="5328592" cy="1095375"/>
            <a:chOff x="1115616" y="2606255"/>
            <a:chExt cx="5328592" cy="1095375"/>
          </a:xfrm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1118156" y="3024478"/>
              <a:ext cx="4027805" cy="628286"/>
            </a:xfrm>
            <a:custGeom>
              <a:avLst/>
              <a:gdLst>
                <a:gd name="T0" fmla="*/ 61 w 6343"/>
                <a:gd name="T1" fmla="*/ 165 h 990"/>
                <a:gd name="T2" fmla="*/ 211 w 6343"/>
                <a:gd name="T3" fmla="*/ 75 h 990"/>
                <a:gd name="T4" fmla="*/ 361 w 6343"/>
                <a:gd name="T5" fmla="*/ 15 h 990"/>
                <a:gd name="T6" fmla="*/ 511 w 6343"/>
                <a:gd name="T7" fmla="*/ 0 h 990"/>
                <a:gd name="T8" fmla="*/ 661 w 6343"/>
                <a:gd name="T9" fmla="*/ 30 h 990"/>
                <a:gd name="T10" fmla="*/ 796 w 6343"/>
                <a:gd name="T11" fmla="*/ 60 h 990"/>
                <a:gd name="T12" fmla="*/ 946 w 6343"/>
                <a:gd name="T13" fmla="*/ 90 h 990"/>
                <a:gd name="T14" fmla="*/ 1096 w 6343"/>
                <a:gd name="T15" fmla="*/ 120 h 990"/>
                <a:gd name="T16" fmla="*/ 1246 w 6343"/>
                <a:gd name="T17" fmla="*/ 135 h 990"/>
                <a:gd name="T18" fmla="*/ 1381 w 6343"/>
                <a:gd name="T19" fmla="*/ 135 h 990"/>
                <a:gd name="T20" fmla="*/ 1531 w 6343"/>
                <a:gd name="T21" fmla="*/ 135 h 990"/>
                <a:gd name="T22" fmla="*/ 1681 w 6343"/>
                <a:gd name="T23" fmla="*/ 135 h 990"/>
                <a:gd name="T24" fmla="*/ 1831 w 6343"/>
                <a:gd name="T25" fmla="*/ 135 h 990"/>
                <a:gd name="T26" fmla="*/ 1981 w 6343"/>
                <a:gd name="T27" fmla="*/ 135 h 990"/>
                <a:gd name="T28" fmla="*/ 2116 w 6343"/>
                <a:gd name="T29" fmla="*/ 135 h 990"/>
                <a:gd name="T30" fmla="*/ 2266 w 6343"/>
                <a:gd name="T31" fmla="*/ 135 h 990"/>
                <a:gd name="T32" fmla="*/ 2416 w 6343"/>
                <a:gd name="T33" fmla="*/ 120 h 990"/>
                <a:gd name="T34" fmla="*/ 2566 w 6343"/>
                <a:gd name="T35" fmla="*/ 120 h 990"/>
                <a:gd name="T36" fmla="*/ 2701 w 6343"/>
                <a:gd name="T37" fmla="*/ 105 h 990"/>
                <a:gd name="T38" fmla="*/ 2851 w 6343"/>
                <a:gd name="T39" fmla="*/ 90 h 990"/>
                <a:gd name="T40" fmla="*/ 3001 w 6343"/>
                <a:gd name="T41" fmla="*/ 75 h 990"/>
                <a:gd name="T42" fmla="*/ 3151 w 6343"/>
                <a:gd name="T43" fmla="*/ 45 h 990"/>
                <a:gd name="T44" fmla="*/ 3301 w 6343"/>
                <a:gd name="T45" fmla="*/ 30 h 990"/>
                <a:gd name="T46" fmla="*/ 3436 w 6343"/>
                <a:gd name="T47" fmla="*/ 30 h 990"/>
                <a:gd name="T48" fmla="*/ 3586 w 6343"/>
                <a:gd name="T49" fmla="*/ 30 h 990"/>
                <a:gd name="T50" fmla="*/ 3736 w 6343"/>
                <a:gd name="T51" fmla="*/ 30 h 990"/>
                <a:gd name="T52" fmla="*/ 3886 w 6343"/>
                <a:gd name="T53" fmla="*/ 45 h 990"/>
                <a:gd name="T54" fmla="*/ 4036 w 6343"/>
                <a:gd name="T55" fmla="*/ 75 h 990"/>
                <a:gd name="T56" fmla="*/ 4171 w 6343"/>
                <a:gd name="T57" fmla="*/ 105 h 990"/>
                <a:gd name="T58" fmla="*/ 4321 w 6343"/>
                <a:gd name="T59" fmla="*/ 150 h 990"/>
                <a:gd name="T60" fmla="*/ 4471 w 6343"/>
                <a:gd name="T61" fmla="*/ 225 h 990"/>
                <a:gd name="T62" fmla="*/ 4621 w 6343"/>
                <a:gd name="T63" fmla="*/ 315 h 990"/>
                <a:gd name="T64" fmla="*/ 4756 w 6343"/>
                <a:gd name="T65" fmla="*/ 420 h 990"/>
                <a:gd name="T66" fmla="*/ 4906 w 6343"/>
                <a:gd name="T67" fmla="*/ 555 h 990"/>
                <a:gd name="T68" fmla="*/ 5056 w 6343"/>
                <a:gd name="T69" fmla="*/ 705 h 990"/>
                <a:gd name="T70" fmla="*/ 5206 w 6343"/>
                <a:gd name="T71" fmla="*/ 840 h 990"/>
                <a:gd name="T72" fmla="*/ 5356 w 6343"/>
                <a:gd name="T73" fmla="*/ 945 h 990"/>
                <a:gd name="T74" fmla="*/ 5491 w 6343"/>
                <a:gd name="T75" fmla="*/ 990 h 990"/>
                <a:gd name="T76" fmla="*/ 5641 w 6343"/>
                <a:gd name="T77" fmla="*/ 960 h 990"/>
                <a:gd name="T78" fmla="*/ 5791 w 6343"/>
                <a:gd name="T79" fmla="*/ 885 h 990"/>
                <a:gd name="T80" fmla="*/ 5941 w 6343"/>
                <a:gd name="T81" fmla="*/ 780 h 990"/>
                <a:gd name="T82" fmla="*/ 6076 w 6343"/>
                <a:gd name="T83" fmla="*/ 630 h 990"/>
                <a:gd name="T84" fmla="*/ 6226 w 6343"/>
                <a:gd name="T85" fmla="*/ 465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43" h="990">
                  <a:moveTo>
                    <a:pt x="0" y="267"/>
                  </a:moveTo>
                  <a:lnTo>
                    <a:pt x="61" y="165"/>
                  </a:lnTo>
                  <a:lnTo>
                    <a:pt x="136" y="120"/>
                  </a:lnTo>
                  <a:lnTo>
                    <a:pt x="211" y="75"/>
                  </a:lnTo>
                  <a:lnTo>
                    <a:pt x="286" y="30"/>
                  </a:lnTo>
                  <a:lnTo>
                    <a:pt x="361" y="15"/>
                  </a:lnTo>
                  <a:lnTo>
                    <a:pt x="436" y="0"/>
                  </a:lnTo>
                  <a:lnTo>
                    <a:pt x="511" y="0"/>
                  </a:lnTo>
                  <a:lnTo>
                    <a:pt x="586" y="15"/>
                  </a:lnTo>
                  <a:lnTo>
                    <a:pt x="661" y="30"/>
                  </a:lnTo>
                  <a:lnTo>
                    <a:pt x="721" y="45"/>
                  </a:lnTo>
                  <a:lnTo>
                    <a:pt x="796" y="60"/>
                  </a:lnTo>
                  <a:lnTo>
                    <a:pt x="871" y="75"/>
                  </a:lnTo>
                  <a:lnTo>
                    <a:pt x="946" y="90"/>
                  </a:lnTo>
                  <a:lnTo>
                    <a:pt x="1021" y="105"/>
                  </a:lnTo>
                  <a:lnTo>
                    <a:pt x="1096" y="120"/>
                  </a:lnTo>
                  <a:lnTo>
                    <a:pt x="1171" y="120"/>
                  </a:lnTo>
                  <a:lnTo>
                    <a:pt x="1246" y="135"/>
                  </a:lnTo>
                  <a:lnTo>
                    <a:pt x="1321" y="135"/>
                  </a:lnTo>
                  <a:lnTo>
                    <a:pt x="1381" y="135"/>
                  </a:lnTo>
                  <a:lnTo>
                    <a:pt x="1456" y="135"/>
                  </a:lnTo>
                  <a:lnTo>
                    <a:pt x="1531" y="135"/>
                  </a:lnTo>
                  <a:lnTo>
                    <a:pt x="1606" y="135"/>
                  </a:lnTo>
                  <a:lnTo>
                    <a:pt x="1681" y="135"/>
                  </a:lnTo>
                  <a:lnTo>
                    <a:pt x="1756" y="135"/>
                  </a:lnTo>
                  <a:lnTo>
                    <a:pt x="1831" y="135"/>
                  </a:lnTo>
                  <a:lnTo>
                    <a:pt x="1906" y="135"/>
                  </a:lnTo>
                  <a:lnTo>
                    <a:pt x="1981" y="135"/>
                  </a:lnTo>
                  <a:lnTo>
                    <a:pt x="2041" y="135"/>
                  </a:lnTo>
                  <a:lnTo>
                    <a:pt x="2116" y="135"/>
                  </a:lnTo>
                  <a:lnTo>
                    <a:pt x="2191" y="135"/>
                  </a:lnTo>
                  <a:lnTo>
                    <a:pt x="2266" y="135"/>
                  </a:lnTo>
                  <a:lnTo>
                    <a:pt x="2341" y="120"/>
                  </a:lnTo>
                  <a:lnTo>
                    <a:pt x="2416" y="120"/>
                  </a:lnTo>
                  <a:lnTo>
                    <a:pt x="2491" y="120"/>
                  </a:lnTo>
                  <a:lnTo>
                    <a:pt x="2566" y="120"/>
                  </a:lnTo>
                  <a:lnTo>
                    <a:pt x="2641" y="105"/>
                  </a:lnTo>
                  <a:lnTo>
                    <a:pt x="2701" y="105"/>
                  </a:lnTo>
                  <a:lnTo>
                    <a:pt x="2776" y="105"/>
                  </a:lnTo>
                  <a:lnTo>
                    <a:pt x="2851" y="90"/>
                  </a:lnTo>
                  <a:lnTo>
                    <a:pt x="2926" y="90"/>
                  </a:lnTo>
                  <a:lnTo>
                    <a:pt x="3001" y="75"/>
                  </a:lnTo>
                  <a:lnTo>
                    <a:pt x="3076" y="60"/>
                  </a:lnTo>
                  <a:lnTo>
                    <a:pt x="3151" y="45"/>
                  </a:lnTo>
                  <a:lnTo>
                    <a:pt x="3226" y="45"/>
                  </a:lnTo>
                  <a:lnTo>
                    <a:pt x="3301" y="30"/>
                  </a:lnTo>
                  <a:lnTo>
                    <a:pt x="3361" y="30"/>
                  </a:lnTo>
                  <a:lnTo>
                    <a:pt x="3436" y="30"/>
                  </a:lnTo>
                  <a:lnTo>
                    <a:pt x="3511" y="30"/>
                  </a:lnTo>
                  <a:lnTo>
                    <a:pt x="3586" y="30"/>
                  </a:lnTo>
                  <a:lnTo>
                    <a:pt x="3661" y="30"/>
                  </a:lnTo>
                  <a:lnTo>
                    <a:pt x="3736" y="30"/>
                  </a:lnTo>
                  <a:lnTo>
                    <a:pt x="3811" y="45"/>
                  </a:lnTo>
                  <a:lnTo>
                    <a:pt x="3886" y="45"/>
                  </a:lnTo>
                  <a:lnTo>
                    <a:pt x="3961" y="60"/>
                  </a:lnTo>
                  <a:lnTo>
                    <a:pt x="4036" y="75"/>
                  </a:lnTo>
                  <a:lnTo>
                    <a:pt x="4096" y="90"/>
                  </a:lnTo>
                  <a:lnTo>
                    <a:pt x="4171" y="105"/>
                  </a:lnTo>
                  <a:lnTo>
                    <a:pt x="4246" y="135"/>
                  </a:lnTo>
                  <a:lnTo>
                    <a:pt x="4321" y="150"/>
                  </a:lnTo>
                  <a:lnTo>
                    <a:pt x="4396" y="195"/>
                  </a:lnTo>
                  <a:lnTo>
                    <a:pt x="4471" y="225"/>
                  </a:lnTo>
                  <a:lnTo>
                    <a:pt x="4546" y="270"/>
                  </a:lnTo>
                  <a:lnTo>
                    <a:pt x="4621" y="315"/>
                  </a:lnTo>
                  <a:lnTo>
                    <a:pt x="4696" y="360"/>
                  </a:lnTo>
                  <a:lnTo>
                    <a:pt x="4756" y="420"/>
                  </a:lnTo>
                  <a:lnTo>
                    <a:pt x="4831" y="480"/>
                  </a:lnTo>
                  <a:lnTo>
                    <a:pt x="4906" y="555"/>
                  </a:lnTo>
                  <a:lnTo>
                    <a:pt x="4981" y="630"/>
                  </a:lnTo>
                  <a:lnTo>
                    <a:pt x="5056" y="705"/>
                  </a:lnTo>
                  <a:lnTo>
                    <a:pt x="5131" y="765"/>
                  </a:lnTo>
                  <a:lnTo>
                    <a:pt x="5206" y="840"/>
                  </a:lnTo>
                  <a:lnTo>
                    <a:pt x="5281" y="885"/>
                  </a:lnTo>
                  <a:lnTo>
                    <a:pt x="5356" y="945"/>
                  </a:lnTo>
                  <a:lnTo>
                    <a:pt x="5416" y="975"/>
                  </a:lnTo>
                  <a:lnTo>
                    <a:pt x="5491" y="990"/>
                  </a:lnTo>
                  <a:lnTo>
                    <a:pt x="5566" y="990"/>
                  </a:lnTo>
                  <a:lnTo>
                    <a:pt x="5641" y="960"/>
                  </a:lnTo>
                  <a:lnTo>
                    <a:pt x="5716" y="930"/>
                  </a:lnTo>
                  <a:lnTo>
                    <a:pt x="5791" y="885"/>
                  </a:lnTo>
                  <a:lnTo>
                    <a:pt x="5866" y="840"/>
                  </a:lnTo>
                  <a:lnTo>
                    <a:pt x="5941" y="780"/>
                  </a:lnTo>
                  <a:lnTo>
                    <a:pt x="6016" y="705"/>
                  </a:lnTo>
                  <a:lnTo>
                    <a:pt x="6076" y="630"/>
                  </a:lnTo>
                  <a:lnTo>
                    <a:pt x="6151" y="555"/>
                  </a:lnTo>
                  <a:lnTo>
                    <a:pt x="6226" y="465"/>
                  </a:lnTo>
                  <a:lnTo>
                    <a:pt x="6343" y="29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115616" y="3194559"/>
              <a:ext cx="474154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1117521" y="2771259"/>
              <a:ext cx="1270" cy="930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5559981" y="3192654"/>
              <a:ext cx="884227" cy="46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</a:t>
              </a:r>
              <a:r>
                <a:rPr lang="en-US" alt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(s)</a:t>
              </a:r>
              <a:endParaRPr lang="en-US" altLang="en-US" sz="360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183561" y="2606255"/>
              <a:ext cx="361950" cy="282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</a:t>
              </a:r>
              <a:r>
                <a:rPr lang="en-US" alt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(Pa)</a:t>
              </a:r>
              <a:endParaRPr lang="en-US" altLang="en-US" sz="3600" dirty="0">
                <a:latin typeface="Arial" panose="020B0604020202020204" pitchFamily="34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5109766" y="3258022"/>
              <a:ext cx="381635" cy="283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</a:t>
              </a:r>
              <a:endParaRPr lang="en-US" altLang="en-US" sz="3600">
                <a:latin typeface="Arial" panose="020B0604020202020204" pitchFamily="34" charset="0"/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5145961" y="3125384"/>
              <a:ext cx="635" cy="149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</p:grpSp>
      <p:pic>
        <p:nvPicPr>
          <p:cNvPr id="15" name="trompeta_origi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39442" y="1809718"/>
            <a:ext cx="609600" cy="609600"/>
          </a:xfrm>
          <a:prstGeom prst="rect">
            <a:avLst/>
          </a:prstGeom>
        </p:spPr>
      </p:pic>
      <p:sp>
        <p:nvSpPr>
          <p:cNvPr id="17" name="Rectangle 62"/>
          <p:cNvSpPr>
            <a:spLocks noChangeArrowheads="1"/>
          </p:cNvSpPr>
          <p:nvPr/>
        </p:nvSpPr>
        <p:spPr bwMode="auto">
          <a:xfrm>
            <a:off x="8324930" y="29560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0" name="Group 58"/>
          <p:cNvGrpSpPr>
            <a:grpSpLocks/>
          </p:cNvGrpSpPr>
          <p:nvPr/>
        </p:nvGrpSpPr>
        <p:grpSpPr bwMode="auto">
          <a:xfrm>
            <a:off x="8236211" y="3162168"/>
            <a:ext cx="1903978" cy="529643"/>
            <a:chOff x="474" y="2186"/>
            <a:chExt cx="7467" cy="1466"/>
          </a:xfrm>
        </p:grpSpPr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474" y="2853"/>
              <a:ext cx="74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59"/>
            <p:cNvSpPr>
              <a:spLocks noChangeShapeType="1"/>
            </p:cNvSpPr>
            <p:nvPr/>
          </p:nvSpPr>
          <p:spPr bwMode="auto">
            <a:xfrm flipV="1">
              <a:off x="477" y="2186"/>
              <a:ext cx="2" cy="1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5669465" y="3162168"/>
            <a:ext cx="1903978" cy="529643"/>
            <a:chOff x="474" y="2186"/>
            <a:chExt cx="7467" cy="1466"/>
          </a:xfrm>
        </p:grpSpPr>
        <p:sp>
          <p:nvSpPr>
            <p:cNvPr id="60" name="Line 57"/>
            <p:cNvSpPr>
              <a:spLocks noChangeShapeType="1"/>
            </p:cNvSpPr>
            <p:nvPr/>
          </p:nvSpPr>
          <p:spPr bwMode="auto">
            <a:xfrm>
              <a:off x="474" y="2853"/>
              <a:ext cx="74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 flipV="1">
              <a:off x="477" y="2186"/>
              <a:ext cx="2" cy="1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2" name="Group 52"/>
          <p:cNvGrpSpPr>
            <a:grpSpLocks/>
          </p:cNvGrpSpPr>
          <p:nvPr/>
        </p:nvGrpSpPr>
        <p:grpSpPr bwMode="auto">
          <a:xfrm>
            <a:off x="8230495" y="3935041"/>
            <a:ext cx="1903978" cy="529643"/>
            <a:chOff x="474" y="2186"/>
            <a:chExt cx="7467" cy="1466"/>
          </a:xfrm>
        </p:grpSpPr>
        <p:sp>
          <p:nvSpPr>
            <p:cNvPr id="58" name="Line 54"/>
            <p:cNvSpPr>
              <a:spLocks noChangeShapeType="1"/>
            </p:cNvSpPr>
            <p:nvPr/>
          </p:nvSpPr>
          <p:spPr bwMode="auto">
            <a:xfrm>
              <a:off x="474" y="2853"/>
              <a:ext cx="74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Line 53"/>
            <p:cNvSpPr>
              <a:spLocks noChangeShapeType="1"/>
            </p:cNvSpPr>
            <p:nvPr/>
          </p:nvSpPr>
          <p:spPr bwMode="auto">
            <a:xfrm flipV="1">
              <a:off x="477" y="2186"/>
              <a:ext cx="2" cy="1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" name="Group 49"/>
          <p:cNvGrpSpPr>
            <a:grpSpLocks/>
          </p:cNvGrpSpPr>
          <p:nvPr/>
        </p:nvGrpSpPr>
        <p:grpSpPr bwMode="auto">
          <a:xfrm>
            <a:off x="5663749" y="3935041"/>
            <a:ext cx="1903978" cy="529643"/>
            <a:chOff x="474" y="2186"/>
            <a:chExt cx="7467" cy="1466"/>
          </a:xfrm>
        </p:grpSpPr>
        <p:sp>
          <p:nvSpPr>
            <p:cNvPr id="56" name="Line 51"/>
            <p:cNvSpPr>
              <a:spLocks noChangeShapeType="1"/>
            </p:cNvSpPr>
            <p:nvPr/>
          </p:nvSpPr>
          <p:spPr bwMode="auto">
            <a:xfrm>
              <a:off x="474" y="2853"/>
              <a:ext cx="74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Line 50"/>
            <p:cNvSpPr>
              <a:spLocks noChangeShapeType="1"/>
            </p:cNvSpPr>
            <p:nvPr/>
          </p:nvSpPr>
          <p:spPr bwMode="auto">
            <a:xfrm flipV="1">
              <a:off x="477" y="2186"/>
              <a:ext cx="2" cy="1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8230495" y="4818414"/>
            <a:ext cx="1903978" cy="529643"/>
            <a:chOff x="474" y="2186"/>
            <a:chExt cx="7467" cy="1466"/>
          </a:xfrm>
        </p:grpSpPr>
        <p:sp>
          <p:nvSpPr>
            <p:cNvPr id="54" name="Line 48"/>
            <p:cNvSpPr>
              <a:spLocks noChangeShapeType="1"/>
            </p:cNvSpPr>
            <p:nvPr/>
          </p:nvSpPr>
          <p:spPr bwMode="auto">
            <a:xfrm>
              <a:off x="474" y="2853"/>
              <a:ext cx="74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47"/>
            <p:cNvSpPr>
              <a:spLocks noChangeShapeType="1"/>
            </p:cNvSpPr>
            <p:nvPr/>
          </p:nvSpPr>
          <p:spPr bwMode="auto">
            <a:xfrm flipV="1">
              <a:off x="477" y="2186"/>
              <a:ext cx="2" cy="1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43"/>
          <p:cNvGrpSpPr>
            <a:grpSpLocks/>
          </p:cNvGrpSpPr>
          <p:nvPr/>
        </p:nvGrpSpPr>
        <p:grpSpPr bwMode="auto">
          <a:xfrm>
            <a:off x="5663749" y="4818414"/>
            <a:ext cx="1903978" cy="529643"/>
            <a:chOff x="474" y="2186"/>
            <a:chExt cx="7467" cy="1466"/>
          </a:xfrm>
        </p:grpSpPr>
        <p:sp>
          <p:nvSpPr>
            <p:cNvPr id="52" name="Line 45"/>
            <p:cNvSpPr>
              <a:spLocks noChangeShapeType="1"/>
            </p:cNvSpPr>
            <p:nvPr/>
          </p:nvSpPr>
          <p:spPr bwMode="auto">
            <a:xfrm>
              <a:off x="474" y="2853"/>
              <a:ext cx="74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44"/>
            <p:cNvSpPr>
              <a:spLocks noChangeShapeType="1"/>
            </p:cNvSpPr>
            <p:nvPr/>
          </p:nvSpPr>
          <p:spPr bwMode="auto">
            <a:xfrm flipV="1">
              <a:off x="477" y="2186"/>
              <a:ext cx="2" cy="1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6" name="Group 40"/>
          <p:cNvGrpSpPr>
            <a:grpSpLocks/>
          </p:cNvGrpSpPr>
          <p:nvPr/>
        </p:nvGrpSpPr>
        <p:grpSpPr bwMode="auto">
          <a:xfrm>
            <a:off x="8231765" y="5700518"/>
            <a:ext cx="1903978" cy="529643"/>
            <a:chOff x="474" y="2186"/>
            <a:chExt cx="7467" cy="1466"/>
          </a:xfrm>
        </p:grpSpPr>
        <p:sp>
          <p:nvSpPr>
            <p:cNvPr id="50" name="Line 42"/>
            <p:cNvSpPr>
              <a:spLocks noChangeShapeType="1"/>
            </p:cNvSpPr>
            <p:nvPr/>
          </p:nvSpPr>
          <p:spPr bwMode="auto">
            <a:xfrm>
              <a:off x="474" y="2853"/>
              <a:ext cx="74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Line 41"/>
            <p:cNvSpPr>
              <a:spLocks noChangeShapeType="1"/>
            </p:cNvSpPr>
            <p:nvPr/>
          </p:nvSpPr>
          <p:spPr bwMode="auto">
            <a:xfrm flipV="1">
              <a:off x="477" y="2186"/>
              <a:ext cx="2" cy="1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37"/>
          <p:cNvGrpSpPr>
            <a:grpSpLocks/>
          </p:cNvGrpSpPr>
          <p:nvPr/>
        </p:nvGrpSpPr>
        <p:grpSpPr bwMode="auto">
          <a:xfrm>
            <a:off x="5665020" y="5700518"/>
            <a:ext cx="1903978" cy="529643"/>
            <a:chOff x="474" y="2186"/>
            <a:chExt cx="7467" cy="1466"/>
          </a:xfrm>
        </p:grpSpPr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474" y="2853"/>
              <a:ext cx="74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 flipV="1">
              <a:off x="477" y="2186"/>
              <a:ext cx="2" cy="1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" name="Freeform 36"/>
          <p:cNvSpPr>
            <a:spLocks/>
          </p:cNvSpPr>
          <p:nvPr/>
        </p:nvSpPr>
        <p:spPr bwMode="auto">
          <a:xfrm>
            <a:off x="8236211" y="3266954"/>
            <a:ext cx="1733776" cy="285779"/>
          </a:xfrm>
          <a:custGeom>
            <a:avLst/>
            <a:gdLst>
              <a:gd name="T0" fmla="*/ 30 w 2730"/>
              <a:gd name="T1" fmla="*/ 375 h 450"/>
              <a:gd name="T2" fmla="*/ 90 w 2730"/>
              <a:gd name="T3" fmla="*/ 345 h 450"/>
              <a:gd name="T4" fmla="*/ 150 w 2730"/>
              <a:gd name="T5" fmla="*/ 315 h 450"/>
              <a:gd name="T6" fmla="*/ 210 w 2730"/>
              <a:gd name="T7" fmla="*/ 285 h 450"/>
              <a:gd name="T8" fmla="*/ 285 w 2730"/>
              <a:gd name="T9" fmla="*/ 255 h 450"/>
              <a:gd name="T10" fmla="*/ 345 w 2730"/>
              <a:gd name="T11" fmla="*/ 210 h 450"/>
              <a:gd name="T12" fmla="*/ 405 w 2730"/>
              <a:gd name="T13" fmla="*/ 180 h 450"/>
              <a:gd name="T14" fmla="*/ 465 w 2730"/>
              <a:gd name="T15" fmla="*/ 150 h 450"/>
              <a:gd name="T16" fmla="*/ 540 w 2730"/>
              <a:gd name="T17" fmla="*/ 120 h 450"/>
              <a:gd name="T18" fmla="*/ 600 w 2730"/>
              <a:gd name="T19" fmla="*/ 90 h 450"/>
              <a:gd name="T20" fmla="*/ 660 w 2730"/>
              <a:gd name="T21" fmla="*/ 75 h 450"/>
              <a:gd name="T22" fmla="*/ 720 w 2730"/>
              <a:gd name="T23" fmla="*/ 45 h 450"/>
              <a:gd name="T24" fmla="*/ 795 w 2730"/>
              <a:gd name="T25" fmla="*/ 30 h 450"/>
              <a:gd name="T26" fmla="*/ 855 w 2730"/>
              <a:gd name="T27" fmla="*/ 15 h 450"/>
              <a:gd name="T28" fmla="*/ 915 w 2730"/>
              <a:gd name="T29" fmla="*/ 0 h 450"/>
              <a:gd name="T30" fmla="*/ 975 w 2730"/>
              <a:gd name="T31" fmla="*/ 0 h 450"/>
              <a:gd name="T32" fmla="*/ 1035 w 2730"/>
              <a:gd name="T33" fmla="*/ 0 h 450"/>
              <a:gd name="T34" fmla="*/ 1110 w 2730"/>
              <a:gd name="T35" fmla="*/ 0 h 450"/>
              <a:gd name="T36" fmla="*/ 1170 w 2730"/>
              <a:gd name="T37" fmla="*/ 0 h 450"/>
              <a:gd name="T38" fmla="*/ 1230 w 2730"/>
              <a:gd name="T39" fmla="*/ 15 h 450"/>
              <a:gd name="T40" fmla="*/ 1290 w 2730"/>
              <a:gd name="T41" fmla="*/ 30 h 450"/>
              <a:gd name="T42" fmla="*/ 1365 w 2730"/>
              <a:gd name="T43" fmla="*/ 60 h 450"/>
              <a:gd name="T44" fmla="*/ 1425 w 2730"/>
              <a:gd name="T45" fmla="*/ 75 h 450"/>
              <a:gd name="T46" fmla="*/ 1485 w 2730"/>
              <a:gd name="T47" fmla="*/ 105 h 450"/>
              <a:gd name="T48" fmla="*/ 1545 w 2730"/>
              <a:gd name="T49" fmla="*/ 135 h 450"/>
              <a:gd name="T50" fmla="*/ 1620 w 2730"/>
              <a:gd name="T51" fmla="*/ 165 h 450"/>
              <a:gd name="T52" fmla="*/ 1680 w 2730"/>
              <a:gd name="T53" fmla="*/ 195 h 450"/>
              <a:gd name="T54" fmla="*/ 1740 w 2730"/>
              <a:gd name="T55" fmla="*/ 225 h 450"/>
              <a:gd name="T56" fmla="*/ 1800 w 2730"/>
              <a:gd name="T57" fmla="*/ 255 h 450"/>
              <a:gd name="T58" fmla="*/ 1875 w 2730"/>
              <a:gd name="T59" fmla="*/ 285 h 450"/>
              <a:gd name="T60" fmla="*/ 1935 w 2730"/>
              <a:gd name="T61" fmla="*/ 315 h 450"/>
              <a:gd name="T62" fmla="*/ 1995 w 2730"/>
              <a:gd name="T63" fmla="*/ 345 h 450"/>
              <a:gd name="T64" fmla="*/ 2055 w 2730"/>
              <a:gd name="T65" fmla="*/ 375 h 450"/>
              <a:gd name="T66" fmla="*/ 2130 w 2730"/>
              <a:gd name="T67" fmla="*/ 405 h 450"/>
              <a:gd name="T68" fmla="*/ 2190 w 2730"/>
              <a:gd name="T69" fmla="*/ 420 h 450"/>
              <a:gd name="T70" fmla="*/ 2250 w 2730"/>
              <a:gd name="T71" fmla="*/ 435 h 450"/>
              <a:gd name="T72" fmla="*/ 2310 w 2730"/>
              <a:gd name="T73" fmla="*/ 450 h 450"/>
              <a:gd name="T74" fmla="*/ 2385 w 2730"/>
              <a:gd name="T75" fmla="*/ 450 h 450"/>
              <a:gd name="T76" fmla="*/ 2445 w 2730"/>
              <a:gd name="T77" fmla="*/ 450 h 450"/>
              <a:gd name="T78" fmla="*/ 2505 w 2730"/>
              <a:gd name="T79" fmla="*/ 450 h 450"/>
              <a:gd name="T80" fmla="*/ 2565 w 2730"/>
              <a:gd name="T81" fmla="*/ 450 h 450"/>
              <a:gd name="T82" fmla="*/ 2625 w 2730"/>
              <a:gd name="T83" fmla="*/ 435 h 450"/>
              <a:gd name="T84" fmla="*/ 2700 w 2730"/>
              <a:gd name="T85" fmla="*/ 42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30" h="450">
                <a:moveTo>
                  <a:pt x="0" y="375"/>
                </a:moveTo>
                <a:lnTo>
                  <a:pt x="30" y="375"/>
                </a:lnTo>
                <a:lnTo>
                  <a:pt x="60" y="360"/>
                </a:lnTo>
                <a:lnTo>
                  <a:pt x="90" y="345"/>
                </a:lnTo>
                <a:lnTo>
                  <a:pt x="120" y="330"/>
                </a:lnTo>
                <a:lnTo>
                  <a:pt x="150" y="315"/>
                </a:lnTo>
                <a:lnTo>
                  <a:pt x="180" y="300"/>
                </a:lnTo>
                <a:lnTo>
                  <a:pt x="210" y="285"/>
                </a:lnTo>
                <a:lnTo>
                  <a:pt x="240" y="270"/>
                </a:lnTo>
                <a:lnTo>
                  <a:pt x="285" y="255"/>
                </a:lnTo>
                <a:lnTo>
                  <a:pt x="315" y="240"/>
                </a:lnTo>
                <a:lnTo>
                  <a:pt x="345" y="210"/>
                </a:lnTo>
                <a:lnTo>
                  <a:pt x="375" y="195"/>
                </a:lnTo>
                <a:lnTo>
                  <a:pt x="405" y="180"/>
                </a:lnTo>
                <a:lnTo>
                  <a:pt x="435" y="165"/>
                </a:lnTo>
                <a:lnTo>
                  <a:pt x="465" y="150"/>
                </a:lnTo>
                <a:lnTo>
                  <a:pt x="495" y="135"/>
                </a:lnTo>
                <a:lnTo>
                  <a:pt x="540" y="120"/>
                </a:lnTo>
                <a:lnTo>
                  <a:pt x="570" y="105"/>
                </a:lnTo>
                <a:lnTo>
                  <a:pt x="600" y="90"/>
                </a:lnTo>
                <a:lnTo>
                  <a:pt x="630" y="75"/>
                </a:lnTo>
                <a:lnTo>
                  <a:pt x="660" y="75"/>
                </a:lnTo>
                <a:lnTo>
                  <a:pt x="690" y="60"/>
                </a:lnTo>
                <a:lnTo>
                  <a:pt x="720" y="45"/>
                </a:lnTo>
                <a:lnTo>
                  <a:pt x="750" y="30"/>
                </a:lnTo>
                <a:lnTo>
                  <a:pt x="795" y="30"/>
                </a:lnTo>
                <a:lnTo>
                  <a:pt x="825" y="15"/>
                </a:lnTo>
                <a:lnTo>
                  <a:pt x="855" y="15"/>
                </a:lnTo>
                <a:lnTo>
                  <a:pt x="885" y="15"/>
                </a:lnTo>
                <a:lnTo>
                  <a:pt x="915" y="0"/>
                </a:lnTo>
                <a:lnTo>
                  <a:pt x="945" y="0"/>
                </a:lnTo>
                <a:lnTo>
                  <a:pt x="975" y="0"/>
                </a:lnTo>
                <a:lnTo>
                  <a:pt x="1005" y="0"/>
                </a:lnTo>
                <a:lnTo>
                  <a:pt x="1035" y="0"/>
                </a:lnTo>
                <a:lnTo>
                  <a:pt x="1080" y="0"/>
                </a:lnTo>
                <a:lnTo>
                  <a:pt x="1110" y="0"/>
                </a:lnTo>
                <a:lnTo>
                  <a:pt x="1140" y="0"/>
                </a:lnTo>
                <a:lnTo>
                  <a:pt x="1170" y="0"/>
                </a:lnTo>
                <a:lnTo>
                  <a:pt x="1200" y="15"/>
                </a:lnTo>
                <a:lnTo>
                  <a:pt x="1230" y="15"/>
                </a:lnTo>
                <a:lnTo>
                  <a:pt x="1260" y="30"/>
                </a:lnTo>
                <a:lnTo>
                  <a:pt x="1290" y="30"/>
                </a:lnTo>
                <a:lnTo>
                  <a:pt x="1335" y="45"/>
                </a:lnTo>
                <a:lnTo>
                  <a:pt x="1365" y="60"/>
                </a:lnTo>
                <a:lnTo>
                  <a:pt x="1395" y="60"/>
                </a:lnTo>
                <a:lnTo>
                  <a:pt x="1425" y="75"/>
                </a:lnTo>
                <a:lnTo>
                  <a:pt x="1455" y="90"/>
                </a:lnTo>
                <a:lnTo>
                  <a:pt x="1485" y="105"/>
                </a:lnTo>
                <a:lnTo>
                  <a:pt x="1515" y="120"/>
                </a:lnTo>
                <a:lnTo>
                  <a:pt x="1545" y="135"/>
                </a:lnTo>
                <a:lnTo>
                  <a:pt x="1590" y="150"/>
                </a:lnTo>
                <a:lnTo>
                  <a:pt x="1620" y="165"/>
                </a:lnTo>
                <a:lnTo>
                  <a:pt x="1650" y="180"/>
                </a:lnTo>
                <a:lnTo>
                  <a:pt x="1680" y="195"/>
                </a:lnTo>
                <a:lnTo>
                  <a:pt x="1710" y="210"/>
                </a:lnTo>
                <a:lnTo>
                  <a:pt x="1740" y="225"/>
                </a:lnTo>
                <a:lnTo>
                  <a:pt x="1770" y="240"/>
                </a:lnTo>
                <a:lnTo>
                  <a:pt x="1800" y="255"/>
                </a:lnTo>
                <a:lnTo>
                  <a:pt x="1830" y="270"/>
                </a:lnTo>
                <a:lnTo>
                  <a:pt x="1875" y="285"/>
                </a:lnTo>
                <a:lnTo>
                  <a:pt x="1905" y="300"/>
                </a:lnTo>
                <a:lnTo>
                  <a:pt x="1935" y="315"/>
                </a:lnTo>
                <a:lnTo>
                  <a:pt x="1965" y="330"/>
                </a:lnTo>
                <a:lnTo>
                  <a:pt x="1995" y="345"/>
                </a:lnTo>
                <a:lnTo>
                  <a:pt x="2025" y="360"/>
                </a:lnTo>
                <a:lnTo>
                  <a:pt x="2055" y="375"/>
                </a:lnTo>
                <a:lnTo>
                  <a:pt x="2085" y="390"/>
                </a:lnTo>
                <a:lnTo>
                  <a:pt x="2130" y="405"/>
                </a:lnTo>
                <a:lnTo>
                  <a:pt x="2160" y="405"/>
                </a:lnTo>
                <a:lnTo>
                  <a:pt x="2190" y="420"/>
                </a:lnTo>
                <a:lnTo>
                  <a:pt x="2220" y="420"/>
                </a:lnTo>
                <a:lnTo>
                  <a:pt x="2250" y="435"/>
                </a:lnTo>
                <a:lnTo>
                  <a:pt x="2280" y="435"/>
                </a:lnTo>
                <a:lnTo>
                  <a:pt x="2310" y="450"/>
                </a:lnTo>
                <a:lnTo>
                  <a:pt x="2340" y="450"/>
                </a:lnTo>
                <a:lnTo>
                  <a:pt x="2385" y="450"/>
                </a:lnTo>
                <a:lnTo>
                  <a:pt x="2415" y="450"/>
                </a:lnTo>
                <a:lnTo>
                  <a:pt x="2445" y="450"/>
                </a:lnTo>
                <a:lnTo>
                  <a:pt x="2475" y="450"/>
                </a:lnTo>
                <a:lnTo>
                  <a:pt x="2505" y="450"/>
                </a:lnTo>
                <a:lnTo>
                  <a:pt x="2535" y="450"/>
                </a:lnTo>
                <a:lnTo>
                  <a:pt x="2565" y="450"/>
                </a:lnTo>
                <a:lnTo>
                  <a:pt x="2595" y="435"/>
                </a:lnTo>
                <a:lnTo>
                  <a:pt x="2625" y="435"/>
                </a:lnTo>
                <a:lnTo>
                  <a:pt x="2670" y="420"/>
                </a:lnTo>
                <a:lnTo>
                  <a:pt x="2700" y="420"/>
                </a:lnTo>
                <a:lnTo>
                  <a:pt x="2730" y="405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35"/>
          <p:cNvSpPr>
            <a:spLocks/>
          </p:cNvSpPr>
          <p:nvPr/>
        </p:nvSpPr>
        <p:spPr bwMode="auto">
          <a:xfrm>
            <a:off x="5666290" y="3266954"/>
            <a:ext cx="1743302" cy="285779"/>
          </a:xfrm>
          <a:custGeom>
            <a:avLst/>
            <a:gdLst>
              <a:gd name="T0" fmla="*/ 30 w 2745"/>
              <a:gd name="T1" fmla="*/ 375 h 450"/>
              <a:gd name="T2" fmla="*/ 90 w 2745"/>
              <a:gd name="T3" fmla="*/ 345 h 450"/>
              <a:gd name="T4" fmla="*/ 150 w 2745"/>
              <a:gd name="T5" fmla="*/ 315 h 450"/>
              <a:gd name="T6" fmla="*/ 210 w 2745"/>
              <a:gd name="T7" fmla="*/ 285 h 450"/>
              <a:gd name="T8" fmla="*/ 285 w 2745"/>
              <a:gd name="T9" fmla="*/ 255 h 450"/>
              <a:gd name="T10" fmla="*/ 345 w 2745"/>
              <a:gd name="T11" fmla="*/ 210 h 450"/>
              <a:gd name="T12" fmla="*/ 405 w 2745"/>
              <a:gd name="T13" fmla="*/ 180 h 450"/>
              <a:gd name="T14" fmla="*/ 465 w 2745"/>
              <a:gd name="T15" fmla="*/ 150 h 450"/>
              <a:gd name="T16" fmla="*/ 540 w 2745"/>
              <a:gd name="T17" fmla="*/ 120 h 450"/>
              <a:gd name="T18" fmla="*/ 600 w 2745"/>
              <a:gd name="T19" fmla="*/ 90 h 450"/>
              <a:gd name="T20" fmla="*/ 660 w 2745"/>
              <a:gd name="T21" fmla="*/ 75 h 450"/>
              <a:gd name="T22" fmla="*/ 735 w 2745"/>
              <a:gd name="T23" fmla="*/ 45 h 450"/>
              <a:gd name="T24" fmla="*/ 795 w 2745"/>
              <a:gd name="T25" fmla="*/ 30 h 450"/>
              <a:gd name="T26" fmla="*/ 855 w 2745"/>
              <a:gd name="T27" fmla="*/ 15 h 450"/>
              <a:gd name="T28" fmla="*/ 915 w 2745"/>
              <a:gd name="T29" fmla="*/ 0 h 450"/>
              <a:gd name="T30" fmla="*/ 990 w 2745"/>
              <a:gd name="T31" fmla="*/ 0 h 450"/>
              <a:gd name="T32" fmla="*/ 1050 w 2745"/>
              <a:gd name="T33" fmla="*/ 0 h 450"/>
              <a:gd name="T34" fmla="*/ 1110 w 2745"/>
              <a:gd name="T35" fmla="*/ 0 h 450"/>
              <a:gd name="T36" fmla="*/ 1170 w 2745"/>
              <a:gd name="T37" fmla="*/ 0 h 450"/>
              <a:gd name="T38" fmla="*/ 1245 w 2745"/>
              <a:gd name="T39" fmla="*/ 15 h 450"/>
              <a:gd name="T40" fmla="*/ 1305 w 2745"/>
              <a:gd name="T41" fmla="*/ 30 h 450"/>
              <a:gd name="T42" fmla="*/ 1365 w 2745"/>
              <a:gd name="T43" fmla="*/ 60 h 450"/>
              <a:gd name="T44" fmla="*/ 1425 w 2745"/>
              <a:gd name="T45" fmla="*/ 75 h 450"/>
              <a:gd name="T46" fmla="*/ 1500 w 2745"/>
              <a:gd name="T47" fmla="*/ 105 h 450"/>
              <a:gd name="T48" fmla="*/ 1560 w 2745"/>
              <a:gd name="T49" fmla="*/ 135 h 450"/>
              <a:gd name="T50" fmla="*/ 1620 w 2745"/>
              <a:gd name="T51" fmla="*/ 165 h 450"/>
              <a:gd name="T52" fmla="*/ 1680 w 2745"/>
              <a:gd name="T53" fmla="*/ 195 h 450"/>
              <a:gd name="T54" fmla="*/ 1755 w 2745"/>
              <a:gd name="T55" fmla="*/ 225 h 450"/>
              <a:gd name="T56" fmla="*/ 1815 w 2745"/>
              <a:gd name="T57" fmla="*/ 255 h 450"/>
              <a:gd name="T58" fmla="*/ 1875 w 2745"/>
              <a:gd name="T59" fmla="*/ 285 h 450"/>
              <a:gd name="T60" fmla="*/ 1950 w 2745"/>
              <a:gd name="T61" fmla="*/ 315 h 450"/>
              <a:gd name="T62" fmla="*/ 2010 w 2745"/>
              <a:gd name="T63" fmla="*/ 345 h 450"/>
              <a:gd name="T64" fmla="*/ 2070 w 2745"/>
              <a:gd name="T65" fmla="*/ 375 h 450"/>
              <a:gd name="T66" fmla="*/ 2130 w 2745"/>
              <a:gd name="T67" fmla="*/ 405 h 450"/>
              <a:gd name="T68" fmla="*/ 2205 w 2745"/>
              <a:gd name="T69" fmla="*/ 420 h 450"/>
              <a:gd name="T70" fmla="*/ 2265 w 2745"/>
              <a:gd name="T71" fmla="*/ 435 h 450"/>
              <a:gd name="T72" fmla="*/ 2325 w 2745"/>
              <a:gd name="T73" fmla="*/ 450 h 450"/>
              <a:gd name="T74" fmla="*/ 2385 w 2745"/>
              <a:gd name="T75" fmla="*/ 450 h 450"/>
              <a:gd name="T76" fmla="*/ 2460 w 2745"/>
              <a:gd name="T77" fmla="*/ 450 h 450"/>
              <a:gd name="T78" fmla="*/ 2520 w 2745"/>
              <a:gd name="T79" fmla="*/ 450 h 450"/>
              <a:gd name="T80" fmla="*/ 2580 w 2745"/>
              <a:gd name="T81" fmla="*/ 450 h 450"/>
              <a:gd name="T82" fmla="*/ 2640 w 2745"/>
              <a:gd name="T83" fmla="*/ 435 h 450"/>
              <a:gd name="T84" fmla="*/ 2715 w 2745"/>
              <a:gd name="T85" fmla="*/ 42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45" h="450">
                <a:moveTo>
                  <a:pt x="0" y="375"/>
                </a:moveTo>
                <a:lnTo>
                  <a:pt x="30" y="375"/>
                </a:lnTo>
                <a:lnTo>
                  <a:pt x="60" y="360"/>
                </a:lnTo>
                <a:lnTo>
                  <a:pt x="90" y="345"/>
                </a:lnTo>
                <a:lnTo>
                  <a:pt x="120" y="330"/>
                </a:lnTo>
                <a:lnTo>
                  <a:pt x="150" y="315"/>
                </a:lnTo>
                <a:lnTo>
                  <a:pt x="180" y="300"/>
                </a:lnTo>
                <a:lnTo>
                  <a:pt x="210" y="285"/>
                </a:lnTo>
                <a:lnTo>
                  <a:pt x="255" y="270"/>
                </a:lnTo>
                <a:lnTo>
                  <a:pt x="285" y="255"/>
                </a:lnTo>
                <a:lnTo>
                  <a:pt x="315" y="240"/>
                </a:lnTo>
                <a:lnTo>
                  <a:pt x="345" y="210"/>
                </a:lnTo>
                <a:lnTo>
                  <a:pt x="375" y="195"/>
                </a:lnTo>
                <a:lnTo>
                  <a:pt x="405" y="180"/>
                </a:lnTo>
                <a:lnTo>
                  <a:pt x="435" y="165"/>
                </a:lnTo>
                <a:lnTo>
                  <a:pt x="465" y="150"/>
                </a:lnTo>
                <a:lnTo>
                  <a:pt x="510" y="135"/>
                </a:lnTo>
                <a:lnTo>
                  <a:pt x="540" y="120"/>
                </a:lnTo>
                <a:lnTo>
                  <a:pt x="570" y="105"/>
                </a:lnTo>
                <a:lnTo>
                  <a:pt x="600" y="90"/>
                </a:lnTo>
                <a:lnTo>
                  <a:pt x="630" y="75"/>
                </a:lnTo>
                <a:lnTo>
                  <a:pt x="660" y="75"/>
                </a:lnTo>
                <a:lnTo>
                  <a:pt x="690" y="60"/>
                </a:lnTo>
                <a:lnTo>
                  <a:pt x="735" y="45"/>
                </a:lnTo>
                <a:lnTo>
                  <a:pt x="765" y="30"/>
                </a:lnTo>
                <a:lnTo>
                  <a:pt x="795" y="30"/>
                </a:lnTo>
                <a:lnTo>
                  <a:pt x="825" y="15"/>
                </a:lnTo>
                <a:lnTo>
                  <a:pt x="855" y="15"/>
                </a:lnTo>
                <a:lnTo>
                  <a:pt x="885" y="15"/>
                </a:lnTo>
                <a:lnTo>
                  <a:pt x="915" y="0"/>
                </a:lnTo>
                <a:lnTo>
                  <a:pt x="945" y="0"/>
                </a:lnTo>
                <a:lnTo>
                  <a:pt x="990" y="0"/>
                </a:lnTo>
                <a:lnTo>
                  <a:pt x="1020" y="0"/>
                </a:lnTo>
                <a:lnTo>
                  <a:pt x="1050" y="0"/>
                </a:lnTo>
                <a:lnTo>
                  <a:pt x="1080" y="0"/>
                </a:lnTo>
                <a:lnTo>
                  <a:pt x="1110" y="0"/>
                </a:lnTo>
                <a:lnTo>
                  <a:pt x="1140" y="0"/>
                </a:lnTo>
                <a:lnTo>
                  <a:pt x="1170" y="0"/>
                </a:lnTo>
                <a:lnTo>
                  <a:pt x="1200" y="15"/>
                </a:lnTo>
                <a:lnTo>
                  <a:pt x="1245" y="15"/>
                </a:lnTo>
                <a:lnTo>
                  <a:pt x="1275" y="30"/>
                </a:lnTo>
                <a:lnTo>
                  <a:pt x="1305" y="30"/>
                </a:lnTo>
                <a:lnTo>
                  <a:pt x="1335" y="45"/>
                </a:lnTo>
                <a:lnTo>
                  <a:pt x="1365" y="60"/>
                </a:lnTo>
                <a:lnTo>
                  <a:pt x="1395" y="60"/>
                </a:lnTo>
                <a:lnTo>
                  <a:pt x="1425" y="75"/>
                </a:lnTo>
                <a:lnTo>
                  <a:pt x="1470" y="90"/>
                </a:lnTo>
                <a:lnTo>
                  <a:pt x="1500" y="105"/>
                </a:lnTo>
                <a:lnTo>
                  <a:pt x="1530" y="120"/>
                </a:lnTo>
                <a:lnTo>
                  <a:pt x="1560" y="135"/>
                </a:lnTo>
                <a:lnTo>
                  <a:pt x="1590" y="150"/>
                </a:lnTo>
                <a:lnTo>
                  <a:pt x="1620" y="165"/>
                </a:lnTo>
                <a:lnTo>
                  <a:pt x="1650" y="180"/>
                </a:lnTo>
                <a:lnTo>
                  <a:pt x="1680" y="195"/>
                </a:lnTo>
                <a:lnTo>
                  <a:pt x="1725" y="210"/>
                </a:lnTo>
                <a:lnTo>
                  <a:pt x="1755" y="225"/>
                </a:lnTo>
                <a:lnTo>
                  <a:pt x="1785" y="240"/>
                </a:lnTo>
                <a:lnTo>
                  <a:pt x="1815" y="255"/>
                </a:lnTo>
                <a:lnTo>
                  <a:pt x="1845" y="270"/>
                </a:lnTo>
                <a:lnTo>
                  <a:pt x="1875" y="285"/>
                </a:lnTo>
                <a:lnTo>
                  <a:pt x="1905" y="300"/>
                </a:lnTo>
                <a:lnTo>
                  <a:pt x="1950" y="315"/>
                </a:lnTo>
                <a:lnTo>
                  <a:pt x="1980" y="330"/>
                </a:lnTo>
                <a:lnTo>
                  <a:pt x="2010" y="345"/>
                </a:lnTo>
                <a:lnTo>
                  <a:pt x="2040" y="360"/>
                </a:lnTo>
                <a:lnTo>
                  <a:pt x="2070" y="375"/>
                </a:lnTo>
                <a:lnTo>
                  <a:pt x="2100" y="390"/>
                </a:lnTo>
                <a:lnTo>
                  <a:pt x="2130" y="405"/>
                </a:lnTo>
                <a:lnTo>
                  <a:pt x="2160" y="405"/>
                </a:lnTo>
                <a:lnTo>
                  <a:pt x="2205" y="420"/>
                </a:lnTo>
                <a:lnTo>
                  <a:pt x="2235" y="420"/>
                </a:lnTo>
                <a:lnTo>
                  <a:pt x="2265" y="435"/>
                </a:lnTo>
                <a:lnTo>
                  <a:pt x="2295" y="435"/>
                </a:lnTo>
                <a:lnTo>
                  <a:pt x="2325" y="450"/>
                </a:lnTo>
                <a:lnTo>
                  <a:pt x="2355" y="450"/>
                </a:lnTo>
                <a:lnTo>
                  <a:pt x="2385" y="450"/>
                </a:lnTo>
                <a:lnTo>
                  <a:pt x="2415" y="450"/>
                </a:lnTo>
                <a:lnTo>
                  <a:pt x="2460" y="450"/>
                </a:lnTo>
                <a:lnTo>
                  <a:pt x="2490" y="450"/>
                </a:lnTo>
                <a:lnTo>
                  <a:pt x="2520" y="450"/>
                </a:lnTo>
                <a:lnTo>
                  <a:pt x="2550" y="450"/>
                </a:lnTo>
                <a:lnTo>
                  <a:pt x="2580" y="450"/>
                </a:lnTo>
                <a:lnTo>
                  <a:pt x="2610" y="435"/>
                </a:lnTo>
                <a:lnTo>
                  <a:pt x="2640" y="435"/>
                </a:lnTo>
                <a:lnTo>
                  <a:pt x="2685" y="420"/>
                </a:lnTo>
                <a:lnTo>
                  <a:pt x="2715" y="420"/>
                </a:lnTo>
                <a:lnTo>
                  <a:pt x="2745" y="4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34"/>
          <p:cNvSpPr>
            <a:spLocks/>
          </p:cNvSpPr>
          <p:nvPr/>
        </p:nvSpPr>
        <p:spPr bwMode="auto">
          <a:xfrm>
            <a:off x="8236211" y="4016964"/>
            <a:ext cx="1733776" cy="285779"/>
          </a:xfrm>
          <a:custGeom>
            <a:avLst/>
            <a:gdLst>
              <a:gd name="T0" fmla="*/ 30 w 2730"/>
              <a:gd name="T1" fmla="*/ 375 h 450"/>
              <a:gd name="T2" fmla="*/ 90 w 2730"/>
              <a:gd name="T3" fmla="*/ 345 h 450"/>
              <a:gd name="T4" fmla="*/ 150 w 2730"/>
              <a:gd name="T5" fmla="*/ 315 h 450"/>
              <a:gd name="T6" fmla="*/ 210 w 2730"/>
              <a:gd name="T7" fmla="*/ 285 h 450"/>
              <a:gd name="T8" fmla="*/ 285 w 2730"/>
              <a:gd name="T9" fmla="*/ 255 h 450"/>
              <a:gd name="T10" fmla="*/ 345 w 2730"/>
              <a:gd name="T11" fmla="*/ 210 h 450"/>
              <a:gd name="T12" fmla="*/ 405 w 2730"/>
              <a:gd name="T13" fmla="*/ 180 h 450"/>
              <a:gd name="T14" fmla="*/ 465 w 2730"/>
              <a:gd name="T15" fmla="*/ 150 h 450"/>
              <a:gd name="T16" fmla="*/ 540 w 2730"/>
              <a:gd name="T17" fmla="*/ 120 h 450"/>
              <a:gd name="T18" fmla="*/ 600 w 2730"/>
              <a:gd name="T19" fmla="*/ 90 h 450"/>
              <a:gd name="T20" fmla="*/ 660 w 2730"/>
              <a:gd name="T21" fmla="*/ 75 h 450"/>
              <a:gd name="T22" fmla="*/ 720 w 2730"/>
              <a:gd name="T23" fmla="*/ 45 h 450"/>
              <a:gd name="T24" fmla="*/ 795 w 2730"/>
              <a:gd name="T25" fmla="*/ 30 h 450"/>
              <a:gd name="T26" fmla="*/ 855 w 2730"/>
              <a:gd name="T27" fmla="*/ 15 h 450"/>
              <a:gd name="T28" fmla="*/ 915 w 2730"/>
              <a:gd name="T29" fmla="*/ 0 h 450"/>
              <a:gd name="T30" fmla="*/ 975 w 2730"/>
              <a:gd name="T31" fmla="*/ 0 h 450"/>
              <a:gd name="T32" fmla="*/ 1035 w 2730"/>
              <a:gd name="T33" fmla="*/ 0 h 450"/>
              <a:gd name="T34" fmla="*/ 1110 w 2730"/>
              <a:gd name="T35" fmla="*/ 0 h 450"/>
              <a:gd name="T36" fmla="*/ 1170 w 2730"/>
              <a:gd name="T37" fmla="*/ 0 h 450"/>
              <a:gd name="T38" fmla="*/ 1230 w 2730"/>
              <a:gd name="T39" fmla="*/ 15 h 450"/>
              <a:gd name="T40" fmla="*/ 1290 w 2730"/>
              <a:gd name="T41" fmla="*/ 30 h 450"/>
              <a:gd name="T42" fmla="*/ 1365 w 2730"/>
              <a:gd name="T43" fmla="*/ 60 h 450"/>
              <a:gd name="T44" fmla="*/ 1425 w 2730"/>
              <a:gd name="T45" fmla="*/ 75 h 450"/>
              <a:gd name="T46" fmla="*/ 1485 w 2730"/>
              <a:gd name="T47" fmla="*/ 105 h 450"/>
              <a:gd name="T48" fmla="*/ 1545 w 2730"/>
              <a:gd name="T49" fmla="*/ 135 h 450"/>
              <a:gd name="T50" fmla="*/ 1620 w 2730"/>
              <a:gd name="T51" fmla="*/ 165 h 450"/>
              <a:gd name="T52" fmla="*/ 1680 w 2730"/>
              <a:gd name="T53" fmla="*/ 195 h 450"/>
              <a:gd name="T54" fmla="*/ 1740 w 2730"/>
              <a:gd name="T55" fmla="*/ 225 h 450"/>
              <a:gd name="T56" fmla="*/ 1800 w 2730"/>
              <a:gd name="T57" fmla="*/ 255 h 450"/>
              <a:gd name="T58" fmla="*/ 1875 w 2730"/>
              <a:gd name="T59" fmla="*/ 285 h 450"/>
              <a:gd name="T60" fmla="*/ 1935 w 2730"/>
              <a:gd name="T61" fmla="*/ 315 h 450"/>
              <a:gd name="T62" fmla="*/ 1995 w 2730"/>
              <a:gd name="T63" fmla="*/ 345 h 450"/>
              <a:gd name="T64" fmla="*/ 2055 w 2730"/>
              <a:gd name="T65" fmla="*/ 375 h 450"/>
              <a:gd name="T66" fmla="*/ 2130 w 2730"/>
              <a:gd name="T67" fmla="*/ 405 h 450"/>
              <a:gd name="T68" fmla="*/ 2190 w 2730"/>
              <a:gd name="T69" fmla="*/ 420 h 450"/>
              <a:gd name="T70" fmla="*/ 2250 w 2730"/>
              <a:gd name="T71" fmla="*/ 435 h 450"/>
              <a:gd name="T72" fmla="*/ 2310 w 2730"/>
              <a:gd name="T73" fmla="*/ 450 h 450"/>
              <a:gd name="T74" fmla="*/ 2385 w 2730"/>
              <a:gd name="T75" fmla="*/ 450 h 450"/>
              <a:gd name="T76" fmla="*/ 2445 w 2730"/>
              <a:gd name="T77" fmla="*/ 450 h 450"/>
              <a:gd name="T78" fmla="*/ 2505 w 2730"/>
              <a:gd name="T79" fmla="*/ 450 h 450"/>
              <a:gd name="T80" fmla="*/ 2565 w 2730"/>
              <a:gd name="T81" fmla="*/ 450 h 450"/>
              <a:gd name="T82" fmla="*/ 2625 w 2730"/>
              <a:gd name="T83" fmla="*/ 435 h 450"/>
              <a:gd name="T84" fmla="*/ 2700 w 2730"/>
              <a:gd name="T85" fmla="*/ 42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30" h="450">
                <a:moveTo>
                  <a:pt x="0" y="375"/>
                </a:moveTo>
                <a:lnTo>
                  <a:pt x="30" y="375"/>
                </a:lnTo>
                <a:lnTo>
                  <a:pt x="60" y="360"/>
                </a:lnTo>
                <a:lnTo>
                  <a:pt x="90" y="345"/>
                </a:lnTo>
                <a:lnTo>
                  <a:pt x="120" y="330"/>
                </a:lnTo>
                <a:lnTo>
                  <a:pt x="150" y="315"/>
                </a:lnTo>
                <a:lnTo>
                  <a:pt x="180" y="300"/>
                </a:lnTo>
                <a:lnTo>
                  <a:pt x="210" y="285"/>
                </a:lnTo>
                <a:lnTo>
                  <a:pt x="240" y="270"/>
                </a:lnTo>
                <a:lnTo>
                  <a:pt x="285" y="255"/>
                </a:lnTo>
                <a:lnTo>
                  <a:pt x="315" y="240"/>
                </a:lnTo>
                <a:lnTo>
                  <a:pt x="345" y="210"/>
                </a:lnTo>
                <a:lnTo>
                  <a:pt x="375" y="195"/>
                </a:lnTo>
                <a:lnTo>
                  <a:pt x="405" y="180"/>
                </a:lnTo>
                <a:lnTo>
                  <a:pt x="435" y="165"/>
                </a:lnTo>
                <a:lnTo>
                  <a:pt x="465" y="150"/>
                </a:lnTo>
                <a:lnTo>
                  <a:pt x="495" y="135"/>
                </a:lnTo>
                <a:lnTo>
                  <a:pt x="540" y="120"/>
                </a:lnTo>
                <a:lnTo>
                  <a:pt x="570" y="105"/>
                </a:lnTo>
                <a:lnTo>
                  <a:pt x="600" y="90"/>
                </a:lnTo>
                <a:lnTo>
                  <a:pt x="630" y="75"/>
                </a:lnTo>
                <a:lnTo>
                  <a:pt x="660" y="75"/>
                </a:lnTo>
                <a:lnTo>
                  <a:pt x="690" y="60"/>
                </a:lnTo>
                <a:lnTo>
                  <a:pt x="720" y="45"/>
                </a:lnTo>
                <a:lnTo>
                  <a:pt x="750" y="30"/>
                </a:lnTo>
                <a:lnTo>
                  <a:pt x="795" y="30"/>
                </a:lnTo>
                <a:lnTo>
                  <a:pt x="825" y="15"/>
                </a:lnTo>
                <a:lnTo>
                  <a:pt x="855" y="15"/>
                </a:lnTo>
                <a:lnTo>
                  <a:pt x="885" y="15"/>
                </a:lnTo>
                <a:lnTo>
                  <a:pt x="915" y="0"/>
                </a:lnTo>
                <a:lnTo>
                  <a:pt x="945" y="0"/>
                </a:lnTo>
                <a:lnTo>
                  <a:pt x="975" y="0"/>
                </a:lnTo>
                <a:lnTo>
                  <a:pt x="1005" y="0"/>
                </a:lnTo>
                <a:lnTo>
                  <a:pt x="1035" y="0"/>
                </a:lnTo>
                <a:lnTo>
                  <a:pt x="1080" y="0"/>
                </a:lnTo>
                <a:lnTo>
                  <a:pt x="1110" y="0"/>
                </a:lnTo>
                <a:lnTo>
                  <a:pt x="1140" y="0"/>
                </a:lnTo>
                <a:lnTo>
                  <a:pt x="1170" y="0"/>
                </a:lnTo>
                <a:lnTo>
                  <a:pt x="1200" y="15"/>
                </a:lnTo>
                <a:lnTo>
                  <a:pt x="1230" y="15"/>
                </a:lnTo>
                <a:lnTo>
                  <a:pt x="1260" y="30"/>
                </a:lnTo>
                <a:lnTo>
                  <a:pt x="1290" y="30"/>
                </a:lnTo>
                <a:lnTo>
                  <a:pt x="1335" y="45"/>
                </a:lnTo>
                <a:lnTo>
                  <a:pt x="1365" y="60"/>
                </a:lnTo>
                <a:lnTo>
                  <a:pt x="1395" y="60"/>
                </a:lnTo>
                <a:lnTo>
                  <a:pt x="1425" y="75"/>
                </a:lnTo>
                <a:lnTo>
                  <a:pt x="1455" y="90"/>
                </a:lnTo>
                <a:lnTo>
                  <a:pt x="1485" y="105"/>
                </a:lnTo>
                <a:lnTo>
                  <a:pt x="1515" y="120"/>
                </a:lnTo>
                <a:lnTo>
                  <a:pt x="1545" y="135"/>
                </a:lnTo>
                <a:lnTo>
                  <a:pt x="1590" y="150"/>
                </a:lnTo>
                <a:lnTo>
                  <a:pt x="1620" y="165"/>
                </a:lnTo>
                <a:lnTo>
                  <a:pt x="1650" y="180"/>
                </a:lnTo>
                <a:lnTo>
                  <a:pt x="1680" y="195"/>
                </a:lnTo>
                <a:lnTo>
                  <a:pt x="1710" y="210"/>
                </a:lnTo>
                <a:lnTo>
                  <a:pt x="1740" y="225"/>
                </a:lnTo>
                <a:lnTo>
                  <a:pt x="1770" y="240"/>
                </a:lnTo>
                <a:lnTo>
                  <a:pt x="1800" y="255"/>
                </a:lnTo>
                <a:lnTo>
                  <a:pt x="1830" y="270"/>
                </a:lnTo>
                <a:lnTo>
                  <a:pt x="1875" y="285"/>
                </a:lnTo>
                <a:lnTo>
                  <a:pt x="1905" y="300"/>
                </a:lnTo>
                <a:lnTo>
                  <a:pt x="1935" y="315"/>
                </a:lnTo>
                <a:lnTo>
                  <a:pt x="1965" y="330"/>
                </a:lnTo>
                <a:lnTo>
                  <a:pt x="1995" y="345"/>
                </a:lnTo>
                <a:lnTo>
                  <a:pt x="2025" y="360"/>
                </a:lnTo>
                <a:lnTo>
                  <a:pt x="2055" y="375"/>
                </a:lnTo>
                <a:lnTo>
                  <a:pt x="2085" y="390"/>
                </a:lnTo>
                <a:lnTo>
                  <a:pt x="2130" y="405"/>
                </a:lnTo>
                <a:lnTo>
                  <a:pt x="2160" y="405"/>
                </a:lnTo>
                <a:lnTo>
                  <a:pt x="2190" y="420"/>
                </a:lnTo>
                <a:lnTo>
                  <a:pt x="2220" y="420"/>
                </a:lnTo>
                <a:lnTo>
                  <a:pt x="2250" y="435"/>
                </a:lnTo>
                <a:lnTo>
                  <a:pt x="2280" y="435"/>
                </a:lnTo>
                <a:lnTo>
                  <a:pt x="2310" y="450"/>
                </a:lnTo>
                <a:lnTo>
                  <a:pt x="2340" y="450"/>
                </a:lnTo>
                <a:lnTo>
                  <a:pt x="2385" y="450"/>
                </a:lnTo>
                <a:lnTo>
                  <a:pt x="2415" y="450"/>
                </a:lnTo>
                <a:lnTo>
                  <a:pt x="2445" y="450"/>
                </a:lnTo>
                <a:lnTo>
                  <a:pt x="2475" y="450"/>
                </a:lnTo>
                <a:lnTo>
                  <a:pt x="2505" y="450"/>
                </a:lnTo>
                <a:lnTo>
                  <a:pt x="2535" y="450"/>
                </a:lnTo>
                <a:lnTo>
                  <a:pt x="2565" y="450"/>
                </a:lnTo>
                <a:lnTo>
                  <a:pt x="2595" y="435"/>
                </a:lnTo>
                <a:lnTo>
                  <a:pt x="2625" y="435"/>
                </a:lnTo>
                <a:lnTo>
                  <a:pt x="2670" y="420"/>
                </a:lnTo>
                <a:lnTo>
                  <a:pt x="2700" y="420"/>
                </a:lnTo>
                <a:lnTo>
                  <a:pt x="2730" y="405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33"/>
          <p:cNvSpPr>
            <a:spLocks/>
          </p:cNvSpPr>
          <p:nvPr/>
        </p:nvSpPr>
        <p:spPr bwMode="auto">
          <a:xfrm>
            <a:off x="8236211" y="4036016"/>
            <a:ext cx="1733776" cy="247675"/>
          </a:xfrm>
          <a:custGeom>
            <a:avLst/>
            <a:gdLst>
              <a:gd name="T0" fmla="*/ 30 w 2730"/>
              <a:gd name="T1" fmla="*/ 120 h 390"/>
              <a:gd name="T2" fmla="*/ 90 w 2730"/>
              <a:gd name="T3" fmla="*/ 75 h 390"/>
              <a:gd name="T4" fmla="*/ 150 w 2730"/>
              <a:gd name="T5" fmla="*/ 45 h 390"/>
              <a:gd name="T6" fmla="*/ 210 w 2730"/>
              <a:gd name="T7" fmla="*/ 15 h 390"/>
              <a:gd name="T8" fmla="*/ 285 w 2730"/>
              <a:gd name="T9" fmla="*/ 0 h 390"/>
              <a:gd name="T10" fmla="*/ 345 w 2730"/>
              <a:gd name="T11" fmla="*/ 0 h 390"/>
              <a:gd name="T12" fmla="*/ 405 w 2730"/>
              <a:gd name="T13" fmla="*/ 30 h 390"/>
              <a:gd name="T14" fmla="*/ 465 w 2730"/>
              <a:gd name="T15" fmla="*/ 60 h 390"/>
              <a:gd name="T16" fmla="*/ 540 w 2730"/>
              <a:gd name="T17" fmla="*/ 105 h 390"/>
              <a:gd name="T18" fmla="*/ 600 w 2730"/>
              <a:gd name="T19" fmla="*/ 150 h 390"/>
              <a:gd name="T20" fmla="*/ 660 w 2730"/>
              <a:gd name="T21" fmla="*/ 210 h 390"/>
              <a:gd name="T22" fmla="*/ 720 w 2730"/>
              <a:gd name="T23" fmla="*/ 255 h 390"/>
              <a:gd name="T24" fmla="*/ 795 w 2730"/>
              <a:gd name="T25" fmla="*/ 300 h 390"/>
              <a:gd name="T26" fmla="*/ 855 w 2730"/>
              <a:gd name="T27" fmla="*/ 345 h 390"/>
              <a:gd name="T28" fmla="*/ 915 w 2730"/>
              <a:gd name="T29" fmla="*/ 375 h 390"/>
              <a:gd name="T30" fmla="*/ 975 w 2730"/>
              <a:gd name="T31" fmla="*/ 390 h 390"/>
              <a:gd name="T32" fmla="*/ 1035 w 2730"/>
              <a:gd name="T33" fmla="*/ 390 h 390"/>
              <a:gd name="T34" fmla="*/ 1110 w 2730"/>
              <a:gd name="T35" fmla="*/ 360 h 390"/>
              <a:gd name="T36" fmla="*/ 1170 w 2730"/>
              <a:gd name="T37" fmla="*/ 330 h 390"/>
              <a:gd name="T38" fmla="*/ 1230 w 2730"/>
              <a:gd name="T39" fmla="*/ 300 h 390"/>
              <a:gd name="T40" fmla="*/ 1290 w 2730"/>
              <a:gd name="T41" fmla="*/ 240 h 390"/>
              <a:gd name="T42" fmla="*/ 1365 w 2730"/>
              <a:gd name="T43" fmla="*/ 195 h 390"/>
              <a:gd name="T44" fmla="*/ 1425 w 2730"/>
              <a:gd name="T45" fmla="*/ 135 h 390"/>
              <a:gd name="T46" fmla="*/ 1485 w 2730"/>
              <a:gd name="T47" fmla="*/ 90 h 390"/>
              <a:gd name="T48" fmla="*/ 1545 w 2730"/>
              <a:gd name="T49" fmla="*/ 45 h 390"/>
              <a:gd name="T50" fmla="*/ 1620 w 2730"/>
              <a:gd name="T51" fmla="*/ 15 h 390"/>
              <a:gd name="T52" fmla="*/ 1680 w 2730"/>
              <a:gd name="T53" fmla="*/ 0 h 390"/>
              <a:gd name="T54" fmla="*/ 1740 w 2730"/>
              <a:gd name="T55" fmla="*/ 0 h 390"/>
              <a:gd name="T56" fmla="*/ 1800 w 2730"/>
              <a:gd name="T57" fmla="*/ 15 h 390"/>
              <a:gd name="T58" fmla="*/ 1875 w 2730"/>
              <a:gd name="T59" fmla="*/ 45 h 390"/>
              <a:gd name="T60" fmla="*/ 1935 w 2730"/>
              <a:gd name="T61" fmla="*/ 90 h 390"/>
              <a:gd name="T62" fmla="*/ 1995 w 2730"/>
              <a:gd name="T63" fmla="*/ 135 h 390"/>
              <a:gd name="T64" fmla="*/ 2055 w 2730"/>
              <a:gd name="T65" fmla="*/ 195 h 390"/>
              <a:gd name="T66" fmla="*/ 2130 w 2730"/>
              <a:gd name="T67" fmla="*/ 255 h 390"/>
              <a:gd name="T68" fmla="*/ 2190 w 2730"/>
              <a:gd name="T69" fmla="*/ 300 h 390"/>
              <a:gd name="T70" fmla="*/ 2250 w 2730"/>
              <a:gd name="T71" fmla="*/ 345 h 390"/>
              <a:gd name="T72" fmla="*/ 2310 w 2730"/>
              <a:gd name="T73" fmla="*/ 375 h 390"/>
              <a:gd name="T74" fmla="*/ 2385 w 2730"/>
              <a:gd name="T75" fmla="*/ 390 h 390"/>
              <a:gd name="T76" fmla="*/ 2445 w 2730"/>
              <a:gd name="T77" fmla="*/ 390 h 390"/>
              <a:gd name="T78" fmla="*/ 2505 w 2730"/>
              <a:gd name="T79" fmla="*/ 375 h 390"/>
              <a:gd name="T80" fmla="*/ 2565 w 2730"/>
              <a:gd name="T81" fmla="*/ 345 h 390"/>
              <a:gd name="T82" fmla="*/ 2625 w 2730"/>
              <a:gd name="T83" fmla="*/ 300 h 390"/>
              <a:gd name="T84" fmla="*/ 2700 w 2730"/>
              <a:gd name="T85" fmla="*/ 25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30" h="390">
                <a:moveTo>
                  <a:pt x="0" y="150"/>
                </a:moveTo>
                <a:lnTo>
                  <a:pt x="30" y="120"/>
                </a:lnTo>
                <a:lnTo>
                  <a:pt x="60" y="105"/>
                </a:lnTo>
                <a:lnTo>
                  <a:pt x="90" y="75"/>
                </a:lnTo>
                <a:lnTo>
                  <a:pt x="120" y="60"/>
                </a:lnTo>
                <a:lnTo>
                  <a:pt x="150" y="45"/>
                </a:lnTo>
                <a:lnTo>
                  <a:pt x="180" y="30"/>
                </a:lnTo>
                <a:lnTo>
                  <a:pt x="210" y="15"/>
                </a:lnTo>
                <a:lnTo>
                  <a:pt x="240" y="0"/>
                </a:lnTo>
                <a:lnTo>
                  <a:pt x="285" y="0"/>
                </a:lnTo>
                <a:lnTo>
                  <a:pt x="315" y="0"/>
                </a:lnTo>
                <a:lnTo>
                  <a:pt x="345" y="0"/>
                </a:lnTo>
                <a:lnTo>
                  <a:pt x="375" y="15"/>
                </a:lnTo>
                <a:lnTo>
                  <a:pt x="405" y="30"/>
                </a:lnTo>
                <a:lnTo>
                  <a:pt x="435" y="45"/>
                </a:lnTo>
                <a:lnTo>
                  <a:pt x="465" y="60"/>
                </a:lnTo>
                <a:lnTo>
                  <a:pt x="495" y="75"/>
                </a:lnTo>
                <a:lnTo>
                  <a:pt x="540" y="105"/>
                </a:lnTo>
                <a:lnTo>
                  <a:pt x="570" y="120"/>
                </a:lnTo>
                <a:lnTo>
                  <a:pt x="600" y="150"/>
                </a:lnTo>
                <a:lnTo>
                  <a:pt x="630" y="180"/>
                </a:lnTo>
                <a:lnTo>
                  <a:pt x="660" y="210"/>
                </a:lnTo>
                <a:lnTo>
                  <a:pt x="690" y="225"/>
                </a:lnTo>
                <a:lnTo>
                  <a:pt x="720" y="255"/>
                </a:lnTo>
                <a:lnTo>
                  <a:pt x="750" y="285"/>
                </a:lnTo>
                <a:lnTo>
                  <a:pt x="795" y="300"/>
                </a:lnTo>
                <a:lnTo>
                  <a:pt x="825" y="330"/>
                </a:lnTo>
                <a:lnTo>
                  <a:pt x="855" y="345"/>
                </a:lnTo>
                <a:lnTo>
                  <a:pt x="885" y="360"/>
                </a:lnTo>
                <a:lnTo>
                  <a:pt x="915" y="375"/>
                </a:lnTo>
                <a:lnTo>
                  <a:pt x="945" y="375"/>
                </a:lnTo>
                <a:lnTo>
                  <a:pt x="975" y="390"/>
                </a:lnTo>
                <a:lnTo>
                  <a:pt x="1005" y="390"/>
                </a:lnTo>
                <a:lnTo>
                  <a:pt x="1035" y="390"/>
                </a:lnTo>
                <a:lnTo>
                  <a:pt x="1080" y="375"/>
                </a:lnTo>
                <a:lnTo>
                  <a:pt x="1110" y="360"/>
                </a:lnTo>
                <a:lnTo>
                  <a:pt x="1140" y="360"/>
                </a:lnTo>
                <a:lnTo>
                  <a:pt x="1170" y="330"/>
                </a:lnTo>
                <a:lnTo>
                  <a:pt x="1200" y="315"/>
                </a:lnTo>
                <a:lnTo>
                  <a:pt x="1230" y="300"/>
                </a:lnTo>
                <a:lnTo>
                  <a:pt x="1260" y="270"/>
                </a:lnTo>
                <a:lnTo>
                  <a:pt x="1290" y="240"/>
                </a:lnTo>
                <a:lnTo>
                  <a:pt x="1335" y="210"/>
                </a:lnTo>
                <a:lnTo>
                  <a:pt x="1365" y="195"/>
                </a:lnTo>
                <a:lnTo>
                  <a:pt x="1395" y="165"/>
                </a:lnTo>
                <a:lnTo>
                  <a:pt x="1425" y="135"/>
                </a:lnTo>
                <a:lnTo>
                  <a:pt x="1455" y="105"/>
                </a:lnTo>
                <a:lnTo>
                  <a:pt x="1485" y="90"/>
                </a:lnTo>
                <a:lnTo>
                  <a:pt x="1515" y="60"/>
                </a:lnTo>
                <a:lnTo>
                  <a:pt x="1545" y="45"/>
                </a:lnTo>
                <a:lnTo>
                  <a:pt x="1590" y="30"/>
                </a:lnTo>
                <a:lnTo>
                  <a:pt x="1620" y="15"/>
                </a:lnTo>
                <a:lnTo>
                  <a:pt x="1650" y="15"/>
                </a:lnTo>
                <a:lnTo>
                  <a:pt x="1680" y="0"/>
                </a:lnTo>
                <a:lnTo>
                  <a:pt x="1710" y="0"/>
                </a:lnTo>
                <a:lnTo>
                  <a:pt x="1740" y="0"/>
                </a:lnTo>
                <a:lnTo>
                  <a:pt x="1770" y="15"/>
                </a:lnTo>
                <a:lnTo>
                  <a:pt x="1800" y="15"/>
                </a:lnTo>
                <a:lnTo>
                  <a:pt x="1830" y="30"/>
                </a:lnTo>
                <a:lnTo>
                  <a:pt x="1875" y="45"/>
                </a:lnTo>
                <a:lnTo>
                  <a:pt x="1905" y="75"/>
                </a:lnTo>
                <a:lnTo>
                  <a:pt x="1935" y="90"/>
                </a:lnTo>
                <a:lnTo>
                  <a:pt x="1965" y="120"/>
                </a:lnTo>
                <a:lnTo>
                  <a:pt x="1995" y="135"/>
                </a:lnTo>
                <a:lnTo>
                  <a:pt x="2025" y="165"/>
                </a:lnTo>
                <a:lnTo>
                  <a:pt x="2055" y="195"/>
                </a:lnTo>
                <a:lnTo>
                  <a:pt x="2085" y="225"/>
                </a:lnTo>
                <a:lnTo>
                  <a:pt x="2130" y="255"/>
                </a:lnTo>
                <a:lnTo>
                  <a:pt x="2160" y="270"/>
                </a:lnTo>
                <a:lnTo>
                  <a:pt x="2190" y="300"/>
                </a:lnTo>
                <a:lnTo>
                  <a:pt x="2220" y="315"/>
                </a:lnTo>
                <a:lnTo>
                  <a:pt x="2250" y="345"/>
                </a:lnTo>
                <a:lnTo>
                  <a:pt x="2280" y="360"/>
                </a:lnTo>
                <a:lnTo>
                  <a:pt x="2310" y="375"/>
                </a:lnTo>
                <a:lnTo>
                  <a:pt x="2340" y="375"/>
                </a:lnTo>
                <a:lnTo>
                  <a:pt x="2385" y="390"/>
                </a:lnTo>
                <a:lnTo>
                  <a:pt x="2415" y="390"/>
                </a:lnTo>
                <a:lnTo>
                  <a:pt x="2445" y="390"/>
                </a:lnTo>
                <a:lnTo>
                  <a:pt x="2475" y="375"/>
                </a:lnTo>
                <a:lnTo>
                  <a:pt x="2505" y="375"/>
                </a:lnTo>
                <a:lnTo>
                  <a:pt x="2535" y="360"/>
                </a:lnTo>
                <a:lnTo>
                  <a:pt x="2565" y="345"/>
                </a:lnTo>
                <a:lnTo>
                  <a:pt x="2595" y="330"/>
                </a:lnTo>
                <a:lnTo>
                  <a:pt x="2625" y="300"/>
                </a:lnTo>
                <a:lnTo>
                  <a:pt x="2670" y="285"/>
                </a:lnTo>
                <a:lnTo>
                  <a:pt x="2700" y="255"/>
                </a:lnTo>
                <a:lnTo>
                  <a:pt x="2730" y="225"/>
                </a:lnTo>
              </a:path>
            </a:pathLst>
          </a:custGeom>
          <a:noFill/>
          <a:ln w="28575">
            <a:solidFill>
              <a:srgbClr val="00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5666290" y="4130640"/>
            <a:ext cx="1743302" cy="161941"/>
          </a:xfrm>
          <a:custGeom>
            <a:avLst/>
            <a:gdLst>
              <a:gd name="T0" fmla="*/ 30 w 2745"/>
              <a:gd name="T1" fmla="*/ 120 h 255"/>
              <a:gd name="T2" fmla="*/ 90 w 2745"/>
              <a:gd name="T3" fmla="*/ 90 h 255"/>
              <a:gd name="T4" fmla="*/ 150 w 2745"/>
              <a:gd name="T5" fmla="*/ 60 h 255"/>
              <a:gd name="T6" fmla="*/ 210 w 2745"/>
              <a:gd name="T7" fmla="*/ 45 h 255"/>
              <a:gd name="T8" fmla="*/ 285 w 2745"/>
              <a:gd name="T9" fmla="*/ 30 h 255"/>
              <a:gd name="T10" fmla="*/ 345 w 2745"/>
              <a:gd name="T11" fmla="*/ 15 h 255"/>
              <a:gd name="T12" fmla="*/ 405 w 2745"/>
              <a:gd name="T13" fmla="*/ 0 h 255"/>
              <a:gd name="T14" fmla="*/ 465 w 2745"/>
              <a:gd name="T15" fmla="*/ 0 h 255"/>
              <a:gd name="T16" fmla="*/ 540 w 2745"/>
              <a:gd name="T17" fmla="*/ 15 h 255"/>
              <a:gd name="T18" fmla="*/ 600 w 2745"/>
              <a:gd name="T19" fmla="*/ 15 h 255"/>
              <a:gd name="T20" fmla="*/ 660 w 2745"/>
              <a:gd name="T21" fmla="*/ 30 h 255"/>
              <a:gd name="T22" fmla="*/ 735 w 2745"/>
              <a:gd name="T23" fmla="*/ 45 h 255"/>
              <a:gd name="T24" fmla="*/ 795 w 2745"/>
              <a:gd name="T25" fmla="*/ 60 h 255"/>
              <a:gd name="T26" fmla="*/ 855 w 2745"/>
              <a:gd name="T27" fmla="*/ 60 h 255"/>
              <a:gd name="T28" fmla="*/ 915 w 2745"/>
              <a:gd name="T29" fmla="*/ 75 h 255"/>
              <a:gd name="T30" fmla="*/ 990 w 2745"/>
              <a:gd name="T31" fmla="*/ 75 h 255"/>
              <a:gd name="T32" fmla="*/ 1050 w 2745"/>
              <a:gd name="T33" fmla="*/ 75 h 255"/>
              <a:gd name="T34" fmla="*/ 1110 w 2745"/>
              <a:gd name="T35" fmla="*/ 75 h 255"/>
              <a:gd name="T36" fmla="*/ 1170 w 2745"/>
              <a:gd name="T37" fmla="*/ 60 h 255"/>
              <a:gd name="T38" fmla="*/ 1245 w 2745"/>
              <a:gd name="T39" fmla="*/ 45 h 255"/>
              <a:gd name="T40" fmla="*/ 1305 w 2745"/>
              <a:gd name="T41" fmla="*/ 30 h 255"/>
              <a:gd name="T42" fmla="*/ 1365 w 2745"/>
              <a:gd name="T43" fmla="*/ 15 h 255"/>
              <a:gd name="T44" fmla="*/ 1425 w 2745"/>
              <a:gd name="T45" fmla="*/ 15 h 255"/>
              <a:gd name="T46" fmla="*/ 1500 w 2745"/>
              <a:gd name="T47" fmla="*/ 0 h 255"/>
              <a:gd name="T48" fmla="*/ 1560 w 2745"/>
              <a:gd name="T49" fmla="*/ 0 h 255"/>
              <a:gd name="T50" fmla="*/ 1620 w 2745"/>
              <a:gd name="T51" fmla="*/ 0 h 255"/>
              <a:gd name="T52" fmla="*/ 1680 w 2745"/>
              <a:gd name="T53" fmla="*/ 0 h 255"/>
              <a:gd name="T54" fmla="*/ 1755 w 2745"/>
              <a:gd name="T55" fmla="*/ 15 h 255"/>
              <a:gd name="T56" fmla="*/ 1815 w 2745"/>
              <a:gd name="T57" fmla="*/ 30 h 255"/>
              <a:gd name="T58" fmla="*/ 1875 w 2745"/>
              <a:gd name="T59" fmla="*/ 60 h 255"/>
              <a:gd name="T60" fmla="*/ 1950 w 2745"/>
              <a:gd name="T61" fmla="*/ 90 h 255"/>
              <a:gd name="T62" fmla="*/ 2010 w 2745"/>
              <a:gd name="T63" fmla="*/ 120 h 255"/>
              <a:gd name="T64" fmla="*/ 2070 w 2745"/>
              <a:gd name="T65" fmla="*/ 150 h 255"/>
              <a:gd name="T66" fmla="*/ 2130 w 2745"/>
              <a:gd name="T67" fmla="*/ 180 h 255"/>
              <a:gd name="T68" fmla="*/ 2205 w 2745"/>
              <a:gd name="T69" fmla="*/ 210 h 255"/>
              <a:gd name="T70" fmla="*/ 2265 w 2745"/>
              <a:gd name="T71" fmla="*/ 225 h 255"/>
              <a:gd name="T72" fmla="*/ 2325 w 2745"/>
              <a:gd name="T73" fmla="*/ 255 h 255"/>
              <a:gd name="T74" fmla="*/ 2385 w 2745"/>
              <a:gd name="T75" fmla="*/ 255 h 255"/>
              <a:gd name="T76" fmla="*/ 2460 w 2745"/>
              <a:gd name="T77" fmla="*/ 255 h 255"/>
              <a:gd name="T78" fmla="*/ 2520 w 2745"/>
              <a:gd name="T79" fmla="*/ 255 h 255"/>
              <a:gd name="T80" fmla="*/ 2580 w 2745"/>
              <a:gd name="T81" fmla="*/ 240 h 255"/>
              <a:gd name="T82" fmla="*/ 2640 w 2745"/>
              <a:gd name="T83" fmla="*/ 210 h 255"/>
              <a:gd name="T84" fmla="*/ 2715 w 2745"/>
              <a:gd name="T85" fmla="*/ 19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45" h="255">
                <a:moveTo>
                  <a:pt x="0" y="135"/>
                </a:moveTo>
                <a:lnTo>
                  <a:pt x="30" y="120"/>
                </a:lnTo>
                <a:lnTo>
                  <a:pt x="60" y="105"/>
                </a:lnTo>
                <a:lnTo>
                  <a:pt x="90" y="90"/>
                </a:lnTo>
                <a:lnTo>
                  <a:pt x="120" y="75"/>
                </a:lnTo>
                <a:lnTo>
                  <a:pt x="150" y="60"/>
                </a:lnTo>
                <a:lnTo>
                  <a:pt x="180" y="45"/>
                </a:lnTo>
                <a:lnTo>
                  <a:pt x="210" y="45"/>
                </a:lnTo>
                <a:lnTo>
                  <a:pt x="255" y="30"/>
                </a:lnTo>
                <a:lnTo>
                  <a:pt x="285" y="30"/>
                </a:lnTo>
                <a:lnTo>
                  <a:pt x="315" y="15"/>
                </a:lnTo>
                <a:lnTo>
                  <a:pt x="345" y="15"/>
                </a:lnTo>
                <a:lnTo>
                  <a:pt x="375" y="15"/>
                </a:lnTo>
                <a:lnTo>
                  <a:pt x="405" y="0"/>
                </a:lnTo>
                <a:lnTo>
                  <a:pt x="435" y="0"/>
                </a:lnTo>
                <a:lnTo>
                  <a:pt x="465" y="0"/>
                </a:lnTo>
                <a:lnTo>
                  <a:pt x="510" y="15"/>
                </a:lnTo>
                <a:lnTo>
                  <a:pt x="540" y="15"/>
                </a:lnTo>
                <a:lnTo>
                  <a:pt x="570" y="15"/>
                </a:lnTo>
                <a:lnTo>
                  <a:pt x="600" y="15"/>
                </a:lnTo>
                <a:lnTo>
                  <a:pt x="630" y="30"/>
                </a:lnTo>
                <a:lnTo>
                  <a:pt x="660" y="30"/>
                </a:lnTo>
                <a:lnTo>
                  <a:pt x="690" y="45"/>
                </a:lnTo>
                <a:lnTo>
                  <a:pt x="735" y="45"/>
                </a:lnTo>
                <a:lnTo>
                  <a:pt x="765" y="45"/>
                </a:lnTo>
                <a:lnTo>
                  <a:pt x="795" y="60"/>
                </a:lnTo>
                <a:lnTo>
                  <a:pt x="825" y="60"/>
                </a:lnTo>
                <a:lnTo>
                  <a:pt x="855" y="60"/>
                </a:lnTo>
                <a:lnTo>
                  <a:pt x="885" y="75"/>
                </a:lnTo>
                <a:lnTo>
                  <a:pt x="915" y="75"/>
                </a:lnTo>
                <a:lnTo>
                  <a:pt x="945" y="75"/>
                </a:lnTo>
                <a:lnTo>
                  <a:pt x="990" y="75"/>
                </a:lnTo>
                <a:lnTo>
                  <a:pt x="1020" y="75"/>
                </a:lnTo>
                <a:lnTo>
                  <a:pt x="1050" y="75"/>
                </a:lnTo>
                <a:lnTo>
                  <a:pt x="1080" y="75"/>
                </a:lnTo>
                <a:lnTo>
                  <a:pt x="1110" y="75"/>
                </a:lnTo>
                <a:lnTo>
                  <a:pt x="1140" y="60"/>
                </a:lnTo>
                <a:lnTo>
                  <a:pt x="1170" y="60"/>
                </a:lnTo>
                <a:lnTo>
                  <a:pt x="1200" y="60"/>
                </a:lnTo>
                <a:lnTo>
                  <a:pt x="1245" y="45"/>
                </a:lnTo>
                <a:lnTo>
                  <a:pt x="1275" y="45"/>
                </a:lnTo>
                <a:lnTo>
                  <a:pt x="1305" y="30"/>
                </a:lnTo>
                <a:lnTo>
                  <a:pt x="1335" y="30"/>
                </a:lnTo>
                <a:lnTo>
                  <a:pt x="1365" y="15"/>
                </a:lnTo>
                <a:lnTo>
                  <a:pt x="1395" y="15"/>
                </a:lnTo>
                <a:lnTo>
                  <a:pt x="1425" y="15"/>
                </a:lnTo>
                <a:lnTo>
                  <a:pt x="1470" y="0"/>
                </a:lnTo>
                <a:lnTo>
                  <a:pt x="1500" y="0"/>
                </a:lnTo>
                <a:lnTo>
                  <a:pt x="1530" y="0"/>
                </a:lnTo>
                <a:lnTo>
                  <a:pt x="1560" y="0"/>
                </a:lnTo>
                <a:lnTo>
                  <a:pt x="1590" y="0"/>
                </a:lnTo>
                <a:lnTo>
                  <a:pt x="1620" y="0"/>
                </a:lnTo>
                <a:lnTo>
                  <a:pt x="1650" y="0"/>
                </a:lnTo>
                <a:lnTo>
                  <a:pt x="1680" y="0"/>
                </a:lnTo>
                <a:lnTo>
                  <a:pt x="1725" y="15"/>
                </a:lnTo>
                <a:lnTo>
                  <a:pt x="1755" y="15"/>
                </a:lnTo>
                <a:lnTo>
                  <a:pt x="1785" y="30"/>
                </a:lnTo>
                <a:lnTo>
                  <a:pt x="1815" y="30"/>
                </a:lnTo>
                <a:lnTo>
                  <a:pt x="1845" y="45"/>
                </a:lnTo>
                <a:lnTo>
                  <a:pt x="1875" y="60"/>
                </a:lnTo>
                <a:lnTo>
                  <a:pt x="1905" y="75"/>
                </a:lnTo>
                <a:lnTo>
                  <a:pt x="1950" y="90"/>
                </a:lnTo>
                <a:lnTo>
                  <a:pt x="1980" y="105"/>
                </a:lnTo>
                <a:lnTo>
                  <a:pt x="2010" y="120"/>
                </a:lnTo>
                <a:lnTo>
                  <a:pt x="2040" y="135"/>
                </a:lnTo>
                <a:lnTo>
                  <a:pt x="2070" y="150"/>
                </a:lnTo>
                <a:lnTo>
                  <a:pt x="2100" y="165"/>
                </a:lnTo>
                <a:lnTo>
                  <a:pt x="2130" y="180"/>
                </a:lnTo>
                <a:lnTo>
                  <a:pt x="2160" y="195"/>
                </a:lnTo>
                <a:lnTo>
                  <a:pt x="2205" y="210"/>
                </a:lnTo>
                <a:lnTo>
                  <a:pt x="2235" y="225"/>
                </a:lnTo>
                <a:lnTo>
                  <a:pt x="2265" y="225"/>
                </a:lnTo>
                <a:lnTo>
                  <a:pt x="2295" y="240"/>
                </a:lnTo>
                <a:lnTo>
                  <a:pt x="2325" y="255"/>
                </a:lnTo>
                <a:lnTo>
                  <a:pt x="2355" y="255"/>
                </a:lnTo>
                <a:lnTo>
                  <a:pt x="2385" y="255"/>
                </a:lnTo>
                <a:lnTo>
                  <a:pt x="2415" y="255"/>
                </a:lnTo>
                <a:lnTo>
                  <a:pt x="2460" y="255"/>
                </a:lnTo>
                <a:lnTo>
                  <a:pt x="2490" y="255"/>
                </a:lnTo>
                <a:lnTo>
                  <a:pt x="2520" y="255"/>
                </a:lnTo>
                <a:lnTo>
                  <a:pt x="2550" y="240"/>
                </a:lnTo>
                <a:lnTo>
                  <a:pt x="2580" y="240"/>
                </a:lnTo>
                <a:lnTo>
                  <a:pt x="2610" y="225"/>
                </a:lnTo>
                <a:lnTo>
                  <a:pt x="2640" y="210"/>
                </a:lnTo>
                <a:lnTo>
                  <a:pt x="2685" y="210"/>
                </a:lnTo>
                <a:lnTo>
                  <a:pt x="2715" y="195"/>
                </a:lnTo>
                <a:lnTo>
                  <a:pt x="2745" y="18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8236211" y="4920660"/>
            <a:ext cx="1733776" cy="285779"/>
          </a:xfrm>
          <a:custGeom>
            <a:avLst/>
            <a:gdLst>
              <a:gd name="T0" fmla="*/ 30 w 2730"/>
              <a:gd name="T1" fmla="*/ 375 h 450"/>
              <a:gd name="T2" fmla="*/ 90 w 2730"/>
              <a:gd name="T3" fmla="*/ 345 h 450"/>
              <a:gd name="T4" fmla="*/ 150 w 2730"/>
              <a:gd name="T5" fmla="*/ 315 h 450"/>
              <a:gd name="T6" fmla="*/ 210 w 2730"/>
              <a:gd name="T7" fmla="*/ 285 h 450"/>
              <a:gd name="T8" fmla="*/ 285 w 2730"/>
              <a:gd name="T9" fmla="*/ 255 h 450"/>
              <a:gd name="T10" fmla="*/ 345 w 2730"/>
              <a:gd name="T11" fmla="*/ 210 h 450"/>
              <a:gd name="T12" fmla="*/ 405 w 2730"/>
              <a:gd name="T13" fmla="*/ 180 h 450"/>
              <a:gd name="T14" fmla="*/ 465 w 2730"/>
              <a:gd name="T15" fmla="*/ 150 h 450"/>
              <a:gd name="T16" fmla="*/ 540 w 2730"/>
              <a:gd name="T17" fmla="*/ 120 h 450"/>
              <a:gd name="T18" fmla="*/ 600 w 2730"/>
              <a:gd name="T19" fmla="*/ 90 h 450"/>
              <a:gd name="T20" fmla="*/ 660 w 2730"/>
              <a:gd name="T21" fmla="*/ 75 h 450"/>
              <a:gd name="T22" fmla="*/ 720 w 2730"/>
              <a:gd name="T23" fmla="*/ 45 h 450"/>
              <a:gd name="T24" fmla="*/ 795 w 2730"/>
              <a:gd name="T25" fmla="*/ 30 h 450"/>
              <a:gd name="T26" fmla="*/ 855 w 2730"/>
              <a:gd name="T27" fmla="*/ 15 h 450"/>
              <a:gd name="T28" fmla="*/ 915 w 2730"/>
              <a:gd name="T29" fmla="*/ 0 h 450"/>
              <a:gd name="T30" fmla="*/ 975 w 2730"/>
              <a:gd name="T31" fmla="*/ 0 h 450"/>
              <a:gd name="T32" fmla="*/ 1035 w 2730"/>
              <a:gd name="T33" fmla="*/ 0 h 450"/>
              <a:gd name="T34" fmla="*/ 1110 w 2730"/>
              <a:gd name="T35" fmla="*/ 0 h 450"/>
              <a:gd name="T36" fmla="*/ 1170 w 2730"/>
              <a:gd name="T37" fmla="*/ 0 h 450"/>
              <a:gd name="T38" fmla="*/ 1230 w 2730"/>
              <a:gd name="T39" fmla="*/ 15 h 450"/>
              <a:gd name="T40" fmla="*/ 1290 w 2730"/>
              <a:gd name="T41" fmla="*/ 30 h 450"/>
              <a:gd name="T42" fmla="*/ 1365 w 2730"/>
              <a:gd name="T43" fmla="*/ 60 h 450"/>
              <a:gd name="T44" fmla="*/ 1425 w 2730"/>
              <a:gd name="T45" fmla="*/ 75 h 450"/>
              <a:gd name="T46" fmla="*/ 1485 w 2730"/>
              <a:gd name="T47" fmla="*/ 105 h 450"/>
              <a:gd name="T48" fmla="*/ 1545 w 2730"/>
              <a:gd name="T49" fmla="*/ 135 h 450"/>
              <a:gd name="T50" fmla="*/ 1620 w 2730"/>
              <a:gd name="T51" fmla="*/ 165 h 450"/>
              <a:gd name="T52" fmla="*/ 1680 w 2730"/>
              <a:gd name="T53" fmla="*/ 195 h 450"/>
              <a:gd name="T54" fmla="*/ 1740 w 2730"/>
              <a:gd name="T55" fmla="*/ 225 h 450"/>
              <a:gd name="T56" fmla="*/ 1800 w 2730"/>
              <a:gd name="T57" fmla="*/ 255 h 450"/>
              <a:gd name="T58" fmla="*/ 1875 w 2730"/>
              <a:gd name="T59" fmla="*/ 285 h 450"/>
              <a:gd name="T60" fmla="*/ 1935 w 2730"/>
              <a:gd name="T61" fmla="*/ 315 h 450"/>
              <a:gd name="T62" fmla="*/ 1995 w 2730"/>
              <a:gd name="T63" fmla="*/ 345 h 450"/>
              <a:gd name="T64" fmla="*/ 2055 w 2730"/>
              <a:gd name="T65" fmla="*/ 375 h 450"/>
              <a:gd name="T66" fmla="*/ 2130 w 2730"/>
              <a:gd name="T67" fmla="*/ 405 h 450"/>
              <a:gd name="T68" fmla="*/ 2190 w 2730"/>
              <a:gd name="T69" fmla="*/ 420 h 450"/>
              <a:gd name="T70" fmla="*/ 2250 w 2730"/>
              <a:gd name="T71" fmla="*/ 435 h 450"/>
              <a:gd name="T72" fmla="*/ 2310 w 2730"/>
              <a:gd name="T73" fmla="*/ 450 h 450"/>
              <a:gd name="T74" fmla="*/ 2385 w 2730"/>
              <a:gd name="T75" fmla="*/ 450 h 450"/>
              <a:gd name="T76" fmla="*/ 2445 w 2730"/>
              <a:gd name="T77" fmla="*/ 450 h 450"/>
              <a:gd name="T78" fmla="*/ 2505 w 2730"/>
              <a:gd name="T79" fmla="*/ 450 h 450"/>
              <a:gd name="T80" fmla="*/ 2565 w 2730"/>
              <a:gd name="T81" fmla="*/ 450 h 450"/>
              <a:gd name="T82" fmla="*/ 2625 w 2730"/>
              <a:gd name="T83" fmla="*/ 435 h 450"/>
              <a:gd name="T84" fmla="*/ 2700 w 2730"/>
              <a:gd name="T85" fmla="*/ 42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30" h="450">
                <a:moveTo>
                  <a:pt x="0" y="375"/>
                </a:moveTo>
                <a:lnTo>
                  <a:pt x="30" y="375"/>
                </a:lnTo>
                <a:lnTo>
                  <a:pt x="60" y="360"/>
                </a:lnTo>
                <a:lnTo>
                  <a:pt x="90" y="345"/>
                </a:lnTo>
                <a:lnTo>
                  <a:pt x="120" y="330"/>
                </a:lnTo>
                <a:lnTo>
                  <a:pt x="150" y="315"/>
                </a:lnTo>
                <a:lnTo>
                  <a:pt x="180" y="300"/>
                </a:lnTo>
                <a:lnTo>
                  <a:pt x="210" y="285"/>
                </a:lnTo>
                <a:lnTo>
                  <a:pt x="240" y="270"/>
                </a:lnTo>
                <a:lnTo>
                  <a:pt x="285" y="255"/>
                </a:lnTo>
                <a:lnTo>
                  <a:pt x="315" y="240"/>
                </a:lnTo>
                <a:lnTo>
                  <a:pt x="345" y="210"/>
                </a:lnTo>
                <a:lnTo>
                  <a:pt x="375" y="195"/>
                </a:lnTo>
                <a:lnTo>
                  <a:pt x="405" y="180"/>
                </a:lnTo>
                <a:lnTo>
                  <a:pt x="435" y="165"/>
                </a:lnTo>
                <a:lnTo>
                  <a:pt x="465" y="150"/>
                </a:lnTo>
                <a:lnTo>
                  <a:pt x="495" y="135"/>
                </a:lnTo>
                <a:lnTo>
                  <a:pt x="540" y="120"/>
                </a:lnTo>
                <a:lnTo>
                  <a:pt x="570" y="105"/>
                </a:lnTo>
                <a:lnTo>
                  <a:pt x="600" y="90"/>
                </a:lnTo>
                <a:lnTo>
                  <a:pt x="630" y="75"/>
                </a:lnTo>
                <a:lnTo>
                  <a:pt x="660" y="75"/>
                </a:lnTo>
                <a:lnTo>
                  <a:pt x="690" y="60"/>
                </a:lnTo>
                <a:lnTo>
                  <a:pt x="720" y="45"/>
                </a:lnTo>
                <a:lnTo>
                  <a:pt x="750" y="30"/>
                </a:lnTo>
                <a:lnTo>
                  <a:pt x="795" y="30"/>
                </a:lnTo>
                <a:lnTo>
                  <a:pt x="825" y="15"/>
                </a:lnTo>
                <a:lnTo>
                  <a:pt x="855" y="15"/>
                </a:lnTo>
                <a:lnTo>
                  <a:pt x="885" y="15"/>
                </a:lnTo>
                <a:lnTo>
                  <a:pt x="915" y="0"/>
                </a:lnTo>
                <a:lnTo>
                  <a:pt x="945" y="0"/>
                </a:lnTo>
                <a:lnTo>
                  <a:pt x="975" y="0"/>
                </a:lnTo>
                <a:lnTo>
                  <a:pt x="1005" y="0"/>
                </a:lnTo>
                <a:lnTo>
                  <a:pt x="1035" y="0"/>
                </a:lnTo>
                <a:lnTo>
                  <a:pt x="1080" y="0"/>
                </a:lnTo>
                <a:lnTo>
                  <a:pt x="1110" y="0"/>
                </a:lnTo>
                <a:lnTo>
                  <a:pt x="1140" y="0"/>
                </a:lnTo>
                <a:lnTo>
                  <a:pt x="1170" y="0"/>
                </a:lnTo>
                <a:lnTo>
                  <a:pt x="1200" y="15"/>
                </a:lnTo>
                <a:lnTo>
                  <a:pt x="1230" y="15"/>
                </a:lnTo>
                <a:lnTo>
                  <a:pt x="1260" y="30"/>
                </a:lnTo>
                <a:lnTo>
                  <a:pt x="1290" y="30"/>
                </a:lnTo>
                <a:lnTo>
                  <a:pt x="1335" y="45"/>
                </a:lnTo>
                <a:lnTo>
                  <a:pt x="1365" y="60"/>
                </a:lnTo>
                <a:lnTo>
                  <a:pt x="1395" y="60"/>
                </a:lnTo>
                <a:lnTo>
                  <a:pt x="1425" y="75"/>
                </a:lnTo>
                <a:lnTo>
                  <a:pt x="1455" y="90"/>
                </a:lnTo>
                <a:lnTo>
                  <a:pt x="1485" y="105"/>
                </a:lnTo>
                <a:lnTo>
                  <a:pt x="1515" y="120"/>
                </a:lnTo>
                <a:lnTo>
                  <a:pt x="1545" y="135"/>
                </a:lnTo>
                <a:lnTo>
                  <a:pt x="1590" y="150"/>
                </a:lnTo>
                <a:lnTo>
                  <a:pt x="1620" y="165"/>
                </a:lnTo>
                <a:lnTo>
                  <a:pt x="1650" y="180"/>
                </a:lnTo>
                <a:lnTo>
                  <a:pt x="1680" y="195"/>
                </a:lnTo>
                <a:lnTo>
                  <a:pt x="1710" y="210"/>
                </a:lnTo>
                <a:lnTo>
                  <a:pt x="1740" y="225"/>
                </a:lnTo>
                <a:lnTo>
                  <a:pt x="1770" y="240"/>
                </a:lnTo>
                <a:lnTo>
                  <a:pt x="1800" y="255"/>
                </a:lnTo>
                <a:lnTo>
                  <a:pt x="1830" y="270"/>
                </a:lnTo>
                <a:lnTo>
                  <a:pt x="1875" y="285"/>
                </a:lnTo>
                <a:lnTo>
                  <a:pt x="1905" y="300"/>
                </a:lnTo>
                <a:lnTo>
                  <a:pt x="1935" y="315"/>
                </a:lnTo>
                <a:lnTo>
                  <a:pt x="1965" y="330"/>
                </a:lnTo>
                <a:lnTo>
                  <a:pt x="1995" y="345"/>
                </a:lnTo>
                <a:lnTo>
                  <a:pt x="2025" y="360"/>
                </a:lnTo>
                <a:lnTo>
                  <a:pt x="2055" y="375"/>
                </a:lnTo>
                <a:lnTo>
                  <a:pt x="2085" y="390"/>
                </a:lnTo>
                <a:lnTo>
                  <a:pt x="2130" y="405"/>
                </a:lnTo>
                <a:lnTo>
                  <a:pt x="2160" y="405"/>
                </a:lnTo>
                <a:lnTo>
                  <a:pt x="2190" y="420"/>
                </a:lnTo>
                <a:lnTo>
                  <a:pt x="2220" y="420"/>
                </a:lnTo>
                <a:lnTo>
                  <a:pt x="2250" y="435"/>
                </a:lnTo>
                <a:lnTo>
                  <a:pt x="2280" y="435"/>
                </a:lnTo>
                <a:lnTo>
                  <a:pt x="2310" y="450"/>
                </a:lnTo>
                <a:lnTo>
                  <a:pt x="2340" y="450"/>
                </a:lnTo>
                <a:lnTo>
                  <a:pt x="2385" y="450"/>
                </a:lnTo>
                <a:lnTo>
                  <a:pt x="2415" y="450"/>
                </a:lnTo>
                <a:lnTo>
                  <a:pt x="2445" y="450"/>
                </a:lnTo>
                <a:lnTo>
                  <a:pt x="2475" y="450"/>
                </a:lnTo>
                <a:lnTo>
                  <a:pt x="2505" y="450"/>
                </a:lnTo>
                <a:lnTo>
                  <a:pt x="2535" y="450"/>
                </a:lnTo>
                <a:lnTo>
                  <a:pt x="2565" y="450"/>
                </a:lnTo>
                <a:lnTo>
                  <a:pt x="2595" y="435"/>
                </a:lnTo>
                <a:lnTo>
                  <a:pt x="2625" y="435"/>
                </a:lnTo>
                <a:lnTo>
                  <a:pt x="2670" y="420"/>
                </a:lnTo>
                <a:lnTo>
                  <a:pt x="2700" y="420"/>
                </a:lnTo>
                <a:lnTo>
                  <a:pt x="2730" y="405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30"/>
          <p:cNvSpPr>
            <a:spLocks/>
          </p:cNvSpPr>
          <p:nvPr/>
        </p:nvSpPr>
        <p:spPr bwMode="auto">
          <a:xfrm>
            <a:off x="8236211" y="4939712"/>
            <a:ext cx="1733776" cy="247675"/>
          </a:xfrm>
          <a:custGeom>
            <a:avLst/>
            <a:gdLst>
              <a:gd name="T0" fmla="*/ 30 w 2730"/>
              <a:gd name="T1" fmla="*/ 120 h 390"/>
              <a:gd name="T2" fmla="*/ 90 w 2730"/>
              <a:gd name="T3" fmla="*/ 75 h 390"/>
              <a:gd name="T4" fmla="*/ 150 w 2730"/>
              <a:gd name="T5" fmla="*/ 45 h 390"/>
              <a:gd name="T6" fmla="*/ 210 w 2730"/>
              <a:gd name="T7" fmla="*/ 15 h 390"/>
              <a:gd name="T8" fmla="*/ 285 w 2730"/>
              <a:gd name="T9" fmla="*/ 0 h 390"/>
              <a:gd name="T10" fmla="*/ 345 w 2730"/>
              <a:gd name="T11" fmla="*/ 0 h 390"/>
              <a:gd name="T12" fmla="*/ 405 w 2730"/>
              <a:gd name="T13" fmla="*/ 30 h 390"/>
              <a:gd name="T14" fmla="*/ 465 w 2730"/>
              <a:gd name="T15" fmla="*/ 60 h 390"/>
              <a:gd name="T16" fmla="*/ 540 w 2730"/>
              <a:gd name="T17" fmla="*/ 105 h 390"/>
              <a:gd name="T18" fmla="*/ 600 w 2730"/>
              <a:gd name="T19" fmla="*/ 150 h 390"/>
              <a:gd name="T20" fmla="*/ 660 w 2730"/>
              <a:gd name="T21" fmla="*/ 210 h 390"/>
              <a:gd name="T22" fmla="*/ 720 w 2730"/>
              <a:gd name="T23" fmla="*/ 255 h 390"/>
              <a:gd name="T24" fmla="*/ 795 w 2730"/>
              <a:gd name="T25" fmla="*/ 300 h 390"/>
              <a:gd name="T26" fmla="*/ 855 w 2730"/>
              <a:gd name="T27" fmla="*/ 345 h 390"/>
              <a:gd name="T28" fmla="*/ 915 w 2730"/>
              <a:gd name="T29" fmla="*/ 375 h 390"/>
              <a:gd name="T30" fmla="*/ 975 w 2730"/>
              <a:gd name="T31" fmla="*/ 390 h 390"/>
              <a:gd name="T32" fmla="*/ 1035 w 2730"/>
              <a:gd name="T33" fmla="*/ 390 h 390"/>
              <a:gd name="T34" fmla="*/ 1110 w 2730"/>
              <a:gd name="T35" fmla="*/ 360 h 390"/>
              <a:gd name="T36" fmla="*/ 1170 w 2730"/>
              <a:gd name="T37" fmla="*/ 330 h 390"/>
              <a:gd name="T38" fmla="*/ 1230 w 2730"/>
              <a:gd name="T39" fmla="*/ 300 h 390"/>
              <a:gd name="T40" fmla="*/ 1290 w 2730"/>
              <a:gd name="T41" fmla="*/ 240 h 390"/>
              <a:gd name="T42" fmla="*/ 1365 w 2730"/>
              <a:gd name="T43" fmla="*/ 195 h 390"/>
              <a:gd name="T44" fmla="*/ 1425 w 2730"/>
              <a:gd name="T45" fmla="*/ 135 h 390"/>
              <a:gd name="T46" fmla="*/ 1485 w 2730"/>
              <a:gd name="T47" fmla="*/ 90 h 390"/>
              <a:gd name="T48" fmla="*/ 1545 w 2730"/>
              <a:gd name="T49" fmla="*/ 45 h 390"/>
              <a:gd name="T50" fmla="*/ 1620 w 2730"/>
              <a:gd name="T51" fmla="*/ 15 h 390"/>
              <a:gd name="T52" fmla="*/ 1680 w 2730"/>
              <a:gd name="T53" fmla="*/ 0 h 390"/>
              <a:gd name="T54" fmla="*/ 1740 w 2730"/>
              <a:gd name="T55" fmla="*/ 0 h 390"/>
              <a:gd name="T56" fmla="*/ 1800 w 2730"/>
              <a:gd name="T57" fmla="*/ 15 h 390"/>
              <a:gd name="T58" fmla="*/ 1875 w 2730"/>
              <a:gd name="T59" fmla="*/ 45 h 390"/>
              <a:gd name="T60" fmla="*/ 1935 w 2730"/>
              <a:gd name="T61" fmla="*/ 90 h 390"/>
              <a:gd name="T62" fmla="*/ 1995 w 2730"/>
              <a:gd name="T63" fmla="*/ 135 h 390"/>
              <a:gd name="T64" fmla="*/ 2055 w 2730"/>
              <a:gd name="T65" fmla="*/ 195 h 390"/>
              <a:gd name="T66" fmla="*/ 2130 w 2730"/>
              <a:gd name="T67" fmla="*/ 255 h 390"/>
              <a:gd name="T68" fmla="*/ 2190 w 2730"/>
              <a:gd name="T69" fmla="*/ 300 h 390"/>
              <a:gd name="T70" fmla="*/ 2250 w 2730"/>
              <a:gd name="T71" fmla="*/ 345 h 390"/>
              <a:gd name="T72" fmla="*/ 2310 w 2730"/>
              <a:gd name="T73" fmla="*/ 375 h 390"/>
              <a:gd name="T74" fmla="*/ 2385 w 2730"/>
              <a:gd name="T75" fmla="*/ 390 h 390"/>
              <a:gd name="T76" fmla="*/ 2445 w 2730"/>
              <a:gd name="T77" fmla="*/ 390 h 390"/>
              <a:gd name="T78" fmla="*/ 2505 w 2730"/>
              <a:gd name="T79" fmla="*/ 375 h 390"/>
              <a:gd name="T80" fmla="*/ 2565 w 2730"/>
              <a:gd name="T81" fmla="*/ 345 h 390"/>
              <a:gd name="T82" fmla="*/ 2625 w 2730"/>
              <a:gd name="T83" fmla="*/ 300 h 390"/>
              <a:gd name="T84" fmla="*/ 2700 w 2730"/>
              <a:gd name="T85" fmla="*/ 25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30" h="390">
                <a:moveTo>
                  <a:pt x="0" y="150"/>
                </a:moveTo>
                <a:lnTo>
                  <a:pt x="30" y="120"/>
                </a:lnTo>
                <a:lnTo>
                  <a:pt x="60" y="105"/>
                </a:lnTo>
                <a:lnTo>
                  <a:pt x="90" y="75"/>
                </a:lnTo>
                <a:lnTo>
                  <a:pt x="120" y="60"/>
                </a:lnTo>
                <a:lnTo>
                  <a:pt x="150" y="45"/>
                </a:lnTo>
                <a:lnTo>
                  <a:pt x="180" y="30"/>
                </a:lnTo>
                <a:lnTo>
                  <a:pt x="210" y="15"/>
                </a:lnTo>
                <a:lnTo>
                  <a:pt x="240" y="0"/>
                </a:lnTo>
                <a:lnTo>
                  <a:pt x="285" y="0"/>
                </a:lnTo>
                <a:lnTo>
                  <a:pt x="315" y="0"/>
                </a:lnTo>
                <a:lnTo>
                  <a:pt x="345" y="0"/>
                </a:lnTo>
                <a:lnTo>
                  <a:pt x="375" y="15"/>
                </a:lnTo>
                <a:lnTo>
                  <a:pt x="405" y="30"/>
                </a:lnTo>
                <a:lnTo>
                  <a:pt x="435" y="45"/>
                </a:lnTo>
                <a:lnTo>
                  <a:pt x="465" y="60"/>
                </a:lnTo>
                <a:lnTo>
                  <a:pt x="495" y="75"/>
                </a:lnTo>
                <a:lnTo>
                  <a:pt x="540" y="105"/>
                </a:lnTo>
                <a:lnTo>
                  <a:pt x="570" y="120"/>
                </a:lnTo>
                <a:lnTo>
                  <a:pt x="600" y="150"/>
                </a:lnTo>
                <a:lnTo>
                  <a:pt x="630" y="180"/>
                </a:lnTo>
                <a:lnTo>
                  <a:pt x="660" y="210"/>
                </a:lnTo>
                <a:lnTo>
                  <a:pt x="690" y="225"/>
                </a:lnTo>
                <a:lnTo>
                  <a:pt x="720" y="255"/>
                </a:lnTo>
                <a:lnTo>
                  <a:pt x="750" y="285"/>
                </a:lnTo>
                <a:lnTo>
                  <a:pt x="795" y="300"/>
                </a:lnTo>
                <a:lnTo>
                  <a:pt x="825" y="330"/>
                </a:lnTo>
                <a:lnTo>
                  <a:pt x="855" y="345"/>
                </a:lnTo>
                <a:lnTo>
                  <a:pt x="885" y="360"/>
                </a:lnTo>
                <a:lnTo>
                  <a:pt x="915" y="375"/>
                </a:lnTo>
                <a:lnTo>
                  <a:pt x="945" y="375"/>
                </a:lnTo>
                <a:lnTo>
                  <a:pt x="975" y="390"/>
                </a:lnTo>
                <a:lnTo>
                  <a:pt x="1005" y="390"/>
                </a:lnTo>
                <a:lnTo>
                  <a:pt x="1035" y="390"/>
                </a:lnTo>
                <a:lnTo>
                  <a:pt x="1080" y="375"/>
                </a:lnTo>
                <a:lnTo>
                  <a:pt x="1110" y="360"/>
                </a:lnTo>
                <a:lnTo>
                  <a:pt x="1140" y="360"/>
                </a:lnTo>
                <a:lnTo>
                  <a:pt x="1170" y="330"/>
                </a:lnTo>
                <a:lnTo>
                  <a:pt x="1200" y="315"/>
                </a:lnTo>
                <a:lnTo>
                  <a:pt x="1230" y="300"/>
                </a:lnTo>
                <a:lnTo>
                  <a:pt x="1260" y="270"/>
                </a:lnTo>
                <a:lnTo>
                  <a:pt x="1290" y="240"/>
                </a:lnTo>
                <a:lnTo>
                  <a:pt x="1335" y="210"/>
                </a:lnTo>
                <a:lnTo>
                  <a:pt x="1365" y="195"/>
                </a:lnTo>
                <a:lnTo>
                  <a:pt x="1395" y="165"/>
                </a:lnTo>
                <a:lnTo>
                  <a:pt x="1425" y="135"/>
                </a:lnTo>
                <a:lnTo>
                  <a:pt x="1455" y="105"/>
                </a:lnTo>
                <a:lnTo>
                  <a:pt x="1485" y="90"/>
                </a:lnTo>
                <a:lnTo>
                  <a:pt x="1515" y="60"/>
                </a:lnTo>
                <a:lnTo>
                  <a:pt x="1545" y="45"/>
                </a:lnTo>
                <a:lnTo>
                  <a:pt x="1590" y="30"/>
                </a:lnTo>
                <a:lnTo>
                  <a:pt x="1620" y="15"/>
                </a:lnTo>
                <a:lnTo>
                  <a:pt x="1650" y="15"/>
                </a:lnTo>
                <a:lnTo>
                  <a:pt x="1680" y="0"/>
                </a:lnTo>
                <a:lnTo>
                  <a:pt x="1710" y="0"/>
                </a:lnTo>
                <a:lnTo>
                  <a:pt x="1740" y="0"/>
                </a:lnTo>
                <a:lnTo>
                  <a:pt x="1770" y="15"/>
                </a:lnTo>
                <a:lnTo>
                  <a:pt x="1800" y="15"/>
                </a:lnTo>
                <a:lnTo>
                  <a:pt x="1830" y="30"/>
                </a:lnTo>
                <a:lnTo>
                  <a:pt x="1875" y="45"/>
                </a:lnTo>
                <a:lnTo>
                  <a:pt x="1905" y="75"/>
                </a:lnTo>
                <a:lnTo>
                  <a:pt x="1935" y="90"/>
                </a:lnTo>
                <a:lnTo>
                  <a:pt x="1965" y="120"/>
                </a:lnTo>
                <a:lnTo>
                  <a:pt x="1995" y="135"/>
                </a:lnTo>
                <a:lnTo>
                  <a:pt x="2025" y="165"/>
                </a:lnTo>
                <a:lnTo>
                  <a:pt x="2055" y="195"/>
                </a:lnTo>
                <a:lnTo>
                  <a:pt x="2085" y="225"/>
                </a:lnTo>
                <a:lnTo>
                  <a:pt x="2130" y="255"/>
                </a:lnTo>
                <a:lnTo>
                  <a:pt x="2160" y="270"/>
                </a:lnTo>
                <a:lnTo>
                  <a:pt x="2190" y="300"/>
                </a:lnTo>
                <a:lnTo>
                  <a:pt x="2220" y="315"/>
                </a:lnTo>
                <a:lnTo>
                  <a:pt x="2250" y="345"/>
                </a:lnTo>
                <a:lnTo>
                  <a:pt x="2280" y="360"/>
                </a:lnTo>
                <a:lnTo>
                  <a:pt x="2310" y="375"/>
                </a:lnTo>
                <a:lnTo>
                  <a:pt x="2340" y="375"/>
                </a:lnTo>
                <a:lnTo>
                  <a:pt x="2385" y="390"/>
                </a:lnTo>
                <a:lnTo>
                  <a:pt x="2415" y="390"/>
                </a:lnTo>
                <a:lnTo>
                  <a:pt x="2445" y="390"/>
                </a:lnTo>
                <a:lnTo>
                  <a:pt x="2475" y="375"/>
                </a:lnTo>
                <a:lnTo>
                  <a:pt x="2505" y="375"/>
                </a:lnTo>
                <a:lnTo>
                  <a:pt x="2535" y="360"/>
                </a:lnTo>
                <a:lnTo>
                  <a:pt x="2565" y="345"/>
                </a:lnTo>
                <a:lnTo>
                  <a:pt x="2595" y="330"/>
                </a:lnTo>
                <a:lnTo>
                  <a:pt x="2625" y="300"/>
                </a:lnTo>
                <a:lnTo>
                  <a:pt x="2670" y="285"/>
                </a:lnTo>
                <a:lnTo>
                  <a:pt x="2700" y="255"/>
                </a:lnTo>
                <a:lnTo>
                  <a:pt x="2730" y="225"/>
                </a:lnTo>
              </a:path>
            </a:pathLst>
          </a:custGeom>
          <a:noFill/>
          <a:ln w="28575">
            <a:solidFill>
              <a:srgbClr val="00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29"/>
          <p:cNvSpPr>
            <a:spLocks/>
          </p:cNvSpPr>
          <p:nvPr/>
        </p:nvSpPr>
        <p:spPr bwMode="auto">
          <a:xfrm>
            <a:off x="8236211" y="5006393"/>
            <a:ext cx="1733776" cy="114311"/>
          </a:xfrm>
          <a:custGeom>
            <a:avLst/>
            <a:gdLst>
              <a:gd name="T0" fmla="*/ 30 w 2730"/>
              <a:gd name="T1" fmla="*/ 15 h 180"/>
              <a:gd name="T2" fmla="*/ 90 w 2730"/>
              <a:gd name="T3" fmla="*/ 15 h 180"/>
              <a:gd name="T4" fmla="*/ 150 w 2730"/>
              <a:gd name="T5" fmla="*/ 15 h 180"/>
              <a:gd name="T6" fmla="*/ 210 w 2730"/>
              <a:gd name="T7" fmla="*/ 30 h 180"/>
              <a:gd name="T8" fmla="*/ 285 w 2730"/>
              <a:gd name="T9" fmla="*/ 60 h 180"/>
              <a:gd name="T10" fmla="*/ 345 w 2730"/>
              <a:gd name="T11" fmla="*/ 90 h 180"/>
              <a:gd name="T12" fmla="*/ 405 w 2730"/>
              <a:gd name="T13" fmla="*/ 120 h 180"/>
              <a:gd name="T14" fmla="*/ 465 w 2730"/>
              <a:gd name="T15" fmla="*/ 150 h 180"/>
              <a:gd name="T16" fmla="*/ 540 w 2730"/>
              <a:gd name="T17" fmla="*/ 165 h 180"/>
              <a:gd name="T18" fmla="*/ 600 w 2730"/>
              <a:gd name="T19" fmla="*/ 165 h 180"/>
              <a:gd name="T20" fmla="*/ 660 w 2730"/>
              <a:gd name="T21" fmla="*/ 165 h 180"/>
              <a:gd name="T22" fmla="*/ 720 w 2730"/>
              <a:gd name="T23" fmla="*/ 135 h 180"/>
              <a:gd name="T24" fmla="*/ 795 w 2730"/>
              <a:gd name="T25" fmla="*/ 105 h 180"/>
              <a:gd name="T26" fmla="*/ 855 w 2730"/>
              <a:gd name="T27" fmla="*/ 60 h 180"/>
              <a:gd name="T28" fmla="*/ 915 w 2730"/>
              <a:gd name="T29" fmla="*/ 30 h 180"/>
              <a:gd name="T30" fmla="*/ 975 w 2730"/>
              <a:gd name="T31" fmla="*/ 15 h 180"/>
              <a:gd name="T32" fmla="*/ 1035 w 2730"/>
              <a:gd name="T33" fmla="*/ 0 h 180"/>
              <a:gd name="T34" fmla="*/ 1110 w 2730"/>
              <a:gd name="T35" fmla="*/ 15 h 180"/>
              <a:gd name="T36" fmla="*/ 1170 w 2730"/>
              <a:gd name="T37" fmla="*/ 30 h 180"/>
              <a:gd name="T38" fmla="*/ 1230 w 2730"/>
              <a:gd name="T39" fmla="*/ 60 h 180"/>
              <a:gd name="T40" fmla="*/ 1290 w 2730"/>
              <a:gd name="T41" fmla="*/ 105 h 180"/>
              <a:gd name="T42" fmla="*/ 1365 w 2730"/>
              <a:gd name="T43" fmla="*/ 135 h 180"/>
              <a:gd name="T44" fmla="*/ 1425 w 2730"/>
              <a:gd name="T45" fmla="*/ 165 h 180"/>
              <a:gd name="T46" fmla="*/ 1485 w 2730"/>
              <a:gd name="T47" fmla="*/ 165 h 180"/>
              <a:gd name="T48" fmla="*/ 1545 w 2730"/>
              <a:gd name="T49" fmla="*/ 165 h 180"/>
              <a:gd name="T50" fmla="*/ 1620 w 2730"/>
              <a:gd name="T51" fmla="*/ 150 h 180"/>
              <a:gd name="T52" fmla="*/ 1680 w 2730"/>
              <a:gd name="T53" fmla="*/ 135 h 180"/>
              <a:gd name="T54" fmla="*/ 1740 w 2730"/>
              <a:gd name="T55" fmla="*/ 90 h 180"/>
              <a:gd name="T56" fmla="*/ 1800 w 2730"/>
              <a:gd name="T57" fmla="*/ 60 h 180"/>
              <a:gd name="T58" fmla="*/ 1875 w 2730"/>
              <a:gd name="T59" fmla="*/ 30 h 180"/>
              <a:gd name="T60" fmla="*/ 1935 w 2730"/>
              <a:gd name="T61" fmla="*/ 15 h 180"/>
              <a:gd name="T62" fmla="*/ 1995 w 2730"/>
              <a:gd name="T63" fmla="*/ 0 h 180"/>
              <a:gd name="T64" fmla="*/ 2055 w 2730"/>
              <a:gd name="T65" fmla="*/ 15 h 180"/>
              <a:gd name="T66" fmla="*/ 2130 w 2730"/>
              <a:gd name="T67" fmla="*/ 45 h 180"/>
              <a:gd name="T68" fmla="*/ 2190 w 2730"/>
              <a:gd name="T69" fmla="*/ 75 h 180"/>
              <a:gd name="T70" fmla="*/ 2250 w 2730"/>
              <a:gd name="T71" fmla="*/ 105 h 180"/>
              <a:gd name="T72" fmla="*/ 2310 w 2730"/>
              <a:gd name="T73" fmla="*/ 135 h 180"/>
              <a:gd name="T74" fmla="*/ 2385 w 2730"/>
              <a:gd name="T75" fmla="*/ 165 h 180"/>
              <a:gd name="T76" fmla="*/ 2445 w 2730"/>
              <a:gd name="T77" fmla="*/ 180 h 180"/>
              <a:gd name="T78" fmla="*/ 2505 w 2730"/>
              <a:gd name="T79" fmla="*/ 165 h 180"/>
              <a:gd name="T80" fmla="*/ 2565 w 2730"/>
              <a:gd name="T81" fmla="*/ 150 h 180"/>
              <a:gd name="T82" fmla="*/ 2625 w 2730"/>
              <a:gd name="T83" fmla="*/ 120 h 180"/>
              <a:gd name="T84" fmla="*/ 2700 w 2730"/>
              <a:gd name="T85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30" h="180">
                <a:moveTo>
                  <a:pt x="0" y="30"/>
                </a:moveTo>
                <a:lnTo>
                  <a:pt x="30" y="15"/>
                </a:lnTo>
                <a:lnTo>
                  <a:pt x="60" y="15"/>
                </a:lnTo>
                <a:lnTo>
                  <a:pt x="90" y="15"/>
                </a:lnTo>
                <a:lnTo>
                  <a:pt x="120" y="15"/>
                </a:lnTo>
                <a:lnTo>
                  <a:pt x="150" y="15"/>
                </a:lnTo>
                <a:lnTo>
                  <a:pt x="180" y="15"/>
                </a:lnTo>
                <a:lnTo>
                  <a:pt x="210" y="30"/>
                </a:lnTo>
                <a:lnTo>
                  <a:pt x="240" y="45"/>
                </a:lnTo>
                <a:lnTo>
                  <a:pt x="285" y="60"/>
                </a:lnTo>
                <a:lnTo>
                  <a:pt x="315" y="75"/>
                </a:lnTo>
                <a:lnTo>
                  <a:pt x="345" y="90"/>
                </a:lnTo>
                <a:lnTo>
                  <a:pt x="375" y="105"/>
                </a:lnTo>
                <a:lnTo>
                  <a:pt x="405" y="120"/>
                </a:lnTo>
                <a:lnTo>
                  <a:pt x="435" y="135"/>
                </a:lnTo>
                <a:lnTo>
                  <a:pt x="465" y="150"/>
                </a:lnTo>
                <a:lnTo>
                  <a:pt x="495" y="165"/>
                </a:lnTo>
                <a:lnTo>
                  <a:pt x="540" y="165"/>
                </a:lnTo>
                <a:lnTo>
                  <a:pt x="570" y="180"/>
                </a:lnTo>
                <a:lnTo>
                  <a:pt x="600" y="165"/>
                </a:lnTo>
                <a:lnTo>
                  <a:pt x="630" y="165"/>
                </a:lnTo>
                <a:lnTo>
                  <a:pt x="660" y="165"/>
                </a:lnTo>
                <a:lnTo>
                  <a:pt x="690" y="150"/>
                </a:lnTo>
                <a:lnTo>
                  <a:pt x="720" y="135"/>
                </a:lnTo>
                <a:lnTo>
                  <a:pt x="750" y="120"/>
                </a:lnTo>
                <a:lnTo>
                  <a:pt x="795" y="105"/>
                </a:lnTo>
                <a:lnTo>
                  <a:pt x="825" y="90"/>
                </a:lnTo>
                <a:lnTo>
                  <a:pt x="855" y="60"/>
                </a:lnTo>
                <a:lnTo>
                  <a:pt x="885" y="45"/>
                </a:lnTo>
                <a:lnTo>
                  <a:pt x="915" y="30"/>
                </a:lnTo>
                <a:lnTo>
                  <a:pt x="945" y="30"/>
                </a:lnTo>
                <a:lnTo>
                  <a:pt x="975" y="15"/>
                </a:lnTo>
                <a:lnTo>
                  <a:pt x="1005" y="15"/>
                </a:lnTo>
                <a:lnTo>
                  <a:pt x="1035" y="0"/>
                </a:lnTo>
                <a:lnTo>
                  <a:pt x="1080" y="15"/>
                </a:lnTo>
                <a:lnTo>
                  <a:pt x="1110" y="15"/>
                </a:lnTo>
                <a:lnTo>
                  <a:pt x="1140" y="30"/>
                </a:lnTo>
                <a:lnTo>
                  <a:pt x="1170" y="30"/>
                </a:lnTo>
                <a:lnTo>
                  <a:pt x="1200" y="45"/>
                </a:lnTo>
                <a:lnTo>
                  <a:pt x="1230" y="60"/>
                </a:lnTo>
                <a:lnTo>
                  <a:pt x="1260" y="75"/>
                </a:lnTo>
                <a:lnTo>
                  <a:pt x="1290" y="105"/>
                </a:lnTo>
                <a:lnTo>
                  <a:pt x="1335" y="120"/>
                </a:lnTo>
                <a:lnTo>
                  <a:pt x="1365" y="135"/>
                </a:lnTo>
                <a:lnTo>
                  <a:pt x="1395" y="150"/>
                </a:lnTo>
                <a:lnTo>
                  <a:pt x="1425" y="165"/>
                </a:lnTo>
                <a:lnTo>
                  <a:pt x="1455" y="165"/>
                </a:lnTo>
                <a:lnTo>
                  <a:pt x="1485" y="165"/>
                </a:lnTo>
                <a:lnTo>
                  <a:pt x="1515" y="180"/>
                </a:lnTo>
                <a:lnTo>
                  <a:pt x="1545" y="165"/>
                </a:lnTo>
                <a:lnTo>
                  <a:pt x="1590" y="165"/>
                </a:lnTo>
                <a:lnTo>
                  <a:pt x="1620" y="150"/>
                </a:lnTo>
                <a:lnTo>
                  <a:pt x="1650" y="150"/>
                </a:lnTo>
                <a:lnTo>
                  <a:pt x="1680" y="135"/>
                </a:lnTo>
                <a:lnTo>
                  <a:pt x="1710" y="105"/>
                </a:lnTo>
                <a:lnTo>
                  <a:pt x="1740" y="90"/>
                </a:lnTo>
                <a:lnTo>
                  <a:pt x="1770" y="75"/>
                </a:lnTo>
                <a:lnTo>
                  <a:pt x="1800" y="60"/>
                </a:lnTo>
                <a:lnTo>
                  <a:pt x="1830" y="45"/>
                </a:lnTo>
                <a:lnTo>
                  <a:pt x="1875" y="30"/>
                </a:lnTo>
                <a:lnTo>
                  <a:pt x="1905" y="15"/>
                </a:lnTo>
                <a:lnTo>
                  <a:pt x="1935" y="15"/>
                </a:lnTo>
                <a:lnTo>
                  <a:pt x="1965" y="15"/>
                </a:lnTo>
                <a:lnTo>
                  <a:pt x="1995" y="0"/>
                </a:lnTo>
                <a:lnTo>
                  <a:pt x="2025" y="15"/>
                </a:lnTo>
                <a:lnTo>
                  <a:pt x="2055" y="15"/>
                </a:lnTo>
                <a:lnTo>
                  <a:pt x="2085" y="30"/>
                </a:lnTo>
                <a:lnTo>
                  <a:pt x="2130" y="45"/>
                </a:lnTo>
                <a:lnTo>
                  <a:pt x="2160" y="60"/>
                </a:lnTo>
                <a:lnTo>
                  <a:pt x="2190" y="75"/>
                </a:lnTo>
                <a:lnTo>
                  <a:pt x="2220" y="90"/>
                </a:lnTo>
                <a:lnTo>
                  <a:pt x="2250" y="105"/>
                </a:lnTo>
                <a:lnTo>
                  <a:pt x="2280" y="120"/>
                </a:lnTo>
                <a:lnTo>
                  <a:pt x="2310" y="135"/>
                </a:lnTo>
                <a:lnTo>
                  <a:pt x="2340" y="150"/>
                </a:lnTo>
                <a:lnTo>
                  <a:pt x="2385" y="165"/>
                </a:lnTo>
                <a:lnTo>
                  <a:pt x="2415" y="165"/>
                </a:lnTo>
                <a:lnTo>
                  <a:pt x="2445" y="180"/>
                </a:lnTo>
                <a:lnTo>
                  <a:pt x="2475" y="165"/>
                </a:lnTo>
                <a:lnTo>
                  <a:pt x="2505" y="165"/>
                </a:lnTo>
                <a:lnTo>
                  <a:pt x="2535" y="165"/>
                </a:lnTo>
                <a:lnTo>
                  <a:pt x="2565" y="150"/>
                </a:lnTo>
                <a:lnTo>
                  <a:pt x="2595" y="135"/>
                </a:lnTo>
                <a:lnTo>
                  <a:pt x="2625" y="120"/>
                </a:lnTo>
                <a:lnTo>
                  <a:pt x="2670" y="105"/>
                </a:lnTo>
                <a:lnTo>
                  <a:pt x="2700" y="90"/>
                </a:lnTo>
                <a:lnTo>
                  <a:pt x="2730" y="75"/>
                </a:lnTo>
              </a:path>
            </a:pathLst>
          </a:cu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28"/>
          <p:cNvSpPr>
            <a:spLocks/>
          </p:cNvSpPr>
          <p:nvPr/>
        </p:nvSpPr>
        <p:spPr bwMode="auto">
          <a:xfrm>
            <a:off x="5666290" y="5015919"/>
            <a:ext cx="1743302" cy="171467"/>
          </a:xfrm>
          <a:custGeom>
            <a:avLst/>
            <a:gdLst>
              <a:gd name="T0" fmla="*/ 30 w 2745"/>
              <a:gd name="T1" fmla="*/ 75 h 270"/>
              <a:gd name="T2" fmla="*/ 90 w 2745"/>
              <a:gd name="T3" fmla="*/ 45 h 270"/>
              <a:gd name="T4" fmla="*/ 150 w 2745"/>
              <a:gd name="T5" fmla="*/ 15 h 270"/>
              <a:gd name="T6" fmla="*/ 210 w 2745"/>
              <a:gd name="T7" fmla="*/ 0 h 270"/>
              <a:gd name="T8" fmla="*/ 285 w 2745"/>
              <a:gd name="T9" fmla="*/ 0 h 270"/>
              <a:gd name="T10" fmla="*/ 345 w 2745"/>
              <a:gd name="T11" fmla="*/ 0 h 270"/>
              <a:gd name="T12" fmla="*/ 405 w 2745"/>
              <a:gd name="T13" fmla="*/ 0 h 270"/>
              <a:gd name="T14" fmla="*/ 465 w 2745"/>
              <a:gd name="T15" fmla="*/ 15 h 270"/>
              <a:gd name="T16" fmla="*/ 540 w 2745"/>
              <a:gd name="T17" fmla="*/ 30 h 270"/>
              <a:gd name="T18" fmla="*/ 600 w 2745"/>
              <a:gd name="T19" fmla="*/ 45 h 270"/>
              <a:gd name="T20" fmla="*/ 660 w 2745"/>
              <a:gd name="T21" fmla="*/ 45 h 270"/>
              <a:gd name="T22" fmla="*/ 735 w 2745"/>
              <a:gd name="T23" fmla="*/ 45 h 270"/>
              <a:gd name="T24" fmla="*/ 795 w 2745"/>
              <a:gd name="T25" fmla="*/ 45 h 270"/>
              <a:gd name="T26" fmla="*/ 855 w 2745"/>
              <a:gd name="T27" fmla="*/ 45 h 270"/>
              <a:gd name="T28" fmla="*/ 915 w 2745"/>
              <a:gd name="T29" fmla="*/ 30 h 270"/>
              <a:gd name="T30" fmla="*/ 990 w 2745"/>
              <a:gd name="T31" fmla="*/ 30 h 270"/>
              <a:gd name="T32" fmla="*/ 1050 w 2745"/>
              <a:gd name="T33" fmla="*/ 30 h 270"/>
              <a:gd name="T34" fmla="*/ 1110 w 2745"/>
              <a:gd name="T35" fmla="*/ 30 h 270"/>
              <a:gd name="T36" fmla="*/ 1170 w 2745"/>
              <a:gd name="T37" fmla="*/ 15 h 270"/>
              <a:gd name="T38" fmla="*/ 1245 w 2745"/>
              <a:gd name="T39" fmla="*/ 15 h 270"/>
              <a:gd name="T40" fmla="*/ 1305 w 2745"/>
              <a:gd name="T41" fmla="*/ 15 h 270"/>
              <a:gd name="T42" fmla="*/ 1365 w 2745"/>
              <a:gd name="T43" fmla="*/ 15 h 270"/>
              <a:gd name="T44" fmla="*/ 1425 w 2745"/>
              <a:gd name="T45" fmla="*/ 15 h 270"/>
              <a:gd name="T46" fmla="*/ 1500 w 2745"/>
              <a:gd name="T47" fmla="*/ 15 h 270"/>
              <a:gd name="T48" fmla="*/ 1560 w 2745"/>
              <a:gd name="T49" fmla="*/ 15 h 270"/>
              <a:gd name="T50" fmla="*/ 1620 w 2745"/>
              <a:gd name="T51" fmla="*/ 0 h 270"/>
              <a:gd name="T52" fmla="*/ 1680 w 2745"/>
              <a:gd name="T53" fmla="*/ 0 h 270"/>
              <a:gd name="T54" fmla="*/ 1755 w 2745"/>
              <a:gd name="T55" fmla="*/ 0 h 270"/>
              <a:gd name="T56" fmla="*/ 1815 w 2745"/>
              <a:gd name="T57" fmla="*/ 0 h 270"/>
              <a:gd name="T58" fmla="*/ 1875 w 2745"/>
              <a:gd name="T59" fmla="*/ 15 h 270"/>
              <a:gd name="T60" fmla="*/ 1950 w 2745"/>
              <a:gd name="T61" fmla="*/ 45 h 270"/>
              <a:gd name="T62" fmla="*/ 2010 w 2745"/>
              <a:gd name="T63" fmla="*/ 75 h 270"/>
              <a:gd name="T64" fmla="*/ 2070 w 2745"/>
              <a:gd name="T65" fmla="*/ 105 h 270"/>
              <a:gd name="T66" fmla="*/ 2130 w 2745"/>
              <a:gd name="T67" fmla="*/ 150 h 270"/>
              <a:gd name="T68" fmla="*/ 2205 w 2745"/>
              <a:gd name="T69" fmla="*/ 180 h 270"/>
              <a:gd name="T70" fmla="*/ 2265 w 2745"/>
              <a:gd name="T71" fmla="*/ 225 h 270"/>
              <a:gd name="T72" fmla="*/ 2325 w 2745"/>
              <a:gd name="T73" fmla="*/ 255 h 270"/>
              <a:gd name="T74" fmla="*/ 2385 w 2745"/>
              <a:gd name="T75" fmla="*/ 270 h 270"/>
              <a:gd name="T76" fmla="*/ 2460 w 2745"/>
              <a:gd name="T77" fmla="*/ 270 h 270"/>
              <a:gd name="T78" fmla="*/ 2520 w 2745"/>
              <a:gd name="T79" fmla="*/ 270 h 270"/>
              <a:gd name="T80" fmla="*/ 2580 w 2745"/>
              <a:gd name="T81" fmla="*/ 240 h 270"/>
              <a:gd name="T82" fmla="*/ 2640 w 2745"/>
              <a:gd name="T83" fmla="*/ 210 h 270"/>
              <a:gd name="T84" fmla="*/ 2715 w 2745"/>
              <a:gd name="T85" fmla="*/ 18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45" h="270">
                <a:moveTo>
                  <a:pt x="0" y="90"/>
                </a:moveTo>
                <a:lnTo>
                  <a:pt x="30" y="75"/>
                </a:lnTo>
                <a:lnTo>
                  <a:pt x="60" y="60"/>
                </a:lnTo>
                <a:lnTo>
                  <a:pt x="90" y="45"/>
                </a:lnTo>
                <a:lnTo>
                  <a:pt x="120" y="30"/>
                </a:lnTo>
                <a:lnTo>
                  <a:pt x="150" y="15"/>
                </a:lnTo>
                <a:lnTo>
                  <a:pt x="180" y="15"/>
                </a:lnTo>
                <a:lnTo>
                  <a:pt x="210" y="0"/>
                </a:lnTo>
                <a:lnTo>
                  <a:pt x="255" y="0"/>
                </a:lnTo>
                <a:lnTo>
                  <a:pt x="285" y="0"/>
                </a:lnTo>
                <a:lnTo>
                  <a:pt x="315" y="0"/>
                </a:lnTo>
                <a:lnTo>
                  <a:pt x="345" y="0"/>
                </a:lnTo>
                <a:lnTo>
                  <a:pt x="375" y="0"/>
                </a:lnTo>
                <a:lnTo>
                  <a:pt x="405" y="0"/>
                </a:lnTo>
                <a:lnTo>
                  <a:pt x="435" y="15"/>
                </a:lnTo>
                <a:lnTo>
                  <a:pt x="465" y="15"/>
                </a:lnTo>
                <a:lnTo>
                  <a:pt x="510" y="15"/>
                </a:lnTo>
                <a:lnTo>
                  <a:pt x="540" y="30"/>
                </a:lnTo>
                <a:lnTo>
                  <a:pt x="570" y="30"/>
                </a:lnTo>
                <a:lnTo>
                  <a:pt x="600" y="45"/>
                </a:lnTo>
                <a:lnTo>
                  <a:pt x="630" y="45"/>
                </a:lnTo>
                <a:lnTo>
                  <a:pt x="660" y="45"/>
                </a:lnTo>
                <a:lnTo>
                  <a:pt x="690" y="45"/>
                </a:lnTo>
                <a:lnTo>
                  <a:pt x="735" y="45"/>
                </a:lnTo>
                <a:lnTo>
                  <a:pt x="765" y="45"/>
                </a:lnTo>
                <a:lnTo>
                  <a:pt x="795" y="45"/>
                </a:lnTo>
                <a:lnTo>
                  <a:pt x="825" y="45"/>
                </a:lnTo>
                <a:lnTo>
                  <a:pt x="855" y="45"/>
                </a:lnTo>
                <a:lnTo>
                  <a:pt x="885" y="45"/>
                </a:lnTo>
                <a:lnTo>
                  <a:pt x="915" y="30"/>
                </a:lnTo>
                <a:lnTo>
                  <a:pt x="945" y="30"/>
                </a:lnTo>
                <a:lnTo>
                  <a:pt x="990" y="30"/>
                </a:lnTo>
                <a:lnTo>
                  <a:pt x="1020" y="30"/>
                </a:lnTo>
                <a:lnTo>
                  <a:pt x="1050" y="30"/>
                </a:lnTo>
                <a:lnTo>
                  <a:pt x="1080" y="30"/>
                </a:lnTo>
                <a:lnTo>
                  <a:pt x="1110" y="30"/>
                </a:lnTo>
                <a:lnTo>
                  <a:pt x="1140" y="15"/>
                </a:lnTo>
                <a:lnTo>
                  <a:pt x="1170" y="15"/>
                </a:lnTo>
                <a:lnTo>
                  <a:pt x="1200" y="15"/>
                </a:lnTo>
                <a:lnTo>
                  <a:pt x="1245" y="15"/>
                </a:lnTo>
                <a:lnTo>
                  <a:pt x="1275" y="15"/>
                </a:lnTo>
                <a:lnTo>
                  <a:pt x="1305" y="15"/>
                </a:lnTo>
                <a:lnTo>
                  <a:pt x="1335" y="15"/>
                </a:lnTo>
                <a:lnTo>
                  <a:pt x="1365" y="15"/>
                </a:lnTo>
                <a:lnTo>
                  <a:pt x="1395" y="15"/>
                </a:lnTo>
                <a:lnTo>
                  <a:pt x="1425" y="15"/>
                </a:lnTo>
                <a:lnTo>
                  <a:pt x="1470" y="15"/>
                </a:lnTo>
                <a:lnTo>
                  <a:pt x="1500" y="15"/>
                </a:lnTo>
                <a:lnTo>
                  <a:pt x="1530" y="15"/>
                </a:lnTo>
                <a:lnTo>
                  <a:pt x="1560" y="15"/>
                </a:lnTo>
                <a:lnTo>
                  <a:pt x="1590" y="15"/>
                </a:lnTo>
                <a:lnTo>
                  <a:pt x="1620" y="0"/>
                </a:lnTo>
                <a:lnTo>
                  <a:pt x="1650" y="0"/>
                </a:lnTo>
                <a:lnTo>
                  <a:pt x="1680" y="0"/>
                </a:lnTo>
                <a:lnTo>
                  <a:pt x="1725" y="0"/>
                </a:lnTo>
                <a:lnTo>
                  <a:pt x="1755" y="0"/>
                </a:lnTo>
                <a:lnTo>
                  <a:pt x="1785" y="0"/>
                </a:lnTo>
                <a:lnTo>
                  <a:pt x="1815" y="0"/>
                </a:lnTo>
                <a:lnTo>
                  <a:pt x="1845" y="15"/>
                </a:lnTo>
                <a:lnTo>
                  <a:pt x="1875" y="15"/>
                </a:lnTo>
                <a:lnTo>
                  <a:pt x="1905" y="30"/>
                </a:lnTo>
                <a:lnTo>
                  <a:pt x="1950" y="45"/>
                </a:lnTo>
                <a:lnTo>
                  <a:pt x="1980" y="60"/>
                </a:lnTo>
                <a:lnTo>
                  <a:pt x="2010" y="75"/>
                </a:lnTo>
                <a:lnTo>
                  <a:pt x="2040" y="90"/>
                </a:lnTo>
                <a:lnTo>
                  <a:pt x="2070" y="105"/>
                </a:lnTo>
                <a:lnTo>
                  <a:pt x="2100" y="120"/>
                </a:lnTo>
                <a:lnTo>
                  <a:pt x="2130" y="150"/>
                </a:lnTo>
                <a:lnTo>
                  <a:pt x="2160" y="165"/>
                </a:lnTo>
                <a:lnTo>
                  <a:pt x="2205" y="180"/>
                </a:lnTo>
                <a:lnTo>
                  <a:pt x="2235" y="210"/>
                </a:lnTo>
                <a:lnTo>
                  <a:pt x="2265" y="225"/>
                </a:lnTo>
                <a:lnTo>
                  <a:pt x="2295" y="240"/>
                </a:lnTo>
                <a:lnTo>
                  <a:pt x="2325" y="255"/>
                </a:lnTo>
                <a:lnTo>
                  <a:pt x="2355" y="270"/>
                </a:lnTo>
                <a:lnTo>
                  <a:pt x="2385" y="270"/>
                </a:lnTo>
                <a:lnTo>
                  <a:pt x="2415" y="270"/>
                </a:lnTo>
                <a:lnTo>
                  <a:pt x="2460" y="270"/>
                </a:lnTo>
                <a:lnTo>
                  <a:pt x="2490" y="270"/>
                </a:lnTo>
                <a:lnTo>
                  <a:pt x="2520" y="270"/>
                </a:lnTo>
                <a:lnTo>
                  <a:pt x="2550" y="255"/>
                </a:lnTo>
                <a:lnTo>
                  <a:pt x="2580" y="240"/>
                </a:lnTo>
                <a:lnTo>
                  <a:pt x="2610" y="225"/>
                </a:lnTo>
                <a:lnTo>
                  <a:pt x="2640" y="210"/>
                </a:lnTo>
                <a:lnTo>
                  <a:pt x="2685" y="195"/>
                </a:lnTo>
                <a:lnTo>
                  <a:pt x="2715" y="180"/>
                </a:lnTo>
                <a:lnTo>
                  <a:pt x="2745" y="15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27"/>
          <p:cNvSpPr>
            <a:spLocks/>
          </p:cNvSpPr>
          <p:nvPr/>
        </p:nvSpPr>
        <p:spPr bwMode="auto">
          <a:xfrm>
            <a:off x="8236211" y="5797048"/>
            <a:ext cx="1733776" cy="285779"/>
          </a:xfrm>
          <a:custGeom>
            <a:avLst/>
            <a:gdLst>
              <a:gd name="T0" fmla="*/ 30 w 2730"/>
              <a:gd name="T1" fmla="*/ 375 h 450"/>
              <a:gd name="T2" fmla="*/ 90 w 2730"/>
              <a:gd name="T3" fmla="*/ 345 h 450"/>
              <a:gd name="T4" fmla="*/ 150 w 2730"/>
              <a:gd name="T5" fmla="*/ 315 h 450"/>
              <a:gd name="T6" fmla="*/ 210 w 2730"/>
              <a:gd name="T7" fmla="*/ 285 h 450"/>
              <a:gd name="T8" fmla="*/ 285 w 2730"/>
              <a:gd name="T9" fmla="*/ 255 h 450"/>
              <a:gd name="T10" fmla="*/ 345 w 2730"/>
              <a:gd name="T11" fmla="*/ 210 h 450"/>
              <a:gd name="T12" fmla="*/ 405 w 2730"/>
              <a:gd name="T13" fmla="*/ 180 h 450"/>
              <a:gd name="T14" fmla="*/ 465 w 2730"/>
              <a:gd name="T15" fmla="*/ 150 h 450"/>
              <a:gd name="T16" fmla="*/ 540 w 2730"/>
              <a:gd name="T17" fmla="*/ 120 h 450"/>
              <a:gd name="T18" fmla="*/ 600 w 2730"/>
              <a:gd name="T19" fmla="*/ 90 h 450"/>
              <a:gd name="T20" fmla="*/ 660 w 2730"/>
              <a:gd name="T21" fmla="*/ 75 h 450"/>
              <a:gd name="T22" fmla="*/ 720 w 2730"/>
              <a:gd name="T23" fmla="*/ 45 h 450"/>
              <a:gd name="T24" fmla="*/ 795 w 2730"/>
              <a:gd name="T25" fmla="*/ 30 h 450"/>
              <a:gd name="T26" fmla="*/ 855 w 2730"/>
              <a:gd name="T27" fmla="*/ 15 h 450"/>
              <a:gd name="T28" fmla="*/ 915 w 2730"/>
              <a:gd name="T29" fmla="*/ 0 h 450"/>
              <a:gd name="T30" fmla="*/ 975 w 2730"/>
              <a:gd name="T31" fmla="*/ 0 h 450"/>
              <a:gd name="T32" fmla="*/ 1035 w 2730"/>
              <a:gd name="T33" fmla="*/ 0 h 450"/>
              <a:gd name="T34" fmla="*/ 1110 w 2730"/>
              <a:gd name="T35" fmla="*/ 0 h 450"/>
              <a:gd name="T36" fmla="*/ 1170 w 2730"/>
              <a:gd name="T37" fmla="*/ 0 h 450"/>
              <a:gd name="T38" fmla="*/ 1230 w 2730"/>
              <a:gd name="T39" fmla="*/ 15 h 450"/>
              <a:gd name="T40" fmla="*/ 1290 w 2730"/>
              <a:gd name="T41" fmla="*/ 30 h 450"/>
              <a:gd name="T42" fmla="*/ 1365 w 2730"/>
              <a:gd name="T43" fmla="*/ 60 h 450"/>
              <a:gd name="T44" fmla="*/ 1425 w 2730"/>
              <a:gd name="T45" fmla="*/ 75 h 450"/>
              <a:gd name="T46" fmla="*/ 1485 w 2730"/>
              <a:gd name="T47" fmla="*/ 105 h 450"/>
              <a:gd name="T48" fmla="*/ 1545 w 2730"/>
              <a:gd name="T49" fmla="*/ 135 h 450"/>
              <a:gd name="T50" fmla="*/ 1620 w 2730"/>
              <a:gd name="T51" fmla="*/ 165 h 450"/>
              <a:gd name="T52" fmla="*/ 1680 w 2730"/>
              <a:gd name="T53" fmla="*/ 195 h 450"/>
              <a:gd name="T54" fmla="*/ 1740 w 2730"/>
              <a:gd name="T55" fmla="*/ 225 h 450"/>
              <a:gd name="T56" fmla="*/ 1800 w 2730"/>
              <a:gd name="T57" fmla="*/ 255 h 450"/>
              <a:gd name="T58" fmla="*/ 1875 w 2730"/>
              <a:gd name="T59" fmla="*/ 285 h 450"/>
              <a:gd name="T60" fmla="*/ 1935 w 2730"/>
              <a:gd name="T61" fmla="*/ 315 h 450"/>
              <a:gd name="T62" fmla="*/ 1995 w 2730"/>
              <a:gd name="T63" fmla="*/ 345 h 450"/>
              <a:gd name="T64" fmla="*/ 2055 w 2730"/>
              <a:gd name="T65" fmla="*/ 375 h 450"/>
              <a:gd name="T66" fmla="*/ 2130 w 2730"/>
              <a:gd name="T67" fmla="*/ 405 h 450"/>
              <a:gd name="T68" fmla="*/ 2190 w 2730"/>
              <a:gd name="T69" fmla="*/ 420 h 450"/>
              <a:gd name="T70" fmla="*/ 2250 w 2730"/>
              <a:gd name="T71" fmla="*/ 435 h 450"/>
              <a:gd name="T72" fmla="*/ 2310 w 2730"/>
              <a:gd name="T73" fmla="*/ 450 h 450"/>
              <a:gd name="T74" fmla="*/ 2385 w 2730"/>
              <a:gd name="T75" fmla="*/ 450 h 450"/>
              <a:gd name="T76" fmla="*/ 2445 w 2730"/>
              <a:gd name="T77" fmla="*/ 450 h 450"/>
              <a:gd name="T78" fmla="*/ 2505 w 2730"/>
              <a:gd name="T79" fmla="*/ 450 h 450"/>
              <a:gd name="T80" fmla="*/ 2565 w 2730"/>
              <a:gd name="T81" fmla="*/ 450 h 450"/>
              <a:gd name="T82" fmla="*/ 2625 w 2730"/>
              <a:gd name="T83" fmla="*/ 435 h 450"/>
              <a:gd name="T84" fmla="*/ 2700 w 2730"/>
              <a:gd name="T85" fmla="*/ 42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30" h="450">
                <a:moveTo>
                  <a:pt x="0" y="375"/>
                </a:moveTo>
                <a:lnTo>
                  <a:pt x="30" y="375"/>
                </a:lnTo>
                <a:lnTo>
                  <a:pt x="60" y="360"/>
                </a:lnTo>
                <a:lnTo>
                  <a:pt x="90" y="345"/>
                </a:lnTo>
                <a:lnTo>
                  <a:pt x="120" y="330"/>
                </a:lnTo>
                <a:lnTo>
                  <a:pt x="150" y="315"/>
                </a:lnTo>
                <a:lnTo>
                  <a:pt x="180" y="300"/>
                </a:lnTo>
                <a:lnTo>
                  <a:pt x="210" y="285"/>
                </a:lnTo>
                <a:lnTo>
                  <a:pt x="240" y="270"/>
                </a:lnTo>
                <a:lnTo>
                  <a:pt x="285" y="255"/>
                </a:lnTo>
                <a:lnTo>
                  <a:pt x="315" y="240"/>
                </a:lnTo>
                <a:lnTo>
                  <a:pt x="345" y="210"/>
                </a:lnTo>
                <a:lnTo>
                  <a:pt x="375" y="195"/>
                </a:lnTo>
                <a:lnTo>
                  <a:pt x="405" y="180"/>
                </a:lnTo>
                <a:lnTo>
                  <a:pt x="435" y="165"/>
                </a:lnTo>
                <a:lnTo>
                  <a:pt x="465" y="150"/>
                </a:lnTo>
                <a:lnTo>
                  <a:pt x="495" y="135"/>
                </a:lnTo>
                <a:lnTo>
                  <a:pt x="540" y="120"/>
                </a:lnTo>
                <a:lnTo>
                  <a:pt x="570" y="105"/>
                </a:lnTo>
                <a:lnTo>
                  <a:pt x="600" y="90"/>
                </a:lnTo>
                <a:lnTo>
                  <a:pt x="630" y="75"/>
                </a:lnTo>
                <a:lnTo>
                  <a:pt x="660" y="75"/>
                </a:lnTo>
                <a:lnTo>
                  <a:pt x="690" y="60"/>
                </a:lnTo>
                <a:lnTo>
                  <a:pt x="720" y="45"/>
                </a:lnTo>
                <a:lnTo>
                  <a:pt x="750" y="30"/>
                </a:lnTo>
                <a:lnTo>
                  <a:pt x="795" y="30"/>
                </a:lnTo>
                <a:lnTo>
                  <a:pt x="825" y="15"/>
                </a:lnTo>
                <a:lnTo>
                  <a:pt x="855" y="15"/>
                </a:lnTo>
                <a:lnTo>
                  <a:pt x="885" y="15"/>
                </a:lnTo>
                <a:lnTo>
                  <a:pt x="915" y="0"/>
                </a:lnTo>
                <a:lnTo>
                  <a:pt x="945" y="0"/>
                </a:lnTo>
                <a:lnTo>
                  <a:pt x="975" y="0"/>
                </a:lnTo>
                <a:lnTo>
                  <a:pt x="1005" y="0"/>
                </a:lnTo>
                <a:lnTo>
                  <a:pt x="1035" y="0"/>
                </a:lnTo>
                <a:lnTo>
                  <a:pt x="1080" y="0"/>
                </a:lnTo>
                <a:lnTo>
                  <a:pt x="1110" y="0"/>
                </a:lnTo>
                <a:lnTo>
                  <a:pt x="1140" y="0"/>
                </a:lnTo>
                <a:lnTo>
                  <a:pt x="1170" y="0"/>
                </a:lnTo>
                <a:lnTo>
                  <a:pt x="1200" y="15"/>
                </a:lnTo>
                <a:lnTo>
                  <a:pt x="1230" y="15"/>
                </a:lnTo>
                <a:lnTo>
                  <a:pt x="1260" y="30"/>
                </a:lnTo>
                <a:lnTo>
                  <a:pt x="1290" y="30"/>
                </a:lnTo>
                <a:lnTo>
                  <a:pt x="1335" y="45"/>
                </a:lnTo>
                <a:lnTo>
                  <a:pt x="1365" y="60"/>
                </a:lnTo>
                <a:lnTo>
                  <a:pt x="1395" y="60"/>
                </a:lnTo>
                <a:lnTo>
                  <a:pt x="1425" y="75"/>
                </a:lnTo>
                <a:lnTo>
                  <a:pt x="1455" y="90"/>
                </a:lnTo>
                <a:lnTo>
                  <a:pt x="1485" y="105"/>
                </a:lnTo>
                <a:lnTo>
                  <a:pt x="1515" y="120"/>
                </a:lnTo>
                <a:lnTo>
                  <a:pt x="1545" y="135"/>
                </a:lnTo>
                <a:lnTo>
                  <a:pt x="1590" y="150"/>
                </a:lnTo>
                <a:lnTo>
                  <a:pt x="1620" y="165"/>
                </a:lnTo>
                <a:lnTo>
                  <a:pt x="1650" y="180"/>
                </a:lnTo>
                <a:lnTo>
                  <a:pt x="1680" y="195"/>
                </a:lnTo>
                <a:lnTo>
                  <a:pt x="1710" y="210"/>
                </a:lnTo>
                <a:lnTo>
                  <a:pt x="1740" y="225"/>
                </a:lnTo>
                <a:lnTo>
                  <a:pt x="1770" y="240"/>
                </a:lnTo>
                <a:lnTo>
                  <a:pt x="1800" y="255"/>
                </a:lnTo>
                <a:lnTo>
                  <a:pt x="1830" y="270"/>
                </a:lnTo>
                <a:lnTo>
                  <a:pt x="1875" y="285"/>
                </a:lnTo>
                <a:lnTo>
                  <a:pt x="1905" y="300"/>
                </a:lnTo>
                <a:lnTo>
                  <a:pt x="1935" y="315"/>
                </a:lnTo>
                <a:lnTo>
                  <a:pt x="1965" y="330"/>
                </a:lnTo>
                <a:lnTo>
                  <a:pt x="1995" y="345"/>
                </a:lnTo>
                <a:lnTo>
                  <a:pt x="2025" y="360"/>
                </a:lnTo>
                <a:lnTo>
                  <a:pt x="2055" y="375"/>
                </a:lnTo>
                <a:lnTo>
                  <a:pt x="2085" y="390"/>
                </a:lnTo>
                <a:lnTo>
                  <a:pt x="2130" y="405"/>
                </a:lnTo>
                <a:lnTo>
                  <a:pt x="2160" y="405"/>
                </a:lnTo>
                <a:lnTo>
                  <a:pt x="2190" y="420"/>
                </a:lnTo>
                <a:lnTo>
                  <a:pt x="2220" y="420"/>
                </a:lnTo>
                <a:lnTo>
                  <a:pt x="2250" y="435"/>
                </a:lnTo>
                <a:lnTo>
                  <a:pt x="2280" y="435"/>
                </a:lnTo>
                <a:lnTo>
                  <a:pt x="2310" y="450"/>
                </a:lnTo>
                <a:lnTo>
                  <a:pt x="2340" y="450"/>
                </a:lnTo>
                <a:lnTo>
                  <a:pt x="2385" y="450"/>
                </a:lnTo>
                <a:lnTo>
                  <a:pt x="2415" y="450"/>
                </a:lnTo>
                <a:lnTo>
                  <a:pt x="2445" y="450"/>
                </a:lnTo>
                <a:lnTo>
                  <a:pt x="2475" y="450"/>
                </a:lnTo>
                <a:lnTo>
                  <a:pt x="2505" y="450"/>
                </a:lnTo>
                <a:lnTo>
                  <a:pt x="2535" y="450"/>
                </a:lnTo>
                <a:lnTo>
                  <a:pt x="2565" y="450"/>
                </a:lnTo>
                <a:lnTo>
                  <a:pt x="2595" y="435"/>
                </a:lnTo>
                <a:lnTo>
                  <a:pt x="2625" y="435"/>
                </a:lnTo>
                <a:lnTo>
                  <a:pt x="2670" y="420"/>
                </a:lnTo>
                <a:lnTo>
                  <a:pt x="2700" y="420"/>
                </a:lnTo>
                <a:lnTo>
                  <a:pt x="2730" y="405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26"/>
          <p:cNvSpPr>
            <a:spLocks/>
          </p:cNvSpPr>
          <p:nvPr/>
        </p:nvSpPr>
        <p:spPr bwMode="auto">
          <a:xfrm>
            <a:off x="8236211" y="5816100"/>
            <a:ext cx="1733776" cy="247675"/>
          </a:xfrm>
          <a:custGeom>
            <a:avLst/>
            <a:gdLst>
              <a:gd name="T0" fmla="*/ 30 w 2730"/>
              <a:gd name="T1" fmla="*/ 120 h 390"/>
              <a:gd name="T2" fmla="*/ 90 w 2730"/>
              <a:gd name="T3" fmla="*/ 75 h 390"/>
              <a:gd name="T4" fmla="*/ 150 w 2730"/>
              <a:gd name="T5" fmla="*/ 45 h 390"/>
              <a:gd name="T6" fmla="*/ 210 w 2730"/>
              <a:gd name="T7" fmla="*/ 15 h 390"/>
              <a:gd name="T8" fmla="*/ 285 w 2730"/>
              <a:gd name="T9" fmla="*/ 0 h 390"/>
              <a:gd name="T10" fmla="*/ 345 w 2730"/>
              <a:gd name="T11" fmla="*/ 0 h 390"/>
              <a:gd name="T12" fmla="*/ 405 w 2730"/>
              <a:gd name="T13" fmla="*/ 30 h 390"/>
              <a:gd name="T14" fmla="*/ 465 w 2730"/>
              <a:gd name="T15" fmla="*/ 60 h 390"/>
              <a:gd name="T16" fmla="*/ 540 w 2730"/>
              <a:gd name="T17" fmla="*/ 105 h 390"/>
              <a:gd name="T18" fmla="*/ 600 w 2730"/>
              <a:gd name="T19" fmla="*/ 150 h 390"/>
              <a:gd name="T20" fmla="*/ 660 w 2730"/>
              <a:gd name="T21" fmla="*/ 210 h 390"/>
              <a:gd name="T22" fmla="*/ 720 w 2730"/>
              <a:gd name="T23" fmla="*/ 255 h 390"/>
              <a:gd name="T24" fmla="*/ 795 w 2730"/>
              <a:gd name="T25" fmla="*/ 300 h 390"/>
              <a:gd name="T26" fmla="*/ 855 w 2730"/>
              <a:gd name="T27" fmla="*/ 345 h 390"/>
              <a:gd name="T28" fmla="*/ 915 w 2730"/>
              <a:gd name="T29" fmla="*/ 375 h 390"/>
              <a:gd name="T30" fmla="*/ 975 w 2730"/>
              <a:gd name="T31" fmla="*/ 390 h 390"/>
              <a:gd name="T32" fmla="*/ 1035 w 2730"/>
              <a:gd name="T33" fmla="*/ 390 h 390"/>
              <a:gd name="T34" fmla="*/ 1110 w 2730"/>
              <a:gd name="T35" fmla="*/ 360 h 390"/>
              <a:gd name="T36" fmla="*/ 1170 w 2730"/>
              <a:gd name="T37" fmla="*/ 330 h 390"/>
              <a:gd name="T38" fmla="*/ 1230 w 2730"/>
              <a:gd name="T39" fmla="*/ 300 h 390"/>
              <a:gd name="T40" fmla="*/ 1290 w 2730"/>
              <a:gd name="T41" fmla="*/ 240 h 390"/>
              <a:gd name="T42" fmla="*/ 1365 w 2730"/>
              <a:gd name="T43" fmla="*/ 195 h 390"/>
              <a:gd name="T44" fmla="*/ 1425 w 2730"/>
              <a:gd name="T45" fmla="*/ 135 h 390"/>
              <a:gd name="T46" fmla="*/ 1485 w 2730"/>
              <a:gd name="T47" fmla="*/ 90 h 390"/>
              <a:gd name="T48" fmla="*/ 1545 w 2730"/>
              <a:gd name="T49" fmla="*/ 45 h 390"/>
              <a:gd name="T50" fmla="*/ 1620 w 2730"/>
              <a:gd name="T51" fmla="*/ 15 h 390"/>
              <a:gd name="T52" fmla="*/ 1680 w 2730"/>
              <a:gd name="T53" fmla="*/ 0 h 390"/>
              <a:gd name="T54" fmla="*/ 1740 w 2730"/>
              <a:gd name="T55" fmla="*/ 0 h 390"/>
              <a:gd name="T56" fmla="*/ 1800 w 2730"/>
              <a:gd name="T57" fmla="*/ 15 h 390"/>
              <a:gd name="T58" fmla="*/ 1875 w 2730"/>
              <a:gd name="T59" fmla="*/ 45 h 390"/>
              <a:gd name="T60" fmla="*/ 1935 w 2730"/>
              <a:gd name="T61" fmla="*/ 90 h 390"/>
              <a:gd name="T62" fmla="*/ 1995 w 2730"/>
              <a:gd name="T63" fmla="*/ 135 h 390"/>
              <a:gd name="T64" fmla="*/ 2055 w 2730"/>
              <a:gd name="T65" fmla="*/ 195 h 390"/>
              <a:gd name="T66" fmla="*/ 2130 w 2730"/>
              <a:gd name="T67" fmla="*/ 255 h 390"/>
              <a:gd name="T68" fmla="*/ 2190 w 2730"/>
              <a:gd name="T69" fmla="*/ 300 h 390"/>
              <a:gd name="T70" fmla="*/ 2250 w 2730"/>
              <a:gd name="T71" fmla="*/ 345 h 390"/>
              <a:gd name="T72" fmla="*/ 2310 w 2730"/>
              <a:gd name="T73" fmla="*/ 375 h 390"/>
              <a:gd name="T74" fmla="*/ 2385 w 2730"/>
              <a:gd name="T75" fmla="*/ 390 h 390"/>
              <a:gd name="T76" fmla="*/ 2445 w 2730"/>
              <a:gd name="T77" fmla="*/ 390 h 390"/>
              <a:gd name="T78" fmla="*/ 2505 w 2730"/>
              <a:gd name="T79" fmla="*/ 375 h 390"/>
              <a:gd name="T80" fmla="*/ 2565 w 2730"/>
              <a:gd name="T81" fmla="*/ 345 h 390"/>
              <a:gd name="T82" fmla="*/ 2625 w 2730"/>
              <a:gd name="T83" fmla="*/ 300 h 390"/>
              <a:gd name="T84" fmla="*/ 2700 w 2730"/>
              <a:gd name="T85" fmla="*/ 25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30" h="390">
                <a:moveTo>
                  <a:pt x="0" y="150"/>
                </a:moveTo>
                <a:lnTo>
                  <a:pt x="30" y="120"/>
                </a:lnTo>
                <a:lnTo>
                  <a:pt x="60" y="105"/>
                </a:lnTo>
                <a:lnTo>
                  <a:pt x="90" y="75"/>
                </a:lnTo>
                <a:lnTo>
                  <a:pt x="120" y="60"/>
                </a:lnTo>
                <a:lnTo>
                  <a:pt x="150" y="45"/>
                </a:lnTo>
                <a:lnTo>
                  <a:pt x="180" y="30"/>
                </a:lnTo>
                <a:lnTo>
                  <a:pt x="210" y="15"/>
                </a:lnTo>
                <a:lnTo>
                  <a:pt x="240" y="0"/>
                </a:lnTo>
                <a:lnTo>
                  <a:pt x="285" y="0"/>
                </a:lnTo>
                <a:lnTo>
                  <a:pt x="315" y="0"/>
                </a:lnTo>
                <a:lnTo>
                  <a:pt x="345" y="0"/>
                </a:lnTo>
                <a:lnTo>
                  <a:pt x="375" y="15"/>
                </a:lnTo>
                <a:lnTo>
                  <a:pt x="405" y="30"/>
                </a:lnTo>
                <a:lnTo>
                  <a:pt x="435" y="45"/>
                </a:lnTo>
                <a:lnTo>
                  <a:pt x="465" y="60"/>
                </a:lnTo>
                <a:lnTo>
                  <a:pt x="495" y="75"/>
                </a:lnTo>
                <a:lnTo>
                  <a:pt x="540" y="105"/>
                </a:lnTo>
                <a:lnTo>
                  <a:pt x="570" y="120"/>
                </a:lnTo>
                <a:lnTo>
                  <a:pt x="600" y="150"/>
                </a:lnTo>
                <a:lnTo>
                  <a:pt x="630" y="180"/>
                </a:lnTo>
                <a:lnTo>
                  <a:pt x="660" y="210"/>
                </a:lnTo>
                <a:lnTo>
                  <a:pt x="690" y="225"/>
                </a:lnTo>
                <a:lnTo>
                  <a:pt x="720" y="255"/>
                </a:lnTo>
                <a:lnTo>
                  <a:pt x="750" y="285"/>
                </a:lnTo>
                <a:lnTo>
                  <a:pt x="795" y="300"/>
                </a:lnTo>
                <a:lnTo>
                  <a:pt x="825" y="330"/>
                </a:lnTo>
                <a:lnTo>
                  <a:pt x="855" y="345"/>
                </a:lnTo>
                <a:lnTo>
                  <a:pt x="885" y="360"/>
                </a:lnTo>
                <a:lnTo>
                  <a:pt x="915" y="375"/>
                </a:lnTo>
                <a:lnTo>
                  <a:pt x="945" y="375"/>
                </a:lnTo>
                <a:lnTo>
                  <a:pt x="975" y="390"/>
                </a:lnTo>
                <a:lnTo>
                  <a:pt x="1005" y="390"/>
                </a:lnTo>
                <a:lnTo>
                  <a:pt x="1035" y="390"/>
                </a:lnTo>
                <a:lnTo>
                  <a:pt x="1080" y="375"/>
                </a:lnTo>
                <a:lnTo>
                  <a:pt x="1110" y="360"/>
                </a:lnTo>
                <a:lnTo>
                  <a:pt x="1140" y="360"/>
                </a:lnTo>
                <a:lnTo>
                  <a:pt x="1170" y="330"/>
                </a:lnTo>
                <a:lnTo>
                  <a:pt x="1200" y="315"/>
                </a:lnTo>
                <a:lnTo>
                  <a:pt x="1230" y="300"/>
                </a:lnTo>
                <a:lnTo>
                  <a:pt x="1260" y="270"/>
                </a:lnTo>
                <a:lnTo>
                  <a:pt x="1290" y="240"/>
                </a:lnTo>
                <a:lnTo>
                  <a:pt x="1335" y="210"/>
                </a:lnTo>
                <a:lnTo>
                  <a:pt x="1365" y="195"/>
                </a:lnTo>
                <a:lnTo>
                  <a:pt x="1395" y="165"/>
                </a:lnTo>
                <a:lnTo>
                  <a:pt x="1425" y="135"/>
                </a:lnTo>
                <a:lnTo>
                  <a:pt x="1455" y="105"/>
                </a:lnTo>
                <a:lnTo>
                  <a:pt x="1485" y="90"/>
                </a:lnTo>
                <a:lnTo>
                  <a:pt x="1515" y="60"/>
                </a:lnTo>
                <a:lnTo>
                  <a:pt x="1545" y="45"/>
                </a:lnTo>
                <a:lnTo>
                  <a:pt x="1590" y="30"/>
                </a:lnTo>
                <a:lnTo>
                  <a:pt x="1620" y="15"/>
                </a:lnTo>
                <a:lnTo>
                  <a:pt x="1650" y="15"/>
                </a:lnTo>
                <a:lnTo>
                  <a:pt x="1680" y="0"/>
                </a:lnTo>
                <a:lnTo>
                  <a:pt x="1710" y="0"/>
                </a:lnTo>
                <a:lnTo>
                  <a:pt x="1740" y="0"/>
                </a:lnTo>
                <a:lnTo>
                  <a:pt x="1770" y="15"/>
                </a:lnTo>
                <a:lnTo>
                  <a:pt x="1800" y="15"/>
                </a:lnTo>
                <a:lnTo>
                  <a:pt x="1830" y="30"/>
                </a:lnTo>
                <a:lnTo>
                  <a:pt x="1875" y="45"/>
                </a:lnTo>
                <a:lnTo>
                  <a:pt x="1905" y="75"/>
                </a:lnTo>
                <a:lnTo>
                  <a:pt x="1935" y="90"/>
                </a:lnTo>
                <a:lnTo>
                  <a:pt x="1965" y="120"/>
                </a:lnTo>
                <a:lnTo>
                  <a:pt x="1995" y="135"/>
                </a:lnTo>
                <a:lnTo>
                  <a:pt x="2025" y="165"/>
                </a:lnTo>
                <a:lnTo>
                  <a:pt x="2055" y="195"/>
                </a:lnTo>
                <a:lnTo>
                  <a:pt x="2085" y="225"/>
                </a:lnTo>
                <a:lnTo>
                  <a:pt x="2130" y="255"/>
                </a:lnTo>
                <a:lnTo>
                  <a:pt x="2160" y="270"/>
                </a:lnTo>
                <a:lnTo>
                  <a:pt x="2190" y="300"/>
                </a:lnTo>
                <a:lnTo>
                  <a:pt x="2220" y="315"/>
                </a:lnTo>
                <a:lnTo>
                  <a:pt x="2250" y="345"/>
                </a:lnTo>
                <a:lnTo>
                  <a:pt x="2280" y="360"/>
                </a:lnTo>
                <a:lnTo>
                  <a:pt x="2310" y="375"/>
                </a:lnTo>
                <a:lnTo>
                  <a:pt x="2340" y="375"/>
                </a:lnTo>
                <a:lnTo>
                  <a:pt x="2385" y="390"/>
                </a:lnTo>
                <a:lnTo>
                  <a:pt x="2415" y="390"/>
                </a:lnTo>
                <a:lnTo>
                  <a:pt x="2445" y="390"/>
                </a:lnTo>
                <a:lnTo>
                  <a:pt x="2475" y="375"/>
                </a:lnTo>
                <a:lnTo>
                  <a:pt x="2505" y="375"/>
                </a:lnTo>
                <a:lnTo>
                  <a:pt x="2535" y="360"/>
                </a:lnTo>
                <a:lnTo>
                  <a:pt x="2565" y="345"/>
                </a:lnTo>
                <a:lnTo>
                  <a:pt x="2595" y="330"/>
                </a:lnTo>
                <a:lnTo>
                  <a:pt x="2625" y="300"/>
                </a:lnTo>
                <a:lnTo>
                  <a:pt x="2670" y="285"/>
                </a:lnTo>
                <a:lnTo>
                  <a:pt x="2700" y="255"/>
                </a:lnTo>
                <a:lnTo>
                  <a:pt x="2730" y="225"/>
                </a:lnTo>
              </a:path>
            </a:pathLst>
          </a:custGeom>
          <a:noFill/>
          <a:ln w="28575">
            <a:solidFill>
              <a:srgbClr val="00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25"/>
          <p:cNvSpPr>
            <a:spLocks/>
          </p:cNvSpPr>
          <p:nvPr/>
        </p:nvSpPr>
        <p:spPr bwMode="auto">
          <a:xfrm>
            <a:off x="8236211" y="5882781"/>
            <a:ext cx="1733776" cy="114311"/>
          </a:xfrm>
          <a:custGeom>
            <a:avLst/>
            <a:gdLst>
              <a:gd name="T0" fmla="*/ 30 w 2730"/>
              <a:gd name="T1" fmla="*/ 15 h 180"/>
              <a:gd name="T2" fmla="*/ 90 w 2730"/>
              <a:gd name="T3" fmla="*/ 15 h 180"/>
              <a:gd name="T4" fmla="*/ 150 w 2730"/>
              <a:gd name="T5" fmla="*/ 15 h 180"/>
              <a:gd name="T6" fmla="*/ 210 w 2730"/>
              <a:gd name="T7" fmla="*/ 30 h 180"/>
              <a:gd name="T8" fmla="*/ 285 w 2730"/>
              <a:gd name="T9" fmla="*/ 60 h 180"/>
              <a:gd name="T10" fmla="*/ 345 w 2730"/>
              <a:gd name="T11" fmla="*/ 90 h 180"/>
              <a:gd name="T12" fmla="*/ 405 w 2730"/>
              <a:gd name="T13" fmla="*/ 120 h 180"/>
              <a:gd name="T14" fmla="*/ 465 w 2730"/>
              <a:gd name="T15" fmla="*/ 150 h 180"/>
              <a:gd name="T16" fmla="*/ 540 w 2730"/>
              <a:gd name="T17" fmla="*/ 165 h 180"/>
              <a:gd name="T18" fmla="*/ 600 w 2730"/>
              <a:gd name="T19" fmla="*/ 165 h 180"/>
              <a:gd name="T20" fmla="*/ 660 w 2730"/>
              <a:gd name="T21" fmla="*/ 165 h 180"/>
              <a:gd name="T22" fmla="*/ 720 w 2730"/>
              <a:gd name="T23" fmla="*/ 135 h 180"/>
              <a:gd name="T24" fmla="*/ 795 w 2730"/>
              <a:gd name="T25" fmla="*/ 105 h 180"/>
              <a:gd name="T26" fmla="*/ 855 w 2730"/>
              <a:gd name="T27" fmla="*/ 60 h 180"/>
              <a:gd name="T28" fmla="*/ 915 w 2730"/>
              <a:gd name="T29" fmla="*/ 30 h 180"/>
              <a:gd name="T30" fmla="*/ 975 w 2730"/>
              <a:gd name="T31" fmla="*/ 15 h 180"/>
              <a:gd name="T32" fmla="*/ 1035 w 2730"/>
              <a:gd name="T33" fmla="*/ 0 h 180"/>
              <a:gd name="T34" fmla="*/ 1110 w 2730"/>
              <a:gd name="T35" fmla="*/ 15 h 180"/>
              <a:gd name="T36" fmla="*/ 1170 w 2730"/>
              <a:gd name="T37" fmla="*/ 30 h 180"/>
              <a:gd name="T38" fmla="*/ 1230 w 2730"/>
              <a:gd name="T39" fmla="*/ 60 h 180"/>
              <a:gd name="T40" fmla="*/ 1290 w 2730"/>
              <a:gd name="T41" fmla="*/ 105 h 180"/>
              <a:gd name="T42" fmla="*/ 1365 w 2730"/>
              <a:gd name="T43" fmla="*/ 135 h 180"/>
              <a:gd name="T44" fmla="*/ 1425 w 2730"/>
              <a:gd name="T45" fmla="*/ 165 h 180"/>
              <a:gd name="T46" fmla="*/ 1485 w 2730"/>
              <a:gd name="T47" fmla="*/ 165 h 180"/>
              <a:gd name="T48" fmla="*/ 1545 w 2730"/>
              <a:gd name="T49" fmla="*/ 165 h 180"/>
              <a:gd name="T50" fmla="*/ 1620 w 2730"/>
              <a:gd name="T51" fmla="*/ 150 h 180"/>
              <a:gd name="T52" fmla="*/ 1680 w 2730"/>
              <a:gd name="T53" fmla="*/ 135 h 180"/>
              <a:gd name="T54" fmla="*/ 1740 w 2730"/>
              <a:gd name="T55" fmla="*/ 90 h 180"/>
              <a:gd name="T56" fmla="*/ 1800 w 2730"/>
              <a:gd name="T57" fmla="*/ 60 h 180"/>
              <a:gd name="T58" fmla="*/ 1875 w 2730"/>
              <a:gd name="T59" fmla="*/ 30 h 180"/>
              <a:gd name="T60" fmla="*/ 1935 w 2730"/>
              <a:gd name="T61" fmla="*/ 15 h 180"/>
              <a:gd name="T62" fmla="*/ 1995 w 2730"/>
              <a:gd name="T63" fmla="*/ 0 h 180"/>
              <a:gd name="T64" fmla="*/ 2055 w 2730"/>
              <a:gd name="T65" fmla="*/ 15 h 180"/>
              <a:gd name="T66" fmla="*/ 2130 w 2730"/>
              <a:gd name="T67" fmla="*/ 45 h 180"/>
              <a:gd name="T68" fmla="*/ 2190 w 2730"/>
              <a:gd name="T69" fmla="*/ 75 h 180"/>
              <a:gd name="T70" fmla="*/ 2250 w 2730"/>
              <a:gd name="T71" fmla="*/ 105 h 180"/>
              <a:gd name="T72" fmla="*/ 2310 w 2730"/>
              <a:gd name="T73" fmla="*/ 135 h 180"/>
              <a:gd name="T74" fmla="*/ 2385 w 2730"/>
              <a:gd name="T75" fmla="*/ 165 h 180"/>
              <a:gd name="T76" fmla="*/ 2445 w 2730"/>
              <a:gd name="T77" fmla="*/ 180 h 180"/>
              <a:gd name="T78" fmla="*/ 2505 w 2730"/>
              <a:gd name="T79" fmla="*/ 165 h 180"/>
              <a:gd name="T80" fmla="*/ 2565 w 2730"/>
              <a:gd name="T81" fmla="*/ 150 h 180"/>
              <a:gd name="T82" fmla="*/ 2625 w 2730"/>
              <a:gd name="T83" fmla="*/ 120 h 180"/>
              <a:gd name="T84" fmla="*/ 2700 w 2730"/>
              <a:gd name="T85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30" h="180">
                <a:moveTo>
                  <a:pt x="0" y="30"/>
                </a:moveTo>
                <a:lnTo>
                  <a:pt x="30" y="15"/>
                </a:lnTo>
                <a:lnTo>
                  <a:pt x="60" y="15"/>
                </a:lnTo>
                <a:lnTo>
                  <a:pt x="90" y="15"/>
                </a:lnTo>
                <a:lnTo>
                  <a:pt x="120" y="15"/>
                </a:lnTo>
                <a:lnTo>
                  <a:pt x="150" y="15"/>
                </a:lnTo>
                <a:lnTo>
                  <a:pt x="180" y="15"/>
                </a:lnTo>
                <a:lnTo>
                  <a:pt x="210" y="30"/>
                </a:lnTo>
                <a:lnTo>
                  <a:pt x="240" y="45"/>
                </a:lnTo>
                <a:lnTo>
                  <a:pt x="285" y="60"/>
                </a:lnTo>
                <a:lnTo>
                  <a:pt x="315" y="75"/>
                </a:lnTo>
                <a:lnTo>
                  <a:pt x="345" y="90"/>
                </a:lnTo>
                <a:lnTo>
                  <a:pt x="375" y="105"/>
                </a:lnTo>
                <a:lnTo>
                  <a:pt x="405" y="120"/>
                </a:lnTo>
                <a:lnTo>
                  <a:pt x="435" y="135"/>
                </a:lnTo>
                <a:lnTo>
                  <a:pt x="465" y="150"/>
                </a:lnTo>
                <a:lnTo>
                  <a:pt x="495" y="165"/>
                </a:lnTo>
                <a:lnTo>
                  <a:pt x="540" y="165"/>
                </a:lnTo>
                <a:lnTo>
                  <a:pt x="570" y="180"/>
                </a:lnTo>
                <a:lnTo>
                  <a:pt x="600" y="165"/>
                </a:lnTo>
                <a:lnTo>
                  <a:pt x="630" y="165"/>
                </a:lnTo>
                <a:lnTo>
                  <a:pt x="660" y="165"/>
                </a:lnTo>
                <a:lnTo>
                  <a:pt x="690" y="150"/>
                </a:lnTo>
                <a:lnTo>
                  <a:pt x="720" y="135"/>
                </a:lnTo>
                <a:lnTo>
                  <a:pt x="750" y="120"/>
                </a:lnTo>
                <a:lnTo>
                  <a:pt x="795" y="105"/>
                </a:lnTo>
                <a:lnTo>
                  <a:pt x="825" y="90"/>
                </a:lnTo>
                <a:lnTo>
                  <a:pt x="855" y="60"/>
                </a:lnTo>
                <a:lnTo>
                  <a:pt x="885" y="45"/>
                </a:lnTo>
                <a:lnTo>
                  <a:pt x="915" y="30"/>
                </a:lnTo>
                <a:lnTo>
                  <a:pt x="945" y="30"/>
                </a:lnTo>
                <a:lnTo>
                  <a:pt x="975" y="15"/>
                </a:lnTo>
                <a:lnTo>
                  <a:pt x="1005" y="15"/>
                </a:lnTo>
                <a:lnTo>
                  <a:pt x="1035" y="0"/>
                </a:lnTo>
                <a:lnTo>
                  <a:pt x="1080" y="15"/>
                </a:lnTo>
                <a:lnTo>
                  <a:pt x="1110" y="15"/>
                </a:lnTo>
                <a:lnTo>
                  <a:pt x="1140" y="30"/>
                </a:lnTo>
                <a:lnTo>
                  <a:pt x="1170" y="30"/>
                </a:lnTo>
                <a:lnTo>
                  <a:pt x="1200" y="45"/>
                </a:lnTo>
                <a:lnTo>
                  <a:pt x="1230" y="60"/>
                </a:lnTo>
                <a:lnTo>
                  <a:pt x="1260" y="75"/>
                </a:lnTo>
                <a:lnTo>
                  <a:pt x="1290" y="105"/>
                </a:lnTo>
                <a:lnTo>
                  <a:pt x="1335" y="120"/>
                </a:lnTo>
                <a:lnTo>
                  <a:pt x="1365" y="135"/>
                </a:lnTo>
                <a:lnTo>
                  <a:pt x="1395" y="150"/>
                </a:lnTo>
                <a:lnTo>
                  <a:pt x="1425" y="165"/>
                </a:lnTo>
                <a:lnTo>
                  <a:pt x="1455" y="165"/>
                </a:lnTo>
                <a:lnTo>
                  <a:pt x="1485" y="165"/>
                </a:lnTo>
                <a:lnTo>
                  <a:pt x="1515" y="180"/>
                </a:lnTo>
                <a:lnTo>
                  <a:pt x="1545" y="165"/>
                </a:lnTo>
                <a:lnTo>
                  <a:pt x="1590" y="165"/>
                </a:lnTo>
                <a:lnTo>
                  <a:pt x="1620" y="150"/>
                </a:lnTo>
                <a:lnTo>
                  <a:pt x="1650" y="150"/>
                </a:lnTo>
                <a:lnTo>
                  <a:pt x="1680" y="135"/>
                </a:lnTo>
                <a:lnTo>
                  <a:pt x="1710" y="105"/>
                </a:lnTo>
                <a:lnTo>
                  <a:pt x="1740" y="90"/>
                </a:lnTo>
                <a:lnTo>
                  <a:pt x="1770" y="75"/>
                </a:lnTo>
                <a:lnTo>
                  <a:pt x="1800" y="60"/>
                </a:lnTo>
                <a:lnTo>
                  <a:pt x="1830" y="45"/>
                </a:lnTo>
                <a:lnTo>
                  <a:pt x="1875" y="30"/>
                </a:lnTo>
                <a:lnTo>
                  <a:pt x="1905" y="15"/>
                </a:lnTo>
                <a:lnTo>
                  <a:pt x="1935" y="15"/>
                </a:lnTo>
                <a:lnTo>
                  <a:pt x="1965" y="15"/>
                </a:lnTo>
                <a:lnTo>
                  <a:pt x="1995" y="0"/>
                </a:lnTo>
                <a:lnTo>
                  <a:pt x="2025" y="15"/>
                </a:lnTo>
                <a:lnTo>
                  <a:pt x="2055" y="15"/>
                </a:lnTo>
                <a:lnTo>
                  <a:pt x="2085" y="30"/>
                </a:lnTo>
                <a:lnTo>
                  <a:pt x="2130" y="45"/>
                </a:lnTo>
                <a:lnTo>
                  <a:pt x="2160" y="60"/>
                </a:lnTo>
                <a:lnTo>
                  <a:pt x="2190" y="75"/>
                </a:lnTo>
                <a:lnTo>
                  <a:pt x="2220" y="90"/>
                </a:lnTo>
                <a:lnTo>
                  <a:pt x="2250" y="105"/>
                </a:lnTo>
                <a:lnTo>
                  <a:pt x="2280" y="120"/>
                </a:lnTo>
                <a:lnTo>
                  <a:pt x="2310" y="135"/>
                </a:lnTo>
                <a:lnTo>
                  <a:pt x="2340" y="150"/>
                </a:lnTo>
                <a:lnTo>
                  <a:pt x="2385" y="165"/>
                </a:lnTo>
                <a:lnTo>
                  <a:pt x="2415" y="165"/>
                </a:lnTo>
                <a:lnTo>
                  <a:pt x="2445" y="180"/>
                </a:lnTo>
                <a:lnTo>
                  <a:pt x="2475" y="165"/>
                </a:lnTo>
                <a:lnTo>
                  <a:pt x="2505" y="165"/>
                </a:lnTo>
                <a:lnTo>
                  <a:pt x="2535" y="165"/>
                </a:lnTo>
                <a:lnTo>
                  <a:pt x="2565" y="150"/>
                </a:lnTo>
                <a:lnTo>
                  <a:pt x="2595" y="135"/>
                </a:lnTo>
                <a:lnTo>
                  <a:pt x="2625" y="120"/>
                </a:lnTo>
                <a:lnTo>
                  <a:pt x="2670" y="105"/>
                </a:lnTo>
                <a:lnTo>
                  <a:pt x="2700" y="90"/>
                </a:lnTo>
                <a:lnTo>
                  <a:pt x="2730" y="75"/>
                </a:lnTo>
              </a:path>
            </a:pathLst>
          </a:cu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24"/>
          <p:cNvSpPr>
            <a:spLocks/>
          </p:cNvSpPr>
          <p:nvPr/>
        </p:nvSpPr>
        <p:spPr bwMode="auto">
          <a:xfrm>
            <a:off x="8236211" y="5920884"/>
            <a:ext cx="1733776" cy="38104"/>
          </a:xfrm>
          <a:custGeom>
            <a:avLst/>
            <a:gdLst>
              <a:gd name="T0" fmla="*/ 30 w 2730"/>
              <a:gd name="T1" fmla="*/ 0 h 60"/>
              <a:gd name="T2" fmla="*/ 90 w 2730"/>
              <a:gd name="T3" fmla="*/ 0 h 60"/>
              <a:gd name="T4" fmla="*/ 150 w 2730"/>
              <a:gd name="T5" fmla="*/ 15 h 60"/>
              <a:gd name="T6" fmla="*/ 210 w 2730"/>
              <a:gd name="T7" fmla="*/ 30 h 60"/>
              <a:gd name="T8" fmla="*/ 285 w 2730"/>
              <a:gd name="T9" fmla="*/ 45 h 60"/>
              <a:gd name="T10" fmla="*/ 345 w 2730"/>
              <a:gd name="T11" fmla="*/ 60 h 60"/>
              <a:gd name="T12" fmla="*/ 405 w 2730"/>
              <a:gd name="T13" fmla="*/ 60 h 60"/>
              <a:gd name="T14" fmla="*/ 465 w 2730"/>
              <a:gd name="T15" fmla="*/ 45 h 60"/>
              <a:gd name="T16" fmla="*/ 540 w 2730"/>
              <a:gd name="T17" fmla="*/ 30 h 60"/>
              <a:gd name="T18" fmla="*/ 600 w 2730"/>
              <a:gd name="T19" fmla="*/ 15 h 60"/>
              <a:gd name="T20" fmla="*/ 660 w 2730"/>
              <a:gd name="T21" fmla="*/ 15 h 60"/>
              <a:gd name="T22" fmla="*/ 720 w 2730"/>
              <a:gd name="T23" fmla="*/ 0 h 60"/>
              <a:gd name="T24" fmla="*/ 795 w 2730"/>
              <a:gd name="T25" fmla="*/ 0 h 60"/>
              <a:gd name="T26" fmla="*/ 855 w 2730"/>
              <a:gd name="T27" fmla="*/ 15 h 60"/>
              <a:gd name="T28" fmla="*/ 915 w 2730"/>
              <a:gd name="T29" fmla="*/ 30 h 60"/>
              <a:gd name="T30" fmla="*/ 975 w 2730"/>
              <a:gd name="T31" fmla="*/ 45 h 60"/>
              <a:gd name="T32" fmla="*/ 1035 w 2730"/>
              <a:gd name="T33" fmla="*/ 60 h 60"/>
              <a:gd name="T34" fmla="*/ 1110 w 2730"/>
              <a:gd name="T35" fmla="*/ 60 h 60"/>
              <a:gd name="T36" fmla="*/ 1170 w 2730"/>
              <a:gd name="T37" fmla="*/ 45 h 60"/>
              <a:gd name="T38" fmla="*/ 1230 w 2730"/>
              <a:gd name="T39" fmla="*/ 45 h 60"/>
              <a:gd name="T40" fmla="*/ 1290 w 2730"/>
              <a:gd name="T41" fmla="*/ 30 h 60"/>
              <a:gd name="T42" fmla="*/ 1365 w 2730"/>
              <a:gd name="T43" fmla="*/ 15 h 60"/>
              <a:gd name="T44" fmla="*/ 1425 w 2730"/>
              <a:gd name="T45" fmla="*/ 0 h 60"/>
              <a:gd name="T46" fmla="*/ 1485 w 2730"/>
              <a:gd name="T47" fmla="*/ 0 h 60"/>
              <a:gd name="T48" fmla="*/ 1545 w 2730"/>
              <a:gd name="T49" fmla="*/ 15 h 60"/>
              <a:gd name="T50" fmla="*/ 1620 w 2730"/>
              <a:gd name="T51" fmla="*/ 30 h 60"/>
              <a:gd name="T52" fmla="*/ 1680 w 2730"/>
              <a:gd name="T53" fmla="*/ 45 h 60"/>
              <a:gd name="T54" fmla="*/ 1740 w 2730"/>
              <a:gd name="T55" fmla="*/ 60 h 60"/>
              <a:gd name="T56" fmla="*/ 1800 w 2730"/>
              <a:gd name="T57" fmla="*/ 60 h 60"/>
              <a:gd name="T58" fmla="*/ 1875 w 2730"/>
              <a:gd name="T59" fmla="*/ 45 h 60"/>
              <a:gd name="T60" fmla="*/ 1935 w 2730"/>
              <a:gd name="T61" fmla="*/ 45 h 60"/>
              <a:gd name="T62" fmla="*/ 1995 w 2730"/>
              <a:gd name="T63" fmla="*/ 30 h 60"/>
              <a:gd name="T64" fmla="*/ 2055 w 2730"/>
              <a:gd name="T65" fmla="*/ 15 h 60"/>
              <a:gd name="T66" fmla="*/ 2130 w 2730"/>
              <a:gd name="T67" fmla="*/ 0 h 60"/>
              <a:gd name="T68" fmla="*/ 2190 w 2730"/>
              <a:gd name="T69" fmla="*/ 0 h 60"/>
              <a:gd name="T70" fmla="*/ 2250 w 2730"/>
              <a:gd name="T71" fmla="*/ 15 h 60"/>
              <a:gd name="T72" fmla="*/ 2310 w 2730"/>
              <a:gd name="T73" fmla="*/ 30 h 60"/>
              <a:gd name="T74" fmla="*/ 2385 w 2730"/>
              <a:gd name="T75" fmla="*/ 45 h 60"/>
              <a:gd name="T76" fmla="*/ 2445 w 2730"/>
              <a:gd name="T77" fmla="*/ 45 h 60"/>
              <a:gd name="T78" fmla="*/ 2505 w 2730"/>
              <a:gd name="T79" fmla="*/ 60 h 60"/>
              <a:gd name="T80" fmla="*/ 2565 w 2730"/>
              <a:gd name="T81" fmla="*/ 45 h 60"/>
              <a:gd name="T82" fmla="*/ 2625 w 2730"/>
              <a:gd name="T83" fmla="*/ 45 h 60"/>
              <a:gd name="T84" fmla="*/ 2700 w 2730"/>
              <a:gd name="T85" fmla="*/ 3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30" h="60">
                <a:moveTo>
                  <a:pt x="0" y="0"/>
                </a:moveTo>
                <a:lnTo>
                  <a:pt x="30" y="0"/>
                </a:lnTo>
                <a:lnTo>
                  <a:pt x="60" y="0"/>
                </a:lnTo>
                <a:lnTo>
                  <a:pt x="90" y="0"/>
                </a:lnTo>
                <a:lnTo>
                  <a:pt x="120" y="15"/>
                </a:lnTo>
                <a:lnTo>
                  <a:pt x="150" y="15"/>
                </a:lnTo>
                <a:lnTo>
                  <a:pt x="180" y="30"/>
                </a:lnTo>
                <a:lnTo>
                  <a:pt x="210" y="30"/>
                </a:lnTo>
                <a:lnTo>
                  <a:pt x="240" y="45"/>
                </a:lnTo>
                <a:lnTo>
                  <a:pt x="285" y="45"/>
                </a:lnTo>
                <a:lnTo>
                  <a:pt x="315" y="45"/>
                </a:lnTo>
                <a:lnTo>
                  <a:pt x="345" y="60"/>
                </a:lnTo>
                <a:lnTo>
                  <a:pt x="375" y="60"/>
                </a:lnTo>
                <a:lnTo>
                  <a:pt x="405" y="60"/>
                </a:lnTo>
                <a:lnTo>
                  <a:pt x="435" y="60"/>
                </a:lnTo>
                <a:lnTo>
                  <a:pt x="465" y="45"/>
                </a:lnTo>
                <a:lnTo>
                  <a:pt x="495" y="45"/>
                </a:lnTo>
                <a:lnTo>
                  <a:pt x="540" y="30"/>
                </a:lnTo>
                <a:lnTo>
                  <a:pt x="570" y="30"/>
                </a:lnTo>
                <a:lnTo>
                  <a:pt x="600" y="15"/>
                </a:lnTo>
                <a:lnTo>
                  <a:pt x="630" y="15"/>
                </a:lnTo>
                <a:lnTo>
                  <a:pt x="660" y="15"/>
                </a:lnTo>
                <a:lnTo>
                  <a:pt x="690" y="0"/>
                </a:lnTo>
                <a:lnTo>
                  <a:pt x="720" y="0"/>
                </a:lnTo>
                <a:lnTo>
                  <a:pt x="750" y="0"/>
                </a:lnTo>
                <a:lnTo>
                  <a:pt x="795" y="0"/>
                </a:lnTo>
                <a:lnTo>
                  <a:pt x="825" y="15"/>
                </a:lnTo>
                <a:lnTo>
                  <a:pt x="855" y="15"/>
                </a:lnTo>
                <a:lnTo>
                  <a:pt x="885" y="30"/>
                </a:lnTo>
                <a:lnTo>
                  <a:pt x="915" y="30"/>
                </a:lnTo>
                <a:lnTo>
                  <a:pt x="945" y="30"/>
                </a:lnTo>
                <a:lnTo>
                  <a:pt x="975" y="45"/>
                </a:lnTo>
                <a:lnTo>
                  <a:pt x="1005" y="45"/>
                </a:lnTo>
                <a:lnTo>
                  <a:pt x="1035" y="60"/>
                </a:lnTo>
                <a:lnTo>
                  <a:pt x="1080" y="60"/>
                </a:lnTo>
                <a:lnTo>
                  <a:pt x="1110" y="60"/>
                </a:lnTo>
                <a:lnTo>
                  <a:pt x="1140" y="60"/>
                </a:lnTo>
                <a:lnTo>
                  <a:pt x="1170" y="45"/>
                </a:lnTo>
                <a:lnTo>
                  <a:pt x="1200" y="45"/>
                </a:lnTo>
                <a:lnTo>
                  <a:pt x="1230" y="45"/>
                </a:lnTo>
                <a:lnTo>
                  <a:pt x="1260" y="30"/>
                </a:lnTo>
                <a:lnTo>
                  <a:pt x="1290" y="30"/>
                </a:lnTo>
                <a:lnTo>
                  <a:pt x="1335" y="15"/>
                </a:lnTo>
                <a:lnTo>
                  <a:pt x="1365" y="15"/>
                </a:lnTo>
                <a:lnTo>
                  <a:pt x="1395" y="0"/>
                </a:lnTo>
                <a:lnTo>
                  <a:pt x="1425" y="0"/>
                </a:lnTo>
                <a:lnTo>
                  <a:pt x="1455" y="0"/>
                </a:lnTo>
                <a:lnTo>
                  <a:pt x="1485" y="0"/>
                </a:lnTo>
                <a:lnTo>
                  <a:pt x="1515" y="15"/>
                </a:lnTo>
                <a:lnTo>
                  <a:pt x="1545" y="15"/>
                </a:lnTo>
                <a:lnTo>
                  <a:pt x="1590" y="15"/>
                </a:lnTo>
                <a:lnTo>
                  <a:pt x="1620" y="30"/>
                </a:lnTo>
                <a:lnTo>
                  <a:pt x="1650" y="30"/>
                </a:lnTo>
                <a:lnTo>
                  <a:pt x="1680" y="45"/>
                </a:lnTo>
                <a:lnTo>
                  <a:pt x="1710" y="45"/>
                </a:lnTo>
                <a:lnTo>
                  <a:pt x="1740" y="60"/>
                </a:lnTo>
                <a:lnTo>
                  <a:pt x="1770" y="60"/>
                </a:lnTo>
                <a:lnTo>
                  <a:pt x="1800" y="60"/>
                </a:lnTo>
                <a:lnTo>
                  <a:pt x="1830" y="60"/>
                </a:lnTo>
                <a:lnTo>
                  <a:pt x="1875" y="45"/>
                </a:lnTo>
                <a:lnTo>
                  <a:pt x="1905" y="45"/>
                </a:lnTo>
                <a:lnTo>
                  <a:pt x="1935" y="45"/>
                </a:lnTo>
                <a:lnTo>
                  <a:pt x="1965" y="30"/>
                </a:lnTo>
                <a:lnTo>
                  <a:pt x="1995" y="30"/>
                </a:lnTo>
                <a:lnTo>
                  <a:pt x="2025" y="15"/>
                </a:lnTo>
                <a:lnTo>
                  <a:pt x="2055" y="15"/>
                </a:lnTo>
                <a:lnTo>
                  <a:pt x="2085" y="0"/>
                </a:lnTo>
                <a:lnTo>
                  <a:pt x="2130" y="0"/>
                </a:lnTo>
                <a:lnTo>
                  <a:pt x="2160" y="0"/>
                </a:lnTo>
                <a:lnTo>
                  <a:pt x="2190" y="0"/>
                </a:lnTo>
                <a:lnTo>
                  <a:pt x="2220" y="15"/>
                </a:lnTo>
                <a:lnTo>
                  <a:pt x="2250" y="15"/>
                </a:lnTo>
                <a:lnTo>
                  <a:pt x="2280" y="15"/>
                </a:lnTo>
                <a:lnTo>
                  <a:pt x="2310" y="30"/>
                </a:lnTo>
                <a:lnTo>
                  <a:pt x="2340" y="30"/>
                </a:lnTo>
                <a:lnTo>
                  <a:pt x="2385" y="45"/>
                </a:lnTo>
                <a:lnTo>
                  <a:pt x="2415" y="45"/>
                </a:lnTo>
                <a:lnTo>
                  <a:pt x="2445" y="45"/>
                </a:lnTo>
                <a:lnTo>
                  <a:pt x="2475" y="60"/>
                </a:lnTo>
                <a:lnTo>
                  <a:pt x="2505" y="60"/>
                </a:lnTo>
                <a:lnTo>
                  <a:pt x="2535" y="60"/>
                </a:lnTo>
                <a:lnTo>
                  <a:pt x="2565" y="45"/>
                </a:lnTo>
                <a:lnTo>
                  <a:pt x="2595" y="45"/>
                </a:lnTo>
                <a:lnTo>
                  <a:pt x="2625" y="45"/>
                </a:lnTo>
                <a:lnTo>
                  <a:pt x="2670" y="30"/>
                </a:lnTo>
                <a:lnTo>
                  <a:pt x="2700" y="30"/>
                </a:lnTo>
                <a:lnTo>
                  <a:pt x="2730" y="15"/>
                </a:lnTo>
              </a:path>
            </a:pathLst>
          </a:custGeom>
          <a:noFill/>
          <a:ln w="28575">
            <a:solidFill>
              <a:srgbClr val="00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23"/>
          <p:cNvSpPr>
            <a:spLocks/>
          </p:cNvSpPr>
          <p:nvPr/>
        </p:nvSpPr>
        <p:spPr bwMode="auto">
          <a:xfrm>
            <a:off x="5666291" y="5882781"/>
            <a:ext cx="1790933" cy="219097"/>
          </a:xfrm>
          <a:custGeom>
            <a:avLst/>
            <a:gdLst>
              <a:gd name="T0" fmla="*/ 30 w 2820"/>
              <a:gd name="T1" fmla="*/ 75 h 345"/>
              <a:gd name="T2" fmla="*/ 90 w 2820"/>
              <a:gd name="T3" fmla="*/ 30 h 345"/>
              <a:gd name="T4" fmla="*/ 150 w 2820"/>
              <a:gd name="T5" fmla="*/ 15 h 345"/>
              <a:gd name="T6" fmla="*/ 225 w 2820"/>
              <a:gd name="T7" fmla="*/ 0 h 345"/>
              <a:gd name="T8" fmla="*/ 285 w 2820"/>
              <a:gd name="T9" fmla="*/ 0 h 345"/>
              <a:gd name="T10" fmla="*/ 360 w 2820"/>
              <a:gd name="T11" fmla="*/ 0 h 345"/>
              <a:gd name="T12" fmla="*/ 420 w 2820"/>
              <a:gd name="T13" fmla="*/ 15 h 345"/>
              <a:gd name="T14" fmla="*/ 480 w 2820"/>
              <a:gd name="T15" fmla="*/ 30 h 345"/>
              <a:gd name="T16" fmla="*/ 555 w 2820"/>
              <a:gd name="T17" fmla="*/ 30 h 345"/>
              <a:gd name="T18" fmla="*/ 615 w 2820"/>
              <a:gd name="T19" fmla="*/ 45 h 345"/>
              <a:gd name="T20" fmla="*/ 675 w 2820"/>
              <a:gd name="T21" fmla="*/ 45 h 345"/>
              <a:gd name="T22" fmla="*/ 750 w 2820"/>
              <a:gd name="T23" fmla="*/ 45 h 345"/>
              <a:gd name="T24" fmla="*/ 810 w 2820"/>
              <a:gd name="T25" fmla="*/ 45 h 345"/>
              <a:gd name="T26" fmla="*/ 885 w 2820"/>
              <a:gd name="T27" fmla="*/ 45 h 345"/>
              <a:gd name="T28" fmla="*/ 945 w 2820"/>
              <a:gd name="T29" fmla="*/ 45 h 345"/>
              <a:gd name="T30" fmla="*/ 1005 w 2820"/>
              <a:gd name="T31" fmla="*/ 45 h 345"/>
              <a:gd name="T32" fmla="*/ 1080 w 2820"/>
              <a:gd name="T33" fmla="*/ 45 h 345"/>
              <a:gd name="T34" fmla="*/ 1140 w 2820"/>
              <a:gd name="T35" fmla="*/ 45 h 345"/>
              <a:gd name="T36" fmla="*/ 1200 w 2820"/>
              <a:gd name="T37" fmla="*/ 30 h 345"/>
              <a:gd name="T38" fmla="*/ 1275 w 2820"/>
              <a:gd name="T39" fmla="*/ 30 h 345"/>
              <a:gd name="T40" fmla="*/ 1335 w 2820"/>
              <a:gd name="T41" fmla="*/ 15 h 345"/>
              <a:gd name="T42" fmla="*/ 1410 w 2820"/>
              <a:gd name="T43" fmla="*/ 15 h 345"/>
              <a:gd name="T44" fmla="*/ 1470 w 2820"/>
              <a:gd name="T45" fmla="*/ 15 h 345"/>
              <a:gd name="T46" fmla="*/ 1530 w 2820"/>
              <a:gd name="T47" fmla="*/ 0 h 345"/>
              <a:gd name="T48" fmla="*/ 1605 w 2820"/>
              <a:gd name="T49" fmla="*/ 0 h 345"/>
              <a:gd name="T50" fmla="*/ 1665 w 2820"/>
              <a:gd name="T51" fmla="*/ 0 h 345"/>
              <a:gd name="T52" fmla="*/ 1725 w 2820"/>
              <a:gd name="T53" fmla="*/ 0 h 345"/>
              <a:gd name="T54" fmla="*/ 1800 w 2820"/>
              <a:gd name="T55" fmla="*/ 15 h 345"/>
              <a:gd name="T56" fmla="*/ 1860 w 2820"/>
              <a:gd name="T57" fmla="*/ 15 h 345"/>
              <a:gd name="T58" fmla="*/ 1920 w 2820"/>
              <a:gd name="T59" fmla="*/ 30 h 345"/>
              <a:gd name="T60" fmla="*/ 1995 w 2820"/>
              <a:gd name="T61" fmla="*/ 60 h 345"/>
              <a:gd name="T62" fmla="*/ 2055 w 2820"/>
              <a:gd name="T63" fmla="*/ 75 h 345"/>
              <a:gd name="T64" fmla="*/ 2130 w 2820"/>
              <a:gd name="T65" fmla="*/ 120 h 345"/>
              <a:gd name="T66" fmla="*/ 2190 w 2820"/>
              <a:gd name="T67" fmla="*/ 165 h 345"/>
              <a:gd name="T68" fmla="*/ 2250 w 2820"/>
              <a:gd name="T69" fmla="*/ 210 h 345"/>
              <a:gd name="T70" fmla="*/ 2325 w 2820"/>
              <a:gd name="T71" fmla="*/ 270 h 345"/>
              <a:gd name="T72" fmla="*/ 2385 w 2820"/>
              <a:gd name="T73" fmla="*/ 315 h 345"/>
              <a:gd name="T74" fmla="*/ 2445 w 2820"/>
              <a:gd name="T75" fmla="*/ 345 h 345"/>
              <a:gd name="T76" fmla="*/ 2520 w 2820"/>
              <a:gd name="T77" fmla="*/ 345 h 345"/>
              <a:gd name="T78" fmla="*/ 2580 w 2820"/>
              <a:gd name="T79" fmla="*/ 345 h 345"/>
              <a:gd name="T80" fmla="*/ 2655 w 2820"/>
              <a:gd name="T81" fmla="*/ 315 h 345"/>
              <a:gd name="T82" fmla="*/ 2715 w 2820"/>
              <a:gd name="T83" fmla="*/ 270 h 345"/>
              <a:gd name="T84" fmla="*/ 2775 w 2820"/>
              <a:gd name="T85" fmla="*/ 21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0" h="345">
                <a:moveTo>
                  <a:pt x="0" y="105"/>
                </a:moveTo>
                <a:lnTo>
                  <a:pt x="30" y="75"/>
                </a:lnTo>
                <a:lnTo>
                  <a:pt x="60" y="60"/>
                </a:lnTo>
                <a:lnTo>
                  <a:pt x="90" y="30"/>
                </a:lnTo>
                <a:lnTo>
                  <a:pt x="120" y="15"/>
                </a:lnTo>
                <a:lnTo>
                  <a:pt x="150" y="15"/>
                </a:lnTo>
                <a:lnTo>
                  <a:pt x="195" y="0"/>
                </a:lnTo>
                <a:lnTo>
                  <a:pt x="225" y="0"/>
                </a:lnTo>
                <a:lnTo>
                  <a:pt x="255" y="0"/>
                </a:lnTo>
                <a:lnTo>
                  <a:pt x="285" y="0"/>
                </a:lnTo>
                <a:lnTo>
                  <a:pt x="315" y="0"/>
                </a:lnTo>
                <a:lnTo>
                  <a:pt x="360" y="0"/>
                </a:lnTo>
                <a:lnTo>
                  <a:pt x="390" y="15"/>
                </a:lnTo>
                <a:lnTo>
                  <a:pt x="420" y="15"/>
                </a:lnTo>
                <a:lnTo>
                  <a:pt x="450" y="15"/>
                </a:lnTo>
                <a:lnTo>
                  <a:pt x="480" y="30"/>
                </a:lnTo>
                <a:lnTo>
                  <a:pt x="510" y="30"/>
                </a:lnTo>
                <a:lnTo>
                  <a:pt x="555" y="30"/>
                </a:lnTo>
                <a:lnTo>
                  <a:pt x="585" y="45"/>
                </a:lnTo>
                <a:lnTo>
                  <a:pt x="615" y="45"/>
                </a:lnTo>
                <a:lnTo>
                  <a:pt x="645" y="45"/>
                </a:lnTo>
                <a:lnTo>
                  <a:pt x="675" y="45"/>
                </a:lnTo>
                <a:lnTo>
                  <a:pt x="720" y="45"/>
                </a:lnTo>
                <a:lnTo>
                  <a:pt x="750" y="45"/>
                </a:lnTo>
                <a:lnTo>
                  <a:pt x="780" y="45"/>
                </a:lnTo>
                <a:lnTo>
                  <a:pt x="810" y="45"/>
                </a:lnTo>
                <a:lnTo>
                  <a:pt x="840" y="45"/>
                </a:lnTo>
                <a:lnTo>
                  <a:pt x="885" y="45"/>
                </a:lnTo>
                <a:lnTo>
                  <a:pt x="915" y="45"/>
                </a:lnTo>
                <a:lnTo>
                  <a:pt x="945" y="45"/>
                </a:lnTo>
                <a:lnTo>
                  <a:pt x="975" y="45"/>
                </a:lnTo>
                <a:lnTo>
                  <a:pt x="1005" y="45"/>
                </a:lnTo>
                <a:lnTo>
                  <a:pt x="1035" y="45"/>
                </a:lnTo>
                <a:lnTo>
                  <a:pt x="1080" y="45"/>
                </a:lnTo>
                <a:lnTo>
                  <a:pt x="1110" y="45"/>
                </a:lnTo>
                <a:lnTo>
                  <a:pt x="1140" y="45"/>
                </a:lnTo>
                <a:lnTo>
                  <a:pt x="1170" y="30"/>
                </a:lnTo>
                <a:lnTo>
                  <a:pt x="1200" y="30"/>
                </a:lnTo>
                <a:lnTo>
                  <a:pt x="1245" y="30"/>
                </a:lnTo>
                <a:lnTo>
                  <a:pt x="1275" y="30"/>
                </a:lnTo>
                <a:lnTo>
                  <a:pt x="1305" y="30"/>
                </a:lnTo>
                <a:lnTo>
                  <a:pt x="1335" y="15"/>
                </a:lnTo>
                <a:lnTo>
                  <a:pt x="1365" y="15"/>
                </a:lnTo>
                <a:lnTo>
                  <a:pt x="1410" y="15"/>
                </a:lnTo>
                <a:lnTo>
                  <a:pt x="1440" y="15"/>
                </a:lnTo>
                <a:lnTo>
                  <a:pt x="1470" y="15"/>
                </a:lnTo>
                <a:lnTo>
                  <a:pt x="1500" y="0"/>
                </a:lnTo>
                <a:lnTo>
                  <a:pt x="1530" y="0"/>
                </a:lnTo>
                <a:lnTo>
                  <a:pt x="1560" y="0"/>
                </a:lnTo>
                <a:lnTo>
                  <a:pt x="1605" y="0"/>
                </a:lnTo>
                <a:lnTo>
                  <a:pt x="1635" y="0"/>
                </a:lnTo>
                <a:lnTo>
                  <a:pt x="1665" y="0"/>
                </a:lnTo>
                <a:lnTo>
                  <a:pt x="1695" y="0"/>
                </a:lnTo>
                <a:lnTo>
                  <a:pt x="1725" y="0"/>
                </a:lnTo>
                <a:lnTo>
                  <a:pt x="1770" y="0"/>
                </a:lnTo>
                <a:lnTo>
                  <a:pt x="1800" y="15"/>
                </a:lnTo>
                <a:lnTo>
                  <a:pt x="1830" y="15"/>
                </a:lnTo>
                <a:lnTo>
                  <a:pt x="1860" y="15"/>
                </a:lnTo>
                <a:lnTo>
                  <a:pt x="1890" y="30"/>
                </a:lnTo>
                <a:lnTo>
                  <a:pt x="1920" y="30"/>
                </a:lnTo>
                <a:lnTo>
                  <a:pt x="1965" y="45"/>
                </a:lnTo>
                <a:lnTo>
                  <a:pt x="1995" y="60"/>
                </a:lnTo>
                <a:lnTo>
                  <a:pt x="2025" y="60"/>
                </a:lnTo>
                <a:lnTo>
                  <a:pt x="2055" y="75"/>
                </a:lnTo>
                <a:lnTo>
                  <a:pt x="2085" y="105"/>
                </a:lnTo>
                <a:lnTo>
                  <a:pt x="2130" y="120"/>
                </a:lnTo>
                <a:lnTo>
                  <a:pt x="2160" y="150"/>
                </a:lnTo>
                <a:lnTo>
                  <a:pt x="2190" y="165"/>
                </a:lnTo>
                <a:lnTo>
                  <a:pt x="2220" y="195"/>
                </a:lnTo>
                <a:lnTo>
                  <a:pt x="2250" y="210"/>
                </a:lnTo>
                <a:lnTo>
                  <a:pt x="2295" y="240"/>
                </a:lnTo>
                <a:lnTo>
                  <a:pt x="2325" y="270"/>
                </a:lnTo>
                <a:lnTo>
                  <a:pt x="2355" y="285"/>
                </a:lnTo>
                <a:lnTo>
                  <a:pt x="2385" y="315"/>
                </a:lnTo>
                <a:lnTo>
                  <a:pt x="2415" y="330"/>
                </a:lnTo>
                <a:lnTo>
                  <a:pt x="2445" y="345"/>
                </a:lnTo>
                <a:lnTo>
                  <a:pt x="2490" y="345"/>
                </a:lnTo>
                <a:lnTo>
                  <a:pt x="2520" y="345"/>
                </a:lnTo>
                <a:lnTo>
                  <a:pt x="2550" y="345"/>
                </a:lnTo>
                <a:lnTo>
                  <a:pt x="2580" y="345"/>
                </a:lnTo>
                <a:lnTo>
                  <a:pt x="2610" y="330"/>
                </a:lnTo>
                <a:lnTo>
                  <a:pt x="2655" y="315"/>
                </a:lnTo>
                <a:lnTo>
                  <a:pt x="2685" y="300"/>
                </a:lnTo>
                <a:lnTo>
                  <a:pt x="2715" y="270"/>
                </a:lnTo>
                <a:lnTo>
                  <a:pt x="2745" y="240"/>
                </a:lnTo>
                <a:lnTo>
                  <a:pt x="2775" y="210"/>
                </a:lnTo>
                <a:lnTo>
                  <a:pt x="2820" y="18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7791654" y="3319664"/>
            <a:ext cx="361997" cy="2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(Pa)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7791654" y="4086821"/>
            <a:ext cx="361997" cy="2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(Pa)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7806896" y="4989882"/>
            <a:ext cx="361997" cy="2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(Pa)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7806896" y="5847853"/>
            <a:ext cx="361997" cy="2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(Pa)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7369582" y="6082826"/>
            <a:ext cx="280707" cy="20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(s)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9859483" y="6063774"/>
            <a:ext cx="280707" cy="20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(s)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4" name="trompeta_sintetizad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9164" y="5620560"/>
            <a:ext cx="609600" cy="60960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/>
              <p:cNvSpPr txBox="1"/>
              <p:nvPr/>
            </p:nvSpPr>
            <p:spPr>
              <a:xfrm>
                <a:off x="2674206" y="3289442"/>
                <a:ext cx="25690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Cuadro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206" y="3289442"/>
                <a:ext cx="2569037" cy="276999"/>
              </a:xfrm>
              <a:prstGeom prst="rect">
                <a:avLst/>
              </a:prstGeom>
              <a:blipFill>
                <a:blip r:embed="rId7"/>
                <a:stretch>
                  <a:fillRect l="-1900" t="-44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uadroTexto 66"/>
              <p:cNvSpPr txBox="1"/>
              <p:nvPr/>
            </p:nvSpPr>
            <p:spPr>
              <a:xfrm>
                <a:off x="642096" y="4026488"/>
                <a:ext cx="46505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Cuadro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6" y="4026488"/>
                <a:ext cx="4650504" cy="276999"/>
              </a:xfrm>
              <a:prstGeom prst="rect">
                <a:avLst/>
              </a:prstGeom>
              <a:blipFill>
                <a:blip r:embed="rId8"/>
                <a:stretch>
                  <a:fillRect l="-786" t="-44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uadroTexto 67"/>
              <p:cNvSpPr txBox="1"/>
              <p:nvPr/>
            </p:nvSpPr>
            <p:spPr>
              <a:xfrm>
                <a:off x="382275" y="4869595"/>
                <a:ext cx="49244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s-AR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Cuadro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75" y="4869595"/>
                <a:ext cx="4924490" cy="553998"/>
              </a:xfrm>
              <a:prstGeom prst="rect">
                <a:avLst/>
              </a:prstGeom>
              <a:blipFill>
                <a:blip r:embed="rId9"/>
                <a:stretch>
                  <a:fillRect l="-248" t="-1099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68"/>
              <p:cNvSpPr txBox="1"/>
              <p:nvPr/>
            </p:nvSpPr>
            <p:spPr>
              <a:xfrm>
                <a:off x="384302" y="5613006"/>
                <a:ext cx="492371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s-A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Cuadro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02" y="5613006"/>
                <a:ext cx="4923719" cy="553998"/>
              </a:xfrm>
              <a:prstGeom prst="rect">
                <a:avLst/>
              </a:prstGeom>
              <a:blipFill>
                <a:blip r:embed="rId10"/>
                <a:stretch>
                  <a:fillRect l="-248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cto 4"/>
          <p:cNvCxnSpPr/>
          <p:nvPr/>
        </p:nvCxnSpPr>
        <p:spPr>
          <a:xfrm>
            <a:off x="2649822" y="3638843"/>
            <a:ext cx="4713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602535" y="4369424"/>
            <a:ext cx="4713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>
          <a:xfrm>
            <a:off x="409479" y="5210362"/>
            <a:ext cx="4713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>
            <a:off x="382275" y="6007566"/>
            <a:ext cx="4713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>
          <a:xfrm>
            <a:off x="1390935" y="4377622"/>
            <a:ext cx="186432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>
            <a:off x="3399907" y="3638843"/>
            <a:ext cx="186432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>
            <a:off x="3442436" y="4377622"/>
            <a:ext cx="186432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>
            <a:off x="1177575" y="5176198"/>
            <a:ext cx="186432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/>
          <p:cNvCxnSpPr/>
          <p:nvPr/>
        </p:nvCxnSpPr>
        <p:spPr>
          <a:xfrm>
            <a:off x="3229076" y="5176198"/>
            <a:ext cx="186432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/>
          <p:cNvCxnSpPr/>
          <p:nvPr/>
        </p:nvCxnSpPr>
        <p:spPr>
          <a:xfrm>
            <a:off x="1110519" y="5901622"/>
            <a:ext cx="186432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3162020" y="5901622"/>
            <a:ext cx="186432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>
            <a:off x="3381476" y="5474902"/>
            <a:ext cx="186432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/>
          <p:cNvCxnSpPr/>
          <p:nvPr/>
        </p:nvCxnSpPr>
        <p:spPr>
          <a:xfrm>
            <a:off x="1363700" y="6175942"/>
            <a:ext cx="186432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/>
          <p:cNvCxnSpPr/>
          <p:nvPr/>
        </p:nvCxnSpPr>
        <p:spPr>
          <a:xfrm>
            <a:off x="3527780" y="6182038"/>
            <a:ext cx="1864329" cy="0"/>
          </a:xfrm>
          <a:prstGeom prst="line">
            <a:avLst/>
          </a:prstGeom>
          <a:ln w="38100">
            <a:solidFill>
              <a:srgbClr val="00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7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1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65" grpId="0"/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Sonidos periódicos y serie de Fourier</a:t>
            </a:r>
            <a:endParaRPr lang="en-GB" dirty="0"/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3363650" y="5797200"/>
            <a:ext cx="677077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8" name="Line 35"/>
          <p:cNvSpPr>
            <a:spLocks noChangeShapeType="1"/>
          </p:cNvSpPr>
          <p:nvPr/>
        </p:nvSpPr>
        <p:spPr bwMode="auto">
          <a:xfrm flipV="1">
            <a:off x="3363651" y="3143902"/>
            <a:ext cx="931" cy="265329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4003211" y="5760880"/>
            <a:ext cx="5803517" cy="36321"/>
            <a:chOff x="1710" y="5532"/>
            <a:chExt cx="5580" cy="75"/>
          </a:xfrm>
        </p:grpSpPr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V="1">
              <a:off x="1710" y="5532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V="1">
              <a:off x="2325" y="5532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2955" y="5532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V="1">
              <a:off x="3570" y="5532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V="1">
              <a:off x="4185" y="5532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V="1">
              <a:off x="4815" y="5532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 flipV="1">
              <a:off x="5430" y="5532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 flipV="1">
              <a:off x="6045" y="5532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 flipV="1">
              <a:off x="6675" y="5532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V="1">
              <a:off x="7290" y="5532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3317102" y="5872890"/>
            <a:ext cx="57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0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3847522" y="5872890"/>
            <a:ext cx="57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200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487147" y="5872890"/>
            <a:ext cx="57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400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142372" y="5872890"/>
            <a:ext cx="57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600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5781997" y="5872890"/>
            <a:ext cx="57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800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359219" y="5872890"/>
            <a:ext cx="57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1000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7014445" y="5872890"/>
            <a:ext cx="57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1200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7654069" y="5872890"/>
            <a:ext cx="57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1400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8293694" y="5872890"/>
            <a:ext cx="57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1600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8948919" y="5872890"/>
            <a:ext cx="57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1800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9588544" y="5872890"/>
            <a:ext cx="57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2000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4955567" y="3402806"/>
            <a:ext cx="0" cy="239439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6562380" y="3792092"/>
            <a:ext cx="0" cy="200510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8169193" y="4930152"/>
            <a:ext cx="0" cy="86704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9760179" y="5526190"/>
            <a:ext cx="0" cy="27101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351585" y="3206765"/>
            <a:ext cx="961667" cy="3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(Pa)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289825" y="6300876"/>
            <a:ext cx="1216746" cy="51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(Hz)</a:t>
            </a:r>
            <a:endParaRPr lang="en-US" altLang="en-US" sz="4000">
              <a:latin typeface="Arial" panose="020B0604020202020204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901786" y="3069695"/>
            <a:ext cx="215979" cy="3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999042" y="4607286"/>
            <a:ext cx="458956" cy="28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3f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289825" y="3427318"/>
            <a:ext cx="515744" cy="3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2f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9570266" y="5212408"/>
            <a:ext cx="365862" cy="3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4f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45" name="Group 40"/>
          <p:cNvGrpSpPr>
            <a:grpSpLocks/>
          </p:cNvGrpSpPr>
          <p:nvPr/>
        </p:nvGrpSpPr>
        <p:grpSpPr bwMode="auto">
          <a:xfrm>
            <a:off x="7639201" y="2543237"/>
            <a:ext cx="2753567" cy="1005379"/>
            <a:chOff x="474" y="2186"/>
            <a:chExt cx="7467" cy="1466"/>
          </a:xfrm>
        </p:grpSpPr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474" y="2853"/>
              <a:ext cx="74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 flipV="1">
              <a:off x="477" y="2186"/>
              <a:ext cx="2" cy="1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Freeform 27"/>
          <p:cNvSpPr>
            <a:spLocks/>
          </p:cNvSpPr>
          <p:nvPr/>
        </p:nvSpPr>
        <p:spPr bwMode="auto">
          <a:xfrm>
            <a:off x="7645631" y="2726472"/>
            <a:ext cx="2507418" cy="542472"/>
          </a:xfrm>
          <a:custGeom>
            <a:avLst/>
            <a:gdLst>
              <a:gd name="T0" fmla="*/ 30 w 2730"/>
              <a:gd name="T1" fmla="*/ 375 h 450"/>
              <a:gd name="T2" fmla="*/ 90 w 2730"/>
              <a:gd name="T3" fmla="*/ 345 h 450"/>
              <a:gd name="T4" fmla="*/ 150 w 2730"/>
              <a:gd name="T5" fmla="*/ 315 h 450"/>
              <a:gd name="T6" fmla="*/ 210 w 2730"/>
              <a:gd name="T7" fmla="*/ 285 h 450"/>
              <a:gd name="T8" fmla="*/ 285 w 2730"/>
              <a:gd name="T9" fmla="*/ 255 h 450"/>
              <a:gd name="T10" fmla="*/ 345 w 2730"/>
              <a:gd name="T11" fmla="*/ 210 h 450"/>
              <a:gd name="T12" fmla="*/ 405 w 2730"/>
              <a:gd name="T13" fmla="*/ 180 h 450"/>
              <a:gd name="T14" fmla="*/ 465 w 2730"/>
              <a:gd name="T15" fmla="*/ 150 h 450"/>
              <a:gd name="T16" fmla="*/ 540 w 2730"/>
              <a:gd name="T17" fmla="*/ 120 h 450"/>
              <a:gd name="T18" fmla="*/ 600 w 2730"/>
              <a:gd name="T19" fmla="*/ 90 h 450"/>
              <a:gd name="T20" fmla="*/ 660 w 2730"/>
              <a:gd name="T21" fmla="*/ 75 h 450"/>
              <a:gd name="T22" fmla="*/ 720 w 2730"/>
              <a:gd name="T23" fmla="*/ 45 h 450"/>
              <a:gd name="T24" fmla="*/ 795 w 2730"/>
              <a:gd name="T25" fmla="*/ 30 h 450"/>
              <a:gd name="T26" fmla="*/ 855 w 2730"/>
              <a:gd name="T27" fmla="*/ 15 h 450"/>
              <a:gd name="T28" fmla="*/ 915 w 2730"/>
              <a:gd name="T29" fmla="*/ 0 h 450"/>
              <a:gd name="T30" fmla="*/ 975 w 2730"/>
              <a:gd name="T31" fmla="*/ 0 h 450"/>
              <a:gd name="T32" fmla="*/ 1035 w 2730"/>
              <a:gd name="T33" fmla="*/ 0 h 450"/>
              <a:gd name="T34" fmla="*/ 1110 w 2730"/>
              <a:gd name="T35" fmla="*/ 0 h 450"/>
              <a:gd name="T36" fmla="*/ 1170 w 2730"/>
              <a:gd name="T37" fmla="*/ 0 h 450"/>
              <a:gd name="T38" fmla="*/ 1230 w 2730"/>
              <a:gd name="T39" fmla="*/ 15 h 450"/>
              <a:gd name="T40" fmla="*/ 1290 w 2730"/>
              <a:gd name="T41" fmla="*/ 30 h 450"/>
              <a:gd name="T42" fmla="*/ 1365 w 2730"/>
              <a:gd name="T43" fmla="*/ 60 h 450"/>
              <a:gd name="T44" fmla="*/ 1425 w 2730"/>
              <a:gd name="T45" fmla="*/ 75 h 450"/>
              <a:gd name="T46" fmla="*/ 1485 w 2730"/>
              <a:gd name="T47" fmla="*/ 105 h 450"/>
              <a:gd name="T48" fmla="*/ 1545 w 2730"/>
              <a:gd name="T49" fmla="*/ 135 h 450"/>
              <a:gd name="T50" fmla="*/ 1620 w 2730"/>
              <a:gd name="T51" fmla="*/ 165 h 450"/>
              <a:gd name="T52" fmla="*/ 1680 w 2730"/>
              <a:gd name="T53" fmla="*/ 195 h 450"/>
              <a:gd name="T54" fmla="*/ 1740 w 2730"/>
              <a:gd name="T55" fmla="*/ 225 h 450"/>
              <a:gd name="T56" fmla="*/ 1800 w 2730"/>
              <a:gd name="T57" fmla="*/ 255 h 450"/>
              <a:gd name="T58" fmla="*/ 1875 w 2730"/>
              <a:gd name="T59" fmla="*/ 285 h 450"/>
              <a:gd name="T60" fmla="*/ 1935 w 2730"/>
              <a:gd name="T61" fmla="*/ 315 h 450"/>
              <a:gd name="T62" fmla="*/ 1995 w 2730"/>
              <a:gd name="T63" fmla="*/ 345 h 450"/>
              <a:gd name="T64" fmla="*/ 2055 w 2730"/>
              <a:gd name="T65" fmla="*/ 375 h 450"/>
              <a:gd name="T66" fmla="*/ 2130 w 2730"/>
              <a:gd name="T67" fmla="*/ 405 h 450"/>
              <a:gd name="T68" fmla="*/ 2190 w 2730"/>
              <a:gd name="T69" fmla="*/ 420 h 450"/>
              <a:gd name="T70" fmla="*/ 2250 w 2730"/>
              <a:gd name="T71" fmla="*/ 435 h 450"/>
              <a:gd name="T72" fmla="*/ 2310 w 2730"/>
              <a:gd name="T73" fmla="*/ 450 h 450"/>
              <a:gd name="T74" fmla="*/ 2385 w 2730"/>
              <a:gd name="T75" fmla="*/ 450 h 450"/>
              <a:gd name="T76" fmla="*/ 2445 w 2730"/>
              <a:gd name="T77" fmla="*/ 450 h 450"/>
              <a:gd name="T78" fmla="*/ 2505 w 2730"/>
              <a:gd name="T79" fmla="*/ 450 h 450"/>
              <a:gd name="T80" fmla="*/ 2565 w 2730"/>
              <a:gd name="T81" fmla="*/ 450 h 450"/>
              <a:gd name="T82" fmla="*/ 2625 w 2730"/>
              <a:gd name="T83" fmla="*/ 435 h 450"/>
              <a:gd name="T84" fmla="*/ 2700 w 2730"/>
              <a:gd name="T85" fmla="*/ 42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30" h="450">
                <a:moveTo>
                  <a:pt x="0" y="375"/>
                </a:moveTo>
                <a:lnTo>
                  <a:pt x="30" y="375"/>
                </a:lnTo>
                <a:lnTo>
                  <a:pt x="60" y="360"/>
                </a:lnTo>
                <a:lnTo>
                  <a:pt x="90" y="345"/>
                </a:lnTo>
                <a:lnTo>
                  <a:pt x="120" y="330"/>
                </a:lnTo>
                <a:lnTo>
                  <a:pt x="150" y="315"/>
                </a:lnTo>
                <a:lnTo>
                  <a:pt x="180" y="300"/>
                </a:lnTo>
                <a:lnTo>
                  <a:pt x="210" y="285"/>
                </a:lnTo>
                <a:lnTo>
                  <a:pt x="240" y="270"/>
                </a:lnTo>
                <a:lnTo>
                  <a:pt x="285" y="255"/>
                </a:lnTo>
                <a:lnTo>
                  <a:pt x="315" y="240"/>
                </a:lnTo>
                <a:lnTo>
                  <a:pt x="345" y="210"/>
                </a:lnTo>
                <a:lnTo>
                  <a:pt x="375" y="195"/>
                </a:lnTo>
                <a:lnTo>
                  <a:pt x="405" y="180"/>
                </a:lnTo>
                <a:lnTo>
                  <a:pt x="435" y="165"/>
                </a:lnTo>
                <a:lnTo>
                  <a:pt x="465" y="150"/>
                </a:lnTo>
                <a:lnTo>
                  <a:pt x="495" y="135"/>
                </a:lnTo>
                <a:lnTo>
                  <a:pt x="540" y="120"/>
                </a:lnTo>
                <a:lnTo>
                  <a:pt x="570" y="105"/>
                </a:lnTo>
                <a:lnTo>
                  <a:pt x="600" y="90"/>
                </a:lnTo>
                <a:lnTo>
                  <a:pt x="630" y="75"/>
                </a:lnTo>
                <a:lnTo>
                  <a:pt x="660" y="75"/>
                </a:lnTo>
                <a:lnTo>
                  <a:pt x="690" y="60"/>
                </a:lnTo>
                <a:lnTo>
                  <a:pt x="720" y="45"/>
                </a:lnTo>
                <a:lnTo>
                  <a:pt x="750" y="30"/>
                </a:lnTo>
                <a:lnTo>
                  <a:pt x="795" y="30"/>
                </a:lnTo>
                <a:lnTo>
                  <a:pt x="825" y="15"/>
                </a:lnTo>
                <a:lnTo>
                  <a:pt x="855" y="15"/>
                </a:lnTo>
                <a:lnTo>
                  <a:pt x="885" y="15"/>
                </a:lnTo>
                <a:lnTo>
                  <a:pt x="915" y="0"/>
                </a:lnTo>
                <a:lnTo>
                  <a:pt x="945" y="0"/>
                </a:lnTo>
                <a:lnTo>
                  <a:pt x="975" y="0"/>
                </a:lnTo>
                <a:lnTo>
                  <a:pt x="1005" y="0"/>
                </a:lnTo>
                <a:lnTo>
                  <a:pt x="1035" y="0"/>
                </a:lnTo>
                <a:lnTo>
                  <a:pt x="1080" y="0"/>
                </a:lnTo>
                <a:lnTo>
                  <a:pt x="1110" y="0"/>
                </a:lnTo>
                <a:lnTo>
                  <a:pt x="1140" y="0"/>
                </a:lnTo>
                <a:lnTo>
                  <a:pt x="1170" y="0"/>
                </a:lnTo>
                <a:lnTo>
                  <a:pt x="1200" y="15"/>
                </a:lnTo>
                <a:lnTo>
                  <a:pt x="1230" y="15"/>
                </a:lnTo>
                <a:lnTo>
                  <a:pt x="1260" y="30"/>
                </a:lnTo>
                <a:lnTo>
                  <a:pt x="1290" y="30"/>
                </a:lnTo>
                <a:lnTo>
                  <a:pt x="1335" y="45"/>
                </a:lnTo>
                <a:lnTo>
                  <a:pt x="1365" y="60"/>
                </a:lnTo>
                <a:lnTo>
                  <a:pt x="1395" y="60"/>
                </a:lnTo>
                <a:lnTo>
                  <a:pt x="1425" y="75"/>
                </a:lnTo>
                <a:lnTo>
                  <a:pt x="1455" y="90"/>
                </a:lnTo>
                <a:lnTo>
                  <a:pt x="1485" y="105"/>
                </a:lnTo>
                <a:lnTo>
                  <a:pt x="1515" y="120"/>
                </a:lnTo>
                <a:lnTo>
                  <a:pt x="1545" y="135"/>
                </a:lnTo>
                <a:lnTo>
                  <a:pt x="1590" y="150"/>
                </a:lnTo>
                <a:lnTo>
                  <a:pt x="1620" y="165"/>
                </a:lnTo>
                <a:lnTo>
                  <a:pt x="1650" y="180"/>
                </a:lnTo>
                <a:lnTo>
                  <a:pt x="1680" y="195"/>
                </a:lnTo>
                <a:lnTo>
                  <a:pt x="1710" y="210"/>
                </a:lnTo>
                <a:lnTo>
                  <a:pt x="1740" y="225"/>
                </a:lnTo>
                <a:lnTo>
                  <a:pt x="1770" y="240"/>
                </a:lnTo>
                <a:lnTo>
                  <a:pt x="1800" y="255"/>
                </a:lnTo>
                <a:lnTo>
                  <a:pt x="1830" y="270"/>
                </a:lnTo>
                <a:lnTo>
                  <a:pt x="1875" y="285"/>
                </a:lnTo>
                <a:lnTo>
                  <a:pt x="1905" y="300"/>
                </a:lnTo>
                <a:lnTo>
                  <a:pt x="1935" y="315"/>
                </a:lnTo>
                <a:lnTo>
                  <a:pt x="1965" y="330"/>
                </a:lnTo>
                <a:lnTo>
                  <a:pt x="1995" y="345"/>
                </a:lnTo>
                <a:lnTo>
                  <a:pt x="2025" y="360"/>
                </a:lnTo>
                <a:lnTo>
                  <a:pt x="2055" y="375"/>
                </a:lnTo>
                <a:lnTo>
                  <a:pt x="2085" y="390"/>
                </a:lnTo>
                <a:lnTo>
                  <a:pt x="2130" y="405"/>
                </a:lnTo>
                <a:lnTo>
                  <a:pt x="2160" y="405"/>
                </a:lnTo>
                <a:lnTo>
                  <a:pt x="2190" y="420"/>
                </a:lnTo>
                <a:lnTo>
                  <a:pt x="2220" y="420"/>
                </a:lnTo>
                <a:lnTo>
                  <a:pt x="2250" y="435"/>
                </a:lnTo>
                <a:lnTo>
                  <a:pt x="2280" y="435"/>
                </a:lnTo>
                <a:lnTo>
                  <a:pt x="2310" y="450"/>
                </a:lnTo>
                <a:lnTo>
                  <a:pt x="2340" y="450"/>
                </a:lnTo>
                <a:lnTo>
                  <a:pt x="2385" y="450"/>
                </a:lnTo>
                <a:lnTo>
                  <a:pt x="2415" y="450"/>
                </a:lnTo>
                <a:lnTo>
                  <a:pt x="2445" y="450"/>
                </a:lnTo>
                <a:lnTo>
                  <a:pt x="2475" y="450"/>
                </a:lnTo>
                <a:lnTo>
                  <a:pt x="2505" y="450"/>
                </a:lnTo>
                <a:lnTo>
                  <a:pt x="2535" y="450"/>
                </a:lnTo>
                <a:lnTo>
                  <a:pt x="2565" y="450"/>
                </a:lnTo>
                <a:lnTo>
                  <a:pt x="2595" y="435"/>
                </a:lnTo>
                <a:lnTo>
                  <a:pt x="2625" y="435"/>
                </a:lnTo>
                <a:lnTo>
                  <a:pt x="2670" y="420"/>
                </a:lnTo>
                <a:lnTo>
                  <a:pt x="2700" y="420"/>
                </a:lnTo>
                <a:lnTo>
                  <a:pt x="2730" y="405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26"/>
          <p:cNvSpPr>
            <a:spLocks/>
          </p:cNvSpPr>
          <p:nvPr/>
        </p:nvSpPr>
        <p:spPr bwMode="auto">
          <a:xfrm>
            <a:off x="7645631" y="2762637"/>
            <a:ext cx="2507418" cy="470142"/>
          </a:xfrm>
          <a:custGeom>
            <a:avLst/>
            <a:gdLst>
              <a:gd name="T0" fmla="*/ 30 w 2730"/>
              <a:gd name="T1" fmla="*/ 120 h 390"/>
              <a:gd name="T2" fmla="*/ 90 w 2730"/>
              <a:gd name="T3" fmla="*/ 75 h 390"/>
              <a:gd name="T4" fmla="*/ 150 w 2730"/>
              <a:gd name="T5" fmla="*/ 45 h 390"/>
              <a:gd name="T6" fmla="*/ 210 w 2730"/>
              <a:gd name="T7" fmla="*/ 15 h 390"/>
              <a:gd name="T8" fmla="*/ 285 w 2730"/>
              <a:gd name="T9" fmla="*/ 0 h 390"/>
              <a:gd name="T10" fmla="*/ 345 w 2730"/>
              <a:gd name="T11" fmla="*/ 0 h 390"/>
              <a:gd name="T12" fmla="*/ 405 w 2730"/>
              <a:gd name="T13" fmla="*/ 30 h 390"/>
              <a:gd name="T14" fmla="*/ 465 w 2730"/>
              <a:gd name="T15" fmla="*/ 60 h 390"/>
              <a:gd name="T16" fmla="*/ 540 w 2730"/>
              <a:gd name="T17" fmla="*/ 105 h 390"/>
              <a:gd name="T18" fmla="*/ 600 w 2730"/>
              <a:gd name="T19" fmla="*/ 150 h 390"/>
              <a:gd name="T20" fmla="*/ 660 w 2730"/>
              <a:gd name="T21" fmla="*/ 210 h 390"/>
              <a:gd name="T22" fmla="*/ 720 w 2730"/>
              <a:gd name="T23" fmla="*/ 255 h 390"/>
              <a:gd name="T24" fmla="*/ 795 w 2730"/>
              <a:gd name="T25" fmla="*/ 300 h 390"/>
              <a:gd name="T26" fmla="*/ 855 w 2730"/>
              <a:gd name="T27" fmla="*/ 345 h 390"/>
              <a:gd name="T28" fmla="*/ 915 w 2730"/>
              <a:gd name="T29" fmla="*/ 375 h 390"/>
              <a:gd name="T30" fmla="*/ 975 w 2730"/>
              <a:gd name="T31" fmla="*/ 390 h 390"/>
              <a:gd name="T32" fmla="*/ 1035 w 2730"/>
              <a:gd name="T33" fmla="*/ 390 h 390"/>
              <a:gd name="T34" fmla="*/ 1110 w 2730"/>
              <a:gd name="T35" fmla="*/ 360 h 390"/>
              <a:gd name="T36" fmla="*/ 1170 w 2730"/>
              <a:gd name="T37" fmla="*/ 330 h 390"/>
              <a:gd name="T38" fmla="*/ 1230 w 2730"/>
              <a:gd name="T39" fmla="*/ 300 h 390"/>
              <a:gd name="T40" fmla="*/ 1290 w 2730"/>
              <a:gd name="T41" fmla="*/ 240 h 390"/>
              <a:gd name="T42" fmla="*/ 1365 w 2730"/>
              <a:gd name="T43" fmla="*/ 195 h 390"/>
              <a:gd name="T44" fmla="*/ 1425 w 2730"/>
              <a:gd name="T45" fmla="*/ 135 h 390"/>
              <a:gd name="T46" fmla="*/ 1485 w 2730"/>
              <a:gd name="T47" fmla="*/ 90 h 390"/>
              <a:gd name="T48" fmla="*/ 1545 w 2730"/>
              <a:gd name="T49" fmla="*/ 45 h 390"/>
              <a:gd name="T50" fmla="*/ 1620 w 2730"/>
              <a:gd name="T51" fmla="*/ 15 h 390"/>
              <a:gd name="T52" fmla="*/ 1680 w 2730"/>
              <a:gd name="T53" fmla="*/ 0 h 390"/>
              <a:gd name="T54" fmla="*/ 1740 w 2730"/>
              <a:gd name="T55" fmla="*/ 0 h 390"/>
              <a:gd name="T56" fmla="*/ 1800 w 2730"/>
              <a:gd name="T57" fmla="*/ 15 h 390"/>
              <a:gd name="T58" fmla="*/ 1875 w 2730"/>
              <a:gd name="T59" fmla="*/ 45 h 390"/>
              <a:gd name="T60" fmla="*/ 1935 w 2730"/>
              <a:gd name="T61" fmla="*/ 90 h 390"/>
              <a:gd name="T62" fmla="*/ 1995 w 2730"/>
              <a:gd name="T63" fmla="*/ 135 h 390"/>
              <a:gd name="T64" fmla="*/ 2055 w 2730"/>
              <a:gd name="T65" fmla="*/ 195 h 390"/>
              <a:gd name="T66" fmla="*/ 2130 w 2730"/>
              <a:gd name="T67" fmla="*/ 255 h 390"/>
              <a:gd name="T68" fmla="*/ 2190 w 2730"/>
              <a:gd name="T69" fmla="*/ 300 h 390"/>
              <a:gd name="T70" fmla="*/ 2250 w 2730"/>
              <a:gd name="T71" fmla="*/ 345 h 390"/>
              <a:gd name="T72" fmla="*/ 2310 w 2730"/>
              <a:gd name="T73" fmla="*/ 375 h 390"/>
              <a:gd name="T74" fmla="*/ 2385 w 2730"/>
              <a:gd name="T75" fmla="*/ 390 h 390"/>
              <a:gd name="T76" fmla="*/ 2445 w 2730"/>
              <a:gd name="T77" fmla="*/ 390 h 390"/>
              <a:gd name="T78" fmla="*/ 2505 w 2730"/>
              <a:gd name="T79" fmla="*/ 375 h 390"/>
              <a:gd name="T80" fmla="*/ 2565 w 2730"/>
              <a:gd name="T81" fmla="*/ 345 h 390"/>
              <a:gd name="T82" fmla="*/ 2625 w 2730"/>
              <a:gd name="T83" fmla="*/ 300 h 390"/>
              <a:gd name="T84" fmla="*/ 2700 w 2730"/>
              <a:gd name="T85" fmla="*/ 25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30" h="390">
                <a:moveTo>
                  <a:pt x="0" y="150"/>
                </a:moveTo>
                <a:lnTo>
                  <a:pt x="30" y="120"/>
                </a:lnTo>
                <a:lnTo>
                  <a:pt x="60" y="105"/>
                </a:lnTo>
                <a:lnTo>
                  <a:pt x="90" y="75"/>
                </a:lnTo>
                <a:lnTo>
                  <a:pt x="120" y="60"/>
                </a:lnTo>
                <a:lnTo>
                  <a:pt x="150" y="45"/>
                </a:lnTo>
                <a:lnTo>
                  <a:pt x="180" y="30"/>
                </a:lnTo>
                <a:lnTo>
                  <a:pt x="210" y="15"/>
                </a:lnTo>
                <a:lnTo>
                  <a:pt x="240" y="0"/>
                </a:lnTo>
                <a:lnTo>
                  <a:pt x="285" y="0"/>
                </a:lnTo>
                <a:lnTo>
                  <a:pt x="315" y="0"/>
                </a:lnTo>
                <a:lnTo>
                  <a:pt x="345" y="0"/>
                </a:lnTo>
                <a:lnTo>
                  <a:pt x="375" y="15"/>
                </a:lnTo>
                <a:lnTo>
                  <a:pt x="405" y="30"/>
                </a:lnTo>
                <a:lnTo>
                  <a:pt x="435" y="45"/>
                </a:lnTo>
                <a:lnTo>
                  <a:pt x="465" y="60"/>
                </a:lnTo>
                <a:lnTo>
                  <a:pt x="495" y="75"/>
                </a:lnTo>
                <a:lnTo>
                  <a:pt x="540" y="105"/>
                </a:lnTo>
                <a:lnTo>
                  <a:pt x="570" y="120"/>
                </a:lnTo>
                <a:lnTo>
                  <a:pt x="600" y="150"/>
                </a:lnTo>
                <a:lnTo>
                  <a:pt x="630" y="180"/>
                </a:lnTo>
                <a:lnTo>
                  <a:pt x="660" y="210"/>
                </a:lnTo>
                <a:lnTo>
                  <a:pt x="690" y="225"/>
                </a:lnTo>
                <a:lnTo>
                  <a:pt x="720" y="255"/>
                </a:lnTo>
                <a:lnTo>
                  <a:pt x="750" y="285"/>
                </a:lnTo>
                <a:lnTo>
                  <a:pt x="795" y="300"/>
                </a:lnTo>
                <a:lnTo>
                  <a:pt x="825" y="330"/>
                </a:lnTo>
                <a:lnTo>
                  <a:pt x="855" y="345"/>
                </a:lnTo>
                <a:lnTo>
                  <a:pt x="885" y="360"/>
                </a:lnTo>
                <a:lnTo>
                  <a:pt x="915" y="375"/>
                </a:lnTo>
                <a:lnTo>
                  <a:pt x="945" y="375"/>
                </a:lnTo>
                <a:lnTo>
                  <a:pt x="975" y="390"/>
                </a:lnTo>
                <a:lnTo>
                  <a:pt x="1005" y="390"/>
                </a:lnTo>
                <a:lnTo>
                  <a:pt x="1035" y="390"/>
                </a:lnTo>
                <a:lnTo>
                  <a:pt x="1080" y="375"/>
                </a:lnTo>
                <a:lnTo>
                  <a:pt x="1110" y="360"/>
                </a:lnTo>
                <a:lnTo>
                  <a:pt x="1140" y="360"/>
                </a:lnTo>
                <a:lnTo>
                  <a:pt x="1170" y="330"/>
                </a:lnTo>
                <a:lnTo>
                  <a:pt x="1200" y="315"/>
                </a:lnTo>
                <a:lnTo>
                  <a:pt x="1230" y="300"/>
                </a:lnTo>
                <a:lnTo>
                  <a:pt x="1260" y="270"/>
                </a:lnTo>
                <a:lnTo>
                  <a:pt x="1290" y="240"/>
                </a:lnTo>
                <a:lnTo>
                  <a:pt x="1335" y="210"/>
                </a:lnTo>
                <a:lnTo>
                  <a:pt x="1365" y="195"/>
                </a:lnTo>
                <a:lnTo>
                  <a:pt x="1395" y="165"/>
                </a:lnTo>
                <a:lnTo>
                  <a:pt x="1425" y="135"/>
                </a:lnTo>
                <a:lnTo>
                  <a:pt x="1455" y="105"/>
                </a:lnTo>
                <a:lnTo>
                  <a:pt x="1485" y="90"/>
                </a:lnTo>
                <a:lnTo>
                  <a:pt x="1515" y="60"/>
                </a:lnTo>
                <a:lnTo>
                  <a:pt x="1545" y="45"/>
                </a:lnTo>
                <a:lnTo>
                  <a:pt x="1590" y="30"/>
                </a:lnTo>
                <a:lnTo>
                  <a:pt x="1620" y="15"/>
                </a:lnTo>
                <a:lnTo>
                  <a:pt x="1650" y="15"/>
                </a:lnTo>
                <a:lnTo>
                  <a:pt x="1680" y="0"/>
                </a:lnTo>
                <a:lnTo>
                  <a:pt x="1710" y="0"/>
                </a:lnTo>
                <a:lnTo>
                  <a:pt x="1740" y="0"/>
                </a:lnTo>
                <a:lnTo>
                  <a:pt x="1770" y="15"/>
                </a:lnTo>
                <a:lnTo>
                  <a:pt x="1800" y="15"/>
                </a:lnTo>
                <a:lnTo>
                  <a:pt x="1830" y="30"/>
                </a:lnTo>
                <a:lnTo>
                  <a:pt x="1875" y="45"/>
                </a:lnTo>
                <a:lnTo>
                  <a:pt x="1905" y="75"/>
                </a:lnTo>
                <a:lnTo>
                  <a:pt x="1935" y="90"/>
                </a:lnTo>
                <a:lnTo>
                  <a:pt x="1965" y="120"/>
                </a:lnTo>
                <a:lnTo>
                  <a:pt x="1995" y="135"/>
                </a:lnTo>
                <a:lnTo>
                  <a:pt x="2025" y="165"/>
                </a:lnTo>
                <a:lnTo>
                  <a:pt x="2055" y="195"/>
                </a:lnTo>
                <a:lnTo>
                  <a:pt x="2085" y="225"/>
                </a:lnTo>
                <a:lnTo>
                  <a:pt x="2130" y="255"/>
                </a:lnTo>
                <a:lnTo>
                  <a:pt x="2160" y="270"/>
                </a:lnTo>
                <a:lnTo>
                  <a:pt x="2190" y="300"/>
                </a:lnTo>
                <a:lnTo>
                  <a:pt x="2220" y="315"/>
                </a:lnTo>
                <a:lnTo>
                  <a:pt x="2250" y="345"/>
                </a:lnTo>
                <a:lnTo>
                  <a:pt x="2280" y="360"/>
                </a:lnTo>
                <a:lnTo>
                  <a:pt x="2310" y="375"/>
                </a:lnTo>
                <a:lnTo>
                  <a:pt x="2340" y="375"/>
                </a:lnTo>
                <a:lnTo>
                  <a:pt x="2385" y="390"/>
                </a:lnTo>
                <a:lnTo>
                  <a:pt x="2415" y="390"/>
                </a:lnTo>
                <a:lnTo>
                  <a:pt x="2445" y="390"/>
                </a:lnTo>
                <a:lnTo>
                  <a:pt x="2475" y="375"/>
                </a:lnTo>
                <a:lnTo>
                  <a:pt x="2505" y="375"/>
                </a:lnTo>
                <a:lnTo>
                  <a:pt x="2535" y="360"/>
                </a:lnTo>
                <a:lnTo>
                  <a:pt x="2565" y="345"/>
                </a:lnTo>
                <a:lnTo>
                  <a:pt x="2595" y="330"/>
                </a:lnTo>
                <a:lnTo>
                  <a:pt x="2625" y="300"/>
                </a:lnTo>
                <a:lnTo>
                  <a:pt x="2670" y="285"/>
                </a:lnTo>
                <a:lnTo>
                  <a:pt x="2700" y="255"/>
                </a:lnTo>
                <a:lnTo>
                  <a:pt x="2730" y="225"/>
                </a:lnTo>
              </a:path>
            </a:pathLst>
          </a:custGeom>
          <a:noFill/>
          <a:ln w="28575">
            <a:solidFill>
              <a:srgbClr val="00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25"/>
          <p:cNvSpPr>
            <a:spLocks/>
          </p:cNvSpPr>
          <p:nvPr/>
        </p:nvSpPr>
        <p:spPr bwMode="auto">
          <a:xfrm>
            <a:off x="7645631" y="2889212"/>
            <a:ext cx="2507418" cy="216988"/>
          </a:xfrm>
          <a:custGeom>
            <a:avLst/>
            <a:gdLst>
              <a:gd name="T0" fmla="*/ 30 w 2730"/>
              <a:gd name="T1" fmla="*/ 15 h 180"/>
              <a:gd name="T2" fmla="*/ 90 w 2730"/>
              <a:gd name="T3" fmla="*/ 15 h 180"/>
              <a:gd name="T4" fmla="*/ 150 w 2730"/>
              <a:gd name="T5" fmla="*/ 15 h 180"/>
              <a:gd name="T6" fmla="*/ 210 w 2730"/>
              <a:gd name="T7" fmla="*/ 30 h 180"/>
              <a:gd name="T8" fmla="*/ 285 w 2730"/>
              <a:gd name="T9" fmla="*/ 60 h 180"/>
              <a:gd name="T10" fmla="*/ 345 w 2730"/>
              <a:gd name="T11" fmla="*/ 90 h 180"/>
              <a:gd name="T12" fmla="*/ 405 w 2730"/>
              <a:gd name="T13" fmla="*/ 120 h 180"/>
              <a:gd name="T14" fmla="*/ 465 w 2730"/>
              <a:gd name="T15" fmla="*/ 150 h 180"/>
              <a:gd name="T16" fmla="*/ 540 w 2730"/>
              <a:gd name="T17" fmla="*/ 165 h 180"/>
              <a:gd name="T18" fmla="*/ 600 w 2730"/>
              <a:gd name="T19" fmla="*/ 165 h 180"/>
              <a:gd name="T20" fmla="*/ 660 w 2730"/>
              <a:gd name="T21" fmla="*/ 165 h 180"/>
              <a:gd name="T22" fmla="*/ 720 w 2730"/>
              <a:gd name="T23" fmla="*/ 135 h 180"/>
              <a:gd name="T24" fmla="*/ 795 w 2730"/>
              <a:gd name="T25" fmla="*/ 105 h 180"/>
              <a:gd name="T26" fmla="*/ 855 w 2730"/>
              <a:gd name="T27" fmla="*/ 60 h 180"/>
              <a:gd name="T28" fmla="*/ 915 w 2730"/>
              <a:gd name="T29" fmla="*/ 30 h 180"/>
              <a:gd name="T30" fmla="*/ 975 w 2730"/>
              <a:gd name="T31" fmla="*/ 15 h 180"/>
              <a:gd name="T32" fmla="*/ 1035 w 2730"/>
              <a:gd name="T33" fmla="*/ 0 h 180"/>
              <a:gd name="T34" fmla="*/ 1110 w 2730"/>
              <a:gd name="T35" fmla="*/ 15 h 180"/>
              <a:gd name="T36" fmla="*/ 1170 w 2730"/>
              <a:gd name="T37" fmla="*/ 30 h 180"/>
              <a:gd name="T38" fmla="*/ 1230 w 2730"/>
              <a:gd name="T39" fmla="*/ 60 h 180"/>
              <a:gd name="T40" fmla="*/ 1290 w 2730"/>
              <a:gd name="T41" fmla="*/ 105 h 180"/>
              <a:gd name="T42" fmla="*/ 1365 w 2730"/>
              <a:gd name="T43" fmla="*/ 135 h 180"/>
              <a:gd name="T44" fmla="*/ 1425 w 2730"/>
              <a:gd name="T45" fmla="*/ 165 h 180"/>
              <a:gd name="T46" fmla="*/ 1485 w 2730"/>
              <a:gd name="T47" fmla="*/ 165 h 180"/>
              <a:gd name="T48" fmla="*/ 1545 w 2730"/>
              <a:gd name="T49" fmla="*/ 165 h 180"/>
              <a:gd name="T50" fmla="*/ 1620 w 2730"/>
              <a:gd name="T51" fmla="*/ 150 h 180"/>
              <a:gd name="T52" fmla="*/ 1680 w 2730"/>
              <a:gd name="T53" fmla="*/ 135 h 180"/>
              <a:gd name="T54" fmla="*/ 1740 w 2730"/>
              <a:gd name="T55" fmla="*/ 90 h 180"/>
              <a:gd name="T56" fmla="*/ 1800 w 2730"/>
              <a:gd name="T57" fmla="*/ 60 h 180"/>
              <a:gd name="T58" fmla="*/ 1875 w 2730"/>
              <a:gd name="T59" fmla="*/ 30 h 180"/>
              <a:gd name="T60" fmla="*/ 1935 w 2730"/>
              <a:gd name="T61" fmla="*/ 15 h 180"/>
              <a:gd name="T62" fmla="*/ 1995 w 2730"/>
              <a:gd name="T63" fmla="*/ 0 h 180"/>
              <a:gd name="T64" fmla="*/ 2055 w 2730"/>
              <a:gd name="T65" fmla="*/ 15 h 180"/>
              <a:gd name="T66" fmla="*/ 2130 w 2730"/>
              <a:gd name="T67" fmla="*/ 45 h 180"/>
              <a:gd name="T68" fmla="*/ 2190 w 2730"/>
              <a:gd name="T69" fmla="*/ 75 h 180"/>
              <a:gd name="T70" fmla="*/ 2250 w 2730"/>
              <a:gd name="T71" fmla="*/ 105 h 180"/>
              <a:gd name="T72" fmla="*/ 2310 w 2730"/>
              <a:gd name="T73" fmla="*/ 135 h 180"/>
              <a:gd name="T74" fmla="*/ 2385 w 2730"/>
              <a:gd name="T75" fmla="*/ 165 h 180"/>
              <a:gd name="T76" fmla="*/ 2445 w 2730"/>
              <a:gd name="T77" fmla="*/ 180 h 180"/>
              <a:gd name="T78" fmla="*/ 2505 w 2730"/>
              <a:gd name="T79" fmla="*/ 165 h 180"/>
              <a:gd name="T80" fmla="*/ 2565 w 2730"/>
              <a:gd name="T81" fmla="*/ 150 h 180"/>
              <a:gd name="T82" fmla="*/ 2625 w 2730"/>
              <a:gd name="T83" fmla="*/ 120 h 180"/>
              <a:gd name="T84" fmla="*/ 2700 w 2730"/>
              <a:gd name="T85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30" h="180">
                <a:moveTo>
                  <a:pt x="0" y="30"/>
                </a:moveTo>
                <a:lnTo>
                  <a:pt x="30" y="15"/>
                </a:lnTo>
                <a:lnTo>
                  <a:pt x="60" y="15"/>
                </a:lnTo>
                <a:lnTo>
                  <a:pt x="90" y="15"/>
                </a:lnTo>
                <a:lnTo>
                  <a:pt x="120" y="15"/>
                </a:lnTo>
                <a:lnTo>
                  <a:pt x="150" y="15"/>
                </a:lnTo>
                <a:lnTo>
                  <a:pt x="180" y="15"/>
                </a:lnTo>
                <a:lnTo>
                  <a:pt x="210" y="30"/>
                </a:lnTo>
                <a:lnTo>
                  <a:pt x="240" y="45"/>
                </a:lnTo>
                <a:lnTo>
                  <a:pt x="285" y="60"/>
                </a:lnTo>
                <a:lnTo>
                  <a:pt x="315" y="75"/>
                </a:lnTo>
                <a:lnTo>
                  <a:pt x="345" y="90"/>
                </a:lnTo>
                <a:lnTo>
                  <a:pt x="375" y="105"/>
                </a:lnTo>
                <a:lnTo>
                  <a:pt x="405" y="120"/>
                </a:lnTo>
                <a:lnTo>
                  <a:pt x="435" y="135"/>
                </a:lnTo>
                <a:lnTo>
                  <a:pt x="465" y="150"/>
                </a:lnTo>
                <a:lnTo>
                  <a:pt x="495" y="165"/>
                </a:lnTo>
                <a:lnTo>
                  <a:pt x="540" y="165"/>
                </a:lnTo>
                <a:lnTo>
                  <a:pt x="570" y="180"/>
                </a:lnTo>
                <a:lnTo>
                  <a:pt x="600" y="165"/>
                </a:lnTo>
                <a:lnTo>
                  <a:pt x="630" y="165"/>
                </a:lnTo>
                <a:lnTo>
                  <a:pt x="660" y="165"/>
                </a:lnTo>
                <a:lnTo>
                  <a:pt x="690" y="150"/>
                </a:lnTo>
                <a:lnTo>
                  <a:pt x="720" y="135"/>
                </a:lnTo>
                <a:lnTo>
                  <a:pt x="750" y="120"/>
                </a:lnTo>
                <a:lnTo>
                  <a:pt x="795" y="105"/>
                </a:lnTo>
                <a:lnTo>
                  <a:pt x="825" y="90"/>
                </a:lnTo>
                <a:lnTo>
                  <a:pt x="855" y="60"/>
                </a:lnTo>
                <a:lnTo>
                  <a:pt x="885" y="45"/>
                </a:lnTo>
                <a:lnTo>
                  <a:pt x="915" y="30"/>
                </a:lnTo>
                <a:lnTo>
                  <a:pt x="945" y="30"/>
                </a:lnTo>
                <a:lnTo>
                  <a:pt x="975" y="15"/>
                </a:lnTo>
                <a:lnTo>
                  <a:pt x="1005" y="15"/>
                </a:lnTo>
                <a:lnTo>
                  <a:pt x="1035" y="0"/>
                </a:lnTo>
                <a:lnTo>
                  <a:pt x="1080" y="15"/>
                </a:lnTo>
                <a:lnTo>
                  <a:pt x="1110" y="15"/>
                </a:lnTo>
                <a:lnTo>
                  <a:pt x="1140" y="30"/>
                </a:lnTo>
                <a:lnTo>
                  <a:pt x="1170" y="30"/>
                </a:lnTo>
                <a:lnTo>
                  <a:pt x="1200" y="45"/>
                </a:lnTo>
                <a:lnTo>
                  <a:pt x="1230" y="60"/>
                </a:lnTo>
                <a:lnTo>
                  <a:pt x="1260" y="75"/>
                </a:lnTo>
                <a:lnTo>
                  <a:pt x="1290" y="105"/>
                </a:lnTo>
                <a:lnTo>
                  <a:pt x="1335" y="120"/>
                </a:lnTo>
                <a:lnTo>
                  <a:pt x="1365" y="135"/>
                </a:lnTo>
                <a:lnTo>
                  <a:pt x="1395" y="150"/>
                </a:lnTo>
                <a:lnTo>
                  <a:pt x="1425" y="165"/>
                </a:lnTo>
                <a:lnTo>
                  <a:pt x="1455" y="165"/>
                </a:lnTo>
                <a:lnTo>
                  <a:pt x="1485" y="165"/>
                </a:lnTo>
                <a:lnTo>
                  <a:pt x="1515" y="180"/>
                </a:lnTo>
                <a:lnTo>
                  <a:pt x="1545" y="165"/>
                </a:lnTo>
                <a:lnTo>
                  <a:pt x="1590" y="165"/>
                </a:lnTo>
                <a:lnTo>
                  <a:pt x="1620" y="150"/>
                </a:lnTo>
                <a:lnTo>
                  <a:pt x="1650" y="150"/>
                </a:lnTo>
                <a:lnTo>
                  <a:pt x="1680" y="135"/>
                </a:lnTo>
                <a:lnTo>
                  <a:pt x="1710" y="105"/>
                </a:lnTo>
                <a:lnTo>
                  <a:pt x="1740" y="90"/>
                </a:lnTo>
                <a:lnTo>
                  <a:pt x="1770" y="75"/>
                </a:lnTo>
                <a:lnTo>
                  <a:pt x="1800" y="60"/>
                </a:lnTo>
                <a:lnTo>
                  <a:pt x="1830" y="45"/>
                </a:lnTo>
                <a:lnTo>
                  <a:pt x="1875" y="30"/>
                </a:lnTo>
                <a:lnTo>
                  <a:pt x="1905" y="15"/>
                </a:lnTo>
                <a:lnTo>
                  <a:pt x="1935" y="15"/>
                </a:lnTo>
                <a:lnTo>
                  <a:pt x="1965" y="15"/>
                </a:lnTo>
                <a:lnTo>
                  <a:pt x="1995" y="0"/>
                </a:lnTo>
                <a:lnTo>
                  <a:pt x="2025" y="15"/>
                </a:lnTo>
                <a:lnTo>
                  <a:pt x="2055" y="15"/>
                </a:lnTo>
                <a:lnTo>
                  <a:pt x="2085" y="30"/>
                </a:lnTo>
                <a:lnTo>
                  <a:pt x="2130" y="45"/>
                </a:lnTo>
                <a:lnTo>
                  <a:pt x="2160" y="60"/>
                </a:lnTo>
                <a:lnTo>
                  <a:pt x="2190" y="75"/>
                </a:lnTo>
                <a:lnTo>
                  <a:pt x="2220" y="90"/>
                </a:lnTo>
                <a:lnTo>
                  <a:pt x="2250" y="105"/>
                </a:lnTo>
                <a:lnTo>
                  <a:pt x="2280" y="120"/>
                </a:lnTo>
                <a:lnTo>
                  <a:pt x="2310" y="135"/>
                </a:lnTo>
                <a:lnTo>
                  <a:pt x="2340" y="150"/>
                </a:lnTo>
                <a:lnTo>
                  <a:pt x="2385" y="165"/>
                </a:lnTo>
                <a:lnTo>
                  <a:pt x="2415" y="165"/>
                </a:lnTo>
                <a:lnTo>
                  <a:pt x="2445" y="180"/>
                </a:lnTo>
                <a:lnTo>
                  <a:pt x="2475" y="165"/>
                </a:lnTo>
                <a:lnTo>
                  <a:pt x="2505" y="165"/>
                </a:lnTo>
                <a:lnTo>
                  <a:pt x="2535" y="165"/>
                </a:lnTo>
                <a:lnTo>
                  <a:pt x="2565" y="150"/>
                </a:lnTo>
                <a:lnTo>
                  <a:pt x="2595" y="135"/>
                </a:lnTo>
                <a:lnTo>
                  <a:pt x="2625" y="120"/>
                </a:lnTo>
                <a:lnTo>
                  <a:pt x="2670" y="105"/>
                </a:lnTo>
                <a:lnTo>
                  <a:pt x="2700" y="90"/>
                </a:lnTo>
                <a:lnTo>
                  <a:pt x="2730" y="75"/>
                </a:lnTo>
              </a:path>
            </a:pathLst>
          </a:cu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24"/>
          <p:cNvSpPr>
            <a:spLocks/>
          </p:cNvSpPr>
          <p:nvPr/>
        </p:nvSpPr>
        <p:spPr bwMode="auto">
          <a:xfrm>
            <a:off x="7645631" y="2961542"/>
            <a:ext cx="2507418" cy="72330"/>
          </a:xfrm>
          <a:custGeom>
            <a:avLst/>
            <a:gdLst>
              <a:gd name="T0" fmla="*/ 30 w 2730"/>
              <a:gd name="T1" fmla="*/ 0 h 60"/>
              <a:gd name="T2" fmla="*/ 90 w 2730"/>
              <a:gd name="T3" fmla="*/ 0 h 60"/>
              <a:gd name="T4" fmla="*/ 150 w 2730"/>
              <a:gd name="T5" fmla="*/ 15 h 60"/>
              <a:gd name="T6" fmla="*/ 210 w 2730"/>
              <a:gd name="T7" fmla="*/ 30 h 60"/>
              <a:gd name="T8" fmla="*/ 285 w 2730"/>
              <a:gd name="T9" fmla="*/ 45 h 60"/>
              <a:gd name="T10" fmla="*/ 345 w 2730"/>
              <a:gd name="T11" fmla="*/ 60 h 60"/>
              <a:gd name="T12" fmla="*/ 405 w 2730"/>
              <a:gd name="T13" fmla="*/ 60 h 60"/>
              <a:gd name="T14" fmla="*/ 465 w 2730"/>
              <a:gd name="T15" fmla="*/ 45 h 60"/>
              <a:gd name="T16" fmla="*/ 540 w 2730"/>
              <a:gd name="T17" fmla="*/ 30 h 60"/>
              <a:gd name="T18" fmla="*/ 600 w 2730"/>
              <a:gd name="T19" fmla="*/ 15 h 60"/>
              <a:gd name="T20" fmla="*/ 660 w 2730"/>
              <a:gd name="T21" fmla="*/ 15 h 60"/>
              <a:gd name="T22" fmla="*/ 720 w 2730"/>
              <a:gd name="T23" fmla="*/ 0 h 60"/>
              <a:gd name="T24" fmla="*/ 795 w 2730"/>
              <a:gd name="T25" fmla="*/ 0 h 60"/>
              <a:gd name="T26" fmla="*/ 855 w 2730"/>
              <a:gd name="T27" fmla="*/ 15 h 60"/>
              <a:gd name="T28" fmla="*/ 915 w 2730"/>
              <a:gd name="T29" fmla="*/ 30 h 60"/>
              <a:gd name="T30" fmla="*/ 975 w 2730"/>
              <a:gd name="T31" fmla="*/ 45 h 60"/>
              <a:gd name="T32" fmla="*/ 1035 w 2730"/>
              <a:gd name="T33" fmla="*/ 60 h 60"/>
              <a:gd name="T34" fmla="*/ 1110 w 2730"/>
              <a:gd name="T35" fmla="*/ 60 h 60"/>
              <a:gd name="T36" fmla="*/ 1170 w 2730"/>
              <a:gd name="T37" fmla="*/ 45 h 60"/>
              <a:gd name="T38" fmla="*/ 1230 w 2730"/>
              <a:gd name="T39" fmla="*/ 45 h 60"/>
              <a:gd name="T40" fmla="*/ 1290 w 2730"/>
              <a:gd name="T41" fmla="*/ 30 h 60"/>
              <a:gd name="T42" fmla="*/ 1365 w 2730"/>
              <a:gd name="T43" fmla="*/ 15 h 60"/>
              <a:gd name="T44" fmla="*/ 1425 w 2730"/>
              <a:gd name="T45" fmla="*/ 0 h 60"/>
              <a:gd name="T46" fmla="*/ 1485 w 2730"/>
              <a:gd name="T47" fmla="*/ 0 h 60"/>
              <a:gd name="T48" fmla="*/ 1545 w 2730"/>
              <a:gd name="T49" fmla="*/ 15 h 60"/>
              <a:gd name="T50" fmla="*/ 1620 w 2730"/>
              <a:gd name="T51" fmla="*/ 30 h 60"/>
              <a:gd name="T52" fmla="*/ 1680 w 2730"/>
              <a:gd name="T53" fmla="*/ 45 h 60"/>
              <a:gd name="T54" fmla="*/ 1740 w 2730"/>
              <a:gd name="T55" fmla="*/ 60 h 60"/>
              <a:gd name="T56" fmla="*/ 1800 w 2730"/>
              <a:gd name="T57" fmla="*/ 60 h 60"/>
              <a:gd name="T58" fmla="*/ 1875 w 2730"/>
              <a:gd name="T59" fmla="*/ 45 h 60"/>
              <a:gd name="T60" fmla="*/ 1935 w 2730"/>
              <a:gd name="T61" fmla="*/ 45 h 60"/>
              <a:gd name="T62" fmla="*/ 1995 w 2730"/>
              <a:gd name="T63" fmla="*/ 30 h 60"/>
              <a:gd name="T64" fmla="*/ 2055 w 2730"/>
              <a:gd name="T65" fmla="*/ 15 h 60"/>
              <a:gd name="T66" fmla="*/ 2130 w 2730"/>
              <a:gd name="T67" fmla="*/ 0 h 60"/>
              <a:gd name="T68" fmla="*/ 2190 w 2730"/>
              <a:gd name="T69" fmla="*/ 0 h 60"/>
              <a:gd name="T70" fmla="*/ 2250 w 2730"/>
              <a:gd name="T71" fmla="*/ 15 h 60"/>
              <a:gd name="T72" fmla="*/ 2310 w 2730"/>
              <a:gd name="T73" fmla="*/ 30 h 60"/>
              <a:gd name="T74" fmla="*/ 2385 w 2730"/>
              <a:gd name="T75" fmla="*/ 45 h 60"/>
              <a:gd name="T76" fmla="*/ 2445 w 2730"/>
              <a:gd name="T77" fmla="*/ 45 h 60"/>
              <a:gd name="T78" fmla="*/ 2505 w 2730"/>
              <a:gd name="T79" fmla="*/ 60 h 60"/>
              <a:gd name="T80" fmla="*/ 2565 w 2730"/>
              <a:gd name="T81" fmla="*/ 45 h 60"/>
              <a:gd name="T82" fmla="*/ 2625 w 2730"/>
              <a:gd name="T83" fmla="*/ 45 h 60"/>
              <a:gd name="T84" fmla="*/ 2700 w 2730"/>
              <a:gd name="T85" fmla="*/ 3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30" h="60">
                <a:moveTo>
                  <a:pt x="0" y="0"/>
                </a:moveTo>
                <a:lnTo>
                  <a:pt x="30" y="0"/>
                </a:lnTo>
                <a:lnTo>
                  <a:pt x="60" y="0"/>
                </a:lnTo>
                <a:lnTo>
                  <a:pt x="90" y="0"/>
                </a:lnTo>
                <a:lnTo>
                  <a:pt x="120" y="15"/>
                </a:lnTo>
                <a:lnTo>
                  <a:pt x="150" y="15"/>
                </a:lnTo>
                <a:lnTo>
                  <a:pt x="180" y="30"/>
                </a:lnTo>
                <a:lnTo>
                  <a:pt x="210" y="30"/>
                </a:lnTo>
                <a:lnTo>
                  <a:pt x="240" y="45"/>
                </a:lnTo>
                <a:lnTo>
                  <a:pt x="285" y="45"/>
                </a:lnTo>
                <a:lnTo>
                  <a:pt x="315" y="45"/>
                </a:lnTo>
                <a:lnTo>
                  <a:pt x="345" y="60"/>
                </a:lnTo>
                <a:lnTo>
                  <a:pt x="375" y="60"/>
                </a:lnTo>
                <a:lnTo>
                  <a:pt x="405" y="60"/>
                </a:lnTo>
                <a:lnTo>
                  <a:pt x="435" y="60"/>
                </a:lnTo>
                <a:lnTo>
                  <a:pt x="465" y="45"/>
                </a:lnTo>
                <a:lnTo>
                  <a:pt x="495" y="45"/>
                </a:lnTo>
                <a:lnTo>
                  <a:pt x="540" y="30"/>
                </a:lnTo>
                <a:lnTo>
                  <a:pt x="570" y="30"/>
                </a:lnTo>
                <a:lnTo>
                  <a:pt x="600" y="15"/>
                </a:lnTo>
                <a:lnTo>
                  <a:pt x="630" y="15"/>
                </a:lnTo>
                <a:lnTo>
                  <a:pt x="660" y="15"/>
                </a:lnTo>
                <a:lnTo>
                  <a:pt x="690" y="0"/>
                </a:lnTo>
                <a:lnTo>
                  <a:pt x="720" y="0"/>
                </a:lnTo>
                <a:lnTo>
                  <a:pt x="750" y="0"/>
                </a:lnTo>
                <a:lnTo>
                  <a:pt x="795" y="0"/>
                </a:lnTo>
                <a:lnTo>
                  <a:pt x="825" y="15"/>
                </a:lnTo>
                <a:lnTo>
                  <a:pt x="855" y="15"/>
                </a:lnTo>
                <a:lnTo>
                  <a:pt x="885" y="30"/>
                </a:lnTo>
                <a:lnTo>
                  <a:pt x="915" y="30"/>
                </a:lnTo>
                <a:lnTo>
                  <a:pt x="945" y="30"/>
                </a:lnTo>
                <a:lnTo>
                  <a:pt x="975" y="45"/>
                </a:lnTo>
                <a:lnTo>
                  <a:pt x="1005" y="45"/>
                </a:lnTo>
                <a:lnTo>
                  <a:pt x="1035" y="60"/>
                </a:lnTo>
                <a:lnTo>
                  <a:pt x="1080" y="60"/>
                </a:lnTo>
                <a:lnTo>
                  <a:pt x="1110" y="60"/>
                </a:lnTo>
                <a:lnTo>
                  <a:pt x="1140" y="60"/>
                </a:lnTo>
                <a:lnTo>
                  <a:pt x="1170" y="45"/>
                </a:lnTo>
                <a:lnTo>
                  <a:pt x="1200" y="45"/>
                </a:lnTo>
                <a:lnTo>
                  <a:pt x="1230" y="45"/>
                </a:lnTo>
                <a:lnTo>
                  <a:pt x="1260" y="30"/>
                </a:lnTo>
                <a:lnTo>
                  <a:pt x="1290" y="30"/>
                </a:lnTo>
                <a:lnTo>
                  <a:pt x="1335" y="15"/>
                </a:lnTo>
                <a:lnTo>
                  <a:pt x="1365" y="15"/>
                </a:lnTo>
                <a:lnTo>
                  <a:pt x="1395" y="0"/>
                </a:lnTo>
                <a:lnTo>
                  <a:pt x="1425" y="0"/>
                </a:lnTo>
                <a:lnTo>
                  <a:pt x="1455" y="0"/>
                </a:lnTo>
                <a:lnTo>
                  <a:pt x="1485" y="0"/>
                </a:lnTo>
                <a:lnTo>
                  <a:pt x="1515" y="15"/>
                </a:lnTo>
                <a:lnTo>
                  <a:pt x="1545" y="15"/>
                </a:lnTo>
                <a:lnTo>
                  <a:pt x="1590" y="15"/>
                </a:lnTo>
                <a:lnTo>
                  <a:pt x="1620" y="30"/>
                </a:lnTo>
                <a:lnTo>
                  <a:pt x="1650" y="30"/>
                </a:lnTo>
                <a:lnTo>
                  <a:pt x="1680" y="45"/>
                </a:lnTo>
                <a:lnTo>
                  <a:pt x="1710" y="45"/>
                </a:lnTo>
                <a:lnTo>
                  <a:pt x="1740" y="60"/>
                </a:lnTo>
                <a:lnTo>
                  <a:pt x="1770" y="60"/>
                </a:lnTo>
                <a:lnTo>
                  <a:pt x="1800" y="60"/>
                </a:lnTo>
                <a:lnTo>
                  <a:pt x="1830" y="60"/>
                </a:lnTo>
                <a:lnTo>
                  <a:pt x="1875" y="45"/>
                </a:lnTo>
                <a:lnTo>
                  <a:pt x="1905" y="45"/>
                </a:lnTo>
                <a:lnTo>
                  <a:pt x="1935" y="45"/>
                </a:lnTo>
                <a:lnTo>
                  <a:pt x="1965" y="30"/>
                </a:lnTo>
                <a:lnTo>
                  <a:pt x="1995" y="30"/>
                </a:lnTo>
                <a:lnTo>
                  <a:pt x="2025" y="15"/>
                </a:lnTo>
                <a:lnTo>
                  <a:pt x="2055" y="15"/>
                </a:lnTo>
                <a:lnTo>
                  <a:pt x="2085" y="0"/>
                </a:lnTo>
                <a:lnTo>
                  <a:pt x="2130" y="0"/>
                </a:lnTo>
                <a:lnTo>
                  <a:pt x="2160" y="0"/>
                </a:lnTo>
                <a:lnTo>
                  <a:pt x="2190" y="0"/>
                </a:lnTo>
                <a:lnTo>
                  <a:pt x="2220" y="15"/>
                </a:lnTo>
                <a:lnTo>
                  <a:pt x="2250" y="15"/>
                </a:lnTo>
                <a:lnTo>
                  <a:pt x="2280" y="15"/>
                </a:lnTo>
                <a:lnTo>
                  <a:pt x="2310" y="30"/>
                </a:lnTo>
                <a:lnTo>
                  <a:pt x="2340" y="30"/>
                </a:lnTo>
                <a:lnTo>
                  <a:pt x="2385" y="45"/>
                </a:lnTo>
                <a:lnTo>
                  <a:pt x="2415" y="45"/>
                </a:lnTo>
                <a:lnTo>
                  <a:pt x="2445" y="45"/>
                </a:lnTo>
                <a:lnTo>
                  <a:pt x="2475" y="60"/>
                </a:lnTo>
                <a:lnTo>
                  <a:pt x="2505" y="60"/>
                </a:lnTo>
                <a:lnTo>
                  <a:pt x="2535" y="60"/>
                </a:lnTo>
                <a:lnTo>
                  <a:pt x="2565" y="45"/>
                </a:lnTo>
                <a:lnTo>
                  <a:pt x="2595" y="45"/>
                </a:lnTo>
                <a:lnTo>
                  <a:pt x="2625" y="45"/>
                </a:lnTo>
                <a:lnTo>
                  <a:pt x="2670" y="30"/>
                </a:lnTo>
                <a:lnTo>
                  <a:pt x="2700" y="30"/>
                </a:lnTo>
                <a:lnTo>
                  <a:pt x="2730" y="15"/>
                </a:lnTo>
              </a:path>
            </a:pathLst>
          </a:custGeom>
          <a:noFill/>
          <a:ln w="28575">
            <a:solidFill>
              <a:srgbClr val="00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7024746" y="2822911"/>
            <a:ext cx="523527" cy="53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(Pa)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3" name="Rectangle 17"/>
          <p:cNvSpPr>
            <a:spLocks noChangeArrowheads="1"/>
          </p:cNvSpPr>
          <p:nvPr/>
        </p:nvSpPr>
        <p:spPr bwMode="auto">
          <a:xfrm>
            <a:off x="9993234" y="3232777"/>
            <a:ext cx="405964" cy="39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(s)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0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/>
      <p:bldP spid="18" grpId="0"/>
      <p:bldP spid="19" grpId="0"/>
      <p:bldP spid="20" grpId="0"/>
      <p:bldP spid="48" grpId="0" animBg="1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Identidad de </a:t>
            </a:r>
            <a:r>
              <a:rPr lang="es-AR" dirty="0" err="1" smtClean="0"/>
              <a:t>Parseval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Se puede entender que los sonidos individuales de esta descomposición no están correlacionados entre sí, por lo tanto podemos aplicar la suma energética</a:t>
            </a:r>
          </a:p>
          <a:p>
            <a:endParaRPr lang="es-AR" dirty="0"/>
          </a:p>
          <a:p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O bien</a:t>
            </a:r>
            <a:endParaRPr lang="en-GB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300811"/>
              </p:ext>
            </p:extLst>
          </p:nvPr>
        </p:nvGraphicFramePr>
        <p:xfrm>
          <a:off x="2466976" y="3073797"/>
          <a:ext cx="7045325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cuación" r:id="rId3" imgW="1981080" imgH="342720" progId="Equation.3">
                  <p:embed/>
                </p:oleObj>
              </mc:Choice>
              <mc:Fallback>
                <p:oleObj name="Ecuación" r:id="rId3" imgW="1981080" imgH="342720" progId="Equation.3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6" y="3073797"/>
                        <a:ext cx="7045325" cy="122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012259"/>
              </p:ext>
            </p:extLst>
          </p:nvPr>
        </p:nvGraphicFramePr>
        <p:xfrm>
          <a:off x="2821702" y="4804252"/>
          <a:ext cx="6097766" cy="122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cuación" r:id="rId5" imgW="2667000" imgH="533400" progId="Equation.3">
                  <p:embed/>
                </p:oleObj>
              </mc:Choice>
              <mc:Fallback>
                <p:oleObj name="Ecuación" r:id="rId5" imgW="2667000" imgH="533400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702" y="4804252"/>
                        <a:ext cx="6097766" cy="1220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Transformada de Fourier discreta</a:t>
            </a:r>
            <a:endParaRPr lang="en-GB" dirty="0"/>
          </a:p>
        </p:txBody>
      </p:sp>
      <p:sp>
        <p:nvSpPr>
          <p:cNvPr id="8" name="Line 164"/>
          <p:cNvSpPr>
            <a:spLocks noChangeShapeType="1"/>
          </p:cNvSpPr>
          <p:nvPr/>
        </p:nvSpPr>
        <p:spPr bwMode="auto">
          <a:xfrm>
            <a:off x="7783256" y="5068001"/>
            <a:ext cx="950" cy="389592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3600"/>
          </a:p>
        </p:txBody>
      </p:sp>
      <p:sp>
        <p:nvSpPr>
          <p:cNvPr id="139" name="Line 163"/>
          <p:cNvSpPr>
            <a:spLocks noChangeShapeType="1"/>
          </p:cNvSpPr>
          <p:nvPr/>
        </p:nvSpPr>
        <p:spPr bwMode="auto">
          <a:xfrm>
            <a:off x="7447002" y="5187711"/>
            <a:ext cx="329812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3600"/>
          </a:p>
        </p:txBody>
      </p:sp>
      <p:sp>
        <p:nvSpPr>
          <p:cNvPr id="140" name="Line 162"/>
          <p:cNvSpPr>
            <a:spLocks noChangeShapeType="1"/>
          </p:cNvSpPr>
          <p:nvPr/>
        </p:nvSpPr>
        <p:spPr bwMode="auto">
          <a:xfrm flipV="1">
            <a:off x="7447003" y="2355794"/>
            <a:ext cx="0" cy="283191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3600"/>
          </a:p>
        </p:txBody>
      </p:sp>
      <p:sp>
        <p:nvSpPr>
          <p:cNvPr id="141" name="Rectangle 161"/>
          <p:cNvSpPr>
            <a:spLocks noChangeArrowheads="1"/>
          </p:cNvSpPr>
          <p:nvPr/>
        </p:nvSpPr>
        <p:spPr bwMode="auto">
          <a:xfrm>
            <a:off x="7372914" y="5220427"/>
            <a:ext cx="114934" cy="2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42" name="Rectangle 160"/>
          <p:cNvSpPr>
            <a:spLocks noChangeArrowheads="1"/>
          </p:cNvSpPr>
          <p:nvPr/>
        </p:nvSpPr>
        <p:spPr bwMode="auto">
          <a:xfrm>
            <a:off x="9736631" y="5376597"/>
            <a:ext cx="405593" cy="24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s/2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grpSp>
        <p:nvGrpSpPr>
          <p:cNvPr id="172" name="Grupo 171"/>
          <p:cNvGrpSpPr/>
          <p:nvPr/>
        </p:nvGrpSpPr>
        <p:grpSpPr>
          <a:xfrm>
            <a:off x="7447003" y="3209324"/>
            <a:ext cx="2453504" cy="1978389"/>
            <a:chOff x="6107121" y="3445096"/>
            <a:chExt cx="2453504" cy="1978389"/>
          </a:xfrm>
        </p:grpSpPr>
        <p:sp>
          <p:nvSpPr>
            <p:cNvPr id="143" name="Freeform 159"/>
            <p:cNvSpPr>
              <a:spLocks/>
            </p:cNvSpPr>
            <p:nvPr/>
          </p:nvSpPr>
          <p:spPr bwMode="auto">
            <a:xfrm>
              <a:off x="6107121" y="3445096"/>
              <a:ext cx="2453504" cy="1793291"/>
            </a:xfrm>
            <a:custGeom>
              <a:avLst/>
              <a:gdLst>
                <a:gd name="T0" fmla="*/ 0 w 2583"/>
                <a:gd name="T1" fmla="*/ 0 h 2083"/>
                <a:gd name="T2" fmla="*/ 365 w 2583"/>
                <a:gd name="T3" fmla="*/ 1061 h 2083"/>
                <a:gd name="T4" fmla="*/ 739 w 2583"/>
                <a:gd name="T5" fmla="*/ 1755 h 2083"/>
                <a:gd name="T6" fmla="*/ 1104 w 2583"/>
                <a:gd name="T7" fmla="*/ 1111 h 2083"/>
                <a:gd name="T8" fmla="*/ 1478 w 2583"/>
                <a:gd name="T9" fmla="*/ 2083 h 2083"/>
                <a:gd name="T10" fmla="*/ 1843 w 2583"/>
                <a:gd name="T11" fmla="*/ 1831 h 2083"/>
                <a:gd name="T12" fmla="*/ 2217 w 2583"/>
                <a:gd name="T13" fmla="*/ 1894 h 2083"/>
                <a:gd name="T14" fmla="*/ 2583 w 2583"/>
                <a:gd name="T15" fmla="*/ 1338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3" h="2083">
                  <a:moveTo>
                    <a:pt x="0" y="0"/>
                  </a:moveTo>
                  <a:lnTo>
                    <a:pt x="365" y="1061"/>
                  </a:lnTo>
                  <a:lnTo>
                    <a:pt x="739" y="1755"/>
                  </a:lnTo>
                  <a:lnTo>
                    <a:pt x="1104" y="1111"/>
                  </a:lnTo>
                  <a:lnTo>
                    <a:pt x="1478" y="2083"/>
                  </a:lnTo>
                  <a:lnTo>
                    <a:pt x="1843" y="1831"/>
                  </a:lnTo>
                  <a:lnTo>
                    <a:pt x="2217" y="1894"/>
                  </a:lnTo>
                  <a:lnTo>
                    <a:pt x="2583" y="1338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grpSp>
          <p:nvGrpSpPr>
            <p:cNvPr id="171" name="Grupo 170"/>
            <p:cNvGrpSpPr/>
            <p:nvPr/>
          </p:nvGrpSpPr>
          <p:grpSpPr>
            <a:xfrm>
              <a:off x="6107121" y="3445096"/>
              <a:ext cx="2453504" cy="1978389"/>
              <a:chOff x="6107121" y="3445096"/>
              <a:chExt cx="2453504" cy="1978389"/>
            </a:xfrm>
          </p:grpSpPr>
          <p:sp>
            <p:nvSpPr>
              <p:cNvPr id="144" name="Line 158"/>
              <p:cNvSpPr>
                <a:spLocks noChangeShapeType="1"/>
              </p:cNvSpPr>
              <p:nvPr/>
            </p:nvSpPr>
            <p:spPr bwMode="auto">
              <a:xfrm flipV="1">
                <a:off x="6107121" y="3445096"/>
                <a:ext cx="0" cy="1978389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45" name="Line 157"/>
              <p:cNvSpPr>
                <a:spLocks noChangeShapeType="1"/>
              </p:cNvSpPr>
              <p:nvPr/>
            </p:nvSpPr>
            <p:spPr bwMode="auto">
              <a:xfrm flipV="1">
                <a:off x="6453822" y="4358529"/>
                <a:ext cx="0" cy="1064955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46" name="Line 156"/>
              <p:cNvSpPr>
                <a:spLocks noChangeShapeType="1"/>
              </p:cNvSpPr>
              <p:nvPr/>
            </p:nvSpPr>
            <p:spPr bwMode="auto">
              <a:xfrm flipV="1">
                <a:off x="6809072" y="4956006"/>
                <a:ext cx="0" cy="467478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47" name="Line 155"/>
              <p:cNvSpPr>
                <a:spLocks noChangeShapeType="1"/>
              </p:cNvSpPr>
              <p:nvPr/>
            </p:nvSpPr>
            <p:spPr bwMode="auto">
              <a:xfrm flipV="1">
                <a:off x="7155773" y="4401575"/>
                <a:ext cx="0" cy="1021909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48" name="Line 154"/>
              <p:cNvSpPr>
                <a:spLocks noChangeShapeType="1"/>
              </p:cNvSpPr>
              <p:nvPr/>
            </p:nvSpPr>
            <p:spPr bwMode="auto">
              <a:xfrm flipV="1">
                <a:off x="7511023" y="5238387"/>
                <a:ext cx="0" cy="185097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49" name="Line 153"/>
              <p:cNvSpPr>
                <a:spLocks noChangeShapeType="1"/>
              </p:cNvSpPr>
              <p:nvPr/>
            </p:nvSpPr>
            <p:spPr bwMode="auto">
              <a:xfrm flipV="1">
                <a:off x="7857724" y="5021436"/>
                <a:ext cx="0" cy="402049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50" name="Line 152"/>
              <p:cNvSpPr>
                <a:spLocks noChangeShapeType="1"/>
              </p:cNvSpPr>
              <p:nvPr/>
            </p:nvSpPr>
            <p:spPr bwMode="auto">
              <a:xfrm flipV="1">
                <a:off x="8212974" y="5075674"/>
                <a:ext cx="0" cy="347811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51" name="Line 151"/>
              <p:cNvSpPr>
                <a:spLocks noChangeShapeType="1"/>
              </p:cNvSpPr>
              <p:nvPr/>
            </p:nvSpPr>
            <p:spPr bwMode="auto">
              <a:xfrm flipV="1">
                <a:off x="8560625" y="4597003"/>
                <a:ext cx="0" cy="826481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</p:grpSp>
      </p:grpSp>
      <p:sp>
        <p:nvSpPr>
          <p:cNvPr id="170" name="Rectangle 132"/>
          <p:cNvSpPr>
            <a:spLocks noChangeArrowheads="1"/>
          </p:cNvSpPr>
          <p:nvPr/>
        </p:nvSpPr>
        <p:spPr bwMode="auto">
          <a:xfrm>
            <a:off x="7016240" y="2363655"/>
            <a:ext cx="168126" cy="24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10" name="Rectangle 130"/>
          <p:cNvSpPr>
            <a:spLocks noChangeArrowheads="1"/>
          </p:cNvSpPr>
          <p:nvPr/>
        </p:nvSpPr>
        <p:spPr bwMode="auto">
          <a:xfrm>
            <a:off x="7529642" y="3022168"/>
            <a:ext cx="901422" cy="25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DFT</a:t>
            </a:r>
            <a:r>
              <a:rPr lang="en-US" altLang="en-US" sz="2400" i="1" baseline="-30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altLang="en-US" sz="2400" baseline="-30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12" name="Line 128"/>
          <p:cNvSpPr>
            <a:spLocks noChangeShapeType="1"/>
          </p:cNvSpPr>
          <p:nvPr/>
        </p:nvSpPr>
        <p:spPr bwMode="auto">
          <a:xfrm flipV="1">
            <a:off x="915498" y="4590250"/>
            <a:ext cx="0" cy="8799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3600"/>
          </a:p>
        </p:txBody>
      </p:sp>
      <p:sp>
        <p:nvSpPr>
          <p:cNvPr id="13" name="Freeform 127"/>
          <p:cNvSpPr>
            <a:spLocks/>
          </p:cNvSpPr>
          <p:nvPr/>
        </p:nvSpPr>
        <p:spPr bwMode="auto">
          <a:xfrm>
            <a:off x="2407737" y="4952286"/>
            <a:ext cx="1389654" cy="500768"/>
          </a:xfrm>
          <a:custGeom>
            <a:avLst/>
            <a:gdLst>
              <a:gd name="T0" fmla="*/ 0 w 915"/>
              <a:gd name="T1" fmla="*/ 328 h 366"/>
              <a:gd name="T2" fmla="*/ 61 w 915"/>
              <a:gd name="T3" fmla="*/ 366 h 366"/>
              <a:gd name="T4" fmla="*/ 122 w 915"/>
              <a:gd name="T5" fmla="*/ 265 h 366"/>
              <a:gd name="T6" fmla="*/ 183 w 915"/>
              <a:gd name="T7" fmla="*/ 177 h 366"/>
              <a:gd name="T8" fmla="*/ 244 w 915"/>
              <a:gd name="T9" fmla="*/ 0 h 366"/>
              <a:gd name="T10" fmla="*/ 305 w 915"/>
              <a:gd name="T11" fmla="*/ 152 h 366"/>
              <a:gd name="T12" fmla="*/ 366 w 915"/>
              <a:gd name="T13" fmla="*/ 89 h 366"/>
              <a:gd name="T14" fmla="*/ 427 w 915"/>
              <a:gd name="T15" fmla="*/ 227 h 366"/>
              <a:gd name="T16" fmla="*/ 488 w 915"/>
              <a:gd name="T17" fmla="*/ 38 h 366"/>
              <a:gd name="T18" fmla="*/ 549 w 915"/>
              <a:gd name="T19" fmla="*/ 0 h 366"/>
              <a:gd name="T20" fmla="*/ 610 w 915"/>
              <a:gd name="T21" fmla="*/ 25 h 366"/>
              <a:gd name="T22" fmla="*/ 671 w 915"/>
              <a:gd name="T23" fmla="*/ 114 h 366"/>
              <a:gd name="T24" fmla="*/ 732 w 915"/>
              <a:gd name="T25" fmla="*/ 126 h 366"/>
              <a:gd name="T26" fmla="*/ 793 w 915"/>
              <a:gd name="T27" fmla="*/ 76 h 366"/>
              <a:gd name="T28" fmla="*/ 854 w 915"/>
              <a:gd name="T29" fmla="*/ 202 h 366"/>
              <a:gd name="T30" fmla="*/ 915 w 915"/>
              <a:gd name="T31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15" h="366">
                <a:moveTo>
                  <a:pt x="0" y="328"/>
                </a:moveTo>
                <a:lnTo>
                  <a:pt x="61" y="366"/>
                </a:lnTo>
                <a:lnTo>
                  <a:pt x="122" y="265"/>
                </a:lnTo>
                <a:lnTo>
                  <a:pt x="183" y="177"/>
                </a:lnTo>
                <a:lnTo>
                  <a:pt x="244" y="0"/>
                </a:lnTo>
                <a:lnTo>
                  <a:pt x="305" y="152"/>
                </a:lnTo>
                <a:lnTo>
                  <a:pt x="366" y="89"/>
                </a:lnTo>
                <a:lnTo>
                  <a:pt x="427" y="227"/>
                </a:lnTo>
                <a:lnTo>
                  <a:pt x="488" y="38"/>
                </a:lnTo>
                <a:lnTo>
                  <a:pt x="549" y="0"/>
                </a:lnTo>
                <a:lnTo>
                  <a:pt x="610" y="25"/>
                </a:lnTo>
                <a:lnTo>
                  <a:pt x="671" y="114"/>
                </a:lnTo>
                <a:lnTo>
                  <a:pt x="732" y="126"/>
                </a:lnTo>
                <a:lnTo>
                  <a:pt x="793" y="76"/>
                </a:lnTo>
                <a:lnTo>
                  <a:pt x="854" y="202"/>
                </a:lnTo>
                <a:lnTo>
                  <a:pt x="915" y="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3600"/>
          </a:p>
        </p:txBody>
      </p:sp>
      <p:sp>
        <p:nvSpPr>
          <p:cNvPr id="14" name="Line 126"/>
          <p:cNvSpPr>
            <a:spLocks noChangeShapeType="1"/>
          </p:cNvSpPr>
          <p:nvPr/>
        </p:nvSpPr>
        <p:spPr bwMode="auto">
          <a:xfrm>
            <a:off x="915499" y="5022603"/>
            <a:ext cx="515799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3600"/>
          </a:p>
        </p:txBody>
      </p:sp>
      <p:sp>
        <p:nvSpPr>
          <p:cNvPr id="15" name="Line 125"/>
          <p:cNvSpPr>
            <a:spLocks noChangeShapeType="1"/>
          </p:cNvSpPr>
          <p:nvPr/>
        </p:nvSpPr>
        <p:spPr bwMode="auto">
          <a:xfrm flipV="1">
            <a:off x="917280" y="2667696"/>
            <a:ext cx="0" cy="88085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3600"/>
          </a:p>
        </p:txBody>
      </p:sp>
      <p:sp>
        <p:nvSpPr>
          <p:cNvPr id="16" name="Freeform 124"/>
          <p:cNvSpPr>
            <a:spLocks/>
          </p:cNvSpPr>
          <p:nvPr/>
        </p:nvSpPr>
        <p:spPr bwMode="auto">
          <a:xfrm>
            <a:off x="917281" y="2771271"/>
            <a:ext cx="4373183" cy="759229"/>
          </a:xfrm>
          <a:custGeom>
            <a:avLst/>
            <a:gdLst>
              <a:gd name="T0" fmla="*/ 0 w 2881"/>
              <a:gd name="T1" fmla="*/ 151 h 555"/>
              <a:gd name="T2" fmla="*/ 61 w 2881"/>
              <a:gd name="T3" fmla="*/ 189 h 555"/>
              <a:gd name="T4" fmla="*/ 122 w 2881"/>
              <a:gd name="T5" fmla="*/ 328 h 555"/>
              <a:gd name="T6" fmla="*/ 183 w 2881"/>
              <a:gd name="T7" fmla="*/ 341 h 555"/>
              <a:gd name="T8" fmla="*/ 244 w 2881"/>
              <a:gd name="T9" fmla="*/ 151 h 555"/>
              <a:gd name="T10" fmla="*/ 305 w 2881"/>
              <a:gd name="T11" fmla="*/ 379 h 555"/>
              <a:gd name="T12" fmla="*/ 366 w 2881"/>
              <a:gd name="T13" fmla="*/ 164 h 555"/>
              <a:gd name="T14" fmla="*/ 427 w 2881"/>
              <a:gd name="T15" fmla="*/ 278 h 555"/>
              <a:gd name="T16" fmla="*/ 488 w 2881"/>
              <a:gd name="T17" fmla="*/ 240 h 555"/>
              <a:gd name="T18" fmla="*/ 549 w 2881"/>
              <a:gd name="T19" fmla="*/ 240 h 555"/>
              <a:gd name="T20" fmla="*/ 610 w 2881"/>
              <a:gd name="T21" fmla="*/ 63 h 555"/>
              <a:gd name="T22" fmla="*/ 671 w 2881"/>
              <a:gd name="T23" fmla="*/ 353 h 555"/>
              <a:gd name="T24" fmla="*/ 732 w 2881"/>
              <a:gd name="T25" fmla="*/ 379 h 555"/>
              <a:gd name="T26" fmla="*/ 793 w 2881"/>
              <a:gd name="T27" fmla="*/ 303 h 555"/>
              <a:gd name="T28" fmla="*/ 854 w 2881"/>
              <a:gd name="T29" fmla="*/ 429 h 555"/>
              <a:gd name="T30" fmla="*/ 915 w 2881"/>
              <a:gd name="T31" fmla="*/ 530 h 555"/>
              <a:gd name="T32" fmla="*/ 983 w 2881"/>
              <a:gd name="T33" fmla="*/ 517 h 555"/>
              <a:gd name="T34" fmla="*/ 1044 w 2881"/>
              <a:gd name="T35" fmla="*/ 555 h 555"/>
              <a:gd name="T36" fmla="*/ 1105 w 2881"/>
              <a:gd name="T37" fmla="*/ 454 h 555"/>
              <a:gd name="T38" fmla="*/ 1166 w 2881"/>
              <a:gd name="T39" fmla="*/ 366 h 555"/>
              <a:gd name="T40" fmla="*/ 1227 w 2881"/>
              <a:gd name="T41" fmla="*/ 189 h 555"/>
              <a:gd name="T42" fmla="*/ 1288 w 2881"/>
              <a:gd name="T43" fmla="*/ 341 h 555"/>
              <a:gd name="T44" fmla="*/ 1349 w 2881"/>
              <a:gd name="T45" fmla="*/ 278 h 555"/>
              <a:gd name="T46" fmla="*/ 1410 w 2881"/>
              <a:gd name="T47" fmla="*/ 417 h 555"/>
              <a:gd name="T48" fmla="*/ 1471 w 2881"/>
              <a:gd name="T49" fmla="*/ 227 h 555"/>
              <a:gd name="T50" fmla="*/ 1532 w 2881"/>
              <a:gd name="T51" fmla="*/ 189 h 555"/>
              <a:gd name="T52" fmla="*/ 1593 w 2881"/>
              <a:gd name="T53" fmla="*/ 215 h 555"/>
              <a:gd name="T54" fmla="*/ 1654 w 2881"/>
              <a:gd name="T55" fmla="*/ 303 h 555"/>
              <a:gd name="T56" fmla="*/ 1715 w 2881"/>
              <a:gd name="T57" fmla="*/ 316 h 555"/>
              <a:gd name="T58" fmla="*/ 1776 w 2881"/>
              <a:gd name="T59" fmla="*/ 265 h 555"/>
              <a:gd name="T60" fmla="*/ 1837 w 2881"/>
              <a:gd name="T61" fmla="*/ 391 h 555"/>
              <a:gd name="T62" fmla="*/ 1898 w 2881"/>
              <a:gd name="T63" fmla="*/ 189 h 555"/>
              <a:gd name="T64" fmla="*/ 1966 w 2881"/>
              <a:gd name="T65" fmla="*/ 215 h 555"/>
              <a:gd name="T66" fmla="*/ 2027 w 2881"/>
              <a:gd name="T67" fmla="*/ 227 h 555"/>
              <a:gd name="T68" fmla="*/ 2088 w 2881"/>
              <a:gd name="T69" fmla="*/ 341 h 555"/>
              <a:gd name="T70" fmla="*/ 2149 w 2881"/>
              <a:gd name="T71" fmla="*/ 189 h 555"/>
              <a:gd name="T72" fmla="*/ 2210 w 2881"/>
              <a:gd name="T73" fmla="*/ 252 h 555"/>
              <a:gd name="T74" fmla="*/ 2271 w 2881"/>
              <a:gd name="T75" fmla="*/ 101 h 555"/>
              <a:gd name="T76" fmla="*/ 2332 w 2881"/>
              <a:gd name="T77" fmla="*/ 252 h 555"/>
              <a:gd name="T78" fmla="*/ 2393 w 2881"/>
              <a:gd name="T79" fmla="*/ 429 h 555"/>
              <a:gd name="T80" fmla="*/ 2454 w 2881"/>
              <a:gd name="T81" fmla="*/ 316 h 555"/>
              <a:gd name="T82" fmla="*/ 2515 w 2881"/>
              <a:gd name="T83" fmla="*/ 227 h 555"/>
              <a:gd name="T84" fmla="*/ 2576 w 2881"/>
              <a:gd name="T85" fmla="*/ 353 h 555"/>
              <a:gd name="T86" fmla="*/ 2637 w 2881"/>
              <a:gd name="T87" fmla="*/ 252 h 555"/>
              <a:gd name="T88" fmla="*/ 2698 w 2881"/>
              <a:gd name="T89" fmla="*/ 177 h 555"/>
              <a:gd name="T90" fmla="*/ 2759 w 2881"/>
              <a:gd name="T91" fmla="*/ 76 h 555"/>
              <a:gd name="T92" fmla="*/ 2820 w 2881"/>
              <a:gd name="T93" fmla="*/ 38 h 555"/>
              <a:gd name="T94" fmla="*/ 2881 w 2881"/>
              <a:gd name="T95" fmla="*/ 0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81" h="555">
                <a:moveTo>
                  <a:pt x="0" y="151"/>
                </a:moveTo>
                <a:lnTo>
                  <a:pt x="61" y="189"/>
                </a:lnTo>
                <a:lnTo>
                  <a:pt x="122" y="328"/>
                </a:lnTo>
                <a:lnTo>
                  <a:pt x="183" y="341"/>
                </a:lnTo>
                <a:lnTo>
                  <a:pt x="244" y="151"/>
                </a:lnTo>
                <a:lnTo>
                  <a:pt x="305" y="379"/>
                </a:lnTo>
                <a:lnTo>
                  <a:pt x="366" y="164"/>
                </a:lnTo>
                <a:lnTo>
                  <a:pt x="427" y="278"/>
                </a:lnTo>
                <a:lnTo>
                  <a:pt x="488" y="240"/>
                </a:lnTo>
                <a:lnTo>
                  <a:pt x="549" y="240"/>
                </a:lnTo>
                <a:lnTo>
                  <a:pt x="610" y="63"/>
                </a:lnTo>
                <a:lnTo>
                  <a:pt x="671" y="353"/>
                </a:lnTo>
                <a:lnTo>
                  <a:pt x="732" y="379"/>
                </a:lnTo>
                <a:lnTo>
                  <a:pt x="793" y="303"/>
                </a:lnTo>
                <a:lnTo>
                  <a:pt x="854" y="429"/>
                </a:lnTo>
                <a:lnTo>
                  <a:pt x="915" y="530"/>
                </a:lnTo>
                <a:lnTo>
                  <a:pt x="983" y="517"/>
                </a:lnTo>
                <a:lnTo>
                  <a:pt x="1044" y="555"/>
                </a:lnTo>
                <a:lnTo>
                  <a:pt x="1105" y="454"/>
                </a:lnTo>
                <a:lnTo>
                  <a:pt x="1166" y="366"/>
                </a:lnTo>
                <a:lnTo>
                  <a:pt x="1227" y="189"/>
                </a:lnTo>
                <a:lnTo>
                  <a:pt x="1288" y="341"/>
                </a:lnTo>
                <a:lnTo>
                  <a:pt x="1349" y="278"/>
                </a:lnTo>
                <a:lnTo>
                  <a:pt x="1410" y="417"/>
                </a:lnTo>
                <a:lnTo>
                  <a:pt x="1471" y="227"/>
                </a:lnTo>
                <a:lnTo>
                  <a:pt x="1532" y="189"/>
                </a:lnTo>
                <a:lnTo>
                  <a:pt x="1593" y="215"/>
                </a:lnTo>
                <a:lnTo>
                  <a:pt x="1654" y="303"/>
                </a:lnTo>
                <a:lnTo>
                  <a:pt x="1715" y="316"/>
                </a:lnTo>
                <a:lnTo>
                  <a:pt x="1776" y="265"/>
                </a:lnTo>
                <a:lnTo>
                  <a:pt x="1837" y="391"/>
                </a:lnTo>
                <a:lnTo>
                  <a:pt x="1898" y="189"/>
                </a:lnTo>
                <a:lnTo>
                  <a:pt x="1966" y="215"/>
                </a:lnTo>
                <a:lnTo>
                  <a:pt x="2027" y="227"/>
                </a:lnTo>
                <a:lnTo>
                  <a:pt x="2088" y="341"/>
                </a:lnTo>
                <a:lnTo>
                  <a:pt x="2149" y="189"/>
                </a:lnTo>
                <a:lnTo>
                  <a:pt x="2210" y="252"/>
                </a:lnTo>
                <a:lnTo>
                  <a:pt x="2271" y="101"/>
                </a:lnTo>
                <a:lnTo>
                  <a:pt x="2332" y="252"/>
                </a:lnTo>
                <a:lnTo>
                  <a:pt x="2393" y="429"/>
                </a:lnTo>
                <a:lnTo>
                  <a:pt x="2454" y="316"/>
                </a:lnTo>
                <a:lnTo>
                  <a:pt x="2515" y="227"/>
                </a:lnTo>
                <a:lnTo>
                  <a:pt x="2576" y="353"/>
                </a:lnTo>
                <a:lnTo>
                  <a:pt x="2637" y="252"/>
                </a:lnTo>
                <a:lnTo>
                  <a:pt x="2698" y="177"/>
                </a:lnTo>
                <a:lnTo>
                  <a:pt x="2759" y="76"/>
                </a:lnTo>
                <a:lnTo>
                  <a:pt x="2820" y="38"/>
                </a:lnTo>
                <a:lnTo>
                  <a:pt x="2881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3600"/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894484" y="2726610"/>
            <a:ext cx="4429225" cy="845700"/>
            <a:chOff x="351" y="-724"/>
            <a:chExt cx="4663" cy="890"/>
          </a:xfrm>
        </p:grpSpPr>
        <p:sp>
          <p:nvSpPr>
            <p:cNvPr id="90" name="Oval 123"/>
            <p:cNvSpPr>
              <a:spLocks noChangeArrowheads="1"/>
            </p:cNvSpPr>
            <p:nvPr/>
          </p:nvSpPr>
          <p:spPr bwMode="auto">
            <a:xfrm>
              <a:off x="351" y="-506"/>
              <a:ext cx="61" cy="90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grpSp>
          <p:nvGrpSpPr>
            <p:cNvPr id="91" name="Group 75"/>
            <p:cNvGrpSpPr>
              <a:grpSpLocks/>
            </p:cNvGrpSpPr>
            <p:nvPr/>
          </p:nvGrpSpPr>
          <p:grpSpPr bwMode="auto">
            <a:xfrm>
              <a:off x="448" y="-724"/>
              <a:ext cx="4566" cy="890"/>
              <a:chOff x="448" y="-724"/>
              <a:chExt cx="4566" cy="890"/>
            </a:xfrm>
          </p:grpSpPr>
          <p:sp>
            <p:nvSpPr>
              <p:cNvPr id="92" name="Oval 122"/>
              <p:cNvSpPr>
                <a:spLocks noChangeArrowheads="1"/>
              </p:cNvSpPr>
              <p:nvPr/>
            </p:nvSpPr>
            <p:spPr bwMode="auto">
              <a:xfrm>
                <a:off x="448" y="-452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93" name="Oval 121"/>
              <p:cNvSpPr>
                <a:spLocks noChangeArrowheads="1"/>
              </p:cNvSpPr>
              <p:nvPr/>
            </p:nvSpPr>
            <p:spPr bwMode="auto">
              <a:xfrm>
                <a:off x="545" y="-252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94" name="Oval 120"/>
              <p:cNvSpPr>
                <a:spLocks noChangeArrowheads="1"/>
              </p:cNvSpPr>
              <p:nvPr/>
            </p:nvSpPr>
            <p:spPr bwMode="auto">
              <a:xfrm>
                <a:off x="644" y="-233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95" name="Oval 119"/>
              <p:cNvSpPr>
                <a:spLocks noChangeArrowheads="1"/>
              </p:cNvSpPr>
              <p:nvPr/>
            </p:nvSpPr>
            <p:spPr bwMode="auto">
              <a:xfrm>
                <a:off x="741" y="-506"/>
                <a:ext cx="61" cy="9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96" name="Oval 118"/>
              <p:cNvSpPr>
                <a:spLocks noChangeArrowheads="1"/>
              </p:cNvSpPr>
              <p:nvPr/>
            </p:nvSpPr>
            <p:spPr bwMode="auto">
              <a:xfrm>
                <a:off x="838" y="-180"/>
                <a:ext cx="61" cy="92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97" name="Oval 117"/>
              <p:cNvSpPr>
                <a:spLocks noChangeArrowheads="1"/>
              </p:cNvSpPr>
              <p:nvPr/>
            </p:nvSpPr>
            <p:spPr bwMode="auto">
              <a:xfrm>
                <a:off x="936" y="-488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98" name="Oval 116"/>
              <p:cNvSpPr>
                <a:spLocks noChangeArrowheads="1"/>
              </p:cNvSpPr>
              <p:nvPr/>
            </p:nvSpPr>
            <p:spPr bwMode="auto">
              <a:xfrm>
                <a:off x="1033" y="-325"/>
                <a:ext cx="61" cy="92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99" name="Oval 115"/>
              <p:cNvSpPr>
                <a:spLocks noChangeArrowheads="1"/>
              </p:cNvSpPr>
              <p:nvPr/>
            </p:nvSpPr>
            <p:spPr bwMode="auto">
              <a:xfrm>
                <a:off x="1130" y="-378"/>
                <a:ext cx="61" cy="9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00" name="Oval 114"/>
              <p:cNvSpPr>
                <a:spLocks noChangeArrowheads="1"/>
              </p:cNvSpPr>
              <p:nvPr/>
            </p:nvSpPr>
            <p:spPr bwMode="auto">
              <a:xfrm>
                <a:off x="1229" y="-378"/>
                <a:ext cx="61" cy="9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01" name="Oval 113"/>
              <p:cNvSpPr>
                <a:spLocks noChangeArrowheads="1"/>
              </p:cNvSpPr>
              <p:nvPr/>
            </p:nvSpPr>
            <p:spPr bwMode="auto">
              <a:xfrm>
                <a:off x="1326" y="-633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02" name="Oval 112"/>
              <p:cNvSpPr>
                <a:spLocks noChangeArrowheads="1"/>
              </p:cNvSpPr>
              <p:nvPr/>
            </p:nvSpPr>
            <p:spPr bwMode="auto">
              <a:xfrm>
                <a:off x="1423" y="-216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03" name="Oval 111"/>
              <p:cNvSpPr>
                <a:spLocks noChangeArrowheads="1"/>
              </p:cNvSpPr>
              <p:nvPr/>
            </p:nvSpPr>
            <p:spPr bwMode="auto">
              <a:xfrm>
                <a:off x="1521" y="-180"/>
                <a:ext cx="61" cy="92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04" name="Oval 110"/>
              <p:cNvSpPr>
                <a:spLocks noChangeArrowheads="1"/>
              </p:cNvSpPr>
              <p:nvPr/>
            </p:nvSpPr>
            <p:spPr bwMode="auto">
              <a:xfrm>
                <a:off x="1618" y="-288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05" name="Oval 109"/>
              <p:cNvSpPr>
                <a:spLocks noChangeArrowheads="1"/>
              </p:cNvSpPr>
              <p:nvPr/>
            </p:nvSpPr>
            <p:spPr bwMode="auto">
              <a:xfrm>
                <a:off x="1716" y="-106"/>
                <a:ext cx="60" cy="9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06" name="Oval 108"/>
              <p:cNvSpPr>
                <a:spLocks noChangeArrowheads="1"/>
              </p:cNvSpPr>
              <p:nvPr/>
            </p:nvSpPr>
            <p:spPr bwMode="auto">
              <a:xfrm>
                <a:off x="1814" y="39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07" name="Oval 107"/>
              <p:cNvSpPr>
                <a:spLocks noChangeArrowheads="1"/>
              </p:cNvSpPr>
              <p:nvPr/>
            </p:nvSpPr>
            <p:spPr bwMode="auto">
              <a:xfrm>
                <a:off x="1922" y="20"/>
                <a:ext cx="60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08" name="Oval 106"/>
              <p:cNvSpPr>
                <a:spLocks noChangeArrowheads="1"/>
              </p:cNvSpPr>
              <p:nvPr/>
            </p:nvSpPr>
            <p:spPr bwMode="auto">
              <a:xfrm>
                <a:off x="2020" y="75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09" name="Oval 105"/>
              <p:cNvSpPr>
                <a:spLocks noChangeArrowheads="1"/>
              </p:cNvSpPr>
              <p:nvPr/>
            </p:nvSpPr>
            <p:spPr bwMode="auto">
              <a:xfrm>
                <a:off x="2117" y="-70"/>
                <a:ext cx="61" cy="9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10" name="Oval 104"/>
              <p:cNvSpPr>
                <a:spLocks noChangeArrowheads="1"/>
              </p:cNvSpPr>
              <p:nvPr/>
            </p:nvSpPr>
            <p:spPr bwMode="auto">
              <a:xfrm>
                <a:off x="2214" y="-197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11" name="Oval 103"/>
              <p:cNvSpPr>
                <a:spLocks noChangeArrowheads="1"/>
              </p:cNvSpPr>
              <p:nvPr/>
            </p:nvSpPr>
            <p:spPr bwMode="auto">
              <a:xfrm>
                <a:off x="2312" y="-452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12" name="Oval 102"/>
              <p:cNvSpPr>
                <a:spLocks noChangeArrowheads="1"/>
              </p:cNvSpPr>
              <p:nvPr/>
            </p:nvSpPr>
            <p:spPr bwMode="auto">
              <a:xfrm>
                <a:off x="2409" y="-233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13" name="Oval 101"/>
              <p:cNvSpPr>
                <a:spLocks noChangeArrowheads="1"/>
              </p:cNvSpPr>
              <p:nvPr/>
            </p:nvSpPr>
            <p:spPr bwMode="auto">
              <a:xfrm>
                <a:off x="2507" y="-325"/>
                <a:ext cx="60" cy="92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14" name="Oval 100"/>
              <p:cNvSpPr>
                <a:spLocks noChangeArrowheads="1"/>
              </p:cNvSpPr>
              <p:nvPr/>
            </p:nvSpPr>
            <p:spPr bwMode="auto">
              <a:xfrm>
                <a:off x="2605" y="-125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15" name="Oval 99"/>
              <p:cNvSpPr>
                <a:spLocks noChangeArrowheads="1"/>
              </p:cNvSpPr>
              <p:nvPr/>
            </p:nvSpPr>
            <p:spPr bwMode="auto">
              <a:xfrm>
                <a:off x="2702" y="-397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16" name="Oval 98"/>
              <p:cNvSpPr>
                <a:spLocks noChangeArrowheads="1"/>
              </p:cNvSpPr>
              <p:nvPr/>
            </p:nvSpPr>
            <p:spPr bwMode="auto">
              <a:xfrm>
                <a:off x="2799" y="-452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17" name="Oval 97"/>
              <p:cNvSpPr>
                <a:spLocks noChangeArrowheads="1"/>
              </p:cNvSpPr>
              <p:nvPr/>
            </p:nvSpPr>
            <p:spPr bwMode="auto">
              <a:xfrm>
                <a:off x="2897" y="-416"/>
                <a:ext cx="60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18" name="Oval 96"/>
              <p:cNvSpPr>
                <a:spLocks noChangeArrowheads="1"/>
              </p:cNvSpPr>
              <p:nvPr/>
            </p:nvSpPr>
            <p:spPr bwMode="auto">
              <a:xfrm>
                <a:off x="2994" y="-288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19" name="Oval 95"/>
              <p:cNvSpPr>
                <a:spLocks noChangeArrowheads="1"/>
              </p:cNvSpPr>
              <p:nvPr/>
            </p:nvSpPr>
            <p:spPr bwMode="auto">
              <a:xfrm>
                <a:off x="3092" y="-270"/>
                <a:ext cx="60" cy="9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20" name="Oval 94"/>
              <p:cNvSpPr>
                <a:spLocks noChangeArrowheads="1"/>
              </p:cNvSpPr>
              <p:nvPr/>
            </p:nvSpPr>
            <p:spPr bwMode="auto">
              <a:xfrm>
                <a:off x="3190" y="-342"/>
                <a:ext cx="60" cy="9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21" name="Oval 93"/>
              <p:cNvSpPr>
                <a:spLocks noChangeArrowheads="1"/>
              </p:cNvSpPr>
              <p:nvPr/>
            </p:nvSpPr>
            <p:spPr bwMode="auto">
              <a:xfrm>
                <a:off x="3285" y="-161"/>
                <a:ext cx="63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22" name="Oval 92"/>
              <p:cNvSpPr>
                <a:spLocks noChangeArrowheads="1"/>
              </p:cNvSpPr>
              <p:nvPr/>
            </p:nvSpPr>
            <p:spPr bwMode="auto">
              <a:xfrm>
                <a:off x="3383" y="-452"/>
                <a:ext cx="62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23" name="Oval 91"/>
              <p:cNvSpPr>
                <a:spLocks noChangeArrowheads="1"/>
              </p:cNvSpPr>
              <p:nvPr/>
            </p:nvSpPr>
            <p:spPr bwMode="auto">
              <a:xfrm>
                <a:off x="3493" y="-416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24" name="Oval 90"/>
              <p:cNvSpPr>
                <a:spLocks noChangeArrowheads="1"/>
              </p:cNvSpPr>
              <p:nvPr/>
            </p:nvSpPr>
            <p:spPr bwMode="auto">
              <a:xfrm>
                <a:off x="3590" y="-397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25" name="Oval 89"/>
              <p:cNvSpPr>
                <a:spLocks noChangeArrowheads="1"/>
              </p:cNvSpPr>
              <p:nvPr/>
            </p:nvSpPr>
            <p:spPr bwMode="auto">
              <a:xfrm>
                <a:off x="3688" y="-233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26" name="Oval 88"/>
              <p:cNvSpPr>
                <a:spLocks noChangeArrowheads="1"/>
              </p:cNvSpPr>
              <p:nvPr/>
            </p:nvSpPr>
            <p:spPr bwMode="auto">
              <a:xfrm>
                <a:off x="3786" y="-452"/>
                <a:ext cx="60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27" name="Oval 87"/>
              <p:cNvSpPr>
                <a:spLocks noChangeArrowheads="1"/>
              </p:cNvSpPr>
              <p:nvPr/>
            </p:nvSpPr>
            <p:spPr bwMode="auto">
              <a:xfrm>
                <a:off x="3883" y="-361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28" name="Oval 86"/>
              <p:cNvSpPr>
                <a:spLocks noChangeArrowheads="1"/>
              </p:cNvSpPr>
              <p:nvPr/>
            </p:nvSpPr>
            <p:spPr bwMode="auto">
              <a:xfrm>
                <a:off x="3981" y="-578"/>
                <a:ext cx="60" cy="9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29" name="Oval 85"/>
              <p:cNvSpPr>
                <a:spLocks noChangeArrowheads="1"/>
              </p:cNvSpPr>
              <p:nvPr/>
            </p:nvSpPr>
            <p:spPr bwMode="auto">
              <a:xfrm>
                <a:off x="4078" y="-361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30" name="Oval 84"/>
              <p:cNvSpPr>
                <a:spLocks noChangeArrowheads="1"/>
              </p:cNvSpPr>
              <p:nvPr/>
            </p:nvSpPr>
            <p:spPr bwMode="auto">
              <a:xfrm>
                <a:off x="4175" y="-106"/>
                <a:ext cx="61" cy="9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31" name="Oval 83"/>
              <p:cNvSpPr>
                <a:spLocks noChangeArrowheads="1"/>
              </p:cNvSpPr>
              <p:nvPr/>
            </p:nvSpPr>
            <p:spPr bwMode="auto">
              <a:xfrm>
                <a:off x="4273" y="-270"/>
                <a:ext cx="60" cy="9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32" name="Oval 82"/>
              <p:cNvSpPr>
                <a:spLocks noChangeArrowheads="1"/>
              </p:cNvSpPr>
              <p:nvPr/>
            </p:nvSpPr>
            <p:spPr bwMode="auto">
              <a:xfrm>
                <a:off x="4371" y="-397"/>
                <a:ext cx="60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33" name="Oval 81"/>
              <p:cNvSpPr>
                <a:spLocks noChangeArrowheads="1"/>
              </p:cNvSpPr>
              <p:nvPr/>
            </p:nvSpPr>
            <p:spPr bwMode="auto">
              <a:xfrm>
                <a:off x="4468" y="-216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34" name="Oval 80"/>
              <p:cNvSpPr>
                <a:spLocks noChangeArrowheads="1"/>
              </p:cNvSpPr>
              <p:nvPr/>
            </p:nvSpPr>
            <p:spPr bwMode="auto">
              <a:xfrm>
                <a:off x="4564" y="-361"/>
                <a:ext cx="62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35" name="Oval 79"/>
              <p:cNvSpPr>
                <a:spLocks noChangeArrowheads="1"/>
              </p:cNvSpPr>
              <p:nvPr/>
            </p:nvSpPr>
            <p:spPr bwMode="auto">
              <a:xfrm>
                <a:off x="4661" y="-470"/>
                <a:ext cx="63" cy="92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36" name="Oval 78"/>
              <p:cNvSpPr>
                <a:spLocks noChangeArrowheads="1"/>
              </p:cNvSpPr>
              <p:nvPr/>
            </p:nvSpPr>
            <p:spPr bwMode="auto">
              <a:xfrm>
                <a:off x="4759" y="-616"/>
                <a:ext cx="61" cy="92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37" name="Oval 77"/>
              <p:cNvSpPr>
                <a:spLocks noChangeArrowheads="1"/>
              </p:cNvSpPr>
              <p:nvPr/>
            </p:nvSpPr>
            <p:spPr bwMode="auto">
              <a:xfrm>
                <a:off x="4856" y="-669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38" name="Oval 76"/>
              <p:cNvSpPr>
                <a:spLocks noChangeArrowheads="1"/>
              </p:cNvSpPr>
              <p:nvPr/>
            </p:nvSpPr>
            <p:spPr bwMode="auto">
              <a:xfrm>
                <a:off x="4953" y="-724"/>
                <a:ext cx="61" cy="91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</p:grpSp>
      </p:grpSp>
      <p:sp>
        <p:nvSpPr>
          <p:cNvPr id="18" name="Line 73"/>
          <p:cNvSpPr>
            <a:spLocks noChangeShapeType="1"/>
          </p:cNvSpPr>
          <p:nvPr/>
        </p:nvSpPr>
        <p:spPr bwMode="auto">
          <a:xfrm>
            <a:off x="917281" y="3100048"/>
            <a:ext cx="51562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3600"/>
          </a:p>
        </p:txBody>
      </p:sp>
      <p:sp>
        <p:nvSpPr>
          <p:cNvPr id="23" name="Freeform 34"/>
          <p:cNvSpPr>
            <a:spLocks/>
          </p:cNvSpPr>
          <p:nvPr/>
        </p:nvSpPr>
        <p:spPr bwMode="auto">
          <a:xfrm>
            <a:off x="3824937" y="4964639"/>
            <a:ext cx="1387754" cy="500768"/>
          </a:xfrm>
          <a:custGeom>
            <a:avLst/>
            <a:gdLst>
              <a:gd name="T0" fmla="*/ 0 w 915"/>
              <a:gd name="T1" fmla="*/ 328 h 366"/>
              <a:gd name="T2" fmla="*/ 61 w 915"/>
              <a:gd name="T3" fmla="*/ 366 h 366"/>
              <a:gd name="T4" fmla="*/ 122 w 915"/>
              <a:gd name="T5" fmla="*/ 265 h 366"/>
              <a:gd name="T6" fmla="*/ 183 w 915"/>
              <a:gd name="T7" fmla="*/ 177 h 366"/>
              <a:gd name="T8" fmla="*/ 244 w 915"/>
              <a:gd name="T9" fmla="*/ 0 h 366"/>
              <a:gd name="T10" fmla="*/ 305 w 915"/>
              <a:gd name="T11" fmla="*/ 152 h 366"/>
              <a:gd name="T12" fmla="*/ 366 w 915"/>
              <a:gd name="T13" fmla="*/ 89 h 366"/>
              <a:gd name="T14" fmla="*/ 427 w 915"/>
              <a:gd name="T15" fmla="*/ 227 h 366"/>
              <a:gd name="T16" fmla="*/ 488 w 915"/>
              <a:gd name="T17" fmla="*/ 38 h 366"/>
              <a:gd name="T18" fmla="*/ 549 w 915"/>
              <a:gd name="T19" fmla="*/ 0 h 366"/>
              <a:gd name="T20" fmla="*/ 610 w 915"/>
              <a:gd name="T21" fmla="*/ 25 h 366"/>
              <a:gd name="T22" fmla="*/ 671 w 915"/>
              <a:gd name="T23" fmla="*/ 114 h 366"/>
              <a:gd name="T24" fmla="*/ 732 w 915"/>
              <a:gd name="T25" fmla="*/ 126 h 366"/>
              <a:gd name="T26" fmla="*/ 793 w 915"/>
              <a:gd name="T27" fmla="*/ 76 h 366"/>
              <a:gd name="T28" fmla="*/ 854 w 915"/>
              <a:gd name="T29" fmla="*/ 202 h 366"/>
              <a:gd name="T30" fmla="*/ 915 w 915"/>
              <a:gd name="T31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15" h="366">
                <a:moveTo>
                  <a:pt x="0" y="328"/>
                </a:moveTo>
                <a:lnTo>
                  <a:pt x="61" y="366"/>
                </a:lnTo>
                <a:lnTo>
                  <a:pt x="122" y="265"/>
                </a:lnTo>
                <a:lnTo>
                  <a:pt x="183" y="177"/>
                </a:lnTo>
                <a:lnTo>
                  <a:pt x="244" y="0"/>
                </a:lnTo>
                <a:lnTo>
                  <a:pt x="305" y="152"/>
                </a:lnTo>
                <a:lnTo>
                  <a:pt x="366" y="89"/>
                </a:lnTo>
                <a:lnTo>
                  <a:pt x="427" y="227"/>
                </a:lnTo>
                <a:lnTo>
                  <a:pt x="488" y="38"/>
                </a:lnTo>
                <a:lnTo>
                  <a:pt x="549" y="0"/>
                </a:lnTo>
                <a:lnTo>
                  <a:pt x="610" y="25"/>
                </a:lnTo>
                <a:lnTo>
                  <a:pt x="671" y="114"/>
                </a:lnTo>
                <a:lnTo>
                  <a:pt x="732" y="126"/>
                </a:lnTo>
                <a:lnTo>
                  <a:pt x="793" y="76"/>
                </a:lnTo>
                <a:lnTo>
                  <a:pt x="854" y="202"/>
                </a:lnTo>
                <a:lnTo>
                  <a:pt x="915" y="0"/>
                </a:lnTo>
              </a:path>
            </a:pathLst>
          </a:custGeom>
          <a:noFill/>
          <a:ln w="28575">
            <a:solidFill>
              <a:srgbClr val="646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3600"/>
          </a:p>
        </p:txBody>
      </p:sp>
      <p:grpSp>
        <p:nvGrpSpPr>
          <p:cNvPr id="24" name="Group 17"/>
          <p:cNvGrpSpPr>
            <a:grpSpLocks/>
          </p:cNvGrpSpPr>
          <p:nvPr/>
        </p:nvGrpSpPr>
        <p:grpSpPr bwMode="auto">
          <a:xfrm>
            <a:off x="2384941" y="4918078"/>
            <a:ext cx="1446646" cy="586288"/>
            <a:chOff x="2118" y="1376"/>
            <a:chExt cx="953" cy="429"/>
          </a:xfrm>
        </p:grpSpPr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118" y="1704"/>
              <a:ext cx="38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179" y="1742"/>
              <a:ext cx="38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42" name="Oval 31"/>
            <p:cNvSpPr>
              <a:spLocks noChangeArrowheads="1"/>
            </p:cNvSpPr>
            <p:nvPr/>
          </p:nvSpPr>
          <p:spPr bwMode="auto">
            <a:xfrm>
              <a:off x="2240" y="1641"/>
              <a:ext cx="38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auto">
            <a:xfrm>
              <a:off x="2301" y="1553"/>
              <a:ext cx="38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44" name="Oval 29"/>
            <p:cNvSpPr>
              <a:spLocks noChangeArrowheads="1"/>
            </p:cNvSpPr>
            <p:nvPr/>
          </p:nvSpPr>
          <p:spPr bwMode="auto">
            <a:xfrm>
              <a:off x="2362" y="1376"/>
              <a:ext cx="38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45" name="Oval 28"/>
            <p:cNvSpPr>
              <a:spLocks noChangeArrowheads="1"/>
            </p:cNvSpPr>
            <p:nvPr/>
          </p:nvSpPr>
          <p:spPr bwMode="auto">
            <a:xfrm>
              <a:off x="2423" y="1527"/>
              <a:ext cx="38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2484" y="1464"/>
              <a:ext cx="38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47" name="Oval 26"/>
            <p:cNvSpPr>
              <a:spLocks noChangeArrowheads="1"/>
            </p:cNvSpPr>
            <p:nvPr/>
          </p:nvSpPr>
          <p:spPr bwMode="auto">
            <a:xfrm>
              <a:off x="2545" y="1603"/>
              <a:ext cx="38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48" name="Oval 25"/>
            <p:cNvSpPr>
              <a:spLocks noChangeArrowheads="1"/>
            </p:cNvSpPr>
            <p:nvPr/>
          </p:nvSpPr>
          <p:spPr bwMode="auto">
            <a:xfrm>
              <a:off x="2606" y="1414"/>
              <a:ext cx="38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49" name="Oval 24"/>
            <p:cNvSpPr>
              <a:spLocks noChangeArrowheads="1"/>
            </p:cNvSpPr>
            <p:nvPr/>
          </p:nvSpPr>
          <p:spPr bwMode="auto">
            <a:xfrm>
              <a:off x="2667" y="1376"/>
              <a:ext cx="38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2728" y="1401"/>
              <a:ext cx="38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2789" y="1490"/>
              <a:ext cx="38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52" name="Oval 21"/>
            <p:cNvSpPr>
              <a:spLocks noChangeArrowheads="1"/>
            </p:cNvSpPr>
            <p:nvPr/>
          </p:nvSpPr>
          <p:spPr bwMode="auto">
            <a:xfrm>
              <a:off x="2850" y="1502"/>
              <a:ext cx="38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53" name="Oval 20"/>
            <p:cNvSpPr>
              <a:spLocks noChangeArrowheads="1"/>
            </p:cNvSpPr>
            <p:nvPr/>
          </p:nvSpPr>
          <p:spPr bwMode="auto">
            <a:xfrm>
              <a:off x="2911" y="1452"/>
              <a:ext cx="38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54" name="Oval 19"/>
            <p:cNvSpPr>
              <a:spLocks noChangeArrowheads="1"/>
            </p:cNvSpPr>
            <p:nvPr/>
          </p:nvSpPr>
          <p:spPr bwMode="auto">
            <a:xfrm>
              <a:off x="2971" y="1578"/>
              <a:ext cx="39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55" name="Oval 18"/>
            <p:cNvSpPr>
              <a:spLocks noChangeArrowheads="1"/>
            </p:cNvSpPr>
            <p:nvPr/>
          </p:nvSpPr>
          <p:spPr bwMode="auto">
            <a:xfrm>
              <a:off x="3032" y="1376"/>
              <a:ext cx="39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</p:grpSp>
      <p:sp>
        <p:nvSpPr>
          <p:cNvPr id="25" name="Freeform 16"/>
          <p:cNvSpPr>
            <a:spLocks/>
          </p:cNvSpPr>
          <p:nvPr/>
        </p:nvSpPr>
        <p:spPr bwMode="auto">
          <a:xfrm>
            <a:off x="1011434" y="4952286"/>
            <a:ext cx="1388704" cy="500768"/>
          </a:xfrm>
          <a:custGeom>
            <a:avLst/>
            <a:gdLst>
              <a:gd name="T0" fmla="*/ 0 w 915"/>
              <a:gd name="T1" fmla="*/ 328 h 366"/>
              <a:gd name="T2" fmla="*/ 61 w 915"/>
              <a:gd name="T3" fmla="*/ 366 h 366"/>
              <a:gd name="T4" fmla="*/ 122 w 915"/>
              <a:gd name="T5" fmla="*/ 265 h 366"/>
              <a:gd name="T6" fmla="*/ 183 w 915"/>
              <a:gd name="T7" fmla="*/ 177 h 366"/>
              <a:gd name="T8" fmla="*/ 244 w 915"/>
              <a:gd name="T9" fmla="*/ 0 h 366"/>
              <a:gd name="T10" fmla="*/ 305 w 915"/>
              <a:gd name="T11" fmla="*/ 152 h 366"/>
              <a:gd name="T12" fmla="*/ 366 w 915"/>
              <a:gd name="T13" fmla="*/ 89 h 366"/>
              <a:gd name="T14" fmla="*/ 427 w 915"/>
              <a:gd name="T15" fmla="*/ 227 h 366"/>
              <a:gd name="T16" fmla="*/ 488 w 915"/>
              <a:gd name="T17" fmla="*/ 38 h 366"/>
              <a:gd name="T18" fmla="*/ 549 w 915"/>
              <a:gd name="T19" fmla="*/ 0 h 366"/>
              <a:gd name="T20" fmla="*/ 610 w 915"/>
              <a:gd name="T21" fmla="*/ 25 h 366"/>
              <a:gd name="T22" fmla="*/ 671 w 915"/>
              <a:gd name="T23" fmla="*/ 114 h 366"/>
              <a:gd name="T24" fmla="*/ 732 w 915"/>
              <a:gd name="T25" fmla="*/ 126 h 366"/>
              <a:gd name="T26" fmla="*/ 793 w 915"/>
              <a:gd name="T27" fmla="*/ 76 h 366"/>
              <a:gd name="T28" fmla="*/ 854 w 915"/>
              <a:gd name="T29" fmla="*/ 202 h 366"/>
              <a:gd name="T30" fmla="*/ 915 w 915"/>
              <a:gd name="T31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15" h="366">
                <a:moveTo>
                  <a:pt x="0" y="328"/>
                </a:moveTo>
                <a:lnTo>
                  <a:pt x="61" y="366"/>
                </a:lnTo>
                <a:lnTo>
                  <a:pt x="122" y="265"/>
                </a:lnTo>
                <a:lnTo>
                  <a:pt x="183" y="177"/>
                </a:lnTo>
                <a:lnTo>
                  <a:pt x="244" y="0"/>
                </a:lnTo>
                <a:lnTo>
                  <a:pt x="305" y="152"/>
                </a:lnTo>
                <a:lnTo>
                  <a:pt x="366" y="89"/>
                </a:lnTo>
                <a:lnTo>
                  <a:pt x="427" y="227"/>
                </a:lnTo>
                <a:lnTo>
                  <a:pt x="488" y="38"/>
                </a:lnTo>
                <a:lnTo>
                  <a:pt x="549" y="0"/>
                </a:lnTo>
                <a:lnTo>
                  <a:pt x="610" y="25"/>
                </a:lnTo>
                <a:lnTo>
                  <a:pt x="671" y="114"/>
                </a:lnTo>
                <a:lnTo>
                  <a:pt x="732" y="126"/>
                </a:lnTo>
                <a:lnTo>
                  <a:pt x="793" y="76"/>
                </a:lnTo>
                <a:lnTo>
                  <a:pt x="854" y="202"/>
                </a:lnTo>
                <a:lnTo>
                  <a:pt x="915" y="0"/>
                </a:lnTo>
              </a:path>
            </a:pathLst>
          </a:custGeom>
          <a:noFill/>
          <a:ln w="28575">
            <a:solidFill>
              <a:srgbClr val="646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3600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562030" y="2888149"/>
            <a:ext cx="183324" cy="38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560248" y="4800251"/>
            <a:ext cx="183324" cy="3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384942" y="4663418"/>
            <a:ext cx="1439997" cy="863754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3600"/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2386724" y="2741813"/>
            <a:ext cx="1439997" cy="864704"/>
          </a:xfrm>
          <a:prstGeom prst="rect">
            <a:avLst/>
          </a:prstGeom>
          <a:noFill/>
          <a:ln w="19050">
            <a:solidFill>
              <a:srgbClr val="0000FF">
                <a:alpha val="50000"/>
              </a:srgb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3600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3228423" y="5220249"/>
            <a:ext cx="359049" cy="28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altLang="en-US" sz="2400" baseline="-30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7621779" y="5393929"/>
            <a:ext cx="594616" cy="3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1/</a:t>
            </a:r>
            <a:r>
              <a:rPr lang="en-US" alt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altLang="en-US" sz="2400" baseline="-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174" name="Rectangle 160"/>
          <p:cNvSpPr>
            <a:spLocks noChangeArrowheads="1"/>
          </p:cNvSpPr>
          <p:nvPr/>
        </p:nvSpPr>
        <p:spPr bwMode="auto">
          <a:xfrm>
            <a:off x="10539271" y="5274997"/>
            <a:ext cx="405593" cy="24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(Hz)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175" name="Rectangle 160"/>
          <p:cNvSpPr>
            <a:spLocks noChangeArrowheads="1"/>
          </p:cNvSpPr>
          <p:nvPr/>
        </p:nvSpPr>
        <p:spPr bwMode="auto">
          <a:xfrm>
            <a:off x="5339226" y="5200043"/>
            <a:ext cx="405593" cy="24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(s)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14</a:t>
            </a:fld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7529642" y="5274997"/>
            <a:ext cx="2878954" cy="726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3" grpId="0" animBg="1"/>
      <p:bldP spid="23" grpId="0" animBg="1"/>
      <p:bldP spid="25" grpId="0" animBg="1"/>
      <p:bldP spid="32" grpId="0" animBg="1"/>
      <p:bldP spid="33" grpId="0" animBg="1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Espectro de un sonido (</a:t>
            </a:r>
            <a:r>
              <a:rPr lang="es-AR" dirty="0"/>
              <a:t>Transformada </a:t>
            </a:r>
            <a:r>
              <a:rPr lang="es-AR" dirty="0" smtClean="0"/>
              <a:t>discreta aplicada)</a:t>
            </a:r>
            <a:endParaRPr lang="en-GB" dirty="0"/>
          </a:p>
        </p:txBody>
      </p:sp>
      <p:sp>
        <p:nvSpPr>
          <p:cNvPr id="6" name="AutoShape 113"/>
          <p:cNvSpPr>
            <a:spLocks noChangeAspect="1" noChangeArrowheads="1" noTextEdit="1"/>
          </p:cNvSpPr>
          <p:nvPr/>
        </p:nvSpPr>
        <p:spPr bwMode="auto">
          <a:xfrm>
            <a:off x="3647729" y="2492897"/>
            <a:ext cx="5611813" cy="40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grpSp>
        <p:nvGrpSpPr>
          <p:cNvPr id="7" name="Group 104"/>
          <p:cNvGrpSpPr>
            <a:grpSpLocks/>
          </p:cNvGrpSpPr>
          <p:nvPr/>
        </p:nvGrpSpPr>
        <p:grpSpPr bwMode="auto">
          <a:xfrm>
            <a:off x="4144905" y="2821853"/>
            <a:ext cx="5113366" cy="2872967"/>
            <a:chOff x="3515" y="11141"/>
            <a:chExt cx="93" cy="5721"/>
          </a:xfrm>
        </p:grpSpPr>
        <p:sp>
          <p:nvSpPr>
            <p:cNvPr id="110" name="Line 112"/>
            <p:cNvSpPr>
              <a:spLocks noChangeShapeType="1"/>
            </p:cNvSpPr>
            <p:nvPr/>
          </p:nvSpPr>
          <p:spPr bwMode="auto">
            <a:xfrm>
              <a:off x="3515" y="16862"/>
              <a:ext cx="93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111" name="Line 111"/>
            <p:cNvSpPr>
              <a:spLocks noChangeShapeType="1"/>
            </p:cNvSpPr>
            <p:nvPr/>
          </p:nvSpPr>
          <p:spPr bwMode="auto">
            <a:xfrm>
              <a:off x="3515" y="16035"/>
              <a:ext cx="93" cy="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>
              <a:off x="3515" y="15228"/>
              <a:ext cx="93" cy="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113" name="Line 109"/>
            <p:cNvSpPr>
              <a:spLocks noChangeShapeType="1"/>
            </p:cNvSpPr>
            <p:nvPr/>
          </p:nvSpPr>
          <p:spPr bwMode="auto">
            <a:xfrm>
              <a:off x="3515" y="14404"/>
              <a:ext cx="93" cy="3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114" name="Line 108"/>
            <p:cNvSpPr>
              <a:spLocks noChangeShapeType="1"/>
            </p:cNvSpPr>
            <p:nvPr/>
          </p:nvSpPr>
          <p:spPr bwMode="auto">
            <a:xfrm>
              <a:off x="3515" y="13599"/>
              <a:ext cx="93" cy="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115" name="Line 107"/>
            <p:cNvSpPr>
              <a:spLocks noChangeShapeType="1"/>
            </p:cNvSpPr>
            <p:nvPr/>
          </p:nvSpPr>
          <p:spPr bwMode="auto">
            <a:xfrm>
              <a:off x="3515" y="12774"/>
              <a:ext cx="93" cy="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116" name="Line 106"/>
            <p:cNvSpPr>
              <a:spLocks noChangeShapeType="1"/>
            </p:cNvSpPr>
            <p:nvPr/>
          </p:nvSpPr>
          <p:spPr bwMode="auto">
            <a:xfrm>
              <a:off x="3515" y="11970"/>
              <a:ext cx="93" cy="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117" name="Line 105"/>
            <p:cNvSpPr>
              <a:spLocks noChangeShapeType="1"/>
            </p:cNvSpPr>
            <p:nvPr/>
          </p:nvSpPr>
          <p:spPr bwMode="auto">
            <a:xfrm>
              <a:off x="3515" y="11141"/>
              <a:ext cx="93" cy="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</p:grp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5334828" y="2564022"/>
            <a:ext cx="3407218" cy="3546120"/>
            <a:chOff x="1718" y="391"/>
            <a:chExt cx="3332" cy="3468"/>
          </a:xfrm>
        </p:grpSpPr>
        <p:sp>
          <p:nvSpPr>
            <p:cNvPr id="99" name="Line 103"/>
            <p:cNvSpPr>
              <a:spLocks noChangeShapeType="1"/>
            </p:cNvSpPr>
            <p:nvPr/>
          </p:nvSpPr>
          <p:spPr bwMode="auto">
            <a:xfrm>
              <a:off x="1718" y="405"/>
              <a:ext cx="0" cy="3447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100" name="Line 102"/>
            <p:cNvSpPr>
              <a:spLocks noChangeShapeType="1"/>
            </p:cNvSpPr>
            <p:nvPr/>
          </p:nvSpPr>
          <p:spPr bwMode="auto">
            <a:xfrm>
              <a:off x="5050" y="412"/>
              <a:ext cx="0" cy="3447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>
              <a:off x="3379" y="391"/>
              <a:ext cx="0" cy="3447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auto">
            <a:xfrm>
              <a:off x="2217" y="391"/>
              <a:ext cx="0" cy="3447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>
              <a:off x="2510" y="391"/>
              <a:ext cx="0" cy="3447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104" name="Line 98"/>
            <p:cNvSpPr>
              <a:spLocks noChangeShapeType="1"/>
            </p:cNvSpPr>
            <p:nvPr/>
          </p:nvSpPr>
          <p:spPr bwMode="auto">
            <a:xfrm>
              <a:off x="2720" y="391"/>
              <a:ext cx="0" cy="3447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105" name="Line 97"/>
            <p:cNvSpPr>
              <a:spLocks noChangeShapeType="1"/>
            </p:cNvSpPr>
            <p:nvPr/>
          </p:nvSpPr>
          <p:spPr bwMode="auto">
            <a:xfrm>
              <a:off x="2880" y="401"/>
              <a:ext cx="0" cy="3447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106" name="Line 96"/>
            <p:cNvSpPr>
              <a:spLocks noChangeShapeType="1"/>
            </p:cNvSpPr>
            <p:nvPr/>
          </p:nvSpPr>
          <p:spPr bwMode="auto">
            <a:xfrm>
              <a:off x="3009" y="398"/>
              <a:ext cx="0" cy="3447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107" name="Line 95"/>
            <p:cNvSpPr>
              <a:spLocks noChangeShapeType="1"/>
            </p:cNvSpPr>
            <p:nvPr/>
          </p:nvSpPr>
          <p:spPr bwMode="auto">
            <a:xfrm>
              <a:off x="3124" y="391"/>
              <a:ext cx="0" cy="3447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108" name="Line 94"/>
            <p:cNvSpPr>
              <a:spLocks noChangeShapeType="1"/>
            </p:cNvSpPr>
            <p:nvPr/>
          </p:nvSpPr>
          <p:spPr bwMode="auto">
            <a:xfrm>
              <a:off x="3212" y="391"/>
              <a:ext cx="0" cy="3447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109" name="Line 93"/>
            <p:cNvSpPr>
              <a:spLocks noChangeShapeType="1"/>
            </p:cNvSpPr>
            <p:nvPr/>
          </p:nvSpPr>
          <p:spPr bwMode="auto">
            <a:xfrm>
              <a:off x="3302" y="391"/>
              <a:ext cx="0" cy="3447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</p:grpSp>
      <p:sp>
        <p:nvSpPr>
          <p:cNvPr id="9" name="Line 91"/>
          <p:cNvSpPr>
            <a:spLocks noChangeShapeType="1"/>
          </p:cNvSpPr>
          <p:nvPr/>
        </p:nvSpPr>
        <p:spPr bwMode="auto">
          <a:xfrm flipV="1">
            <a:off x="5333558" y="6078389"/>
            <a:ext cx="2540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0" name="Line 90"/>
          <p:cNvSpPr>
            <a:spLocks noChangeShapeType="1"/>
          </p:cNvSpPr>
          <p:nvPr/>
        </p:nvSpPr>
        <p:spPr bwMode="auto">
          <a:xfrm flipV="1">
            <a:off x="5251647" y="6078389"/>
            <a:ext cx="2540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1" name="Line 89"/>
          <p:cNvSpPr>
            <a:spLocks noChangeShapeType="1"/>
          </p:cNvSpPr>
          <p:nvPr/>
        </p:nvSpPr>
        <p:spPr bwMode="auto">
          <a:xfrm flipV="1">
            <a:off x="5169102" y="6078389"/>
            <a:ext cx="2540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2" name="Line 88"/>
          <p:cNvSpPr>
            <a:spLocks noChangeShapeType="1"/>
          </p:cNvSpPr>
          <p:nvPr/>
        </p:nvSpPr>
        <p:spPr bwMode="auto">
          <a:xfrm flipV="1">
            <a:off x="5064334" y="6078389"/>
            <a:ext cx="635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3" name="Line 87"/>
          <p:cNvSpPr>
            <a:spLocks noChangeShapeType="1"/>
          </p:cNvSpPr>
          <p:nvPr/>
        </p:nvSpPr>
        <p:spPr bwMode="auto">
          <a:xfrm flipV="1">
            <a:off x="4957659" y="6078389"/>
            <a:ext cx="1270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4" name="Line 86"/>
          <p:cNvSpPr>
            <a:spLocks noChangeShapeType="1"/>
          </p:cNvSpPr>
          <p:nvPr/>
        </p:nvSpPr>
        <p:spPr bwMode="auto">
          <a:xfrm flipV="1">
            <a:off x="4816062" y="6078389"/>
            <a:ext cx="1270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5" name="Line 85"/>
          <p:cNvSpPr>
            <a:spLocks noChangeShapeType="1"/>
          </p:cNvSpPr>
          <p:nvPr/>
        </p:nvSpPr>
        <p:spPr bwMode="auto">
          <a:xfrm flipV="1">
            <a:off x="4650972" y="6078389"/>
            <a:ext cx="1905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6" name="Line 84"/>
          <p:cNvSpPr>
            <a:spLocks noChangeShapeType="1"/>
          </p:cNvSpPr>
          <p:nvPr/>
        </p:nvSpPr>
        <p:spPr bwMode="auto">
          <a:xfrm flipV="1">
            <a:off x="4438893" y="6078389"/>
            <a:ext cx="1270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7" name="Line 83"/>
          <p:cNvSpPr>
            <a:spLocks noChangeShapeType="1"/>
          </p:cNvSpPr>
          <p:nvPr/>
        </p:nvSpPr>
        <p:spPr bwMode="auto">
          <a:xfrm flipV="1">
            <a:off x="5333558" y="6056797"/>
            <a:ext cx="2540" cy="5080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8" name="Rectangle 82"/>
          <p:cNvSpPr>
            <a:spLocks noChangeArrowheads="1"/>
          </p:cNvSpPr>
          <p:nvPr/>
        </p:nvSpPr>
        <p:spPr bwMode="auto">
          <a:xfrm>
            <a:off x="5228790" y="6190793"/>
            <a:ext cx="298433" cy="2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100</a:t>
            </a:r>
            <a:endParaRPr lang="es-ES" altLang="en-US" sz="2000">
              <a:latin typeface="Arial" panose="020B0604020202020204" pitchFamily="34" charset="0"/>
            </a:endParaRPr>
          </a:p>
        </p:txBody>
      </p:sp>
      <p:sp>
        <p:nvSpPr>
          <p:cNvPr id="19" name="Rectangle 81"/>
          <p:cNvSpPr>
            <a:spLocks noChangeArrowheads="1"/>
          </p:cNvSpPr>
          <p:nvPr/>
        </p:nvSpPr>
        <p:spPr bwMode="auto">
          <a:xfrm>
            <a:off x="5393245" y="6140625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GB" sz="2000"/>
          </a:p>
        </p:txBody>
      </p:sp>
      <p:sp>
        <p:nvSpPr>
          <p:cNvPr id="20" name="Line 80"/>
          <p:cNvSpPr>
            <a:spLocks noChangeShapeType="1"/>
          </p:cNvSpPr>
          <p:nvPr/>
        </p:nvSpPr>
        <p:spPr bwMode="auto">
          <a:xfrm flipV="1">
            <a:off x="5842164" y="6078389"/>
            <a:ext cx="1270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21" name="Line 79"/>
          <p:cNvSpPr>
            <a:spLocks noChangeShapeType="1"/>
          </p:cNvSpPr>
          <p:nvPr/>
        </p:nvSpPr>
        <p:spPr bwMode="auto">
          <a:xfrm flipV="1">
            <a:off x="6148218" y="6078389"/>
            <a:ext cx="635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22" name="Line 78"/>
          <p:cNvSpPr>
            <a:spLocks noChangeShapeType="1"/>
          </p:cNvSpPr>
          <p:nvPr/>
        </p:nvSpPr>
        <p:spPr bwMode="auto">
          <a:xfrm flipV="1">
            <a:off x="6359660" y="6078389"/>
            <a:ext cx="1270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23" name="Line 77"/>
          <p:cNvSpPr>
            <a:spLocks noChangeShapeType="1"/>
          </p:cNvSpPr>
          <p:nvPr/>
        </p:nvSpPr>
        <p:spPr bwMode="auto">
          <a:xfrm flipV="1">
            <a:off x="6525385" y="6078389"/>
            <a:ext cx="1270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24" name="Line 76"/>
          <p:cNvSpPr>
            <a:spLocks noChangeShapeType="1"/>
          </p:cNvSpPr>
          <p:nvPr/>
        </p:nvSpPr>
        <p:spPr bwMode="auto">
          <a:xfrm flipV="1">
            <a:off x="6654284" y="6078389"/>
            <a:ext cx="1905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25" name="Line 75"/>
          <p:cNvSpPr>
            <a:spLocks noChangeShapeType="1"/>
          </p:cNvSpPr>
          <p:nvPr/>
        </p:nvSpPr>
        <p:spPr bwMode="auto">
          <a:xfrm flipV="1">
            <a:off x="6771753" y="6078389"/>
            <a:ext cx="3175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26" name="Line 74"/>
          <p:cNvSpPr>
            <a:spLocks noChangeShapeType="1"/>
          </p:cNvSpPr>
          <p:nvPr/>
        </p:nvSpPr>
        <p:spPr bwMode="auto">
          <a:xfrm flipV="1">
            <a:off x="6866362" y="6078389"/>
            <a:ext cx="1905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27" name="Line 73"/>
          <p:cNvSpPr>
            <a:spLocks noChangeShapeType="1"/>
          </p:cNvSpPr>
          <p:nvPr/>
        </p:nvSpPr>
        <p:spPr bwMode="auto">
          <a:xfrm flipV="1">
            <a:off x="6960972" y="6078389"/>
            <a:ext cx="635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28" name="Line 72"/>
          <p:cNvSpPr>
            <a:spLocks noChangeShapeType="1"/>
          </p:cNvSpPr>
          <p:nvPr/>
        </p:nvSpPr>
        <p:spPr bwMode="auto">
          <a:xfrm flipV="1">
            <a:off x="7030182" y="6078389"/>
            <a:ext cx="3810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29" name="Line 71"/>
          <p:cNvSpPr>
            <a:spLocks noChangeShapeType="1"/>
          </p:cNvSpPr>
          <p:nvPr/>
        </p:nvSpPr>
        <p:spPr bwMode="auto">
          <a:xfrm flipV="1">
            <a:off x="7030182" y="6056797"/>
            <a:ext cx="3810" cy="5080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30" name="Rectangle 70"/>
          <p:cNvSpPr>
            <a:spLocks noChangeArrowheads="1"/>
          </p:cNvSpPr>
          <p:nvPr/>
        </p:nvSpPr>
        <p:spPr bwMode="auto">
          <a:xfrm>
            <a:off x="6924779" y="6191428"/>
            <a:ext cx="238747" cy="2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k</a:t>
            </a:r>
            <a:endParaRPr lang="es-ES" altLang="en-US" sz="2000">
              <a:latin typeface="Arial" panose="020B0604020202020204" pitchFamily="34" charset="0"/>
            </a:endParaRPr>
          </a:p>
        </p:txBody>
      </p:sp>
      <p:sp>
        <p:nvSpPr>
          <p:cNvPr id="31" name="Rectangle 69"/>
          <p:cNvSpPr>
            <a:spLocks noChangeArrowheads="1"/>
          </p:cNvSpPr>
          <p:nvPr/>
        </p:nvSpPr>
        <p:spPr bwMode="auto">
          <a:xfrm>
            <a:off x="7089235" y="6140625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GB" sz="2000"/>
          </a:p>
        </p:txBody>
      </p:sp>
      <p:sp>
        <p:nvSpPr>
          <p:cNvPr id="32" name="Line 68"/>
          <p:cNvSpPr>
            <a:spLocks noChangeShapeType="1"/>
          </p:cNvSpPr>
          <p:nvPr/>
        </p:nvSpPr>
        <p:spPr bwMode="auto">
          <a:xfrm flipV="1">
            <a:off x="7550219" y="6078389"/>
            <a:ext cx="1905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33" name="Line 67"/>
          <p:cNvSpPr>
            <a:spLocks noChangeShapeType="1"/>
          </p:cNvSpPr>
          <p:nvPr/>
        </p:nvSpPr>
        <p:spPr bwMode="auto">
          <a:xfrm flipV="1">
            <a:off x="7844206" y="6078389"/>
            <a:ext cx="1270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34" name="Line 66"/>
          <p:cNvSpPr>
            <a:spLocks noChangeShapeType="1"/>
          </p:cNvSpPr>
          <p:nvPr/>
        </p:nvSpPr>
        <p:spPr bwMode="auto">
          <a:xfrm flipV="1">
            <a:off x="8055015" y="6078389"/>
            <a:ext cx="3175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35" name="Line 65"/>
          <p:cNvSpPr>
            <a:spLocks noChangeShapeType="1"/>
          </p:cNvSpPr>
          <p:nvPr/>
        </p:nvSpPr>
        <p:spPr bwMode="auto">
          <a:xfrm flipV="1">
            <a:off x="8220741" y="6078389"/>
            <a:ext cx="1905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36" name="Line 64"/>
          <p:cNvSpPr>
            <a:spLocks noChangeShapeType="1"/>
          </p:cNvSpPr>
          <p:nvPr/>
        </p:nvSpPr>
        <p:spPr bwMode="auto">
          <a:xfrm flipV="1">
            <a:off x="8362337" y="6078389"/>
            <a:ext cx="1270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 flipV="1">
            <a:off x="8479171" y="6078389"/>
            <a:ext cx="3175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38" name="Line 62"/>
          <p:cNvSpPr>
            <a:spLocks noChangeShapeType="1"/>
          </p:cNvSpPr>
          <p:nvPr/>
        </p:nvSpPr>
        <p:spPr bwMode="auto">
          <a:xfrm flipV="1">
            <a:off x="8574415" y="6078389"/>
            <a:ext cx="2540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39" name="Line 61"/>
          <p:cNvSpPr>
            <a:spLocks noChangeShapeType="1"/>
          </p:cNvSpPr>
          <p:nvPr/>
        </p:nvSpPr>
        <p:spPr bwMode="auto">
          <a:xfrm flipV="1">
            <a:off x="8656326" y="6078389"/>
            <a:ext cx="3175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 flipV="1">
            <a:off x="8737600" y="6078389"/>
            <a:ext cx="3810" cy="2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41" name="Line 59"/>
          <p:cNvSpPr>
            <a:spLocks noChangeShapeType="1"/>
          </p:cNvSpPr>
          <p:nvPr/>
        </p:nvSpPr>
        <p:spPr bwMode="auto">
          <a:xfrm flipV="1">
            <a:off x="8737600" y="6056797"/>
            <a:ext cx="3810" cy="5080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42" name="Rectangle 58"/>
          <p:cNvSpPr>
            <a:spLocks noChangeArrowheads="1"/>
          </p:cNvSpPr>
          <p:nvPr/>
        </p:nvSpPr>
        <p:spPr bwMode="auto">
          <a:xfrm>
            <a:off x="8632831" y="6192063"/>
            <a:ext cx="338436" cy="2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 k</a:t>
            </a:r>
            <a:endParaRPr lang="es-ES" altLang="en-US" sz="2000">
              <a:latin typeface="Arial" panose="020B0604020202020204" pitchFamily="34" charset="0"/>
            </a:endParaRPr>
          </a:p>
        </p:txBody>
      </p:sp>
      <p:sp>
        <p:nvSpPr>
          <p:cNvPr id="43" name="Rectangle 57"/>
          <p:cNvSpPr>
            <a:spLocks noChangeArrowheads="1"/>
          </p:cNvSpPr>
          <p:nvPr/>
        </p:nvSpPr>
        <p:spPr bwMode="auto">
          <a:xfrm>
            <a:off x="8798558" y="6140625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GB" sz="2000"/>
          </a:p>
        </p:txBody>
      </p:sp>
      <p:sp>
        <p:nvSpPr>
          <p:cNvPr id="44" name="Line 56"/>
          <p:cNvSpPr>
            <a:spLocks noChangeShapeType="1"/>
          </p:cNvSpPr>
          <p:nvPr/>
        </p:nvSpPr>
        <p:spPr bwMode="auto">
          <a:xfrm>
            <a:off x="9257637" y="2564022"/>
            <a:ext cx="1905" cy="2032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45" name="Rectangle 55"/>
          <p:cNvSpPr>
            <a:spLocks noChangeArrowheads="1"/>
          </p:cNvSpPr>
          <p:nvPr/>
        </p:nvSpPr>
        <p:spPr bwMode="auto">
          <a:xfrm>
            <a:off x="4016008" y="6025045"/>
            <a:ext cx="99689" cy="2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endParaRPr lang="es-ES" altLang="en-US" sz="2000">
              <a:latin typeface="Arial" panose="020B0604020202020204" pitchFamily="34" charset="0"/>
            </a:endParaRPr>
          </a:p>
        </p:txBody>
      </p:sp>
      <p:sp>
        <p:nvSpPr>
          <p:cNvPr id="46" name="Rectangle 54"/>
          <p:cNvSpPr>
            <a:spLocks noChangeArrowheads="1"/>
          </p:cNvSpPr>
          <p:nvPr/>
        </p:nvSpPr>
        <p:spPr bwMode="auto">
          <a:xfrm>
            <a:off x="3932827" y="5610357"/>
            <a:ext cx="198744" cy="2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endParaRPr lang="es-ES" altLang="en-US" sz="2000">
              <a:latin typeface="Arial" panose="020B0604020202020204" pitchFamily="34" charset="0"/>
            </a:endParaRPr>
          </a:p>
        </p:txBody>
      </p:sp>
      <p:sp>
        <p:nvSpPr>
          <p:cNvPr id="47" name="Rectangle 53"/>
          <p:cNvSpPr>
            <a:spLocks noChangeArrowheads="1"/>
          </p:cNvSpPr>
          <p:nvPr/>
        </p:nvSpPr>
        <p:spPr bwMode="auto">
          <a:xfrm>
            <a:off x="3932827" y="5197574"/>
            <a:ext cx="198744" cy="2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</a:t>
            </a:r>
            <a:endParaRPr lang="es-ES" altLang="en-US" sz="2000">
              <a:latin typeface="Arial" panose="020B0604020202020204" pitchFamily="34" charset="0"/>
            </a:endParaRPr>
          </a:p>
        </p:txBody>
      </p:sp>
      <p:sp>
        <p:nvSpPr>
          <p:cNvPr id="48" name="Rectangle 52"/>
          <p:cNvSpPr>
            <a:spLocks noChangeArrowheads="1"/>
          </p:cNvSpPr>
          <p:nvPr/>
        </p:nvSpPr>
        <p:spPr bwMode="auto">
          <a:xfrm>
            <a:off x="3932827" y="4792412"/>
            <a:ext cx="198744" cy="2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30</a:t>
            </a:r>
            <a:endParaRPr lang="es-ES" altLang="en-US" sz="2000">
              <a:latin typeface="Arial" panose="020B0604020202020204" pitchFamily="34" charset="0"/>
            </a:endParaRPr>
          </a:p>
        </p:txBody>
      </p:sp>
      <p:sp>
        <p:nvSpPr>
          <p:cNvPr id="49" name="Rectangle 51"/>
          <p:cNvSpPr>
            <a:spLocks noChangeArrowheads="1"/>
          </p:cNvSpPr>
          <p:nvPr/>
        </p:nvSpPr>
        <p:spPr bwMode="auto">
          <a:xfrm>
            <a:off x="3932827" y="4377725"/>
            <a:ext cx="198744" cy="2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40</a:t>
            </a:r>
            <a:endParaRPr lang="es-ES" altLang="en-US" sz="2000" dirty="0">
              <a:latin typeface="Arial" panose="020B0604020202020204" pitchFamily="34" charset="0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3932827" y="3973833"/>
            <a:ext cx="198744" cy="2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50</a:t>
            </a:r>
            <a:endParaRPr lang="es-ES" altLang="en-US" sz="2000">
              <a:latin typeface="Arial" panose="020B0604020202020204" pitchFamily="34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3932827" y="3559780"/>
            <a:ext cx="198744" cy="2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60</a:t>
            </a:r>
            <a:endParaRPr lang="es-ES" altLang="en-US" sz="2000">
              <a:latin typeface="Arial" panose="020B0604020202020204" pitchFamily="34" charset="0"/>
            </a:endParaRPr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3932827" y="3154618"/>
            <a:ext cx="198744" cy="2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70</a:t>
            </a:r>
            <a:endParaRPr lang="es-ES" altLang="en-US" sz="2000">
              <a:latin typeface="Arial" panose="020B0604020202020204" pitchFamily="34" charset="0"/>
            </a:endParaRPr>
          </a:p>
        </p:txBody>
      </p:sp>
      <p:sp>
        <p:nvSpPr>
          <p:cNvPr id="53" name="Rectangle 47"/>
          <p:cNvSpPr>
            <a:spLocks noChangeArrowheads="1"/>
          </p:cNvSpPr>
          <p:nvPr/>
        </p:nvSpPr>
        <p:spPr bwMode="auto">
          <a:xfrm>
            <a:off x="3932827" y="2738660"/>
            <a:ext cx="198744" cy="2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80</a:t>
            </a:r>
            <a:endParaRPr lang="es-ES" altLang="en-US" sz="2000">
              <a:latin typeface="Arial" panose="020B0604020202020204" pitchFamily="34" charset="0"/>
            </a:endParaRPr>
          </a:p>
        </p:txBody>
      </p:sp>
      <p:grpSp>
        <p:nvGrpSpPr>
          <p:cNvPr id="54" name="Group 44"/>
          <p:cNvGrpSpPr>
            <a:grpSpLocks/>
          </p:cNvGrpSpPr>
          <p:nvPr/>
        </p:nvGrpSpPr>
        <p:grpSpPr bwMode="auto">
          <a:xfrm>
            <a:off x="3489223" y="3289250"/>
            <a:ext cx="4212117" cy="3307933"/>
            <a:chOff x="-87" y="1100"/>
            <a:chExt cx="4119" cy="3235"/>
          </a:xfrm>
        </p:grpSpPr>
        <p:sp>
          <p:nvSpPr>
            <p:cNvPr id="97" name="Text Box 46"/>
            <p:cNvSpPr txBox="1">
              <a:spLocks noChangeArrowheads="1"/>
            </p:cNvSpPr>
            <p:nvPr/>
          </p:nvSpPr>
          <p:spPr bwMode="auto">
            <a:xfrm>
              <a:off x="1584" y="4104"/>
              <a:ext cx="24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8522" tIns="29261" rIns="58522" bIns="29261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n-US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frecuencia (Hz)</a:t>
              </a:r>
              <a:endParaRPr lang="es-ES" altLang="en-US" sz="2800" dirty="0">
                <a:latin typeface="Arial" panose="020B0604020202020204" pitchFamily="34" charset="0"/>
              </a:endParaRPr>
            </a:p>
          </p:txBody>
        </p:sp>
        <p:sp>
          <p:nvSpPr>
            <p:cNvPr id="98" name="Text Box 45"/>
            <p:cNvSpPr txBox="1">
              <a:spLocks noChangeArrowheads="1"/>
            </p:cNvSpPr>
            <p:nvPr/>
          </p:nvSpPr>
          <p:spPr bwMode="auto">
            <a:xfrm rot="16200000">
              <a:off x="-1195" y="2208"/>
              <a:ext cx="24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8522" tIns="29261" rIns="58522" bIns="29261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n-US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Nivel sonoro </a:t>
              </a:r>
              <a:r>
                <a:rPr lang="es-ES" altLang="en-US" i="1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L</a:t>
              </a:r>
              <a:r>
                <a:rPr lang="es-ES" altLang="en-US" baseline="-30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</a:t>
              </a:r>
              <a:r>
                <a:rPr lang="es-ES" altLang="en-US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(dB)</a:t>
              </a:r>
              <a:endParaRPr lang="es-ES" altLang="en-US" sz="2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9" name="Group 4"/>
          <p:cNvGrpSpPr>
            <a:grpSpLocks/>
          </p:cNvGrpSpPr>
          <p:nvPr/>
        </p:nvGrpSpPr>
        <p:grpSpPr bwMode="auto">
          <a:xfrm>
            <a:off x="4144906" y="2729771"/>
            <a:ext cx="4995263" cy="3388627"/>
            <a:chOff x="338" y="308"/>
            <a:chExt cx="5148" cy="3717"/>
          </a:xfrm>
        </p:grpSpPr>
        <p:sp>
          <p:nvSpPr>
            <p:cNvPr id="62" name="Line 21"/>
            <p:cNvSpPr>
              <a:spLocks noChangeShapeType="1"/>
            </p:cNvSpPr>
            <p:nvPr/>
          </p:nvSpPr>
          <p:spPr bwMode="auto">
            <a:xfrm flipV="1">
              <a:off x="5437" y="3957"/>
              <a:ext cx="2" cy="68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grpSp>
          <p:nvGrpSpPr>
            <p:cNvPr id="63" name="Group 8"/>
            <p:cNvGrpSpPr>
              <a:grpSpLocks/>
            </p:cNvGrpSpPr>
            <p:nvPr/>
          </p:nvGrpSpPr>
          <p:grpSpPr bwMode="auto">
            <a:xfrm>
              <a:off x="338" y="308"/>
              <a:ext cx="5113" cy="3717"/>
              <a:chOff x="338" y="308"/>
              <a:chExt cx="5113" cy="3717"/>
            </a:xfrm>
          </p:grpSpPr>
          <p:sp>
            <p:nvSpPr>
              <p:cNvPr id="67" name="Freeform 20"/>
              <p:cNvSpPr>
                <a:spLocks/>
              </p:cNvSpPr>
              <p:nvPr/>
            </p:nvSpPr>
            <p:spPr bwMode="auto">
              <a:xfrm>
                <a:off x="338" y="933"/>
                <a:ext cx="1287" cy="1137"/>
              </a:xfrm>
              <a:custGeom>
                <a:avLst/>
                <a:gdLst>
                  <a:gd name="T0" fmla="*/ 24 w 636"/>
                  <a:gd name="T1" fmla="*/ 474 h 600"/>
                  <a:gd name="T2" fmla="*/ 60 w 636"/>
                  <a:gd name="T3" fmla="*/ 294 h 600"/>
                  <a:gd name="T4" fmla="*/ 90 w 636"/>
                  <a:gd name="T5" fmla="*/ 426 h 600"/>
                  <a:gd name="T6" fmla="*/ 120 w 636"/>
                  <a:gd name="T7" fmla="*/ 402 h 600"/>
                  <a:gd name="T8" fmla="*/ 144 w 636"/>
                  <a:gd name="T9" fmla="*/ 474 h 600"/>
                  <a:gd name="T10" fmla="*/ 168 w 636"/>
                  <a:gd name="T11" fmla="*/ 492 h 600"/>
                  <a:gd name="T12" fmla="*/ 192 w 636"/>
                  <a:gd name="T13" fmla="*/ 480 h 600"/>
                  <a:gd name="T14" fmla="*/ 216 w 636"/>
                  <a:gd name="T15" fmla="*/ 462 h 600"/>
                  <a:gd name="T16" fmla="*/ 234 w 636"/>
                  <a:gd name="T17" fmla="*/ 498 h 600"/>
                  <a:gd name="T18" fmla="*/ 258 w 636"/>
                  <a:gd name="T19" fmla="*/ 540 h 600"/>
                  <a:gd name="T20" fmla="*/ 276 w 636"/>
                  <a:gd name="T21" fmla="*/ 558 h 600"/>
                  <a:gd name="T22" fmla="*/ 294 w 636"/>
                  <a:gd name="T23" fmla="*/ 438 h 600"/>
                  <a:gd name="T24" fmla="*/ 306 w 636"/>
                  <a:gd name="T25" fmla="*/ 504 h 600"/>
                  <a:gd name="T26" fmla="*/ 324 w 636"/>
                  <a:gd name="T27" fmla="*/ 558 h 600"/>
                  <a:gd name="T28" fmla="*/ 342 w 636"/>
                  <a:gd name="T29" fmla="*/ 468 h 600"/>
                  <a:gd name="T30" fmla="*/ 354 w 636"/>
                  <a:gd name="T31" fmla="*/ 492 h 600"/>
                  <a:gd name="T32" fmla="*/ 372 w 636"/>
                  <a:gd name="T33" fmla="*/ 540 h 600"/>
                  <a:gd name="T34" fmla="*/ 384 w 636"/>
                  <a:gd name="T35" fmla="*/ 492 h 600"/>
                  <a:gd name="T36" fmla="*/ 396 w 636"/>
                  <a:gd name="T37" fmla="*/ 510 h 600"/>
                  <a:gd name="T38" fmla="*/ 408 w 636"/>
                  <a:gd name="T39" fmla="*/ 486 h 600"/>
                  <a:gd name="T40" fmla="*/ 420 w 636"/>
                  <a:gd name="T41" fmla="*/ 474 h 600"/>
                  <a:gd name="T42" fmla="*/ 438 w 636"/>
                  <a:gd name="T43" fmla="*/ 486 h 600"/>
                  <a:gd name="T44" fmla="*/ 444 w 636"/>
                  <a:gd name="T45" fmla="*/ 414 h 600"/>
                  <a:gd name="T46" fmla="*/ 456 w 636"/>
                  <a:gd name="T47" fmla="*/ 450 h 600"/>
                  <a:gd name="T48" fmla="*/ 468 w 636"/>
                  <a:gd name="T49" fmla="*/ 468 h 600"/>
                  <a:gd name="T50" fmla="*/ 480 w 636"/>
                  <a:gd name="T51" fmla="*/ 582 h 600"/>
                  <a:gd name="T52" fmla="*/ 492 w 636"/>
                  <a:gd name="T53" fmla="*/ 570 h 600"/>
                  <a:gd name="T54" fmla="*/ 498 w 636"/>
                  <a:gd name="T55" fmla="*/ 588 h 600"/>
                  <a:gd name="T56" fmla="*/ 510 w 636"/>
                  <a:gd name="T57" fmla="*/ 558 h 600"/>
                  <a:gd name="T58" fmla="*/ 522 w 636"/>
                  <a:gd name="T59" fmla="*/ 522 h 600"/>
                  <a:gd name="T60" fmla="*/ 534 w 636"/>
                  <a:gd name="T61" fmla="*/ 438 h 600"/>
                  <a:gd name="T62" fmla="*/ 540 w 636"/>
                  <a:gd name="T63" fmla="*/ 354 h 600"/>
                  <a:gd name="T64" fmla="*/ 552 w 636"/>
                  <a:gd name="T65" fmla="*/ 558 h 600"/>
                  <a:gd name="T66" fmla="*/ 558 w 636"/>
                  <a:gd name="T67" fmla="*/ 552 h 600"/>
                  <a:gd name="T68" fmla="*/ 570 w 636"/>
                  <a:gd name="T69" fmla="*/ 546 h 600"/>
                  <a:gd name="T70" fmla="*/ 576 w 636"/>
                  <a:gd name="T71" fmla="*/ 546 h 600"/>
                  <a:gd name="T72" fmla="*/ 588 w 636"/>
                  <a:gd name="T73" fmla="*/ 492 h 600"/>
                  <a:gd name="T74" fmla="*/ 600 w 636"/>
                  <a:gd name="T75" fmla="*/ 336 h 600"/>
                  <a:gd name="T76" fmla="*/ 606 w 636"/>
                  <a:gd name="T77" fmla="*/ 258 h 600"/>
                  <a:gd name="T78" fmla="*/ 618 w 636"/>
                  <a:gd name="T79" fmla="*/ 420 h 600"/>
                  <a:gd name="T80" fmla="*/ 624 w 636"/>
                  <a:gd name="T81" fmla="*/ 480 h 600"/>
                  <a:gd name="T82" fmla="*/ 636 w 636"/>
                  <a:gd name="T83" fmla="*/ 534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36" h="600">
                    <a:moveTo>
                      <a:pt x="0" y="444"/>
                    </a:moveTo>
                    <a:lnTo>
                      <a:pt x="12" y="438"/>
                    </a:lnTo>
                    <a:lnTo>
                      <a:pt x="24" y="474"/>
                    </a:lnTo>
                    <a:lnTo>
                      <a:pt x="36" y="498"/>
                    </a:lnTo>
                    <a:lnTo>
                      <a:pt x="48" y="456"/>
                    </a:lnTo>
                    <a:lnTo>
                      <a:pt x="60" y="294"/>
                    </a:lnTo>
                    <a:lnTo>
                      <a:pt x="72" y="378"/>
                    </a:lnTo>
                    <a:lnTo>
                      <a:pt x="78" y="378"/>
                    </a:lnTo>
                    <a:lnTo>
                      <a:pt x="90" y="426"/>
                    </a:lnTo>
                    <a:lnTo>
                      <a:pt x="102" y="510"/>
                    </a:lnTo>
                    <a:lnTo>
                      <a:pt x="108" y="438"/>
                    </a:lnTo>
                    <a:lnTo>
                      <a:pt x="120" y="402"/>
                    </a:lnTo>
                    <a:lnTo>
                      <a:pt x="126" y="408"/>
                    </a:lnTo>
                    <a:lnTo>
                      <a:pt x="138" y="414"/>
                    </a:lnTo>
                    <a:lnTo>
                      <a:pt x="144" y="474"/>
                    </a:lnTo>
                    <a:lnTo>
                      <a:pt x="156" y="528"/>
                    </a:lnTo>
                    <a:lnTo>
                      <a:pt x="162" y="522"/>
                    </a:lnTo>
                    <a:lnTo>
                      <a:pt x="168" y="492"/>
                    </a:lnTo>
                    <a:lnTo>
                      <a:pt x="180" y="432"/>
                    </a:lnTo>
                    <a:lnTo>
                      <a:pt x="186" y="450"/>
                    </a:lnTo>
                    <a:lnTo>
                      <a:pt x="192" y="480"/>
                    </a:lnTo>
                    <a:lnTo>
                      <a:pt x="198" y="444"/>
                    </a:lnTo>
                    <a:lnTo>
                      <a:pt x="210" y="450"/>
                    </a:lnTo>
                    <a:lnTo>
                      <a:pt x="216" y="462"/>
                    </a:lnTo>
                    <a:lnTo>
                      <a:pt x="222" y="444"/>
                    </a:lnTo>
                    <a:lnTo>
                      <a:pt x="228" y="438"/>
                    </a:lnTo>
                    <a:lnTo>
                      <a:pt x="234" y="498"/>
                    </a:lnTo>
                    <a:lnTo>
                      <a:pt x="240" y="510"/>
                    </a:lnTo>
                    <a:lnTo>
                      <a:pt x="252" y="510"/>
                    </a:lnTo>
                    <a:lnTo>
                      <a:pt x="258" y="540"/>
                    </a:lnTo>
                    <a:lnTo>
                      <a:pt x="264" y="516"/>
                    </a:lnTo>
                    <a:lnTo>
                      <a:pt x="270" y="552"/>
                    </a:lnTo>
                    <a:lnTo>
                      <a:pt x="276" y="558"/>
                    </a:lnTo>
                    <a:lnTo>
                      <a:pt x="282" y="510"/>
                    </a:lnTo>
                    <a:lnTo>
                      <a:pt x="288" y="468"/>
                    </a:lnTo>
                    <a:lnTo>
                      <a:pt x="294" y="438"/>
                    </a:lnTo>
                    <a:lnTo>
                      <a:pt x="300" y="426"/>
                    </a:lnTo>
                    <a:lnTo>
                      <a:pt x="306" y="486"/>
                    </a:lnTo>
                    <a:lnTo>
                      <a:pt x="306" y="504"/>
                    </a:lnTo>
                    <a:lnTo>
                      <a:pt x="312" y="534"/>
                    </a:lnTo>
                    <a:lnTo>
                      <a:pt x="318" y="492"/>
                    </a:lnTo>
                    <a:lnTo>
                      <a:pt x="324" y="558"/>
                    </a:lnTo>
                    <a:lnTo>
                      <a:pt x="330" y="504"/>
                    </a:lnTo>
                    <a:lnTo>
                      <a:pt x="336" y="450"/>
                    </a:lnTo>
                    <a:lnTo>
                      <a:pt x="342" y="468"/>
                    </a:lnTo>
                    <a:lnTo>
                      <a:pt x="348" y="480"/>
                    </a:lnTo>
                    <a:lnTo>
                      <a:pt x="348" y="462"/>
                    </a:lnTo>
                    <a:lnTo>
                      <a:pt x="354" y="492"/>
                    </a:lnTo>
                    <a:lnTo>
                      <a:pt x="360" y="504"/>
                    </a:lnTo>
                    <a:lnTo>
                      <a:pt x="366" y="498"/>
                    </a:lnTo>
                    <a:lnTo>
                      <a:pt x="372" y="540"/>
                    </a:lnTo>
                    <a:lnTo>
                      <a:pt x="372" y="522"/>
                    </a:lnTo>
                    <a:lnTo>
                      <a:pt x="378" y="540"/>
                    </a:lnTo>
                    <a:lnTo>
                      <a:pt x="384" y="492"/>
                    </a:lnTo>
                    <a:lnTo>
                      <a:pt x="390" y="534"/>
                    </a:lnTo>
                    <a:lnTo>
                      <a:pt x="396" y="522"/>
                    </a:lnTo>
                    <a:lnTo>
                      <a:pt x="396" y="510"/>
                    </a:lnTo>
                    <a:lnTo>
                      <a:pt x="402" y="522"/>
                    </a:lnTo>
                    <a:lnTo>
                      <a:pt x="408" y="504"/>
                    </a:lnTo>
                    <a:lnTo>
                      <a:pt x="408" y="486"/>
                    </a:lnTo>
                    <a:lnTo>
                      <a:pt x="414" y="426"/>
                    </a:lnTo>
                    <a:lnTo>
                      <a:pt x="420" y="438"/>
                    </a:lnTo>
                    <a:lnTo>
                      <a:pt x="420" y="474"/>
                    </a:lnTo>
                    <a:lnTo>
                      <a:pt x="426" y="504"/>
                    </a:lnTo>
                    <a:lnTo>
                      <a:pt x="432" y="432"/>
                    </a:lnTo>
                    <a:lnTo>
                      <a:pt x="438" y="486"/>
                    </a:lnTo>
                    <a:lnTo>
                      <a:pt x="438" y="558"/>
                    </a:lnTo>
                    <a:lnTo>
                      <a:pt x="444" y="522"/>
                    </a:lnTo>
                    <a:lnTo>
                      <a:pt x="444" y="414"/>
                    </a:lnTo>
                    <a:lnTo>
                      <a:pt x="450" y="408"/>
                    </a:lnTo>
                    <a:lnTo>
                      <a:pt x="456" y="420"/>
                    </a:lnTo>
                    <a:lnTo>
                      <a:pt x="456" y="450"/>
                    </a:lnTo>
                    <a:lnTo>
                      <a:pt x="462" y="408"/>
                    </a:lnTo>
                    <a:lnTo>
                      <a:pt x="468" y="498"/>
                    </a:lnTo>
                    <a:lnTo>
                      <a:pt x="468" y="468"/>
                    </a:lnTo>
                    <a:lnTo>
                      <a:pt x="474" y="450"/>
                    </a:lnTo>
                    <a:lnTo>
                      <a:pt x="474" y="498"/>
                    </a:lnTo>
                    <a:lnTo>
                      <a:pt x="480" y="582"/>
                    </a:lnTo>
                    <a:lnTo>
                      <a:pt x="486" y="594"/>
                    </a:lnTo>
                    <a:lnTo>
                      <a:pt x="486" y="564"/>
                    </a:lnTo>
                    <a:lnTo>
                      <a:pt x="492" y="570"/>
                    </a:lnTo>
                    <a:lnTo>
                      <a:pt x="492" y="600"/>
                    </a:lnTo>
                    <a:lnTo>
                      <a:pt x="498" y="576"/>
                    </a:lnTo>
                    <a:lnTo>
                      <a:pt x="498" y="588"/>
                    </a:lnTo>
                    <a:lnTo>
                      <a:pt x="504" y="564"/>
                    </a:lnTo>
                    <a:lnTo>
                      <a:pt x="510" y="570"/>
                    </a:lnTo>
                    <a:lnTo>
                      <a:pt x="510" y="558"/>
                    </a:lnTo>
                    <a:lnTo>
                      <a:pt x="516" y="528"/>
                    </a:lnTo>
                    <a:lnTo>
                      <a:pt x="516" y="534"/>
                    </a:lnTo>
                    <a:lnTo>
                      <a:pt x="522" y="522"/>
                    </a:lnTo>
                    <a:lnTo>
                      <a:pt x="522" y="480"/>
                    </a:lnTo>
                    <a:lnTo>
                      <a:pt x="528" y="468"/>
                    </a:lnTo>
                    <a:lnTo>
                      <a:pt x="534" y="438"/>
                    </a:lnTo>
                    <a:lnTo>
                      <a:pt x="534" y="426"/>
                    </a:lnTo>
                    <a:lnTo>
                      <a:pt x="540" y="378"/>
                    </a:lnTo>
                    <a:lnTo>
                      <a:pt x="540" y="354"/>
                    </a:lnTo>
                    <a:lnTo>
                      <a:pt x="546" y="444"/>
                    </a:lnTo>
                    <a:lnTo>
                      <a:pt x="546" y="528"/>
                    </a:lnTo>
                    <a:lnTo>
                      <a:pt x="552" y="558"/>
                    </a:lnTo>
                    <a:lnTo>
                      <a:pt x="552" y="504"/>
                    </a:lnTo>
                    <a:lnTo>
                      <a:pt x="558" y="522"/>
                    </a:lnTo>
                    <a:lnTo>
                      <a:pt x="558" y="552"/>
                    </a:lnTo>
                    <a:lnTo>
                      <a:pt x="564" y="534"/>
                    </a:lnTo>
                    <a:lnTo>
                      <a:pt x="564" y="522"/>
                    </a:lnTo>
                    <a:lnTo>
                      <a:pt x="570" y="546"/>
                    </a:lnTo>
                    <a:lnTo>
                      <a:pt x="570" y="552"/>
                    </a:lnTo>
                    <a:lnTo>
                      <a:pt x="576" y="594"/>
                    </a:lnTo>
                    <a:lnTo>
                      <a:pt x="576" y="546"/>
                    </a:lnTo>
                    <a:lnTo>
                      <a:pt x="582" y="498"/>
                    </a:lnTo>
                    <a:lnTo>
                      <a:pt x="582" y="522"/>
                    </a:lnTo>
                    <a:lnTo>
                      <a:pt x="588" y="492"/>
                    </a:lnTo>
                    <a:lnTo>
                      <a:pt x="594" y="462"/>
                    </a:lnTo>
                    <a:lnTo>
                      <a:pt x="594" y="390"/>
                    </a:lnTo>
                    <a:lnTo>
                      <a:pt x="600" y="336"/>
                    </a:lnTo>
                    <a:lnTo>
                      <a:pt x="600" y="72"/>
                    </a:lnTo>
                    <a:lnTo>
                      <a:pt x="606" y="0"/>
                    </a:lnTo>
                    <a:lnTo>
                      <a:pt x="606" y="258"/>
                    </a:lnTo>
                    <a:lnTo>
                      <a:pt x="612" y="360"/>
                    </a:lnTo>
                    <a:lnTo>
                      <a:pt x="612" y="432"/>
                    </a:lnTo>
                    <a:lnTo>
                      <a:pt x="618" y="420"/>
                    </a:lnTo>
                    <a:lnTo>
                      <a:pt x="618" y="444"/>
                    </a:lnTo>
                    <a:lnTo>
                      <a:pt x="624" y="456"/>
                    </a:lnTo>
                    <a:lnTo>
                      <a:pt x="624" y="480"/>
                    </a:lnTo>
                    <a:lnTo>
                      <a:pt x="630" y="522"/>
                    </a:lnTo>
                    <a:lnTo>
                      <a:pt x="630" y="504"/>
                    </a:lnTo>
                    <a:lnTo>
                      <a:pt x="636" y="534"/>
                    </a:lnTo>
                    <a:lnTo>
                      <a:pt x="636" y="564"/>
                    </a:lnTo>
                    <a:lnTo>
                      <a:pt x="636" y="528"/>
                    </a:lnTo>
                  </a:path>
                </a:pathLst>
              </a:custGeom>
              <a:noFill/>
              <a:ln w="28575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  <p:sp>
            <p:nvSpPr>
              <p:cNvPr id="68" name="Freeform 19"/>
              <p:cNvSpPr>
                <a:spLocks/>
              </p:cNvSpPr>
              <p:nvPr/>
            </p:nvSpPr>
            <p:spPr bwMode="auto">
              <a:xfrm>
                <a:off x="1625" y="308"/>
                <a:ext cx="582" cy="1625"/>
              </a:xfrm>
              <a:custGeom>
                <a:avLst/>
                <a:gdLst>
                  <a:gd name="T0" fmla="*/ 6 w 288"/>
                  <a:gd name="T1" fmla="*/ 774 h 858"/>
                  <a:gd name="T2" fmla="*/ 18 w 288"/>
                  <a:gd name="T3" fmla="*/ 744 h 858"/>
                  <a:gd name="T4" fmla="*/ 24 w 288"/>
                  <a:gd name="T5" fmla="*/ 750 h 858"/>
                  <a:gd name="T6" fmla="*/ 30 w 288"/>
                  <a:gd name="T7" fmla="*/ 732 h 858"/>
                  <a:gd name="T8" fmla="*/ 42 w 288"/>
                  <a:gd name="T9" fmla="*/ 774 h 858"/>
                  <a:gd name="T10" fmla="*/ 48 w 288"/>
                  <a:gd name="T11" fmla="*/ 780 h 858"/>
                  <a:gd name="T12" fmla="*/ 54 w 288"/>
                  <a:gd name="T13" fmla="*/ 750 h 858"/>
                  <a:gd name="T14" fmla="*/ 60 w 288"/>
                  <a:gd name="T15" fmla="*/ 810 h 858"/>
                  <a:gd name="T16" fmla="*/ 72 w 288"/>
                  <a:gd name="T17" fmla="*/ 750 h 858"/>
                  <a:gd name="T18" fmla="*/ 78 w 288"/>
                  <a:gd name="T19" fmla="*/ 534 h 858"/>
                  <a:gd name="T20" fmla="*/ 90 w 288"/>
                  <a:gd name="T21" fmla="*/ 588 h 858"/>
                  <a:gd name="T22" fmla="*/ 96 w 288"/>
                  <a:gd name="T23" fmla="*/ 588 h 858"/>
                  <a:gd name="T24" fmla="*/ 102 w 288"/>
                  <a:gd name="T25" fmla="*/ 594 h 858"/>
                  <a:gd name="T26" fmla="*/ 108 w 288"/>
                  <a:gd name="T27" fmla="*/ 648 h 858"/>
                  <a:gd name="T28" fmla="*/ 114 w 288"/>
                  <a:gd name="T29" fmla="*/ 558 h 858"/>
                  <a:gd name="T30" fmla="*/ 120 w 288"/>
                  <a:gd name="T31" fmla="*/ 690 h 858"/>
                  <a:gd name="T32" fmla="*/ 126 w 288"/>
                  <a:gd name="T33" fmla="*/ 606 h 858"/>
                  <a:gd name="T34" fmla="*/ 132 w 288"/>
                  <a:gd name="T35" fmla="*/ 552 h 858"/>
                  <a:gd name="T36" fmla="*/ 138 w 288"/>
                  <a:gd name="T37" fmla="*/ 624 h 858"/>
                  <a:gd name="T38" fmla="*/ 144 w 288"/>
                  <a:gd name="T39" fmla="*/ 630 h 858"/>
                  <a:gd name="T40" fmla="*/ 150 w 288"/>
                  <a:gd name="T41" fmla="*/ 558 h 858"/>
                  <a:gd name="T42" fmla="*/ 156 w 288"/>
                  <a:gd name="T43" fmla="*/ 510 h 858"/>
                  <a:gd name="T44" fmla="*/ 168 w 288"/>
                  <a:gd name="T45" fmla="*/ 612 h 858"/>
                  <a:gd name="T46" fmla="*/ 174 w 288"/>
                  <a:gd name="T47" fmla="*/ 534 h 858"/>
                  <a:gd name="T48" fmla="*/ 180 w 288"/>
                  <a:gd name="T49" fmla="*/ 594 h 858"/>
                  <a:gd name="T50" fmla="*/ 186 w 288"/>
                  <a:gd name="T51" fmla="*/ 552 h 858"/>
                  <a:gd name="T52" fmla="*/ 192 w 288"/>
                  <a:gd name="T53" fmla="*/ 594 h 858"/>
                  <a:gd name="T54" fmla="*/ 198 w 288"/>
                  <a:gd name="T55" fmla="*/ 474 h 858"/>
                  <a:gd name="T56" fmla="*/ 204 w 288"/>
                  <a:gd name="T57" fmla="*/ 120 h 858"/>
                  <a:gd name="T58" fmla="*/ 216 w 288"/>
                  <a:gd name="T59" fmla="*/ 486 h 858"/>
                  <a:gd name="T60" fmla="*/ 216 w 288"/>
                  <a:gd name="T61" fmla="*/ 522 h 858"/>
                  <a:gd name="T62" fmla="*/ 222 w 288"/>
                  <a:gd name="T63" fmla="*/ 534 h 858"/>
                  <a:gd name="T64" fmla="*/ 228 w 288"/>
                  <a:gd name="T65" fmla="*/ 342 h 858"/>
                  <a:gd name="T66" fmla="*/ 234 w 288"/>
                  <a:gd name="T67" fmla="*/ 714 h 858"/>
                  <a:gd name="T68" fmla="*/ 240 w 288"/>
                  <a:gd name="T69" fmla="*/ 612 h 858"/>
                  <a:gd name="T70" fmla="*/ 246 w 288"/>
                  <a:gd name="T71" fmla="*/ 594 h 858"/>
                  <a:gd name="T72" fmla="*/ 252 w 288"/>
                  <a:gd name="T73" fmla="*/ 750 h 858"/>
                  <a:gd name="T74" fmla="*/ 258 w 288"/>
                  <a:gd name="T75" fmla="*/ 720 h 858"/>
                  <a:gd name="T76" fmla="*/ 264 w 288"/>
                  <a:gd name="T77" fmla="*/ 666 h 858"/>
                  <a:gd name="T78" fmla="*/ 270 w 288"/>
                  <a:gd name="T79" fmla="*/ 702 h 858"/>
                  <a:gd name="T80" fmla="*/ 276 w 288"/>
                  <a:gd name="T81" fmla="*/ 690 h 858"/>
                  <a:gd name="T82" fmla="*/ 282 w 288"/>
                  <a:gd name="T83" fmla="*/ 726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8" h="858">
                    <a:moveTo>
                      <a:pt x="0" y="858"/>
                    </a:moveTo>
                    <a:lnTo>
                      <a:pt x="6" y="834"/>
                    </a:lnTo>
                    <a:lnTo>
                      <a:pt x="6" y="774"/>
                    </a:lnTo>
                    <a:lnTo>
                      <a:pt x="12" y="798"/>
                    </a:lnTo>
                    <a:lnTo>
                      <a:pt x="12" y="774"/>
                    </a:lnTo>
                    <a:lnTo>
                      <a:pt x="18" y="744"/>
                    </a:lnTo>
                    <a:lnTo>
                      <a:pt x="18" y="696"/>
                    </a:lnTo>
                    <a:lnTo>
                      <a:pt x="18" y="702"/>
                    </a:lnTo>
                    <a:lnTo>
                      <a:pt x="24" y="750"/>
                    </a:lnTo>
                    <a:lnTo>
                      <a:pt x="24" y="762"/>
                    </a:lnTo>
                    <a:lnTo>
                      <a:pt x="30" y="774"/>
                    </a:lnTo>
                    <a:lnTo>
                      <a:pt x="30" y="732"/>
                    </a:lnTo>
                    <a:lnTo>
                      <a:pt x="36" y="684"/>
                    </a:lnTo>
                    <a:lnTo>
                      <a:pt x="36" y="756"/>
                    </a:lnTo>
                    <a:lnTo>
                      <a:pt x="42" y="774"/>
                    </a:lnTo>
                    <a:lnTo>
                      <a:pt x="42" y="744"/>
                    </a:lnTo>
                    <a:lnTo>
                      <a:pt x="48" y="732"/>
                    </a:lnTo>
                    <a:lnTo>
                      <a:pt x="48" y="780"/>
                    </a:lnTo>
                    <a:lnTo>
                      <a:pt x="54" y="786"/>
                    </a:lnTo>
                    <a:lnTo>
                      <a:pt x="54" y="834"/>
                    </a:lnTo>
                    <a:lnTo>
                      <a:pt x="54" y="750"/>
                    </a:lnTo>
                    <a:lnTo>
                      <a:pt x="60" y="804"/>
                    </a:lnTo>
                    <a:lnTo>
                      <a:pt x="60" y="792"/>
                    </a:lnTo>
                    <a:lnTo>
                      <a:pt x="60" y="810"/>
                    </a:lnTo>
                    <a:lnTo>
                      <a:pt x="66" y="810"/>
                    </a:lnTo>
                    <a:lnTo>
                      <a:pt x="66" y="756"/>
                    </a:lnTo>
                    <a:lnTo>
                      <a:pt x="72" y="750"/>
                    </a:lnTo>
                    <a:lnTo>
                      <a:pt x="72" y="636"/>
                    </a:lnTo>
                    <a:lnTo>
                      <a:pt x="78" y="612"/>
                    </a:lnTo>
                    <a:lnTo>
                      <a:pt x="78" y="534"/>
                    </a:lnTo>
                    <a:lnTo>
                      <a:pt x="84" y="486"/>
                    </a:lnTo>
                    <a:lnTo>
                      <a:pt x="84" y="588"/>
                    </a:lnTo>
                    <a:lnTo>
                      <a:pt x="90" y="588"/>
                    </a:lnTo>
                    <a:lnTo>
                      <a:pt x="90" y="570"/>
                    </a:lnTo>
                    <a:lnTo>
                      <a:pt x="90" y="612"/>
                    </a:lnTo>
                    <a:lnTo>
                      <a:pt x="96" y="588"/>
                    </a:lnTo>
                    <a:lnTo>
                      <a:pt x="96" y="510"/>
                    </a:lnTo>
                    <a:lnTo>
                      <a:pt x="96" y="546"/>
                    </a:lnTo>
                    <a:lnTo>
                      <a:pt x="102" y="594"/>
                    </a:lnTo>
                    <a:lnTo>
                      <a:pt x="102" y="546"/>
                    </a:lnTo>
                    <a:lnTo>
                      <a:pt x="102" y="558"/>
                    </a:lnTo>
                    <a:lnTo>
                      <a:pt x="108" y="648"/>
                    </a:lnTo>
                    <a:lnTo>
                      <a:pt x="108" y="546"/>
                    </a:lnTo>
                    <a:lnTo>
                      <a:pt x="108" y="552"/>
                    </a:lnTo>
                    <a:lnTo>
                      <a:pt x="114" y="558"/>
                    </a:lnTo>
                    <a:lnTo>
                      <a:pt x="114" y="630"/>
                    </a:lnTo>
                    <a:lnTo>
                      <a:pt x="120" y="660"/>
                    </a:lnTo>
                    <a:lnTo>
                      <a:pt x="120" y="690"/>
                    </a:lnTo>
                    <a:lnTo>
                      <a:pt x="120" y="624"/>
                    </a:lnTo>
                    <a:lnTo>
                      <a:pt x="120" y="642"/>
                    </a:lnTo>
                    <a:lnTo>
                      <a:pt x="126" y="606"/>
                    </a:lnTo>
                    <a:lnTo>
                      <a:pt x="126" y="558"/>
                    </a:lnTo>
                    <a:lnTo>
                      <a:pt x="132" y="594"/>
                    </a:lnTo>
                    <a:lnTo>
                      <a:pt x="132" y="552"/>
                    </a:lnTo>
                    <a:lnTo>
                      <a:pt x="132" y="564"/>
                    </a:lnTo>
                    <a:lnTo>
                      <a:pt x="138" y="612"/>
                    </a:lnTo>
                    <a:lnTo>
                      <a:pt x="138" y="624"/>
                    </a:lnTo>
                    <a:lnTo>
                      <a:pt x="138" y="558"/>
                    </a:lnTo>
                    <a:lnTo>
                      <a:pt x="138" y="618"/>
                    </a:lnTo>
                    <a:lnTo>
                      <a:pt x="144" y="630"/>
                    </a:lnTo>
                    <a:lnTo>
                      <a:pt x="144" y="564"/>
                    </a:lnTo>
                    <a:lnTo>
                      <a:pt x="150" y="552"/>
                    </a:lnTo>
                    <a:lnTo>
                      <a:pt x="150" y="558"/>
                    </a:lnTo>
                    <a:lnTo>
                      <a:pt x="156" y="420"/>
                    </a:lnTo>
                    <a:lnTo>
                      <a:pt x="156" y="516"/>
                    </a:lnTo>
                    <a:lnTo>
                      <a:pt x="156" y="510"/>
                    </a:lnTo>
                    <a:lnTo>
                      <a:pt x="162" y="492"/>
                    </a:lnTo>
                    <a:lnTo>
                      <a:pt x="162" y="606"/>
                    </a:lnTo>
                    <a:lnTo>
                      <a:pt x="168" y="612"/>
                    </a:lnTo>
                    <a:lnTo>
                      <a:pt x="168" y="474"/>
                    </a:lnTo>
                    <a:lnTo>
                      <a:pt x="174" y="546"/>
                    </a:lnTo>
                    <a:lnTo>
                      <a:pt x="174" y="534"/>
                    </a:lnTo>
                    <a:lnTo>
                      <a:pt x="174" y="540"/>
                    </a:lnTo>
                    <a:lnTo>
                      <a:pt x="180" y="552"/>
                    </a:lnTo>
                    <a:lnTo>
                      <a:pt x="180" y="594"/>
                    </a:lnTo>
                    <a:lnTo>
                      <a:pt x="180" y="540"/>
                    </a:lnTo>
                    <a:lnTo>
                      <a:pt x="186" y="498"/>
                    </a:lnTo>
                    <a:lnTo>
                      <a:pt x="186" y="552"/>
                    </a:lnTo>
                    <a:lnTo>
                      <a:pt x="186" y="546"/>
                    </a:lnTo>
                    <a:lnTo>
                      <a:pt x="192" y="552"/>
                    </a:lnTo>
                    <a:lnTo>
                      <a:pt x="192" y="594"/>
                    </a:lnTo>
                    <a:lnTo>
                      <a:pt x="192" y="588"/>
                    </a:lnTo>
                    <a:lnTo>
                      <a:pt x="198" y="594"/>
                    </a:lnTo>
                    <a:lnTo>
                      <a:pt x="198" y="474"/>
                    </a:lnTo>
                    <a:lnTo>
                      <a:pt x="204" y="438"/>
                    </a:lnTo>
                    <a:lnTo>
                      <a:pt x="204" y="0"/>
                    </a:lnTo>
                    <a:lnTo>
                      <a:pt x="204" y="120"/>
                    </a:lnTo>
                    <a:lnTo>
                      <a:pt x="210" y="156"/>
                    </a:lnTo>
                    <a:lnTo>
                      <a:pt x="210" y="456"/>
                    </a:lnTo>
                    <a:lnTo>
                      <a:pt x="216" y="486"/>
                    </a:lnTo>
                    <a:lnTo>
                      <a:pt x="216" y="534"/>
                    </a:lnTo>
                    <a:lnTo>
                      <a:pt x="216" y="462"/>
                    </a:lnTo>
                    <a:lnTo>
                      <a:pt x="216" y="522"/>
                    </a:lnTo>
                    <a:lnTo>
                      <a:pt x="222" y="564"/>
                    </a:lnTo>
                    <a:lnTo>
                      <a:pt x="222" y="570"/>
                    </a:lnTo>
                    <a:lnTo>
                      <a:pt x="222" y="534"/>
                    </a:lnTo>
                    <a:lnTo>
                      <a:pt x="222" y="564"/>
                    </a:lnTo>
                    <a:lnTo>
                      <a:pt x="228" y="594"/>
                    </a:lnTo>
                    <a:lnTo>
                      <a:pt x="228" y="342"/>
                    </a:lnTo>
                    <a:lnTo>
                      <a:pt x="228" y="498"/>
                    </a:lnTo>
                    <a:lnTo>
                      <a:pt x="234" y="570"/>
                    </a:lnTo>
                    <a:lnTo>
                      <a:pt x="234" y="714"/>
                    </a:lnTo>
                    <a:lnTo>
                      <a:pt x="234" y="642"/>
                    </a:lnTo>
                    <a:lnTo>
                      <a:pt x="240" y="666"/>
                    </a:lnTo>
                    <a:lnTo>
                      <a:pt x="240" y="612"/>
                    </a:lnTo>
                    <a:lnTo>
                      <a:pt x="240" y="618"/>
                    </a:lnTo>
                    <a:lnTo>
                      <a:pt x="246" y="630"/>
                    </a:lnTo>
                    <a:lnTo>
                      <a:pt x="246" y="594"/>
                    </a:lnTo>
                    <a:lnTo>
                      <a:pt x="246" y="714"/>
                    </a:lnTo>
                    <a:lnTo>
                      <a:pt x="252" y="708"/>
                    </a:lnTo>
                    <a:lnTo>
                      <a:pt x="252" y="750"/>
                    </a:lnTo>
                    <a:lnTo>
                      <a:pt x="252" y="702"/>
                    </a:lnTo>
                    <a:lnTo>
                      <a:pt x="258" y="696"/>
                    </a:lnTo>
                    <a:lnTo>
                      <a:pt x="258" y="720"/>
                    </a:lnTo>
                    <a:lnTo>
                      <a:pt x="258" y="660"/>
                    </a:lnTo>
                    <a:lnTo>
                      <a:pt x="258" y="684"/>
                    </a:lnTo>
                    <a:lnTo>
                      <a:pt x="264" y="666"/>
                    </a:lnTo>
                    <a:lnTo>
                      <a:pt x="264" y="636"/>
                    </a:lnTo>
                    <a:lnTo>
                      <a:pt x="270" y="648"/>
                    </a:lnTo>
                    <a:lnTo>
                      <a:pt x="270" y="702"/>
                    </a:lnTo>
                    <a:lnTo>
                      <a:pt x="276" y="696"/>
                    </a:lnTo>
                    <a:lnTo>
                      <a:pt x="276" y="720"/>
                    </a:lnTo>
                    <a:lnTo>
                      <a:pt x="276" y="690"/>
                    </a:lnTo>
                    <a:lnTo>
                      <a:pt x="282" y="666"/>
                    </a:lnTo>
                    <a:lnTo>
                      <a:pt x="282" y="768"/>
                    </a:lnTo>
                    <a:lnTo>
                      <a:pt x="282" y="726"/>
                    </a:lnTo>
                    <a:lnTo>
                      <a:pt x="288" y="738"/>
                    </a:lnTo>
                    <a:lnTo>
                      <a:pt x="288" y="762"/>
                    </a:lnTo>
                  </a:path>
                </a:pathLst>
              </a:custGeom>
              <a:noFill/>
              <a:ln w="28575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  <p:sp>
            <p:nvSpPr>
              <p:cNvPr id="69" name="Freeform 18"/>
              <p:cNvSpPr>
                <a:spLocks/>
              </p:cNvSpPr>
              <p:nvPr/>
            </p:nvSpPr>
            <p:spPr bwMode="auto">
              <a:xfrm>
                <a:off x="2207" y="921"/>
                <a:ext cx="474" cy="1024"/>
              </a:xfrm>
              <a:custGeom>
                <a:avLst/>
                <a:gdLst>
                  <a:gd name="T0" fmla="*/ 0 w 234"/>
                  <a:gd name="T1" fmla="*/ 414 h 540"/>
                  <a:gd name="T2" fmla="*/ 6 w 234"/>
                  <a:gd name="T3" fmla="*/ 390 h 540"/>
                  <a:gd name="T4" fmla="*/ 12 w 234"/>
                  <a:gd name="T5" fmla="*/ 432 h 540"/>
                  <a:gd name="T6" fmla="*/ 18 w 234"/>
                  <a:gd name="T7" fmla="*/ 438 h 540"/>
                  <a:gd name="T8" fmla="*/ 24 w 234"/>
                  <a:gd name="T9" fmla="*/ 432 h 540"/>
                  <a:gd name="T10" fmla="*/ 30 w 234"/>
                  <a:gd name="T11" fmla="*/ 450 h 540"/>
                  <a:gd name="T12" fmla="*/ 36 w 234"/>
                  <a:gd name="T13" fmla="*/ 384 h 540"/>
                  <a:gd name="T14" fmla="*/ 42 w 234"/>
                  <a:gd name="T15" fmla="*/ 498 h 540"/>
                  <a:gd name="T16" fmla="*/ 48 w 234"/>
                  <a:gd name="T17" fmla="*/ 504 h 540"/>
                  <a:gd name="T18" fmla="*/ 54 w 234"/>
                  <a:gd name="T19" fmla="*/ 468 h 540"/>
                  <a:gd name="T20" fmla="*/ 60 w 234"/>
                  <a:gd name="T21" fmla="*/ 456 h 540"/>
                  <a:gd name="T22" fmla="*/ 66 w 234"/>
                  <a:gd name="T23" fmla="*/ 390 h 540"/>
                  <a:gd name="T24" fmla="*/ 72 w 234"/>
                  <a:gd name="T25" fmla="*/ 426 h 540"/>
                  <a:gd name="T26" fmla="*/ 78 w 234"/>
                  <a:gd name="T27" fmla="*/ 474 h 540"/>
                  <a:gd name="T28" fmla="*/ 84 w 234"/>
                  <a:gd name="T29" fmla="*/ 534 h 540"/>
                  <a:gd name="T30" fmla="*/ 90 w 234"/>
                  <a:gd name="T31" fmla="*/ 510 h 540"/>
                  <a:gd name="T32" fmla="*/ 96 w 234"/>
                  <a:gd name="T33" fmla="*/ 0 h 540"/>
                  <a:gd name="T34" fmla="*/ 102 w 234"/>
                  <a:gd name="T35" fmla="*/ 522 h 540"/>
                  <a:gd name="T36" fmla="*/ 108 w 234"/>
                  <a:gd name="T37" fmla="*/ 540 h 540"/>
                  <a:gd name="T38" fmla="*/ 114 w 234"/>
                  <a:gd name="T39" fmla="*/ 492 h 540"/>
                  <a:gd name="T40" fmla="*/ 114 w 234"/>
                  <a:gd name="T41" fmla="*/ 468 h 540"/>
                  <a:gd name="T42" fmla="*/ 120 w 234"/>
                  <a:gd name="T43" fmla="*/ 384 h 540"/>
                  <a:gd name="T44" fmla="*/ 126 w 234"/>
                  <a:gd name="T45" fmla="*/ 384 h 540"/>
                  <a:gd name="T46" fmla="*/ 132 w 234"/>
                  <a:gd name="T47" fmla="*/ 294 h 540"/>
                  <a:gd name="T48" fmla="*/ 138 w 234"/>
                  <a:gd name="T49" fmla="*/ 348 h 540"/>
                  <a:gd name="T50" fmla="*/ 144 w 234"/>
                  <a:gd name="T51" fmla="*/ 288 h 540"/>
                  <a:gd name="T52" fmla="*/ 150 w 234"/>
                  <a:gd name="T53" fmla="*/ 480 h 540"/>
                  <a:gd name="T54" fmla="*/ 156 w 234"/>
                  <a:gd name="T55" fmla="*/ 456 h 540"/>
                  <a:gd name="T56" fmla="*/ 162 w 234"/>
                  <a:gd name="T57" fmla="*/ 474 h 540"/>
                  <a:gd name="T58" fmla="*/ 174 w 234"/>
                  <a:gd name="T59" fmla="*/ 456 h 540"/>
                  <a:gd name="T60" fmla="*/ 180 w 234"/>
                  <a:gd name="T61" fmla="*/ 360 h 540"/>
                  <a:gd name="T62" fmla="*/ 186 w 234"/>
                  <a:gd name="T63" fmla="*/ 450 h 540"/>
                  <a:gd name="T64" fmla="*/ 186 w 234"/>
                  <a:gd name="T65" fmla="*/ 420 h 540"/>
                  <a:gd name="T66" fmla="*/ 192 w 234"/>
                  <a:gd name="T67" fmla="*/ 462 h 540"/>
                  <a:gd name="T68" fmla="*/ 198 w 234"/>
                  <a:gd name="T69" fmla="*/ 534 h 540"/>
                  <a:gd name="T70" fmla="*/ 204 w 234"/>
                  <a:gd name="T71" fmla="*/ 528 h 540"/>
                  <a:gd name="T72" fmla="*/ 210 w 234"/>
                  <a:gd name="T73" fmla="*/ 504 h 540"/>
                  <a:gd name="T74" fmla="*/ 216 w 234"/>
                  <a:gd name="T75" fmla="*/ 480 h 540"/>
                  <a:gd name="T76" fmla="*/ 216 w 234"/>
                  <a:gd name="T77" fmla="*/ 504 h 540"/>
                  <a:gd name="T78" fmla="*/ 222 w 234"/>
                  <a:gd name="T79" fmla="*/ 480 h 540"/>
                  <a:gd name="T80" fmla="*/ 228 w 234"/>
                  <a:gd name="T81" fmla="*/ 522 h 540"/>
                  <a:gd name="T82" fmla="*/ 234 w 234"/>
                  <a:gd name="T83" fmla="*/ 48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4" h="540">
                    <a:moveTo>
                      <a:pt x="0" y="438"/>
                    </a:moveTo>
                    <a:lnTo>
                      <a:pt x="0" y="360"/>
                    </a:lnTo>
                    <a:lnTo>
                      <a:pt x="0" y="414"/>
                    </a:lnTo>
                    <a:lnTo>
                      <a:pt x="6" y="390"/>
                    </a:lnTo>
                    <a:lnTo>
                      <a:pt x="6" y="432"/>
                    </a:lnTo>
                    <a:lnTo>
                      <a:pt x="6" y="390"/>
                    </a:lnTo>
                    <a:lnTo>
                      <a:pt x="12" y="402"/>
                    </a:lnTo>
                    <a:lnTo>
                      <a:pt x="12" y="360"/>
                    </a:lnTo>
                    <a:lnTo>
                      <a:pt x="12" y="432"/>
                    </a:lnTo>
                    <a:lnTo>
                      <a:pt x="18" y="402"/>
                    </a:lnTo>
                    <a:lnTo>
                      <a:pt x="18" y="438"/>
                    </a:lnTo>
                    <a:lnTo>
                      <a:pt x="24" y="456"/>
                    </a:lnTo>
                    <a:lnTo>
                      <a:pt x="24" y="504"/>
                    </a:lnTo>
                    <a:lnTo>
                      <a:pt x="24" y="432"/>
                    </a:lnTo>
                    <a:lnTo>
                      <a:pt x="24" y="486"/>
                    </a:lnTo>
                    <a:lnTo>
                      <a:pt x="30" y="474"/>
                    </a:lnTo>
                    <a:lnTo>
                      <a:pt x="30" y="450"/>
                    </a:lnTo>
                    <a:lnTo>
                      <a:pt x="30" y="498"/>
                    </a:lnTo>
                    <a:lnTo>
                      <a:pt x="36" y="444"/>
                    </a:lnTo>
                    <a:lnTo>
                      <a:pt x="36" y="384"/>
                    </a:lnTo>
                    <a:lnTo>
                      <a:pt x="36" y="420"/>
                    </a:lnTo>
                    <a:lnTo>
                      <a:pt x="42" y="408"/>
                    </a:lnTo>
                    <a:lnTo>
                      <a:pt x="42" y="498"/>
                    </a:lnTo>
                    <a:lnTo>
                      <a:pt x="42" y="480"/>
                    </a:lnTo>
                    <a:lnTo>
                      <a:pt x="48" y="480"/>
                    </a:lnTo>
                    <a:lnTo>
                      <a:pt x="48" y="504"/>
                    </a:lnTo>
                    <a:lnTo>
                      <a:pt x="48" y="444"/>
                    </a:lnTo>
                    <a:lnTo>
                      <a:pt x="54" y="414"/>
                    </a:lnTo>
                    <a:lnTo>
                      <a:pt x="54" y="468"/>
                    </a:lnTo>
                    <a:lnTo>
                      <a:pt x="54" y="396"/>
                    </a:lnTo>
                    <a:lnTo>
                      <a:pt x="54" y="444"/>
                    </a:lnTo>
                    <a:lnTo>
                      <a:pt x="60" y="456"/>
                    </a:lnTo>
                    <a:lnTo>
                      <a:pt x="60" y="498"/>
                    </a:lnTo>
                    <a:lnTo>
                      <a:pt x="60" y="426"/>
                    </a:lnTo>
                    <a:lnTo>
                      <a:pt x="66" y="390"/>
                    </a:lnTo>
                    <a:lnTo>
                      <a:pt x="66" y="498"/>
                    </a:lnTo>
                    <a:lnTo>
                      <a:pt x="66" y="426"/>
                    </a:lnTo>
                    <a:lnTo>
                      <a:pt x="72" y="426"/>
                    </a:lnTo>
                    <a:lnTo>
                      <a:pt x="72" y="510"/>
                    </a:lnTo>
                    <a:lnTo>
                      <a:pt x="72" y="468"/>
                    </a:lnTo>
                    <a:lnTo>
                      <a:pt x="78" y="474"/>
                    </a:lnTo>
                    <a:lnTo>
                      <a:pt x="78" y="540"/>
                    </a:lnTo>
                    <a:lnTo>
                      <a:pt x="78" y="510"/>
                    </a:lnTo>
                    <a:lnTo>
                      <a:pt x="84" y="534"/>
                    </a:lnTo>
                    <a:lnTo>
                      <a:pt x="84" y="468"/>
                    </a:lnTo>
                    <a:lnTo>
                      <a:pt x="84" y="498"/>
                    </a:lnTo>
                    <a:lnTo>
                      <a:pt x="90" y="510"/>
                    </a:lnTo>
                    <a:lnTo>
                      <a:pt x="90" y="366"/>
                    </a:lnTo>
                    <a:lnTo>
                      <a:pt x="96" y="156"/>
                    </a:lnTo>
                    <a:lnTo>
                      <a:pt x="96" y="0"/>
                    </a:lnTo>
                    <a:lnTo>
                      <a:pt x="96" y="498"/>
                    </a:lnTo>
                    <a:lnTo>
                      <a:pt x="102" y="450"/>
                    </a:lnTo>
                    <a:lnTo>
                      <a:pt x="102" y="522"/>
                    </a:lnTo>
                    <a:lnTo>
                      <a:pt x="102" y="510"/>
                    </a:lnTo>
                    <a:lnTo>
                      <a:pt x="108" y="498"/>
                    </a:lnTo>
                    <a:lnTo>
                      <a:pt x="108" y="540"/>
                    </a:lnTo>
                    <a:lnTo>
                      <a:pt x="108" y="492"/>
                    </a:lnTo>
                    <a:lnTo>
                      <a:pt x="108" y="516"/>
                    </a:lnTo>
                    <a:lnTo>
                      <a:pt x="114" y="492"/>
                    </a:lnTo>
                    <a:lnTo>
                      <a:pt x="114" y="528"/>
                    </a:lnTo>
                    <a:lnTo>
                      <a:pt x="114" y="450"/>
                    </a:lnTo>
                    <a:lnTo>
                      <a:pt x="114" y="468"/>
                    </a:lnTo>
                    <a:lnTo>
                      <a:pt x="120" y="462"/>
                    </a:lnTo>
                    <a:lnTo>
                      <a:pt x="120" y="468"/>
                    </a:lnTo>
                    <a:lnTo>
                      <a:pt x="120" y="384"/>
                    </a:lnTo>
                    <a:lnTo>
                      <a:pt x="126" y="462"/>
                    </a:lnTo>
                    <a:lnTo>
                      <a:pt x="126" y="372"/>
                    </a:lnTo>
                    <a:lnTo>
                      <a:pt x="126" y="384"/>
                    </a:lnTo>
                    <a:lnTo>
                      <a:pt x="132" y="402"/>
                    </a:lnTo>
                    <a:lnTo>
                      <a:pt x="132" y="438"/>
                    </a:lnTo>
                    <a:lnTo>
                      <a:pt x="132" y="294"/>
                    </a:lnTo>
                    <a:lnTo>
                      <a:pt x="132" y="408"/>
                    </a:lnTo>
                    <a:lnTo>
                      <a:pt x="138" y="450"/>
                    </a:lnTo>
                    <a:lnTo>
                      <a:pt x="138" y="348"/>
                    </a:lnTo>
                    <a:lnTo>
                      <a:pt x="144" y="360"/>
                    </a:lnTo>
                    <a:lnTo>
                      <a:pt x="144" y="474"/>
                    </a:lnTo>
                    <a:lnTo>
                      <a:pt x="144" y="288"/>
                    </a:lnTo>
                    <a:lnTo>
                      <a:pt x="144" y="438"/>
                    </a:lnTo>
                    <a:lnTo>
                      <a:pt x="150" y="438"/>
                    </a:lnTo>
                    <a:lnTo>
                      <a:pt x="150" y="480"/>
                    </a:lnTo>
                    <a:lnTo>
                      <a:pt x="156" y="450"/>
                    </a:lnTo>
                    <a:lnTo>
                      <a:pt x="156" y="498"/>
                    </a:lnTo>
                    <a:lnTo>
                      <a:pt x="156" y="456"/>
                    </a:lnTo>
                    <a:lnTo>
                      <a:pt x="162" y="462"/>
                    </a:lnTo>
                    <a:lnTo>
                      <a:pt x="162" y="510"/>
                    </a:lnTo>
                    <a:lnTo>
                      <a:pt x="162" y="474"/>
                    </a:lnTo>
                    <a:lnTo>
                      <a:pt x="168" y="534"/>
                    </a:lnTo>
                    <a:lnTo>
                      <a:pt x="168" y="444"/>
                    </a:lnTo>
                    <a:lnTo>
                      <a:pt x="174" y="456"/>
                    </a:lnTo>
                    <a:lnTo>
                      <a:pt x="174" y="492"/>
                    </a:lnTo>
                    <a:lnTo>
                      <a:pt x="174" y="396"/>
                    </a:lnTo>
                    <a:lnTo>
                      <a:pt x="180" y="360"/>
                    </a:lnTo>
                    <a:lnTo>
                      <a:pt x="180" y="162"/>
                    </a:lnTo>
                    <a:lnTo>
                      <a:pt x="180" y="450"/>
                    </a:lnTo>
                    <a:lnTo>
                      <a:pt x="186" y="450"/>
                    </a:lnTo>
                    <a:lnTo>
                      <a:pt x="186" y="468"/>
                    </a:lnTo>
                    <a:lnTo>
                      <a:pt x="186" y="414"/>
                    </a:lnTo>
                    <a:lnTo>
                      <a:pt x="186" y="420"/>
                    </a:lnTo>
                    <a:lnTo>
                      <a:pt x="192" y="462"/>
                    </a:lnTo>
                    <a:lnTo>
                      <a:pt x="192" y="504"/>
                    </a:lnTo>
                    <a:lnTo>
                      <a:pt x="192" y="462"/>
                    </a:lnTo>
                    <a:lnTo>
                      <a:pt x="192" y="492"/>
                    </a:lnTo>
                    <a:lnTo>
                      <a:pt x="198" y="486"/>
                    </a:lnTo>
                    <a:lnTo>
                      <a:pt x="198" y="534"/>
                    </a:lnTo>
                    <a:lnTo>
                      <a:pt x="198" y="462"/>
                    </a:lnTo>
                    <a:lnTo>
                      <a:pt x="204" y="414"/>
                    </a:lnTo>
                    <a:lnTo>
                      <a:pt x="204" y="528"/>
                    </a:lnTo>
                    <a:lnTo>
                      <a:pt x="204" y="234"/>
                    </a:lnTo>
                    <a:lnTo>
                      <a:pt x="204" y="510"/>
                    </a:lnTo>
                    <a:lnTo>
                      <a:pt x="210" y="504"/>
                    </a:lnTo>
                    <a:lnTo>
                      <a:pt x="210" y="492"/>
                    </a:lnTo>
                    <a:lnTo>
                      <a:pt x="210" y="522"/>
                    </a:lnTo>
                    <a:lnTo>
                      <a:pt x="216" y="480"/>
                    </a:lnTo>
                    <a:lnTo>
                      <a:pt x="216" y="510"/>
                    </a:lnTo>
                    <a:lnTo>
                      <a:pt x="216" y="456"/>
                    </a:lnTo>
                    <a:lnTo>
                      <a:pt x="216" y="504"/>
                    </a:lnTo>
                    <a:lnTo>
                      <a:pt x="222" y="510"/>
                    </a:lnTo>
                    <a:lnTo>
                      <a:pt x="222" y="540"/>
                    </a:lnTo>
                    <a:lnTo>
                      <a:pt x="222" y="480"/>
                    </a:lnTo>
                    <a:lnTo>
                      <a:pt x="222" y="510"/>
                    </a:lnTo>
                    <a:lnTo>
                      <a:pt x="228" y="480"/>
                    </a:lnTo>
                    <a:lnTo>
                      <a:pt x="228" y="522"/>
                    </a:lnTo>
                    <a:lnTo>
                      <a:pt x="228" y="450"/>
                    </a:lnTo>
                    <a:lnTo>
                      <a:pt x="228" y="492"/>
                    </a:lnTo>
                    <a:lnTo>
                      <a:pt x="234" y="480"/>
                    </a:lnTo>
                    <a:lnTo>
                      <a:pt x="234" y="540"/>
                    </a:lnTo>
                    <a:lnTo>
                      <a:pt x="234" y="504"/>
                    </a:lnTo>
                  </a:path>
                </a:pathLst>
              </a:custGeom>
              <a:noFill/>
              <a:ln w="28575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  <p:sp>
            <p:nvSpPr>
              <p:cNvPr id="70" name="Freeform 17"/>
              <p:cNvSpPr>
                <a:spLocks/>
              </p:cNvSpPr>
              <p:nvPr/>
            </p:nvSpPr>
            <p:spPr bwMode="auto">
              <a:xfrm>
                <a:off x="2681" y="1319"/>
                <a:ext cx="412" cy="705"/>
              </a:xfrm>
              <a:custGeom>
                <a:avLst/>
                <a:gdLst>
                  <a:gd name="T0" fmla="*/ 6 w 204"/>
                  <a:gd name="T1" fmla="*/ 312 h 372"/>
                  <a:gd name="T2" fmla="*/ 12 w 204"/>
                  <a:gd name="T3" fmla="*/ 366 h 372"/>
                  <a:gd name="T4" fmla="*/ 18 w 204"/>
                  <a:gd name="T5" fmla="*/ 288 h 372"/>
                  <a:gd name="T6" fmla="*/ 18 w 204"/>
                  <a:gd name="T7" fmla="*/ 288 h 372"/>
                  <a:gd name="T8" fmla="*/ 24 w 204"/>
                  <a:gd name="T9" fmla="*/ 294 h 372"/>
                  <a:gd name="T10" fmla="*/ 30 w 204"/>
                  <a:gd name="T11" fmla="*/ 294 h 372"/>
                  <a:gd name="T12" fmla="*/ 36 w 204"/>
                  <a:gd name="T13" fmla="*/ 282 h 372"/>
                  <a:gd name="T14" fmla="*/ 42 w 204"/>
                  <a:gd name="T15" fmla="*/ 300 h 372"/>
                  <a:gd name="T16" fmla="*/ 48 w 204"/>
                  <a:gd name="T17" fmla="*/ 294 h 372"/>
                  <a:gd name="T18" fmla="*/ 54 w 204"/>
                  <a:gd name="T19" fmla="*/ 198 h 372"/>
                  <a:gd name="T20" fmla="*/ 54 w 204"/>
                  <a:gd name="T21" fmla="*/ 264 h 372"/>
                  <a:gd name="T22" fmla="*/ 60 w 204"/>
                  <a:gd name="T23" fmla="*/ 186 h 372"/>
                  <a:gd name="T24" fmla="*/ 66 w 204"/>
                  <a:gd name="T25" fmla="*/ 318 h 372"/>
                  <a:gd name="T26" fmla="*/ 72 w 204"/>
                  <a:gd name="T27" fmla="*/ 276 h 372"/>
                  <a:gd name="T28" fmla="*/ 72 w 204"/>
                  <a:gd name="T29" fmla="*/ 312 h 372"/>
                  <a:gd name="T30" fmla="*/ 78 w 204"/>
                  <a:gd name="T31" fmla="*/ 228 h 372"/>
                  <a:gd name="T32" fmla="*/ 84 w 204"/>
                  <a:gd name="T33" fmla="*/ 324 h 372"/>
                  <a:gd name="T34" fmla="*/ 90 w 204"/>
                  <a:gd name="T35" fmla="*/ 276 h 372"/>
                  <a:gd name="T36" fmla="*/ 96 w 204"/>
                  <a:gd name="T37" fmla="*/ 264 h 372"/>
                  <a:gd name="T38" fmla="*/ 102 w 204"/>
                  <a:gd name="T39" fmla="*/ 240 h 372"/>
                  <a:gd name="T40" fmla="*/ 102 w 204"/>
                  <a:gd name="T41" fmla="*/ 240 h 372"/>
                  <a:gd name="T42" fmla="*/ 108 w 204"/>
                  <a:gd name="T43" fmla="*/ 306 h 372"/>
                  <a:gd name="T44" fmla="*/ 114 w 204"/>
                  <a:gd name="T45" fmla="*/ 270 h 372"/>
                  <a:gd name="T46" fmla="*/ 120 w 204"/>
                  <a:gd name="T47" fmla="*/ 342 h 372"/>
                  <a:gd name="T48" fmla="*/ 126 w 204"/>
                  <a:gd name="T49" fmla="*/ 282 h 372"/>
                  <a:gd name="T50" fmla="*/ 132 w 204"/>
                  <a:gd name="T51" fmla="*/ 306 h 372"/>
                  <a:gd name="T52" fmla="*/ 132 w 204"/>
                  <a:gd name="T53" fmla="*/ 354 h 372"/>
                  <a:gd name="T54" fmla="*/ 138 w 204"/>
                  <a:gd name="T55" fmla="*/ 300 h 372"/>
                  <a:gd name="T56" fmla="*/ 144 w 204"/>
                  <a:gd name="T57" fmla="*/ 294 h 372"/>
                  <a:gd name="T58" fmla="*/ 150 w 204"/>
                  <a:gd name="T59" fmla="*/ 336 h 372"/>
                  <a:gd name="T60" fmla="*/ 156 w 204"/>
                  <a:gd name="T61" fmla="*/ 270 h 372"/>
                  <a:gd name="T62" fmla="*/ 156 w 204"/>
                  <a:gd name="T63" fmla="*/ 294 h 372"/>
                  <a:gd name="T64" fmla="*/ 162 w 204"/>
                  <a:gd name="T65" fmla="*/ 264 h 372"/>
                  <a:gd name="T66" fmla="*/ 168 w 204"/>
                  <a:gd name="T67" fmla="*/ 342 h 372"/>
                  <a:gd name="T68" fmla="*/ 174 w 204"/>
                  <a:gd name="T69" fmla="*/ 336 h 372"/>
                  <a:gd name="T70" fmla="*/ 174 w 204"/>
                  <a:gd name="T71" fmla="*/ 306 h 372"/>
                  <a:gd name="T72" fmla="*/ 180 w 204"/>
                  <a:gd name="T73" fmla="*/ 66 h 372"/>
                  <a:gd name="T74" fmla="*/ 186 w 204"/>
                  <a:gd name="T75" fmla="*/ 348 h 372"/>
                  <a:gd name="T76" fmla="*/ 192 w 204"/>
                  <a:gd name="T77" fmla="*/ 318 h 372"/>
                  <a:gd name="T78" fmla="*/ 192 w 204"/>
                  <a:gd name="T79" fmla="*/ 330 h 372"/>
                  <a:gd name="T80" fmla="*/ 198 w 204"/>
                  <a:gd name="T81" fmla="*/ 288 h 372"/>
                  <a:gd name="T82" fmla="*/ 204 w 204"/>
                  <a:gd name="T83" fmla="*/ 34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4" h="372">
                    <a:moveTo>
                      <a:pt x="0" y="294"/>
                    </a:moveTo>
                    <a:lnTo>
                      <a:pt x="6" y="342"/>
                    </a:lnTo>
                    <a:lnTo>
                      <a:pt x="6" y="312"/>
                    </a:lnTo>
                    <a:lnTo>
                      <a:pt x="6" y="360"/>
                    </a:lnTo>
                    <a:lnTo>
                      <a:pt x="12" y="330"/>
                    </a:lnTo>
                    <a:lnTo>
                      <a:pt x="12" y="366"/>
                    </a:lnTo>
                    <a:lnTo>
                      <a:pt x="12" y="300"/>
                    </a:lnTo>
                    <a:lnTo>
                      <a:pt x="12" y="312"/>
                    </a:lnTo>
                    <a:lnTo>
                      <a:pt x="18" y="288"/>
                    </a:lnTo>
                    <a:lnTo>
                      <a:pt x="18" y="342"/>
                    </a:lnTo>
                    <a:lnTo>
                      <a:pt x="18" y="270"/>
                    </a:lnTo>
                    <a:lnTo>
                      <a:pt x="18" y="288"/>
                    </a:lnTo>
                    <a:lnTo>
                      <a:pt x="24" y="264"/>
                    </a:lnTo>
                    <a:lnTo>
                      <a:pt x="24" y="330"/>
                    </a:lnTo>
                    <a:lnTo>
                      <a:pt x="24" y="294"/>
                    </a:lnTo>
                    <a:lnTo>
                      <a:pt x="30" y="282"/>
                    </a:lnTo>
                    <a:lnTo>
                      <a:pt x="30" y="306"/>
                    </a:lnTo>
                    <a:lnTo>
                      <a:pt x="30" y="294"/>
                    </a:lnTo>
                    <a:lnTo>
                      <a:pt x="36" y="318"/>
                    </a:lnTo>
                    <a:lnTo>
                      <a:pt x="36" y="336"/>
                    </a:lnTo>
                    <a:lnTo>
                      <a:pt x="36" y="282"/>
                    </a:lnTo>
                    <a:lnTo>
                      <a:pt x="36" y="294"/>
                    </a:lnTo>
                    <a:lnTo>
                      <a:pt x="42" y="264"/>
                    </a:lnTo>
                    <a:lnTo>
                      <a:pt x="42" y="300"/>
                    </a:lnTo>
                    <a:lnTo>
                      <a:pt x="42" y="192"/>
                    </a:lnTo>
                    <a:lnTo>
                      <a:pt x="48" y="210"/>
                    </a:lnTo>
                    <a:lnTo>
                      <a:pt x="48" y="294"/>
                    </a:lnTo>
                    <a:lnTo>
                      <a:pt x="48" y="162"/>
                    </a:lnTo>
                    <a:lnTo>
                      <a:pt x="48" y="234"/>
                    </a:lnTo>
                    <a:lnTo>
                      <a:pt x="54" y="198"/>
                    </a:lnTo>
                    <a:lnTo>
                      <a:pt x="54" y="318"/>
                    </a:lnTo>
                    <a:lnTo>
                      <a:pt x="54" y="114"/>
                    </a:lnTo>
                    <a:lnTo>
                      <a:pt x="54" y="264"/>
                    </a:lnTo>
                    <a:lnTo>
                      <a:pt x="60" y="246"/>
                    </a:lnTo>
                    <a:lnTo>
                      <a:pt x="60" y="270"/>
                    </a:lnTo>
                    <a:lnTo>
                      <a:pt x="60" y="186"/>
                    </a:lnTo>
                    <a:lnTo>
                      <a:pt x="60" y="246"/>
                    </a:lnTo>
                    <a:lnTo>
                      <a:pt x="66" y="270"/>
                    </a:lnTo>
                    <a:lnTo>
                      <a:pt x="66" y="318"/>
                    </a:lnTo>
                    <a:lnTo>
                      <a:pt x="66" y="264"/>
                    </a:lnTo>
                    <a:lnTo>
                      <a:pt x="66" y="288"/>
                    </a:lnTo>
                    <a:lnTo>
                      <a:pt x="72" y="276"/>
                    </a:lnTo>
                    <a:lnTo>
                      <a:pt x="72" y="324"/>
                    </a:lnTo>
                    <a:lnTo>
                      <a:pt x="72" y="276"/>
                    </a:lnTo>
                    <a:lnTo>
                      <a:pt x="72" y="312"/>
                    </a:lnTo>
                    <a:lnTo>
                      <a:pt x="78" y="288"/>
                    </a:lnTo>
                    <a:lnTo>
                      <a:pt x="78" y="306"/>
                    </a:lnTo>
                    <a:lnTo>
                      <a:pt x="78" y="228"/>
                    </a:lnTo>
                    <a:lnTo>
                      <a:pt x="78" y="288"/>
                    </a:lnTo>
                    <a:lnTo>
                      <a:pt x="84" y="300"/>
                    </a:lnTo>
                    <a:lnTo>
                      <a:pt x="84" y="324"/>
                    </a:lnTo>
                    <a:lnTo>
                      <a:pt x="84" y="264"/>
                    </a:lnTo>
                    <a:lnTo>
                      <a:pt x="84" y="300"/>
                    </a:lnTo>
                    <a:lnTo>
                      <a:pt x="90" y="276"/>
                    </a:lnTo>
                    <a:lnTo>
                      <a:pt x="90" y="294"/>
                    </a:lnTo>
                    <a:lnTo>
                      <a:pt x="90" y="240"/>
                    </a:lnTo>
                    <a:lnTo>
                      <a:pt x="96" y="264"/>
                    </a:lnTo>
                    <a:lnTo>
                      <a:pt x="96" y="186"/>
                    </a:lnTo>
                    <a:lnTo>
                      <a:pt x="96" y="252"/>
                    </a:lnTo>
                    <a:lnTo>
                      <a:pt x="102" y="240"/>
                    </a:lnTo>
                    <a:lnTo>
                      <a:pt x="102" y="300"/>
                    </a:lnTo>
                    <a:lnTo>
                      <a:pt x="102" y="210"/>
                    </a:lnTo>
                    <a:lnTo>
                      <a:pt x="102" y="240"/>
                    </a:lnTo>
                    <a:lnTo>
                      <a:pt x="108" y="264"/>
                    </a:lnTo>
                    <a:lnTo>
                      <a:pt x="108" y="246"/>
                    </a:lnTo>
                    <a:lnTo>
                      <a:pt x="108" y="306"/>
                    </a:lnTo>
                    <a:lnTo>
                      <a:pt x="114" y="300"/>
                    </a:lnTo>
                    <a:lnTo>
                      <a:pt x="114" y="324"/>
                    </a:lnTo>
                    <a:lnTo>
                      <a:pt x="114" y="270"/>
                    </a:lnTo>
                    <a:lnTo>
                      <a:pt x="114" y="300"/>
                    </a:lnTo>
                    <a:lnTo>
                      <a:pt x="120" y="312"/>
                    </a:lnTo>
                    <a:lnTo>
                      <a:pt x="120" y="342"/>
                    </a:lnTo>
                    <a:lnTo>
                      <a:pt x="120" y="0"/>
                    </a:lnTo>
                    <a:lnTo>
                      <a:pt x="120" y="300"/>
                    </a:lnTo>
                    <a:lnTo>
                      <a:pt x="126" y="282"/>
                    </a:lnTo>
                    <a:lnTo>
                      <a:pt x="126" y="276"/>
                    </a:lnTo>
                    <a:lnTo>
                      <a:pt x="126" y="336"/>
                    </a:lnTo>
                    <a:lnTo>
                      <a:pt x="132" y="306"/>
                    </a:lnTo>
                    <a:lnTo>
                      <a:pt x="132" y="360"/>
                    </a:lnTo>
                    <a:lnTo>
                      <a:pt x="132" y="288"/>
                    </a:lnTo>
                    <a:lnTo>
                      <a:pt x="132" y="354"/>
                    </a:lnTo>
                    <a:lnTo>
                      <a:pt x="138" y="318"/>
                    </a:lnTo>
                    <a:lnTo>
                      <a:pt x="138" y="372"/>
                    </a:lnTo>
                    <a:lnTo>
                      <a:pt x="138" y="300"/>
                    </a:lnTo>
                    <a:lnTo>
                      <a:pt x="144" y="306"/>
                    </a:lnTo>
                    <a:lnTo>
                      <a:pt x="144" y="342"/>
                    </a:lnTo>
                    <a:lnTo>
                      <a:pt x="144" y="294"/>
                    </a:lnTo>
                    <a:lnTo>
                      <a:pt x="144" y="306"/>
                    </a:lnTo>
                    <a:lnTo>
                      <a:pt x="150" y="294"/>
                    </a:lnTo>
                    <a:lnTo>
                      <a:pt x="150" y="336"/>
                    </a:lnTo>
                    <a:lnTo>
                      <a:pt x="150" y="150"/>
                    </a:lnTo>
                    <a:lnTo>
                      <a:pt x="150" y="276"/>
                    </a:lnTo>
                    <a:lnTo>
                      <a:pt x="156" y="270"/>
                    </a:lnTo>
                    <a:lnTo>
                      <a:pt x="156" y="324"/>
                    </a:lnTo>
                    <a:lnTo>
                      <a:pt x="156" y="234"/>
                    </a:lnTo>
                    <a:lnTo>
                      <a:pt x="156" y="294"/>
                    </a:lnTo>
                    <a:lnTo>
                      <a:pt x="162" y="276"/>
                    </a:lnTo>
                    <a:lnTo>
                      <a:pt x="162" y="348"/>
                    </a:lnTo>
                    <a:lnTo>
                      <a:pt x="162" y="264"/>
                    </a:lnTo>
                    <a:lnTo>
                      <a:pt x="162" y="276"/>
                    </a:lnTo>
                    <a:lnTo>
                      <a:pt x="168" y="312"/>
                    </a:lnTo>
                    <a:lnTo>
                      <a:pt x="168" y="342"/>
                    </a:lnTo>
                    <a:lnTo>
                      <a:pt x="168" y="174"/>
                    </a:lnTo>
                    <a:lnTo>
                      <a:pt x="168" y="300"/>
                    </a:lnTo>
                    <a:lnTo>
                      <a:pt x="174" y="336"/>
                    </a:lnTo>
                    <a:lnTo>
                      <a:pt x="174" y="342"/>
                    </a:lnTo>
                    <a:lnTo>
                      <a:pt x="174" y="270"/>
                    </a:lnTo>
                    <a:lnTo>
                      <a:pt x="174" y="306"/>
                    </a:lnTo>
                    <a:lnTo>
                      <a:pt x="180" y="288"/>
                    </a:lnTo>
                    <a:lnTo>
                      <a:pt x="180" y="336"/>
                    </a:lnTo>
                    <a:lnTo>
                      <a:pt x="180" y="66"/>
                    </a:lnTo>
                    <a:lnTo>
                      <a:pt x="180" y="312"/>
                    </a:lnTo>
                    <a:lnTo>
                      <a:pt x="186" y="318"/>
                    </a:lnTo>
                    <a:lnTo>
                      <a:pt x="186" y="348"/>
                    </a:lnTo>
                    <a:lnTo>
                      <a:pt x="186" y="294"/>
                    </a:lnTo>
                    <a:lnTo>
                      <a:pt x="186" y="330"/>
                    </a:lnTo>
                    <a:lnTo>
                      <a:pt x="192" y="318"/>
                    </a:lnTo>
                    <a:lnTo>
                      <a:pt x="192" y="372"/>
                    </a:lnTo>
                    <a:lnTo>
                      <a:pt x="192" y="288"/>
                    </a:lnTo>
                    <a:lnTo>
                      <a:pt x="192" y="330"/>
                    </a:lnTo>
                    <a:lnTo>
                      <a:pt x="198" y="336"/>
                    </a:lnTo>
                    <a:lnTo>
                      <a:pt x="198" y="342"/>
                    </a:lnTo>
                    <a:lnTo>
                      <a:pt x="198" y="288"/>
                    </a:lnTo>
                    <a:lnTo>
                      <a:pt x="198" y="324"/>
                    </a:lnTo>
                    <a:lnTo>
                      <a:pt x="204" y="318"/>
                    </a:lnTo>
                    <a:lnTo>
                      <a:pt x="204" y="342"/>
                    </a:lnTo>
                    <a:lnTo>
                      <a:pt x="204" y="252"/>
                    </a:lnTo>
                    <a:lnTo>
                      <a:pt x="204" y="300"/>
                    </a:lnTo>
                  </a:path>
                </a:pathLst>
              </a:custGeom>
              <a:noFill/>
              <a:ln w="28575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  <p:sp>
            <p:nvSpPr>
              <p:cNvPr id="71" name="Freeform 16"/>
              <p:cNvSpPr>
                <a:spLocks/>
              </p:cNvSpPr>
              <p:nvPr/>
            </p:nvSpPr>
            <p:spPr bwMode="auto">
              <a:xfrm>
                <a:off x="3093" y="1558"/>
                <a:ext cx="426" cy="671"/>
              </a:xfrm>
              <a:custGeom>
                <a:avLst/>
                <a:gdLst>
                  <a:gd name="T0" fmla="*/ 6 w 210"/>
                  <a:gd name="T1" fmla="*/ 228 h 354"/>
                  <a:gd name="T2" fmla="*/ 12 w 210"/>
                  <a:gd name="T3" fmla="*/ 240 h 354"/>
                  <a:gd name="T4" fmla="*/ 18 w 210"/>
                  <a:gd name="T5" fmla="*/ 132 h 354"/>
                  <a:gd name="T6" fmla="*/ 24 w 210"/>
                  <a:gd name="T7" fmla="*/ 240 h 354"/>
                  <a:gd name="T8" fmla="*/ 30 w 210"/>
                  <a:gd name="T9" fmla="*/ 234 h 354"/>
                  <a:gd name="T10" fmla="*/ 30 w 210"/>
                  <a:gd name="T11" fmla="*/ 216 h 354"/>
                  <a:gd name="T12" fmla="*/ 36 w 210"/>
                  <a:gd name="T13" fmla="*/ 186 h 354"/>
                  <a:gd name="T14" fmla="*/ 42 w 210"/>
                  <a:gd name="T15" fmla="*/ 246 h 354"/>
                  <a:gd name="T16" fmla="*/ 48 w 210"/>
                  <a:gd name="T17" fmla="*/ 234 h 354"/>
                  <a:gd name="T18" fmla="*/ 54 w 210"/>
                  <a:gd name="T19" fmla="*/ 174 h 354"/>
                  <a:gd name="T20" fmla="*/ 60 w 210"/>
                  <a:gd name="T21" fmla="*/ 216 h 354"/>
                  <a:gd name="T22" fmla="*/ 60 w 210"/>
                  <a:gd name="T23" fmla="*/ 234 h 354"/>
                  <a:gd name="T24" fmla="*/ 66 w 210"/>
                  <a:gd name="T25" fmla="*/ 186 h 354"/>
                  <a:gd name="T26" fmla="*/ 72 w 210"/>
                  <a:gd name="T27" fmla="*/ 270 h 354"/>
                  <a:gd name="T28" fmla="*/ 78 w 210"/>
                  <a:gd name="T29" fmla="*/ 210 h 354"/>
                  <a:gd name="T30" fmla="*/ 78 w 210"/>
                  <a:gd name="T31" fmla="*/ 234 h 354"/>
                  <a:gd name="T32" fmla="*/ 84 w 210"/>
                  <a:gd name="T33" fmla="*/ 198 h 354"/>
                  <a:gd name="T34" fmla="*/ 90 w 210"/>
                  <a:gd name="T35" fmla="*/ 258 h 354"/>
                  <a:gd name="T36" fmla="*/ 96 w 210"/>
                  <a:gd name="T37" fmla="*/ 216 h 354"/>
                  <a:gd name="T38" fmla="*/ 102 w 210"/>
                  <a:gd name="T39" fmla="*/ 186 h 354"/>
                  <a:gd name="T40" fmla="*/ 108 w 210"/>
                  <a:gd name="T41" fmla="*/ 282 h 354"/>
                  <a:gd name="T42" fmla="*/ 114 w 210"/>
                  <a:gd name="T43" fmla="*/ 258 h 354"/>
                  <a:gd name="T44" fmla="*/ 120 w 210"/>
                  <a:gd name="T45" fmla="*/ 168 h 354"/>
                  <a:gd name="T46" fmla="*/ 120 w 210"/>
                  <a:gd name="T47" fmla="*/ 282 h 354"/>
                  <a:gd name="T48" fmla="*/ 126 w 210"/>
                  <a:gd name="T49" fmla="*/ 222 h 354"/>
                  <a:gd name="T50" fmla="*/ 132 w 210"/>
                  <a:gd name="T51" fmla="*/ 288 h 354"/>
                  <a:gd name="T52" fmla="*/ 138 w 210"/>
                  <a:gd name="T53" fmla="*/ 252 h 354"/>
                  <a:gd name="T54" fmla="*/ 138 w 210"/>
                  <a:gd name="T55" fmla="*/ 276 h 354"/>
                  <a:gd name="T56" fmla="*/ 144 w 210"/>
                  <a:gd name="T57" fmla="*/ 156 h 354"/>
                  <a:gd name="T58" fmla="*/ 150 w 210"/>
                  <a:gd name="T59" fmla="*/ 270 h 354"/>
                  <a:gd name="T60" fmla="*/ 156 w 210"/>
                  <a:gd name="T61" fmla="*/ 204 h 354"/>
                  <a:gd name="T62" fmla="*/ 162 w 210"/>
                  <a:gd name="T63" fmla="*/ 264 h 354"/>
                  <a:gd name="T64" fmla="*/ 162 w 210"/>
                  <a:gd name="T65" fmla="*/ 288 h 354"/>
                  <a:gd name="T66" fmla="*/ 168 w 210"/>
                  <a:gd name="T67" fmla="*/ 240 h 354"/>
                  <a:gd name="T68" fmla="*/ 174 w 210"/>
                  <a:gd name="T69" fmla="*/ 306 h 354"/>
                  <a:gd name="T70" fmla="*/ 180 w 210"/>
                  <a:gd name="T71" fmla="*/ 324 h 354"/>
                  <a:gd name="T72" fmla="*/ 186 w 210"/>
                  <a:gd name="T73" fmla="*/ 246 h 354"/>
                  <a:gd name="T74" fmla="*/ 192 w 210"/>
                  <a:gd name="T75" fmla="*/ 348 h 354"/>
                  <a:gd name="T76" fmla="*/ 198 w 210"/>
                  <a:gd name="T77" fmla="*/ 300 h 354"/>
                  <a:gd name="T78" fmla="*/ 198 w 210"/>
                  <a:gd name="T79" fmla="*/ 306 h 354"/>
                  <a:gd name="T80" fmla="*/ 204 w 210"/>
                  <a:gd name="T81" fmla="*/ 264 h 354"/>
                  <a:gd name="T82" fmla="*/ 210 w 210"/>
                  <a:gd name="T83" fmla="*/ 34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0" h="354">
                    <a:moveTo>
                      <a:pt x="0" y="174"/>
                    </a:moveTo>
                    <a:lnTo>
                      <a:pt x="6" y="186"/>
                    </a:lnTo>
                    <a:lnTo>
                      <a:pt x="6" y="228"/>
                    </a:lnTo>
                    <a:lnTo>
                      <a:pt x="6" y="162"/>
                    </a:lnTo>
                    <a:lnTo>
                      <a:pt x="12" y="156"/>
                    </a:lnTo>
                    <a:lnTo>
                      <a:pt x="12" y="240"/>
                    </a:lnTo>
                    <a:lnTo>
                      <a:pt x="12" y="222"/>
                    </a:lnTo>
                    <a:lnTo>
                      <a:pt x="18" y="228"/>
                    </a:lnTo>
                    <a:lnTo>
                      <a:pt x="18" y="132"/>
                    </a:lnTo>
                    <a:lnTo>
                      <a:pt x="18" y="228"/>
                    </a:lnTo>
                    <a:lnTo>
                      <a:pt x="24" y="216"/>
                    </a:lnTo>
                    <a:lnTo>
                      <a:pt x="24" y="240"/>
                    </a:lnTo>
                    <a:lnTo>
                      <a:pt x="24" y="0"/>
                    </a:lnTo>
                    <a:lnTo>
                      <a:pt x="24" y="228"/>
                    </a:lnTo>
                    <a:lnTo>
                      <a:pt x="30" y="234"/>
                    </a:lnTo>
                    <a:lnTo>
                      <a:pt x="30" y="252"/>
                    </a:lnTo>
                    <a:lnTo>
                      <a:pt x="30" y="192"/>
                    </a:lnTo>
                    <a:lnTo>
                      <a:pt x="30" y="216"/>
                    </a:lnTo>
                    <a:lnTo>
                      <a:pt x="36" y="210"/>
                    </a:lnTo>
                    <a:lnTo>
                      <a:pt x="36" y="228"/>
                    </a:lnTo>
                    <a:lnTo>
                      <a:pt x="36" y="186"/>
                    </a:lnTo>
                    <a:lnTo>
                      <a:pt x="36" y="216"/>
                    </a:lnTo>
                    <a:lnTo>
                      <a:pt x="42" y="186"/>
                    </a:lnTo>
                    <a:lnTo>
                      <a:pt x="42" y="246"/>
                    </a:lnTo>
                    <a:lnTo>
                      <a:pt x="42" y="168"/>
                    </a:lnTo>
                    <a:lnTo>
                      <a:pt x="42" y="222"/>
                    </a:lnTo>
                    <a:lnTo>
                      <a:pt x="48" y="234"/>
                    </a:lnTo>
                    <a:lnTo>
                      <a:pt x="48" y="42"/>
                    </a:lnTo>
                    <a:lnTo>
                      <a:pt x="48" y="168"/>
                    </a:lnTo>
                    <a:lnTo>
                      <a:pt x="54" y="174"/>
                    </a:lnTo>
                    <a:lnTo>
                      <a:pt x="54" y="252"/>
                    </a:lnTo>
                    <a:lnTo>
                      <a:pt x="54" y="228"/>
                    </a:lnTo>
                    <a:lnTo>
                      <a:pt x="60" y="216"/>
                    </a:lnTo>
                    <a:lnTo>
                      <a:pt x="60" y="276"/>
                    </a:lnTo>
                    <a:lnTo>
                      <a:pt x="60" y="186"/>
                    </a:lnTo>
                    <a:lnTo>
                      <a:pt x="60" y="234"/>
                    </a:lnTo>
                    <a:lnTo>
                      <a:pt x="66" y="222"/>
                    </a:lnTo>
                    <a:lnTo>
                      <a:pt x="66" y="252"/>
                    </a:lnTo>
                    <a:lnTo>
                      <a:pt x="66" y="186"/>
                    </a:lnTo>
                    <a:lnTo>
                      <a:pt x="66" y="228"/>
                    </a:lnTo>
                    <a:lnTo>
                      <a:pt x="72" y="204"/>
                    </a:lnTo>
                    <a:lnTo>
                      <a:pt x="72" y="270"/>
                    </a:lnTo>
                    <a:lnTo>
                      <a:pt x="72" y="138"/>
                    </a:lnTo>
                    <a:lnTo>
                      <a:pt x="72" y="240"/>
                    </a:lnTo>
                    <a:lnTo>
                      <a:pt x="78" y="210"/>
                    </a:lnTo>
                    <a:lnTo>
                      <a:pt x="78" y="258"/>
                    </a:lnTo>
                    <a:lnTo>
                      <a:pt x="78" y="204"/>
                    </a:lnTo>
                    <a:lnTo>
                      <a:pt x="78" y="234"/>
                    </a:lnTo>
                    <a:lnTo>
                      <a:pt x="84" y="228"/>
                    </a:lnTo>
                    <a:lnTo>
                      <a:pt x="84" y="252"/>
                    </a:lnTo>
                    <a:lnTo>
                      <a:pt x="84" y="198"/>
                    </a:lnTo>
                    <a:lnTo>
                      <a:pt x="90" y="216"/>
                    </a:lnTo>
                    <a:lnTo>
                      <a:pt x="90" y="270"/>
                    </a:lnTo>
                    <a:lnTo>
                      <a:pt x="90" y="258"/>
                    </a:lnTo>
                    <a:lnTo>
                      <a:pt x="96" y="264"/>
                    </a:lnTo>
                    <a:lnTo>
                      <a:pt x="96" y="288"/>
                    </a:lnTo>
                    <a:lnTo>
                      <a:pt x="96" y="216"/>
                    </a:lnTo>
                    <a:lnTo>
                      <a:pt x="96" y="252"/>
                    </a:lnTo>
                    <a:lnTo>
                      <a:pt x="102" y="276"/>
                    </a:lnTo>
                    <a:lnTo>
                      <a:pt x="102" y="186"/>
                    </a:lnTo>
                    <a:lnTo>
                      <a:pt x="102" y="252"/>
                    </a:lnTo>
                    <a:lnTo>
                      <a:pt x="108" y="240"/>
                    </a:lnTo>
                    <a:lnTo>
                      <a:pt x="108" y="282"/>
                    </a:lnTo>
                    <a:lnTo>
                      <a:pt x="108" y="156"/>
                    </a:lnTo>
                    <a:lnTo>
                      <a:pt x="108" y="282"/>
                    </a:lnTo>
                    <a:lnTo>
                      <a:pt x="114" y="258"/>
                    </a:lnTo>
                    <a:lnTo>
                      <a:pt x="114" y="282"/>
                    </a:lnTo>
                    <a:lnTo>
                      <a:pt x="114" y="186"/>
                    </a:lnTo>
                    <a:lnTo>
                      <a:pt x="120" y="168"/>
                    </a:lnTo>
                    <a:lnTo>
                      <a:pt x="120" y="300"/>
                    </a:lnTo>
                    <a:lnTo>
                      <a:pt x="120" y="84"/>
                    </a:lnTo>
                    <a:lnTo>
                      <a:pt x="120" y="282"/>
                    </a:lnTo>
                    <a:lnTo>
                      <a:pt x="126" y="240"/>
                    </a:lnTo>
                    <a:lnTo>
                      <a:pt x="126" y="288"/>
                    </a:lnTo>
                    <a:lnTo>
                      <a:pt x="126" y="222"/>
                    </a:lnTo>
                    <a:lnTo>
                      <a:pt x="126" y="270"/>
                    </a:lnTo>
                    <a:lnTo>
                      <a:pt x="132" y="252"/>
                    </a:lnTo>
                    <a:lnTo>
                      <a:pt x="132" y="288"/>
                    </a:lnTo>
                    <a:lnTo>
                      <a:pt x="132" y="216"/>
                    </a:lnTo>
                    <a:lnTo>
                      <a:pt x="132" y="282"/>
                    </a:lnTo>
                    <a:lnTo>
                      <a:pt x="138" y="252"/>
                    </a:lnTo>
                    <a:lnTo>
                      <a:pt x="138" y="288"/>
                    </a:lnTo>
                    <a:lnTo>
                      <a:pt x="138" y="234"/>
                    </a:lnTo>
                    <a:lnTo>
                      <a:pt x="138" y="276"/>
                    </a:lnTo>
                    <a:lnTo>
                      <a:pt x="144" y="258"/>
                    </a:lnTo>
                    <a:lnTo>
                      <a:pt x="144" y="294"/>
                    </a:lnTo>
                    <a:lnTo>
                      <a:pt x="144" y="156"/>
                    </a:lnTo>
                    <a:lnTo>
                      <a:pt x="150" y="192"/>
                    </a:lnTo>
                    <a:lnTo>
                      <a:pt x="150" y="270"/>
                    </a:lnTo>
                    <a:lnTo>
                      <a:pt x="150" y="174"/>
                    </a:lnTo>
                    <a:lnTo>
                      <a:pt x="150" y="198"/>
                    </a:lnTo>
                    <a:lnTo>
                      <a:pt x="156" y="204"/>
                    </a:lnTo>
                    <a:lnTo>
                      <a:pt x="156" y="294"/>
                    </a:lnTo>
                    <a:lnTo>
                      <a:pt x="156" y="270"/>
                    </a:lnTo>
                    <a:lnTo>
                      <a:pt x="162" y="264"/>
                    </a:lnTo>
                    <a:lnTo>
                      <a:pt x="162" y="306"/>
                    </a:lnTo>
                    <a:lnTo>
                      <a:pt x="162" y="216"/>
                    </a:lnTo>
                    <a:lnTo>
                      <a:pt x="162" y="288"/>
                    </a:lnTo>
                    <a:lnTo>
                      <a:pt x="168" y="264"/>
                    </a:lnTo>
                    <a:lnTo>
                      <a:pt x="168" y="324"/>
                    </a:lnTo>
                    <a:lnTo>
                      <a:pt x="168" y="240"/>
                    </a:lnTo>
                    <a:lnTo>
                      <a:pt x="168" y="288"/>
                    </a:lnTo>
                    <a:lnTo>
                      <a:pt x="174" y="300"/>
                    </a:lnTo>
                    <a:lnTo>
                      <a:pt x="174" y="306"/>
                    </a:lnTo>
                    <a:lnTo>
                      <a:pt x="174" y="144"/>
                    </a:lnTo>
                    <a:lnTo>
                      <a:pt x="180" y="126"/>
                    </a:lnTo>
                    <a:lnTo>
                      <a:pt x="180" y="324"/>
                    </a:lnTo>
                    <a:lnTo>
                      <a:pt x="186" y="312"/>
                    </a:lnTo>
                    <a:lnTo>
                      <a:pt x="186" y="324"/>
                    </a:lnTo>
                    <a:lnTo>
                      <a:pt x="186" y="246"/>
                    </a:lnTo>
                    <a:lnTo>
                      <a:pt x="186" y="306"/>
                    </a:lnTo>
                    <a:lnTo>
                      <a:pt x="192" y="306"/>
                    </a:lnTo>
                    <a:lnTo>
                      <a:pt x="192" y="348"/>
                    </a:lnTo>
                    <a:lnTo>
                      <a:pt x="192" y="276"/>
                    </a:lnTo>
                    <a:lnTo>
                      <a:pt x="192" y="294"/>
                    </a:lnTo>
                    <a:lnTo>
                      <a:pt x="198" y="300"/>
                    </a:lnTo>
                    <a:lnTo>
                      <a:pt x="198" y="354"/>
                    </a:lnTo>
                    <a:lnTo>
                      <a:pt x="198" y="270"/>
                    </a:lnTo>
                    <a:lnTo>
                      <a:pt x="198" y="306"/>
                    </a:lnTo>
                    <a:lnTo>
                      <a:pt x="204" y="324"/>
                    </a:lnTo>
                    <a:lnTo>
                      <a:pt x="204" y="342"/>
                    </a:lnTo>
                    <a:lnTo>
                      <a:pt x="204" y="264"/>
                    </a:lnTo>
                    <a:lnTo>
                      <a:pt x="204" y="270"/>
                    </a:lnTo>
                    <a:lnTo>
                      <a:pt x="210" y="288"/>
                    </a:lnTo>
                    <a:lnTo>
                      <a:pt x="210" y="348"/>
                    </a:lnTo>
                    <a:lnTo>
                      <a:pt x="210" y="288"/>
                    </a:lnTo>
                    <a:lnTo>
                      <a:pt x="210" y="300"/>
                    </a:lnTo>
                  </a:path>
                </a:pathLst>
              </a:custGeom>
              <a:noFill/>
              <a:ln w="28575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  <p:sp>
            <p:nvSpPr>
              <p:cNvPr id="72" name="Freeform 15"/>
              <p:cNvSpPr>
                <a:spLocks/>
              </p:cNvSpPr>
              <p:nvPr/>
            </p:nvSpPr>
            <p:spPr bwMode="auto">
              <a:xfrm>
                <a:off x="3519" y="2081"/>
                <a:ext cx="400" cy="420"/>
              </a:xfrm>
              <a:custGeom>
                <a:avLst/>
                <a:gdLst>
                  <a:gd name="T0" fmla="*/ 6 w 198"/>
                  <a:gd name="T1" fmla="*/ 72 h 222"/>
                  <a:gd name="T2" fmla="*/ 12 w 198"/>
                  <a:gd name="T3" fmla="*/ 102 h 222"/>
                  <a:gd name="T4" fmla="*/ 18 w 198"/>
                  <a:gd name="T5" fmla="*/ 48 h 222"/>
                  <a:gd name="T6" fmla="*/ 18 w 198"/>
                  <a:gd name="T7" fmla="*/ 66 h 222"/>
                  <a:gd name="T8" fmla="*/ 24 w 198"/>
                  <a:gd name="T9" fmla="*/ 30 h 222"/>
                  <a:gd name="T10" fmla="*/ 30 w 198"/>
                  <a:gd name="T11" fmla="*/ 78 h 222"/>
                  <a:gd name="T12" fmla="*/ 36 w 198"/>
                  <a:gd name="T13" fmla="*/ 84 h 222"/>
                  <a:gd name="T14" fmla="*/ 36 w 198"/>
                  <a:gd name="T15" fmla="*/ 66 h 222"/>
                  <a:gd name="T16" fmla="*/ 42 w 198"/>
                  <a:gd name="T17" fmla="*/ 36 h 222"/>
                  <a:gd name="T18" fmla="*/ 48 w 198"/>
                  <a:gd name="T19" fmla="*/ 114 h 222"/>
                  <a:gd name="T20" fmla="*/ 54 w 198"/>
                  <a:gd name="T21" fmla="*/ 96 h 222"/>
                  <a:gd name="T22" fmla="*/ 54 w 198"/>
                  <a:gd name="T23" fmla="*/ 102 h 222"/>
                  <a:gd name="T24" fmla="*/ 60 w 198"/>
                  <a:gd name="T25" fmla="*/ 48 h 222"/>
                  <a:gd name="T26" fmla="*/ 66 w 198"/>
                  <a:gd name="T27" fmla="*/ 144 h 222"/>
                  <a:gd name="T28" fmla="*/ 72 w 198"/>
                  <a:gd name="T29" fmla="*/ 78 h 222"/>
                  <a:gd name="T30" fmla="*/ 72 w 198"/>
                  <a:gd name="T31" fmla="*/ 84 h 222"/>
                  <a:gd name="T32" fmla="*/ 78 w 198"/>
                  <a:gd name="T33" fmla="*/ 60 h 222"/>
                  <a:gd name="T34" fmla="*/ 84 w 198"/>
                  <a:gd name="T35" fmla="*/ 120 h 222"/>
                  <a:gd name="T36" fmla="*/ 90 w 198"/>
                  <a:gd name="T37" fmla="*/ 90 h 222"/>
                  <a:gd name="T38" fmla="*/ 90 w 198"/>
                  <a:gd name="T39" fmla="*/ 84 h 222"/>
                  <a:gd name="T40" fmla="*/ 96 w 198"/>
                  <a:gd name="T41" fmla="*/ 60 h 222"/>
                  <a:gd name="T42" fmla="*/ 102 w 198"/>
                  <a:gd name="T43" fmla="*/ 54 h 222"/>
                  <a:gd name="T44" fmla="*/ 108 w 198"/>
                  <a:gd name="T45" fmla="*/ 150 h 222"/>
                  <a:gd name="T46" fmla="*/ 114 w 198"/>
                  <a:gd name="T47" fmla="*/ 132 h 222"/>
                  <a:gd name="T48" fmla="*/ 114 w 198"/>
                  <a:gd name="T49" fmla="*/ 120 h 222"/>
                  <a:gd name="T50" fmla="*/ 120 w 198"/>
                  <a:gd name="T51" fmla="*/ 72 h 222"/>
                  <a:gd name="T52" fmla="*/ 126 w 198"/>
                  <a:gd name="T53" fmla="*/ 144 h 222"/>
                  <a:gd name="T54" fmla="*/ 132 w 198"/>
                  <a:gd name="T55" fmla="*/ 78 h 222"/>
                  <a:gd name="T56" fmla="*/ 132 w 198"/>
                  <a:gd name="T57" fmla="*/ 90 h 222"/>
                  <a:gd name="T58" fmla="*/ 138 w 198"/>
                  <a:gd name="T59" fmla="*/ 96 h 222"/>
                  <a:gd name="T60" fmla="*/ 144 w 198"/>
                  <a:gd name="T61" fmla="*/ 168 h 222"/>
                  <a:gd name="T62" fmla="*/ 150 w 198"/>
                  <a:gd name="T63" fmla="*/ 114 h 222"/>
                  <a:gd name="T64" fmla="*/ 150 w 198"/>
                  <a:gd name="T65" fmla="*/ 114 h 222"/>
                  <a:gd name="T66" fmla="*/ 156 w 198"/>
                  <a:gd name="T67" fmla="*/ 60 h 222"/>
                  <a:gd name="T68" fmla="*/ 162 w 198"/>
                  <a:gd name="T69" fmla="*/ 168 h 222"/>
                  <a:gd name="T70" fmla="*/ 168 w 198"/>
                  <a:gd name="T71" fmla="*/ 162 h 222"/>
                  <a:gd name="T72" fmla="*/ 168 w 198"/>
                  <a:gd name="T73" fmla="*/ 168 h 222"/>
                  <a:gd name="T74" fmla="*/ 174 w 198"/>
                  <a:gd name="T75" fmla="*/ 126 h 222"/>
                  <a:gd name="T76" fmla="*/ 180 w 198"/>
                  <a:gd name="T77" fmla="*/ 204 h 222"/>
                  <a:gd name="T78" fmla="*/ 186 w 198"/>
                  <a:gd name="T79" fmla="*/ 174 h 222"/>
                  <a:gd name="T80" fmla="*/ 186 w 198"/>
                  <a:gd name="T81" fmla="*/ 186 h 222"/>
                  <a:gd name="T82" fmla="*/ 192 w 198"/>
                  <a:gd name="T83" fmla="*/ 15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8" h="222">
                    <a:moveTo>
                      <a:pt x="0" y="24"/>
                    </a:moveTo>
                    <a:lnTo>
                      <a:pt x="6" y="0"/>
                    </a:lnTo>
                    <a:lnTo>
                      <a:pt x="6" y="72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12" y="102"/>
                    </a:lnTo>
                    <a:lnTo>
                      <a:pt x="12" y="30"/>
                    </a:lnTo>
                    <a:lnTo>
                      <a:pt x="12" y="66"/>
                    </a:lnTo>
                    <a:lnTo>
                      <a:pt x="18" y="48"/>
                    </a:lnTo>
                    <a:lnTo>
                      <a:pt x="18" y="78"/>
                    </a:lnTo>
                    <a:lnTo>
                      <a:pt x="18" y="18"/>
                    </a:lnTo>
                    <a:lnTo>
                      <a:pt x="18" y="66"/>
                    </a:lnTo>
                    <a:lnTo>
                      <a:pt x="24" y="72"/>
                    </a:lnTo>
                    <a:lnTo>
                      <a:pt x="24" y="84"/>
                    </a:lnTo>
                    <a:lnTo>
                      <a:pt x="24" y="30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0" y="78"/>
                    </a:lnTo>
                    <a:lnTo>
                      <a:pt x="30" y="18"/>
                    </a:lnTo>
                    <a:lnTo>
                      <a:pt x="30" y="42"/>
                    </a:lnTo>
                    <a:lnTo>
                      <a:pt x="36" y="84"/>
                    </a:lnTo>
                    <a:lnTo>
                      <a:pt x="36" y="90"/>
                    </a:lnTo>
                    <a:lnTo>
                      <a:pt x="36" y="18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2" y="114"/>
                    </a:lnTo>
                    <a:lnTo>
                      <a:pt x="42" y="36"/>
                    </a:lnTo>
                    <a:lnTo>
                      <a:pt x="42" y="60"/>
                    </a:lnTo>
                    <a:lnTo>
                      <a:pt x="48" y="48"/>
                    </a:lnTo>
                    <a:lnTo>
                      <a:pt x="48" y="114"/>
                    </a:lnTo>
                    <a:lnTo>
                      <a:pt x="48" y="48"/>
                    </a:lnTo>
                    <a:lnTo>
                      <a:pt x="48" y="84"/>
                    </a:lnTo>
                    <a:lnTo>
                      <a:pt x="54" y="96"/>
                    </a:lnTo>
                    <a:lnTo>
                      <a:pt x="54" y="120"/>
                    </a:lnTo>
                    <a:lnTo>
                      <a:pt x="54" y="48"/>
                    </a:lnTo>
                    <a:lnTo>
                      <a:pt x="54" y="102"/>
                    </a:lnTo>
                    <a:lnTo>
                      <a:pt x="60" y="66"/>
                    </a:lnTo>
                    <a:lnTo>
                      <a:pt x="60" y="114"/>
                    </a:lnTo>
                    <a:lnTo>
                      <a:pt x="60" y="48"/>
                    </a:lnTo>
                    <a:lnTo>
                      <a:pt x="60" y="96"/>
                    </a:lnTo>
                    <a:lnTo>
                      <a:pt x="66" y="102"/>
                    </a:lnTo>
                    <a:lnTo>
                      <a:pt x="66" y="144"/>
                    </a:lnTo>
                    <a:lnTo>
                      <a:pt x="66" y="66"/>
                    </a:lnTo>
                    <a:lnTo>
                      <a:pt x="66" y="102"/>
                    </a:lnTo>
                    <a:lnTo>
                      <a:pt x="72" y="78"/>
                    </a:lnTo>
                    <a:lnTo>
                      <a:pt x="72" y="144"/>
                    </a:lnTo>
                    <a:lnTo>
                      <a:pt x="72" y="60"/>
                    </a:lnTo>
                    <a:lnTo>
                      <a:pt x="72" y="84"/>
                    </a:lnTo>
                    <a:lnTo>
                      <a:pt x="78" y="84"/>
                    </a:lnTo>
                    <a:lnTo>
                      <a:pt x="78" y="114"/>
                    </a:lnTo>
                    <a:lnTo>
                      <a:pt x="78" y="60"/>
                    </a:lnTo>
                    <a:lnTo>
                      <a:pt x="78" y="84"/>
                    </a:lnTo>
                    <a:lnTo>
                      <a:pt x="84" y="84"/>
                    </a:lnTo>
                    <a:lnTo>
                      <a:pt x="84" y="120"/>
                    </a:lnTo>
                    <a:lnTo>
                      <a:pt x="84" y="54"/>
                    </a:lnTo>
                    <a:lnTo>
                      <a:pt x="84" y="84"/>
                    </a:lnTo>
                    <a:lnTo>
                      <a:pt x="90" y="90"/>
                    </a:lnTo>
                    <a:lnTo>
                      <a:pt x="90" y="120"/>
                    </a:lnTo>
                    <a:lnTo>
                      <a:pt x="90" y="54"/>
                    </a:lnTo>
                    <a:lnTo>
                      <a:pt x="90" y="84"/>
                    </a:lnTo>
                    <a:lnTo>
                      <a:pt x="96" y="96"/>
                    </a:lnTo>
                    <a:lnTo>
                      <a:pt x="96" y="120"/>
                    </a:lnTo>
                    <a:lnTo>
                      <a:pt x="96" y="60"/>
                    </a:lnTo>
                    <a:lnTo>
                      <a:pt x="96" y="102"/>
                    </a:lnTo>
                    <a:lnTo>
                      <a:pt x="102" y="84"/>
                    </a:lnTo>
                    <a:lnTo>
                      <a:pt x="102" y="54"/>
                    </a:lnTo>
                    <a:lnTo>
                      <a:pt x="102" y="132"/>
                    </a:lnTo>
                    <a:lnTo>
                      <a:pt x="108" y="102"/>
                    </a:lnTo>
                    <a:lnTo>
                      <a:pt x="108" y="150"/>
                    </a:lnTo>
                    <a:lnTo>
                      <a:pt x="108" y="72"/>
                    </a:lnTo>
                    <a:lnTo>
                      <a:pt x="108" y="78"/>
                    </a:lnTo>
                    <a:lnTo>
                      <a:pt x="114" y="132"/>
                    </a:lnTo>
                    <a:lnTo>
                      <a:pt x="114" y="150"/>
                    </a:lnTo>
                    <a:lnTo>
                      <a:pt x="114" y="72"/>
                    </a:lnTo>
                    <a:lnTo>
                      <a:pt x="114" y="120"/>
                    </a:lnTo>
                    <a:lnTo>
                      <a:pt x="120" y="96"/>
                    </a:lnTo>
                    <a:lnTo>
                      <a:pt x="120" y="132"/>
                    </a:lnTo>
                    <a:lnTo>
                      <a:pt x="120" y="72"/>
                    </a:lnTo>
                    <a:lnTo>
                      <a:pt x="120" y="126"/>
                    </a:lnTo>
                    <a:lnTo>
                      <a:pt x="126" y="114"/>
                    </a:lnTo>
                    <a:lnTo>
                      <a:pt x="126" y="144"/>
                    </a:lnTo>
                    <a:lnTo>
                      <a:pt x="126" y="66"/>
                    </a:lnTo>
                    <a:lnTo>
                      <a:pt x="126" y="114"/>
                    </a:lnTo>
                    <a:lnTo>
                      <a:pt x="132" y="78"/>
                    </a:lnTo>
                    <a:lnTo>
                      <a:pt x="132" y="144"/>
                    </a:lnTo>
                    <a:lnTo>
                      <a:pt x="132" y="78"/>
                    </a:lnTo>
                    <a:lnTo>
                      <a:pt x="132" y="90"/>
                    </a:lnTo>
                    <a:lnTo>
                      <a:pt x="138" y="108"/>
                    </a:lnTo>
                    <a:lnTo>
                      <a:pt x="138" y="168"/>
                    </a:lnTo>
                    <a:lnTo>
                      <a:pt x="138" y="96"/>
                    </a:lnTo>
                    <a:lnTo>
                      <a:pt x="138" y="132"/>
                    </a:lnTo>
                    <a:lnTo>
                      <a:pt x="144" y="120"/>
                    </a:lnTo>
                    <a:lnTo>
                      <a:pt x="144" y="168"/>
                    </a:lnTo>
                    <a:lnTo>
                      <a:pt x="144" y="90"/>
                    </a:lnTo>
                    <a:lnTo>
                      <a:pt x="144" y="132"/>
                    </a:lnTo>
                    <a:lnTo>
                      <a:pt x="150" y="114"/>
                    </a:lnTo>
                    <a:lnTo>
                      <a:pt x="150" y="162"/>
                    </a:lnTo>
                    <a:lnTo>
                      <a:pt x="150" y="96"/>
                    </a:lnTo>
                    <a:lnTo>
                      <a:pt x="150" y="114"/>
                    </a:lnTo>
                    <a:lnTo>
                      <a:pt x="156" y="126"/>
                    </a:lnTo>
                    <a:lnTo>
                      <a:pt x="156" y="168"/>
                    </a:lnTo>
                    <a:lnTo>
                      <a:pt x="156" y="60"/>
                    </a:lnTo>
                    <a:lnTo>
                      <a:pt x="156" y="72"/>
                    </a:lnTo>
                    <a:lnTo>
                      <a:pt x="162" y="96"/>
                    </a:lnTo>
                    <a:lnTo>
                      <a:pt x="162" y="168"/>
                    </a:lnTo>
                    <a:lnTo>
                      <a:pt x="162" y="78"/>
                    </a:lnTo>
                    <a:lnTo>
                      <a:pt x="162" y="150"/>
                    </a:lnTo>
                    <a:lnTo>
                      <a:pt x="168" y="162"/>
                    </a:lnTo>
                    <a:lnTo>
                      <a:pt x="168" y="198"/>
                    </a:lnTo>
                    <a:lnTo>
                      <a:pt x="168" y="114"/>
                    </a:lnTo>
                    <a:lnTo>
                      <a:pt x="168" y="168"/>
                    </a:lnTo>
                    <a:lnTo>
                      <a:pt x="174" y="138"/>
                    </a:lnTo>
                    <a:lnTo>
                      <a:pt x="174" y="198"/>
                    </a:lnTo>
                    <a:lnTo>
                      <a:pt x="174" y="126"/>
                    </a:lnTo>
                    <a:lnTo>
                      <a:pt x="174" y="186"/>
                    </a:lnTo>
                    <a:lnTo>
                      <a:pt x="180" y="180"/>
                    </a:lnTo>
                    <a:lnTo>
                      <a:pt x="180" y="204"/>
                    </a:lnTo>
                    <a:lnTo>
                      <a:pt x="180" y="138"/>
                    </a:lnTo>
                    <a:lnTo>
                      <a:pt x="180" y="180"/>
                    </a:lnTo>
                    <a:lnTo>
                      <a:pt x="186" y="174"/>
                    </a:lnTo>
                    <a:lnTo>
                      <a:pt x="186" y="204"/>
                    </a:lnTo>
                    <a:lnTo>
                      <a:pt x="186" y="150"/>
                    </a:lnTo>
                    <a:lnTo>
                      <a:pt x="186" y="186"/>
                    </a:lnTo>
                    <a:lnTo>
                      <a:pt x="192" y="210"/>
                    </a:lnTo>
                    <a:lnTo>
                      <a:pt x="192" y="222"/>
                    </a:lnTo>
                    <a:lnTo>
                      <a:pt x="192" y="150"/>
                    </a:lnTo>
                    <a:lnTo>
                      <a:pt x="192" y="186"/>
                    </a:lnTo>
                    <a:lnTo>
                      <a:pt x="198" y="198"/>
                    </a:lnTo>
                  </a:path>
                </a:pathLst>
              </a:custGeom>
              <a:noFill/>
              <a:ln w="28575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  <p:sp>
            <p:nvSpPr>
              <p:cNvPr id="73" name="Freeform 14"/>
              <p:cNvSpPr>
                <a:spLocks/>
              </p:cNvSpPr>
              <p:nvPr/>
            </p:nvSpPr>
            <p:spPr bwMode="auto">
              <a:xfrm>
                <a:off x="3919" y="2377"/>
                <a:ext cx="389" cy="533"/>
              </a:xfrm>
              <a:custGeom>
                <a:avLst/>
                <a:gdLst>
                  <a:gd name="T0" fmla="*/ 0 w 192"/>
                  <a:gd name="T1" fmla="*/ 0 h 282"/>
                  <a:gd name="T2" fmla="*/ 6 w 192"/>
                  <a:gd name="T3" fmla="*/ 78 h 282"/>
                  <a:gd name="T4" fmla="*/ 12 w 192"/>
                  <a:gd name="T5" fmla="*/ 60 h 282"/>
                  <a:gd name="T6" fmla="*/ 12 w 192"/>
                  <a:gd name="T7" fmla="*/ 36 h 282"/>
                  <a:gd name="T8" fmla="*/ 18 w 192"/>
                  <a:gd name="T9" fmla="*/ 24 h 282"/>
                  <a:gd name="T10" fmla="*/ 24 w 192"/>
                  <a:gd name="T11" fmla="*/ 108 h 282"/>
                  <a:gd name="T12" fmla="*/ 30 w 192"/>
                  <a:gd name="T13" fmla="*/ 84 h 282"/>
                  <a:gd name="T14" fmla="*/ 30 w 192"/>
                  <a:gd name="T15" fmla="*/ 48 h 282"/>
                  <a:gd name="T16" fmla="*/ 36 w 192"/>
                  <a:gd name="T17" fmla="*/ 48 h 282"/>
                  <a:gd name="T18" fmla="*/ 42 w 192"/>
                  <a:gd name="T19" fmla="*/ 132 h 282"/>
                  <a:gd name="T20" fmla="*/ 48 w 192"/>
                  <a:gd name="T21" fmla="*/ 84 h 282"/>
                  <a:gd name="T22" fmla="*/ 48 w 192"/>
                  <a:gd name="T23" fmla="*/ 84 h 282"/>
                  <a:gd name="T24" fmla="*/ 54 w 192"/>
                  <a:gd name="T25" fmla="*/ 48 h 282"/>
                  <a:gd name="T26" fmla="*/ 60 w 192"/>
                  <a:gd name="T27" fmla="*/ 120 h 282"/>
                  <a:gd name="T28" fmla="*/ 66 w 192"/>
                  <a:gd name="T29" fmla="*/ 120 h 282"/>
                  <a:gd name="T30" fmla="*/ 72 w 192"/>
                  <a:gd name="T31" fmla="*/ 84 h 282"/>
                  <a:gd name="T32" fmla="*/ 72 w 192"/>
                  <a:gd name="T33" fmla="*/ 126 h 282"/>
                  <a:gd name="T34" fmla="*/ 78 w 192"/>
                  <a:gd name="T35" fmla="*/ 72 h 282"/>
                  <a:gd name="T36" fmla="*/ 84 w 192"/>
                  <a:gd name="T37" fmla="*/ 156 h 282"/>
                  <a:gd name="T38" fmla="*/ 90 w 192"/>
                  <a:gd name="T39" fmla="*/ 138 h 282"/>
                  <a:gd name="T40" fmla="*/ 90 w 192"/>
                  <a:gd name="T41" fmla="*/ 132 h 282"/>
                  <a:gd name="T42" fmla="*/ 96 w 192"/>
                  <a:gd name="T43" fmla="*/ 96 h 282"/>
                  <a:gd name="T44" fmla="*/ 102 w 192"/>
                  <a:gd name="T45" fmla="*/ 192 h 282"/>
                  <a:gd name="T46" fmla="*/ 108 w 192"/>
                  <a:gd name="T47" fmla="*/ 150 h 282"/>
                  <a:gd name="T48" fmla="*/ 108 w 192"/>
                  <a:gd name="T49" fmla="*/ 162 h 282"/>
                  <a:gd name="T50" fmla="*/ 114 w 192"/>
                  <a:gd name="T51" fmla="*/ 138 h 282"/>
                  <a:gd name="T52" fmla="*/ 120 w 192"/>
                  <a:gd name="T53" fmla="*/ 210 h 282"/>
                  <a:gd name="T54" fmla="*/ 126 w 192"/>
                  <a:gd name="T55" fmla="*/ 204 h 282"/>
                  <a:gd name="T56" fmla="*/ 126 w 192"/>
                  <a:gd name="T57" fmla="*/ 210 h 282"/>
                  <a:gd name="T58" fmla="*/ 132 w 192"/>
                  <a:gd name="T59" fmla="*/ 144 h 282"/>
                  <a:gd name="T60" fmla="*/ 138 w 192"/>
                  <a:gd name="T61" fmla="*/ 228 h 282"/>
                  <a:gd name="T62" fmla="*/ 144 w 192"/>
                  <a:gd name="T63" fmla="*/ 174 h 282"/>
                  <a:gd name="T64" fmla="*/ 144 w 192"/>
                  <a:gd name="T65" fmla="*/ 228 h 282"/>
                  <a:gd name="T66" fmla="*/ 150 w 192"/>
                  <a:gd name="T67" fmla="*/ 198 h 282"/>
                  <a:gd name="T68" fmla="*/ 156 w 192"/>
                  <a:gd name="T69" fmla="*/ 282 h 282"/>
                  <a:gd name="T70" fmla="*/ 162 w 192"/>
                  <a:gd name="T71" fmla="*/ 210 h 282"/>
                  <a:gd name="T72" fmla="*/ 162 w 192"/>
                  <a:gd name="T73" fmla="*/ 246 h 282"/>
                  <a:gd name="T74" fmla="*/ 168 w 192"/>
                  <a:gd name="T75" fmla="*/ 198 h 282"/>
                  <a:gd name="T76" fmla="*/ 174 w 192"/>
                  <a:gd name="T77" fmla="*/ 264 h 282"/>
                  <a:gd name="T78" fmla="*/ 180 w 192"/>
                  <a:gd name="T79" fmla="*/ 228 h 282"/>
                  <a:gd name="T80" fmla="*/ 180 w 192"/>
                  <a:gd name="T81" fmla="*/ 228 h 282"/>
                  <a:gd name="T82" fmla="*/ 186 w 192"/>
                  <a:gd name="T83" fmla="*/ 198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2" h="282">
                    <a:moveTo>
                      <a:pt x="0" y="42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6" y="78"/>
                    </a:lnTo>
                    <a:lnTo>
                      <a:pt x="6" y="18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102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18" y="96"/>
                    </a:lnTo>
                    <a:lnTo>
                      <a:pt x="18" y="24"/>
                    </a:lnTo>
                    <a:lnTo>
                      <a:pt x="18" y="54"/>
                    </a:lnTo>
                    <a:lnTo>
                      <a:pt x="24" y="66"/>
                    </a:lnTo>
                    <a:lnTo>
                      <a:pt x="24" y="108"/>
                    </a:lnTo>
                    <a:lnTo>
                      <a:pt x="24" y="42"/>
                    </a:lnTo>
                    <a:lnTo>
                      <a:pt x="24" y="90"/>
                    </a:lnTo>
                    <a:lnTo>
                      <a:pt x="30" y="84"/>
                    </a:lnTo>
                    <a:lnTo>
                      <a:pt x="30" y="114"/>
                    </a:lnTo>
                    <a:lnTo>
                      <a:pt x="30" y="48"/>
                    </a:lnTo>
                    <a:lnTo>
                      <a:pt x="36" y="78"/>
                    </a:lnTo>
                    <a:lnTo>
                      <a:pt x="36" y="120"/>
                    </a:lnTo>
                    <a:lnTo>
                      <a:pt x="36" y="48"/>
                    </a:lnTo>
                    <a:lnTo>
                      <a:pt x="36" y="78"/>
                    </a:lnTo>
                    <a:lnTo>
                      <a:pt x="42" y="72"/>
                    </a:lnTo>
                    <a:lnTo>
                      <a:pt x="42" y="132"/>
                    </a:lnTo>
                    <a:lnTo>
                      <a:pt x="42" y="60"/>
                    </a:lnTo>
                    <a:lnTo>
                      <a:pt x="48" y="84"/>
                    </a:lnTo>
                    <a:lnTo>
                      <a:pt x="48" y="114"/>
                    </a:lnTo>
                    <a:lnTo>
                      <a:pt x="48" y="42"/>
                    </a:lnTo>
                    <a:lnTo>
                      <a:pt x="48" y="84"/>
                    </a:lnTo>
                    <a:lnTo>
                      <a:pt x="54" y="90"/>
                    </a:lnTo>
                    <a:lnTo>
                      <a:pt x="54" y="132"/>
                    </a:lnTo>
                    <a:lnTo>
                      <a:pt x="54" y="48"/>
                    </a:lnTo>
                    <a:lnTo>
                      <a:pt x="54" y="66"/>
                    </a:lnTo>
                    <a:lnTo>
                      <a:pt x="60" y="42"/>
                    </a:lnTo>
                    <a:lnTo>
                      <a:pt x="60" y="120"/>
                    </a:lnTo>
                    <a:lnTo>
                      <a:pt x="60" y="78"/>
                    </a:lnTo>
                    <a:lnTo>
                      <a:pt x="66" y="90"/>
                    </a:lnTo>
                    <a:lnTo>
                      <a:pt x="66" y="120"/>
                    </a:lnTo>
                    <a:lnTo>
                      <a:pt x="66" y="60"/>
                    </a:lnTo>
                    <a:lnTo>
                      <a:pt x="66" y="78"/>
                    </a:lnTo>
                    <a:lnTo>
                      <a:pt x="72" y="84"/>
                    </a:lnTo>
                    <a:lnTo>
                      <a:pt x="72" y="144"/>
                    </a:lnTo>
                    <a:lnTo>
                      <a:pt x="72" y="48"/>
                    </a:lnTo>
                    <a:lnTo>
                      <a:pt x="72" y="126"/>
                    </a:lnTo>
                    <a:lnTo>
                      <a:pt x="78" y="138"/>
                    </a:lnTo>
                    <a:lnTo>
                      <a:pt x="78" y="162"/>
                    </a:lnTo>
                    <a:lnTo>
                      <a:pt x="78" y="72"/>
                    </a:lnTo>
                    <a:lnTo>
                      <a:pt x="78" y="120"/>
                    </a:lnTo>
                    <a:lnTo>
                      <a:pt x="84" y="156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0" y="138"/>
                    </a:lnTo>
                    <a:lnTo>
                      <a:pt x="90" y="162"/>
                    </a:lnTo>
                    <a:lnTo>
                      <a:pt x="90" y="102"/>
                    </a:lnTo>
                    <a:lnTo>
                      <a:pt x="90" y="132"/>
                    </a:lnTo>
                    <a:lnTo>
                      <a:pt x="96" y="150"/>
                    </a:lnTo>
                    <a:lnTo>
                      <a:pt x="96" y="186"/>
                    </a:lnTo>
                    <a:lnTo>
                      <a:pt x="96" y="96"/>
                    </a:lnTo>
                    <a:lnTo>
                      <a:pt x="96" y="144"/>
                    </a:lnTo>
                    <a:lnTo>
                      <a:pt x="102" y="138"/>
                    </a:lnTo>
                    <a:lnTo>
                      <a:pt x="102" y="192"/>
                    </a:lnTo>
                    <a:lnTo>
                      <a:pt x="102" y="102"/>
                    </a:lnTo>
                    <a:lnTo>
                      <a:pt x="102" y="162"/>
                    </a:lnTo>
                    <a:lnTo>
                      <a:pt x="108" y="150"/>
                    </a:lnTo>
                    <a:lnTo>
                      <a:pt x="108" y="186"/>
                    </a:lnTo>
                    <a:lnTo>
                      <a:pt x="108" y="120"/>
                    </a:lnTo>
                    <a:lnTo>
                      <a:pt x="108" y="162"/>
                    </a:lnTo>
                    <a:lnTo>
                      <a:pt x="114" y="144"/>
                    </a:lnTo>
                    <a:lnTo>
                      <a:pt x="114" y="222"/>
                    </a:lnTo>
                    <a:lnTo>
                      <a:pt x="114" y="138"/>
                    </a:lnTo>
                    <a:lnTo>
                      <a:pt x="114" y="198"/>
                    </a:lnTo>
                    <a:lnTo>
                      <a:pt x="120" y="192"/>
                    </a:lnTo>
                    <a:lnTo>
                      <a:pt x="120" y="210"/>
                    </a:lnTo>
                    <a:lnTo>
                      <a:pt x="120" y="144"/>
                    </a:lnTo>
                    <a:lnTo>
                      <a:pt x="120" y="180"/>
                    </a:lnTo>
                    <a:lnTo>
                      <a:pt x="126" y="204"/>
                    </a:lnTo>
                    <a:lnTo>
                      <a:pt x="126" y="222"/>
                    </a:lnTo>
                    <a:lnTo>
                      <a:pt x="126" y="156"/>
                    </a:lnTo>
                    <a:lnTo>
                      <a:pt x="126" y="210"/>
                    </a:lnTo>
                    <a:lnTo>
                      <a:pt x="132" y="204"/>
                    </a:lnTo>
                    <a:lnTo>
                      <a:pt x="132" y="222"/>
                    </a:lnTo>
                    <a:lnTo>
                      <a:pt x="132" y="144"/>
                    </a:lnTo>
                    <a:lnTo>
                      <a:pt x="132" y="192"/>
                    </a:lnTo>
                    <a:lnTo>
                      <a:pt x="138" y="186"/>
                    </a:lnTo>
                    <a:lnTo>
                      <a:pt x="138" y="228"/>
                    </a:lnTo>
                    <a:lnTo>
                      <a:pt x="138" y="156"/>
                    </a:lnTo>
                    <a:lnTo>
                      <a:pt x="138" y="180"/>
                    </a:lnTo>
                    <a:lnTo>
                      <a:pt x="144" y="174"/>
                    </a:lnTo>
                    <a:lnTo>
                      <a:pt x="144" y="240"/>
                    </a:lnTo>
                    <a:lnTo>
                      <a:pt x="144" y="162"/>
                    </a:lnTo>
                    <a:lnTo>
                      <a:pt x="144" y="228"/>
                    </a:lnTo>
                    <a:lnTo>
                      <a:pt x="150" y="204"/>
                    </a:lnTo>
                    <a:lnTo>
                      <a:pt x="150" y="258"/>
                    </a:lnTo>
                    <a:lnTo>
                      <a:pt x="150" y="198"/>
                    </a:lnTo>
                    <a:lnTo>
                      <a:pt x="150" y="216"/>
                    </a:lnTo>
                    <a:lnTo>
                      <a:pt x="156" y="204"/>
                    </a:lnTo>
                    <a:lnTo>
                      <a:pt x="156" y="282"/>
                    </a:lnTo>
                    <a:lnTo>
                      <a:pt x="156" y="186"/>
                    </a:lnTo>
                    <a:lnTo>
                      <a:pt x="156" y="216"/>
                    </a:lnTo>
                    <a:lnTo>
                      <a:pt x="162" y="210"/>
                    </a:lnTo>
                    <a:lnTo>
                      <a:pt x="162" y="270"/>
                    </a:lnTo>
                    <a:lnTo>
                      <a:pt x="162" y="168"/>
                    </a:lnTo>
                    <a:lnTo>
                      <a:pt x="162" y="246"/>
                    </a:lnTo>
                    <a:lnTo>
                      <a:pt x="168" y="246"/>
                    </a:lnTo>
                    <a:lnTo>
                      <a:pt x="168" y="264"/>
                    </a:lnTo>
                    <a:lnTo>
                      <a:pt x="168" y="198"/>
                    </a:lnTo>
                    <a:lnTo>
                      <a:pt x="168" y="240"/>
                    </a:lnTo>
                    <a:lnTo>
                      <a:pt x="174" y="210"/>
                    </a:lnTo>
                    <a:lnTo>
                      <a:pt x="174" y="264"/>
                    </a:lnTo>
                    <a:lnTo>
                      <a:pt x="174" y="192"/>
                    </a:lnTo>
                    <a:lnTo>
                      <a:pt x="174" y="246"/>
                    </a:lnTo>
                    <a:lnTo>
                      <a:pt x="180" y="228"/>
                    </a:lnTo>
                    <a:lnTo>
                      <a:pt x="180" y="270"/>
                    </a:lnTo>
                    <a:lnTo>
                      <a:pt x="180" y="204"/>
                    </a:lnTo>
                    <a:lnTo>
                      <a:pt x="180" y="228"/>
                    </a:lnTo>
                    <a:lnTo>
                      <a:pt x="186" y="252"/>
                    </a:lnTo>
                    <a:lnTo>
                      <a:pt x="186" y="276"/>
                    </a:lnTo>
                    <a:lnTo>
                      <a:pt x="186" y="198"/>
                    </a:lnTo>
                    <a:lnTo>
                      <a:pt x="186" y="228"/>
                    </a:lnTo>
                    <a:lnTo>
                      <a:pt x="192" y="258"/>
                    </a:lnTo>
                  </a:path>
                </a:pathLst>
              </a:custGeom>
              <a:noFill/>
              <a:ln w="28575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  <p:sp>
            <p:nvSpPr>
              <p:cNvPr id="74" name="Freeform 13"/>
              <p:cNvSpPr>
                <a:spLocks/>
              </p:cNvSpPr>
              <p:nvPr/>
            </p:nvSpPr>
            <p:spPr bwMode="auto">
              <a:xfrm>
                <a:off x="4308" y="2763"/>
                <a:ext cx="388" cy="602"/>
              </a:xfrm>
              <a:custGeom>
                <a:avLst/>
                <a:gdLst>
                  <a:gd name="T0" fmla="*/ 0 w 192"/>
                  <a:gd name="T1" fmla="*/ 12 h 318"/>
                  <a:gd name="T2" fmla="*/ 6 w 192"/>
                  <a:gd name="T3" fmla="*/ 78 h 318"/>
                  <a:gd name="T4" fmla="*/ 12 w 192"/>
                  <a:gd name="T5" fmla="*/ 24 h 318"/>
                  <a:gd name="T6" fmla="*/ 12 w 192"/>
                  <a:gd name="T7" fmla="*/ 54 h 318"/>
                  <a:gd name="T8" fmla="*/ 18 w 192"/>
                  <a:gd name="T9" fmla="*/ 24 h 318"/>
                  <a:gd name="T10" fmla="*/ 24 w 192"/>
                  <a:gd name="T11" fmla="*/ 108 h 318"/>
                  <a:gd name="T12" fmla="*/ 30 w 192"/>
                  <a:gd name="T13" fmla="*/ 42 h 318"/>
                  <a:gd name="T14" fmla="*/ 30 w 192"/>
                  <a:gd name="T15" fmla="*/ 66 h 318"/>
                  <a:gd name="T16" fmla="*/ 36 w 192"/>
                  <a:gd name="T17" fmla="*/ 48 h 318"/>
                  <a:gd name="T18" fmla="*/ 42 w 192"/>
                  <a:gd name="T19" fmla="*/ 126 h 318"/>
                  <a:gd name="T20" fmla="*/ 48 w 192"/>
                  <a:gd name="T21" fmla="*/ 108 h 318"/>
                  <a:gd name="T22" fmla="*/ 48 w 192"/>
                  <a:gd name="T23" fmla="*/ 114 h 318"/>
                  <a:gd name="T24" fmla="*/ 54 w 192"/>
                  <a:gd name="T25" fmla="*/ 78 h 318"/>
                  <a:gd name="T26" fmla="*/ 60 w 192"/>
                  <a:gd name="T27" fmla="*/ 156 h 318"/>
                  <a:gd name="T28" fmla="*/ 66 w 192"/>
                  <a:gd name="T29" fmla="*/ 150 h 318"/>
                  <a:gd name="T30" fmla="*/ 66 w 192"/>
                  <a:gd name="T31" fmla="*/ 126 h 318"/>
                  <a:gd name="T32" fmla="*/ 72 w 192"/>
                  <a:gd name="T33" fmla="*/ 96 h 318"/>
                  <a:gd name="T34" fmla="*/ 78 w 192"/>
                  <a:gd name="T35" fmla="*/ 162 h 318"/>
                  <a:gd name="T36" fmla="*/ 84 w 192"/>
                  <a:gd name="T37" fmla="*/ 114 h 318"/>
                  <a:gd name="T38" fmla="*/ 90 w 192"/>
                  <a:gd name="T39" fmla="*/ 144 h 318"/>
                  <a:gd name="T40" fmla="*/ 90 w 192"/>
                  <a:gd name="T41" fmla="*/ 180 h 318"/>
                  <a:gd name="T42" fmla="*/ 96 w 192"/>
                  <a:gd name="T43" fmla="*/ 144 h 318"/>
                  <a:gd name="T44" fmla="*/ 102 w 192"/>
                  <a:gd name="T45" fmla="*/ 222 h 318"/>
                  <a:gd name="T46" fmla="*/ 108 w 192"/>
                  <a:gd name="T47" fmla="*/ 192 h 318"/>
                  <a:gd name="T48" fmla="*/ 108 w 192"/>
                  <a:gd name="T49" fmla="*/ 180 h 318"/>
                  <a:gd name="T50" fmla="*/ 114 w 192"/>
                  <a:gd name="T51" fmla="*/ 156 h 318"/>
                  <a:gd name="T52" fmla="*/ 120 w 192"/>
                  <a:gd name="T53" fmla="*/ 252 h 318"/>
                  <a:gd name="T54" fmla="*/ 126 w 192"/>
                  <a:gd name="T55" fmla="*/ 210 h 318"/>
                  <a:gd name="T56" fmla="*/ 126 w 192"/>
                  <a:gd name="T57" fmla="*/ 216 h 318"/>
                  <a:gd name="T58" fmla="*/ 132 w 192"/>
                  <a:gd name="T59" fmla="*/ 252 h 318"/>
                  <a:gd name="T60" fmla="*/ 138 w 192"/>
                  <a:gd name="T61" fmla="*/ 168 h 318"/>
                  <a:gd name="T62" fmla="*/ 144 w 192"/>
                  <a:gd name="T63" fmla="*/ 264 h 318"/>
                  <a:gd name="T64" fmla="*/ 150 w 192"/>
                  <a:gd name="T65" fmla="*/ 222 h 318"/>
                  <a:gd name="T66" fmla="*/ 150 w 192"/>
                  <a:gd name="T67" fmla="*/ 228 h 318"/>
                  <a:gd name="T68" fmla="*/ 156 w 192"/>
                  <a:gd name="T69" fmla="*/ 198 h 318"/>
                  <a:gd name="T70" fmla="*/ 162 w 192"/>
                  <a:gd name="T71" fmla="*/ 276 h 318"/>
                  <a:gd name="T72" fmla="*/ 168 w 192"/>
                  <a:gd name="T73" fmla="*/ 246 h 318"/>
                  <a:gd name="T74" fmla="*/ 168 w 192"/>
                  <a:gd name="T75" fmla="*/ 264 h 318"/>
                  <a:gd name="T76" fmla="*/ 174 w 192"/>
                  <a:gd name="T77" fmla="*/ 216 h 318"/>
                  <a:gd name="T78" fmla="*/ 180 w 192"/>
                  <a:gd name="T79" fmla="*/ 294 h 318"/>
                  <a:gd name="T80" fmla="*/ 186 w 192"/>
                  <a:gd name="T81" fmla="*/ 276 h 318"/>
                  <a:gd name="T82" fmla="*/ 186 w 192"/>
                  <a:gd name="T83" fmla="*/ 28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2" h="318">
                    <a:moveTo>
                      <a:pt x="0" y="54"/>
                    </a:moveTo>
                    <a:lnTo>
                      <a:pt x="0" y="78"/>
                    </a:lnTo>
                    <a:lnTo>
                      <a:pt x="0" y="12"/>
                    </a:lnTo>
                    <a:lnTo>
                      <a:pt x="0" y="54"/>
                    </a:lnTo>
                    <a:lnTo>
                      <a:pt x="6" y="30"/>
                    </a:lnTo>
                    <a:lnTo>
                      <a:pt x="6" y="78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12" y="84"/>
                    </a:lnTo>
                    <a:lnTo>
                      <a:pt x="12" y="6"/>
                    </a:lnTo>
                    <a:lnTo>
                      <a:pt x="12" y="54"/>
                    </a:lnTo>
                    <a:lnTo>
                      <a:pt x="18" y="60"/>
                    </a:lnTo>
                    <a:lnTo>
                      <a:pt x="18" y="84"/>
                    </a:lnTo>
                    <a:lnTo>
                      <a:pt x="18" y="24"/>
                    </a:lnTo>
                    <a:lnTo>
                      <a:pt x="18" y="60"/>
                    </a:lnTo>
                    <a:lnTo>
                      <a:pt x="24" y="48"/>
                    </a:lnTo>
                    <a:lnTo>
                      <a:pt x="24" y="108"/>
                    </a:lnTo>
                    <a:lnTo>
                      <a:pt x="24" y="30"/>
                    </a:lnTo>
                    <a:lnTo>
                      <a:pt x="24" y="60"/>
                    </a:lnTo>
                    <a:lnTo>
                      <a:pt x="30" y="42"/>
                    </a:lnTo>
                    <a:lnTo>
                      <a:pt x="30" y="102"/>
                    </a:lnTo>
                    <a:lnTo>
                      <a:pt x="30" y="42"/>
                    </a:lnTo>
                    <a:lnTo>
                      <a:pt x="30" y="66"/>
                    </a:lnTo>
                    <a:lnTo>
                      <a:pt x="36" y="78"/>
                    </a:lnTo>
                    <a:lnTo>
                      <a:pt x="36" y="126"/>
                    </a:lnTo>
                    <a:lnTo>
                      <a:pt x="36" y="48"/>
                    </a:lnTo>
                    <a:lnTo>
                      <a:pt x="36" y="114"/>
                    </a:lnTo>
                    <a:lnTo>
                      <a:pt x="42" y="108"/>
                    </a:lnTo>
                    <a:lnTo>
                      <a:pt x="42" y="126"/>
                    </a:lnTo>
                    <a:lnTo>
                      <a:pt x="42" y="48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48" y="138"/>
                    </a:lnTo>
                    <a:lnTo>
                      <a:pt x="48" y="66"/>
                    </a:lnTo>
                    <a:lnTo>
                      <a:pt x="48" y="114"/>
                    </a:lnTo>
                    <a:lnTo>
                      <a:pt x="54" y="120"/>
                    </a:lnTo>
                    <a:lnTo>
                      <a:pt x="54" y="138"/>
                    </a:lnTo>
                    <a:lnTo>
                      <a:pt x="54" y="78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60" y="156"/>
                    </a:lnTo>
                    <a:lnTo>
                      <a:pt x="60" y="78"/>
                    </a:lnTo>
                    <a:lnTo>
                      <a:pt x="60" y="126"/>
                    </a:lnTo>
                    <a:lnTo>
                      <a:pt x="66" y="150"/>
                    </a:lnTo>
                    <a:lnTo>
                      <a:pt x="66" y="168"/>
                    </a:lnTo>
                    <a:lnTo>
                      <a:pt x="66" y="102"/>
                    </a:lnTo>
                    <a:lnTo>
                      <a:pt x="66" y="126"/>
                    </a:lnTo>
                    <a:lnTo>
                      <a:pt x="72" y="120"/>
                    </a:lnTo>
                    <a:lnTo>
                      <a:pt x="72" y="162"/>
                    </a:lnTo>
                    <a:lnTo>
                      <a:pt x="72" y="96"/>
                    </a:lnTo>
                    <a:lnTo>
                      <a:pt x="72" y="126"/>
                    </a:lnTo>
                    <a:lnTo>
                      <a:pt x="78" y="132"/>
                    </a:lnTo>
                    <a:lnTo>
                      <a:pt x="78" y="162"/>
                    </a:lnTo>
                    <a:lnTo>
                      <a:pt x="78" y="108"/>
                    </a:lnTo>
                    <a:lnTo>
                      <a:pt x="78" y="138"/>
                    </a:lnTo>
                    <a:lnTo>
                      <a:pt x="84" y="114"/>
                    </a:lnTo>
                    <a:lnTo>
                      <a:pt x="84" y="198"/>
                    </a:lnTo>
                    <a:lnTo>
                      <a:pt x="84" y="150"/>
                    </a:lnTo>
                    <a:lnTo>
                      <a:pt x="90" y="144"/>
                    </a:lnTo>
                    <a:lnTo>
                      <a:pt x="90" y="186"/>
                    </a:lnTo>
                    <a:lnTo>
                      <a:pt x="90" y="120"/>
                    </a:lnTo>
                    <a:lnTo>
                      <a:pt x="90" y="180"/>
                    </a:lnTo>
                    <a:lnTo>
                      <a:pt x="96" y="168"/>
                    </a:lnTo>
                    <a:lnTo>
                      <a:pt x="96" y="222"/>
                    </a:lnTo>
                    <a:lnTo>
                      <a:pt x="96" y="144"/>
                    </a:lnTo>
                    <a:lnTo>
                      <a:pt x="96" y="186"/>
                    </a:lnTo>
                    <a:lnTo>
                      <a:pt x="102" y="174"/>
                    </a:lnTo>
                    <a:lnTo>
                      <a:pt x="102" y="222"/>
                    </a:lnTo>
                    <a:lnTo>
                      <a:pt x="102" y="144"/>
                    </a:lnTo>
                    <a:lnTo>
                      <a:pt x="102" y="162"/>
                    </a:lnTo>
                    <a:lnTo>
                      <a:pt x="108" y="192"/>
                    </a:lnTo>
                    <a:lnTo>
                      <a:pt x="108" y="228"/>
                    </a:lnTo>
                    <a:lnTo>
                      <a:pt x="108" y="138"/>
                    </a:lnTo>
                    <a:lnTo>
                      <a:pt x="108" y="180"/>
                    </a:lnTo>
                    <a:lnTo>
                      <a:pt x="114" y="192"/>
                    </a:lnTo>
                    <a:lnTo>
                      <a:pt x="114" y="228"/>
                    </a:lnTo>
                    <a:lnTo>
                      <a:pt x="114" y="156"/>
                    </a:lnTo>
                    <a:lnTo>
                      <a:pt x="114" y="192"/>
                    </a:lnTo>
                    <a:lnTo>
                      <a:pt x="120" y="186"/>
                    </a:lnTo>
                    <a:lnTo>
                      <a:pt x="120" y="252"/>
                    </a:lnTo>
                    <a:lnTo>
                      <a:pt x="120" y="174"/>
                    </a:lnTo>
                    <a:lnTo>
                      <a:pt x="120" y="204"/>
                    </a:lnTo>
                    <a:lnTo>
                      <a:pt x="126" y="210"/>
                    </a:lnTo>
                    <a:lnTo>
                      <a:pt x="126" y="252"/>
                    </a:lnTo>
                    <a:lnTo>
                      <a:pt x="126" y="174"/>
                    </a:lnTo>
                    <a:lnTo>
                      <a:pt x="126" y="216"/>
                    </a:lnTo>
                    <a:lnTo>
                      <a:pt x="132" y="204"/>
                    </a:lnTo>
                    <a:lnTo>
                      <a:pt x="132" y="186"/>
                    </a:lnTo>
                    <a:lnTo>
                      <a:pt x="132" y="252"/>
                    </a:lnTo>
                    <a:lnTo>
                      <a:pt x="138" y="240"/>
                    </a:lnTo>
                    <a:lnTo>
                      <a:pt x="138" y="258"/>
                    </a:lnTo>
                    <a:lnTo>
                      <a:pt x="138" y="168"/>
                    </a:lnTo>
                    <a:lnTo>
                      <a:pt x="138" y="204"/>
                    </a:lnTo>
                    <a:lnTo>
                      <a:pt x="144" y="222"/>
                    </a:lnTo>
                    <a:lnTo>
                      <a:pt x="144" y="264"/>
                    </a:lnTo>
                    <a:lnTo>
                      <a:pt x="144" y="186"/>
                    </a:lnTo>
                    <a:lnTo>
                      <a:pt x="144" y="228"/>
                    </a:lnTo>
                    <a:lnTo>
                      <a:pt x="150" y="222"/>
                    </a:lnTo>
                    <a:lnTo>
                      <a:pt x="150" y="258"/>
                    </a:lnTo>
                    <a:lnTo>
                      <a:pt x="150" y="186"/>
                    </a:lnTo>
                    <a:lnTo>
                      <a:pt x="150" y="228"/>
                    </a:lnTo>
                    <a:lnTo>
                      <a:pt x="156" y="228"/>
                    </a:lnTo>
                    <a:lnTo>
                      <a:pt x="156" y="270"/>
                    </a:lnTo>
                    <a:lnTo>
                      <a:pt x="156" y="198"/>
                    </a:lnTo>
                    <a:lnTo>
                      <a:pt x="156" y="222"/>
                    </a:lnTo>
                    <a:lnTo>
                      <a:pt x="162" y="234"/>
                    </a:lnTo>
                    <a:lnTo>
                      <a:pt x="162" y="276"/>
                    </a:lnTo>
                    <a:lnTo>
                      <a:pt x="162" y="210"/>
                    </a:lnTo>
                    <a:lnTo>
                      <a:pt x="162" y="240"/>
                    </a:lnTo>
                    <a:lnTo>
                      <a:pt x="168" y="246"/>
                    </a:lnTo>
                    <a:lnTo>
                      <a:pt x="168" y="288"/>
                    </a:lnTo>
                    <a:lnTo>
                      <a:pt x="168" y="216"/>
                    </a:lnTo>
                    <a:lnTo>
                      <a:pt x="168" y="264"/>
                    </a:lnTo>
                    <a:lnTo>
                      <a:pt x="174" y="240"/>
                    </a:lnTo>
                    <a:lnTo>
                      <a:pt x="174" y="312"/>
                    </a:lnTo>
                    <a:lnTo>
                      <a:pt x="174" y="216"/>
                    </a:lnTo>
                    <a:lnTo>
                      <a:pt x="174" y="258"/>
                    </a:lnTo>
                    <a:lnTo>
                      <a:pt x="180" y="282"/>
                    </a:lnTo>
                    <a:lnTo>
                      <a:pt x="180" y="294"/>
                    </a:lnTo>
                    <a:lnTo>
                      <a:pt x="180" y="222"/>
                    </a:lnTo>
                    <a:lnTo>
                      <a:pt x="180" y="264"/>
                    </a:lnTo>
                    <a:lnTo>
                      <a:pt x="186" y="276"/>
                    </a:lnTo>
                    <a:lnTo>
                      <a:pt x="186" y="306"/>
                    </a:lnTo>
                    <a:lnTo>
                      <a:pt x="186" y="228"/>
                    </a:lnTo>
                    <a:lnTo>
                      <a:pt x="186" y="288"/>
                    </a:lnTo>
                    <a:lnTo>
                      <a:pt x="192" y="282"/>
                    </a:lnTo>
                    <a:lnTo>
                      <a:pt x="192" y="318"/>
                    </a:lnTo>
                  </a:path>
                </a:pathLst>
              </a:custGeom>
              <a:noFill/>
              <a:ln w="28575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  <p:sp>
            <p:nvSpPr>
              <p:cNvPr id="75" name="Freeform 12"/>
              <p:cNvSpPr>
                <a:spLocks/>
              </p:cNvSpPr>
              <p:nvPr/>
            </p:nvSpPr>
            <p:spPr bwMode="auto">
              <a:xfrm>
                <a:off x="4696" y="3241"/>
                <a:ext cx="389" cy="534"/>
              </a:xfrm>
              <a:custGeom>
                <a:avLst/>
                <a:gdLst>
                  <a:gd name="T0" fmla="*/ 0 w 192"/>
                  <a:gd name="T1" fmla="*/ 48 h 282"/>
                  <a:gd name="T2" fmla="*/ 6 w 192"/>
                  <a:gd name="T3" fmla="*/ 6 h 282"/>
                  <a:gd name="T4" fmla="*/ 12 w 192"/>
                  <a:gd name="T5" fmla="*/ 78 h 282"/>
                  <a:gd name="T6" fmla="*/ 18 w 192"/>
                  <a:gd name="T7" fmla="*/ 48 h 282"/>
                  <a:gd name="T8" fmla="*/ 18 w 192"/>
                  <a:gd name="T9" fmla="*/ 48 h 282"/>
                  <a:gd name="T10" fmla="*/ 24 w 192"/>
                  <a:gd name="T11" fmla="*/ 24 h 282"/>
                  <a:gd name="T12" fmla="*/ 30 w 192"/>
                  <a:gd name="T13" fmla="*/ 108 h 282"/>
                  <a:gd name="T14" fmla="*/ 36 w 192"/>
                  <a:gd name="T15" fmla="*/ 90 h 282"/>
                  <a:gd name="T16" fmla="*/ 36 w 192"/>
                  <a:gd name="T17" fmla="*/ 48 h 282"/>
                  <a:gd name="T18" fmla="*/ 42 w 192"/>
                  <a:gd name="T19" fmla="*/ 42 h 282"/>
                  <a:gd name="T20" fmla="*/ 48 w 192"/>
                  <a:gd name="T21" fmla="*/ 120 h 282"/>
                  <a:gd name="T22" fmla="*/ 54 w 192"/>
                  <a:gd name="T23" fmla="*/ 48 h 282"/>
                  <a:gd name="T24" fmla="*/ 54 w 192"/>
                  <a:gd name="T25" fmla="*/ 84 h 282"/>
                  <a:gd name="T26" fmla="*/ 60 w 192"/>
                  <a:gd name="T27" fmla="*/ 54 h 282"/>
                  <a:gd name="T28" fmla="*/ 66 w 192"/>
                  <a:gd name="T29" fmla="*/ 138 h 282"/>
                  <a:gd name="T30" fmla="*/ 72 w 192"/>
                  <a:gd name="T31" fmla="*/ 156 h 282"/>
                  <a:gd name="T32" fmla="*/ 72 w 192"/>
                  <a:gd name="T33" fmla="*/ 126 h 282"/>
                  <a:gd name="T34" fmla="*/ 78 w 192"/>
                  <a:gd name="T35" fmla="*/ 84 h 282"/>
                  <a:gd name="T36" fmla="*/ 84 w 192"/>
                  <a:gd name="T37" fmla="*/ 174 h 282"/>
                  <a:gd name="T38" fmla="*/ 90 w 192"/>
                  <a:gd name="T39" fmla="*/ 126 h 282"/>
                  <a:gd name="T40" fmla="*/ 90 w 192"/>
                  <a:gd name="T41" fmla="*/ 138 h 282"/>
                  <a:gd name="T42" fmla="*/ 96 w 192"/>
                  <a:gd name="T43" fmla="*/ 102 h 282"/>
                  <a:gd name="T44" fmla="*/ 102 w 192"/>
                  <a:gd name="T45" fmla="*/ 102 h 282"/>
                  <a:gd name="T46" fmla="*/ 108 w 192"/>
                  <a:gd name="T47" fmla="*/ 180 h 282"/>
                  <a:gd name="T48" fmla="*/ 114 w 192"/>
                  <a:gd name="T49" fmla="*/ 114 h 282"/>
                  <a:gd name="T50" fmla="*/ 120 w 192"/>
                  <a:gd name="T51" fmla="*/ 168 h 282"/>
                  <a:gd name="T52" fmla="*/ 120 w 192"/>
                  <a:gd name="T53" fmla="*/ 144 h 282"/>
                  <a:gd name="T54" fmla="*/ 126 w 192"/>
                  <a:gd name="T55" fmla="*/ 138 h 282"/>
                  <a:gd name="T56" fmla="*/ 132 w 192"/>
                  <a:gd name="T57" fmla="*/ 204 h 282"/>
                  <a:gd name="T58" fmla="*/ 138 w 192"/>
                  <a:gd name="T59" fmla="*/ 162 h 282"/>
                  <a:gd name="T60" fmla="*/ 138 w 192"/>
                  <a:gd name="T61" fmla="*/ 204 h 282"/>
                  <a:gd name="T62" fmla="*/ 144 w 192"/>
                  <a:gd name="T63" fmla="*/ 138 h 282"/>
                  <a:gd name="T64" fmla="*/ 150 w 192"/>
                  <a:gd name="T65" fmla="*/ 222 h 282"/>
                  <a:gd name="T66" fmla="*/ 156 w 192"/>
                  <a:gd name="T67" fmla="*/ 186 h 282"/>
                  <a:gd name="T68" fmla="*/ 156 w 192"/>
                  <a:gd name="T69" fmla="*/ 192 h 282"/>
                  <a:gd name="T70" fmla="*/ 162 w 192"/>
                  <a:gd name="T71" fmla="*/ 162 h 282"/>
                  <a:gd name="T72" fmla="*/ 168 w 192"/>
                  <a:gd name="T73" fmla="*/ 252 h 282"/>
                  <a:gd name="T74" fmla="*/ 174 w 192"/>
                  <a:gd name="T75" fmla="*/ 216 h 282"/>
                  <a:gd name="T76" fmla="*/ 174 w 192"/>
                  <a:gd name="T77" fmla="*/ 198 h 282"/>
                  <a:gd name="T78" fmla="*/ 180 w 192"/>
                  <a:gd name="T79" fmla="*/ 180 h 282"/>
                  <a:gd name="T80" fmla="*/ 186 w 192"/>
                  <a:gd name="T81" fmla="*/ 282 h 282"/>
                  <a:gd name="T82" fmla="*/ 192 w 192"/>
                  <a:gd name="T83" fmla="*/ 228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2" h="282">
                    <a:moveTo>
                      <a:pt x="0" y="66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6" y="30"/>
                    </a:lnTo>
                    <a:lnTo>
                      <a:pt x="6" y="72"/>
                    </a:lnTo>
                    <a:lnTo>
                      <a:pt x="6" y="6"/>
                    </a:lnTo>
                    <a:lnTo>
                      <a:pt x="6" y="42"/>
                    </a:lnTo>
                    <a:lnTo>
                      <a:pt x="12" y="30"/>
                    </a:lnTo>
                    <a:lnTo>
                      <a:pt x="12" y="78"/>
                    </a:lnTo>
                    <a:lnTo>
                      <a:pt x="12" y="6"/>
                    </a:lnTo>
                    <a:lnTo>
                      <a:pt x="12" y="48"/>
                    </a:lnTo>
                    <a:lnTo>
                      <a:pt x="18" y="48"/>
                    </a:lnTo>
                    <a:lnTo>
                      <a:pt x="18" y="90"/>
                    </a:lnTo>
                    <a:lnTo>
                      <a:pt x="18" y="12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24" y="96"/>
                    </a:lnTo>
                    <a:lnTo>
                      <a:pt x="24" y="24"/>
                    </a:lnTo>
                    <a:lnTo>
                      <a:pt x="24" y="66"/>
                    </a:lnTo>
                    <a:lnTo>
                      <a:pt x="30" y="48"/>
                    </a:lnTo>
                    <a:lnTo>
                      <a:pt x="30" y="108"/>
                    </a:lnTo>
                    <a:lnTo>
                      <a:pt x="30" y="30"/>
                    </a:lnTo>
                    <a:lnTo>
                      <a:pt x="30" y="60"/>
                    </a:lnTo>
                    <a:lnTo>
                      <a:pt x="36" y="90"/>
                    </a:lnTo>
                    <a:lnTo>
                      <a:pt x="36" y="108"/>
                    </a:lnTo>
                    <a:lnTo>
                      <a:pt x="36" y="36"/>
                    </a:lnTo>
                    <a:lnTo>
                      <a:pt x="36" y="48"/>
                    </a:lnTo>
                    <a:lnTo>
                      <a:pt x="42" y="78"/>
                    </a:lnTo>
                    <a:lnTo>
                      <a:pt x="42" y="114"/>
                    </a:lnTo>
                    <a:lnTo>
                      <a:pt x="42" y="42"/>
                    </a:lnTo>
                    <a:lnTo>
                      <a:pt x="42" y="54"/>
                    </a:lnTo>
                    <a:lnTo>
                      <a:pt x="48" y="66"/>
                    </a:lnTo>
                    <a:lnTo>
                      <a:pt x="48" y="120"/>
                    </a:lnTo>
                    <a:lnTo>
                      <a:pt x="48" y="48"/>
                    </a:lnTo>
                    <a:lnTo>
                      <a:pt x="48" y="78"/>
                    </a:lnTo>
                    <a:lnTo>
                      <a:pt x="54" y="48"/>
                    </a:lnTo>
                    <a:lnTo>
                      <a:pt x="54" y="132"/>
                    </a:lnTo>
                    <a:lnTo>
                      <a:pt x="54" y="48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60" y="138"/>
                    </a:lnTo>
                    <a:lnTo>
                      <a:pt x="60" y="54"/>
                    </a:lnTo>
                    <a:lnTo>
                      <a:pt x="60" y="72"/>
                    </a:lnTo>
                    <a:lnTo>
                      <a:pt x="66" y="96"/>
                    </a:lnTo>
                    <a:lnTo>
                      <a:pt x="66" y="138"/>
                    </a:lnTo>
                    <a:lnTo>
                      <a:pt x="66" y="66"/>
                    </a:lnTo>
                    <a:lnTo>
                      <a:pt x="66" y="108"/>
                    </a:lnTo>
                    <a:lnTo>
                      <a:pt x="72" y="156"/>
                    </a:lnTo>
                    <a:lnTo>
                      <a:pt x="72" y="162"/>
                    </a:lnTo>
                    <a:lnTo>
                      <a:pt x="72" y="72"/>
                    </a:lnTo>
                    <a:lnTo>
                      <a:pt x="72" y="126"/>
                    </a:lnTo>
                    <a:lnTo>
                      <a:pt x="78" y="132"/>
                    </a:lnTo>
                    <a:lnTo>
                      <a:pt x="78" y="156"/>
                    </a:lnTo>
                    <a:lnTo>
                      <a:pt x="78" y="84"/>
                    </a:lnTo>
                    <a:lnTo>
                      <a:pt x="78" y="120"/>
                    </a:lnTo>
                    <a:lnTo>
                      <a:pt x="84" y="156"/>
                    </a:lnTo>
                    <a:lnTo>
                      <a:pt x="84" y="174"/>
                    </a:lnTo>
                    <a:lnTo>
                      <a:pt x="84" y="84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90" y="174"/>
                    </a:lnTo>
                    <a:lnTo>
                      <a:pt x="90" y="102"/>
                    </a:lnTo>
                    <a:lnTo>
                      <a:pt x="90" y="138"/>
                    </a:lnTo>
                    <a:lnTo>
                      <a:pt x="96" y="114"/>
                    </a:lnTo>
                    <a:lnTo>
                      <a:pt x="96" y="174"/>
                    </a:lnTo>
                    <a:lnTo>
                      <a:pt x="96" y="102"/>
                    </a:lnTo>
                    <a:lnTo>
                      <a:pt x="96" y="114"/>
                    </a:lnTo>
                    <a:lnTo>
                      <a:pt x="102" y="126"/>
                    </a:lnTo>
                    <a:lnTo>
                      <a:pt x="102" y="102"/>
                    </a:lnTo>
                    <a:lnTo>
                      <a:pt x="102" y="168"/>
                    </a:lnTo>
                    <a:lnTo>
                      <a:pt x="108" y="120"/>
                    </a:lnTo>
                    <a:lnTo>
                      <a:pt x="108" y="180"/>
                    </a:lnTo>
                    <a:lnTo>
                      <a:pt x="108" y="102"/>
                    </a:lnTo>
                    <a:lnTo>
                      <a:pt x="108" y="126"/>
                    </a:lnTo>
                    <a:lnTo>
                      <a:pt x="114" y="114"/>
                    </a:lnTo>
                    <a:lnTo>
                      <a:pt x="114" y="192"/>
                    </a:lnTo>
                    <a:lnTo>
                      <a:pt x="114" y="150"/>
                    </a:lnTo>
                    <a:lnTo>
                      <a:pt x="120" y="168"/>
                    </a:lnTo>
                    <a:lnTo>
                      <a:pt x="120" y="192"/>
                    </a:lnTo>
                    <a:lnTo>
                      <a:pt x="120" y="114"/>
                    </a:lnTo>
                    <a:lnTo>
                      <a:pt x="120" y="144"/>
                    </a:lnTo>
                    <a:lnTo>
                      <a:pt x="126" y="162"/>
                    </a:lnTo>
                    <a:lnTo>
                      <a:pt x="126" y="198"/>
                    </a:lnTo>
                    <a:lnTo>
                      <a:pt x="126" y="138"/>
                    </a:lnTo>
                    <a:lnTo>
                      <a:pt x="126" y="150"/>
                    </a:lnTo>
                    <a:lnTo>
                      <a:pt x="132" y="168"/>
                    </a:lnTo>
                    <a:lnTo>
                      <a:pt x="132" y="204"/>
                    </a:lnTo>
                    <a:lnTo>
                      <a:pt x="132" y="120"/>
                    </a:lnTo>
                    <a:lnTo>
                      <a:pt x="132" y="156"/>
                    </a:lnTo>
                    <a:lnTo>
                      <a:pt x="138" y="162"/>
                    </a:lnTo>
                    <a:lnTo>
                      <a:pt x="138" y="216"/>
                    </a:lnTo>
                    <a:lnTo>
                      <a:pt x="138" y="138"/>
                    </a:lnTo>
                    <a:lnTo>
                      <a:pt x="138" y="204"/>
                    </a:lnTo>
                    <a:lnTo>
                      <a:pt x="144" y="180"/>
                    </a:lnTo>
                    <a:lnTo>
                      <a:pt x="144" y="222"/>
                    </a:lnTo>
                    <a:lnTo>
                      <a:pt x="144" y="138"/>
                    </a:lnTo>
                    <a:lnTo>
                      <a:pt x="144" y="174"/>
                    </a:lnTo>
                    <a:lnTo>
                      <a:pt x="150" y="186"/>
                    </a:lnTo>
                    <a:lnTo>
                      <a:pt x="150" y="222"/>
                    </a:lnTo>
                    <a:lnTo>
                      <a:pt x="150" y="150"/>
                    </a:lnTo>
                    <a:lnTo>
                      <a:pt x="150" y="192"/>
                    </a:lnTo>
                    <a:lnTo>
                      <a:pt x="156" y="186"/>
                    </a:lnTo>
                    <a:lnTo>
                      <a:pt x="156" y="228"/>
                    </a:lnTo>
                    <a:lnTo>
                      <a:pt x="156" y="156"/>
                    </a:lnTo>
                    <a:lnTo>
                      <a:pt x="156" y="192"/>
                    </a:lnTo>
                    <a:lnTo>
                      <a:pt x="162" y="168"/>
                    </a:lnTo>
                    <a:lnTo>
                      <a:pt x="162" y="240"/>
                    </a:lnTo>
                    <a:lnTo>
                      <a:pt x="162" y="162"/>
                    </a:lnTo>
                    <a:lnTo>
                      <a:pt x="162" y="198"/>
                    </a:lnTo>
                    <a:lnTo>
                      <a:pt x="168" y="180"/>
                    </a:lnTo>
                    <a:lnTo>
                      <a:pt x="168" y="252"/>
                    </a:lnTo>
                    <a:lnTo>
                      <a:pt x="168" y="156"/>
                    </a:lnTo>
                    <a:lnTo>
                      <a:pt x="168" y="186"/>
                    </a:lnTo>
                    <a:lnTo>
                      <a:pt x="174" y="216"/>
                    </a:lnTo>
                    <a:lnTo>
                      <a:pt x="174" y="252"/>
                    </a:lnTo>
                    <a:lnTo>
                      <a:pt x="174" y="174"/>
                    </a:lnTo>
                    <a:lnTo>
                      <a:pt x="174" y="198"/>
                    </a:lnTo>
                    <a:lnTo>
                      <a:pt x="180" y="210"/>
                    </a:lnTo>
                    <a:lnTo>
                      <a:pt x="180" y="258"/>
                    </a:lnTo>
                    <a:lnTo>
                      <a:pt x="180" y="180"/>
                    </a:lnTo>
                    <a:lnTo>
                      <a:pt x="180" y="216"/>
                    </a:lnTo>
                    <a:lnTo>
                      <a:pt x="186" y="216"/>
                    </a:lnTo>
                    <a:lnTo>
                      <a:pt x="186" y="282"/>
                    </a:lnTo>
                    <a:lnTo>
                      <a:pt x="186" y="192"/>
                    </a:lnTo>
                    <a:lnTo>
                      <a:pt x="186" y="216"/>
                    </a:lnTo>
                    <a:lnTo>
                      <a:pt x="192" y="228"/>
                    </a:lnTo>
                    <a:lnTo>
                      <a:pt x="192" y="270"/>
                    </a:lnTo>
                    <a:lnTo>
                      <a:pt x="192" y="186"/>
                    </a:lnTo>
                  </a:path>
                </a:pathLst>
              </a:custGeom>
              <a:noFill/>
              <a:ln w="28575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  <p:sp>
            <p:nvSpPr>
              <p:cNvPr id="76" name="Freeform 11"/>
              <p:cNvSpPr>
                <a:spLocks/>
              </p:cNvSpPr>
              <p:nvPr/>
            </p:nvSpPr>
            <p:spPr bwMode="auto">
              <a:xfrm>
                <a:off x="5085" y="3592"/>
                <a:ext cx="304" cy="433"/>
              </a:xfrm>
              <a:custGeom>
                <a:avLst/>
                <a:gdLst>
                  <a:gd name="T0" fmla="*/ 0 w 150"/>
                  <a:gd name="T1" fmla="*/ 42 h 228"/>
                  <a:gd name="T2" fmla="*/ 6 w 150"/>
                  <a:gd name="T3" fmla="*/ 96 h 228"/>
                  <a:gd name="T4" fmla="*/ 6 w 150"/>
                  <a:gd name="T5" fmla="*/ 36 h 228"/>
                  <a:gd name="T6" fmla="*/ 12 w 150"/>
                  <a:gd name="T7" fmla="*/ 96 h 228"/>
                  <a:gd name="T8" fmla="*/ 12 w 150"/>
                  <a:gd name="T9" fmla="*/ 24 h 228"/>
                  <a:gd name="T10" fmla="*/ 18 w 150"/>
                  <a:gd name="T11" fmla="*/ 102 h 228"/>
                  <a:gd name="T12" fmla="*/ 18 w 150"/>
                  <a:gd name="T13" fmla="*/ 84 h 228"/>
                  <a:gd name="T14" fmla="*/ 24 w 150"/>
                  <a:gd name="T15" fmla="*/ 102 h 228"/>
                  <a:gd name="T16" fmla="*/ 24 w 150"/>
                  <a:gd name="T17" fmla="*/ 42 h 228"/>
                  <a:gd name="T18" fmla="*/ 30 w 150"/>
                  <a:gd name="T19" fmla="*/ 108 h 228"/>
                  <a:gd name="T20" fmla="*/ 30 w 150"/>
                  <a:gd name="T21" fmla="*/ 54 h 228"/>
                  <a:gd name="T22" fmla="*/ 36 w 150"/>
                  <a:gd name="T23" fmla="*/ 108 h 228"/>
                  <a:gd name="T24" fmla="*/ 36 w 150"/>
                  <a:gd name="T25" fmla="*/ 66 h 228"/>
                  <a:gd name="T26" fmla="*/ 42 w 150"/>
                  <a:gd name="T27" fmla="*/ 126 h 228"/>
                  <a:gd name="T28" fmla="*/ 42 w 150"/>
                  <a:gd name="T29" fmla="*/ 84 h 228"/>
                  <a:gd name="T30" fmla="*/ 48 w 150"/>
                  <a:gd name="T31" fmla="*/ 138 h 228"/>
                  <a:gd name="T32" fmla="*/ 48 w 150"/>
                  <a:gd name="T33" fmla="*/ 90 h 228"/>
                  <a:gd name="T34" fmla="*/ 54 w 150"/>
                  <a:gd name="T35" fmla="*/ 144 h 228"/>
                  <a:gd name="T36" fmla="*/ 60 w 150"/>
                  <a:gd name="T37" fmla="*/ 96 h 228"/>
                  <a:gd name="T38" fmla="*/ 60 w 150"/>
                  <a:gd name="T39" fmla="*/ 60 h 228"/>
                  <a:gd name="T40" fmla="*/ 66 w 150"/>
                  <a:gd name="T41" fmla="*/ 84 h 228"/>
                  <a:gd name="T42" fmla="*/ 66 w 150"/>
                  <a:gd name="T43" fmla="*/ 54 h 228"/>
                  <a:gd name="T44" fmla="*/ 72 w 150"/>
                  <a:gd name="T45" fmla="*/ 108 h 228"/>
                  <a:gd name="T46" fmla="*/ 72 w 150"/>
                  <a:gd name="T47" fmla="*/ 78 h 228"/>
                  <a:gd name="T48" fmla="*/ 78 w 150"/>
                  <a:gd name="T49" fmla="*/ 96 h 228"/>
                  <a:gd name="T50" fmla="*/ 78 w 150"/>
                  <a:gd name="T51" fmla="*/ 78 h 228"/>
                  <a:gd name="T52" fmla="*/ 84 w 150"/>
                  <a:gd name="T53" fmla="*/ 120 h 228"/>
                  <a:gd name="T54" fmla="*/ 84 w 150"/>
                  <a:gd name="T55" fmla="*/ 102 h 228"/>
                  <a:gd name="T56" fmla="*/ 90 w 150"/>
                  <a:gd name="T57" fmla="*/ 144 h 228"/>
                  <a:gd name="T58" fmla="*/ 90 w 150"/>
                  <a:gd name="T59" fmla="*/ 114 h 228"/>
                  <a:gd name="T60" fmla="*/ 96 w 150"/>
                  <a:gd name="T61" fmla="*/ 156 h 228"/>
                  <a:gd name="T62" fmla="*/ 96 w 150"/>
                  <a:gd name="T63" fmla="*/ 108 h 228"/>
                  <a:gd name="T64" fmla="*/ 102 w 150"/>
                  <a:gd name="T65" fmla="*/ 156 h 228"/>
                  <a:gd name="T66" fmla="*/ 102 w 150"/>
                  <a:gd name="T67" fmla="*/ 114 h 228"/>
                  <a:gd name="T68" fmla="*/ 108 w 150"/>
                  <a:gd name="T69" fmla="*/ 132 h 228"/>
                  <a:gd name="T70" fmla="*/ 108 w 150"/>
                  <a:gd name="T71" fmla="*/ 120 h 228"/>
                  <a:gd name="T72" fmla="*/ 114 w 150"/>
                  <a:gd name="T73" fmla="*/ 150 h 228"/>
                  <a:gd name="T74" fmla="*/ 114 w 150"/>
                  <a:gd name="T75" fmla="*/ 132 h 228"/>
                  <a:gd name="T76" fmla="*/ 120 w 150"/>
                  <a:gd name="T77" fmla="*/ 168 h 228"/>
                  <a:gd name="T78" fmla="*/ 120 w 150"/>
                  <a:gd name="T79" fmla="*/ 126 h 228"/>
                  <a:gd name="T80" fmla="*/ 126 w 150"/>
                  <a:gd name="T81" fmla="*/ 162 h 228"/>
                  <a:gd name="T82" fmla="*/ 126 w 150"/>
                  <a:gd name="T83" fmla="*/ 138 h 228"/>
                  <a:gd name="T84" fmla="*/ 132 w 150"/>
                  <a:gd name="T85" fmla="*/ 210 h 228"/>
                  <a:gd name="T86" fmla="*/ 132 w 150"/>
                  <a:gd name="T87" fmla="*/ 156 h 228"/>
                  <a:gd name="T88" fmla="*/ 138 w 150"/>
                  <a:gd name="T89" fmla="*/ 198 h 228"/>
                  <a:gd name="T90" fmla="*/ 138 w 150"/>
                  <a:gd name="T91" fmla="*/ 168 h 228"/>
                  <a:gd name="T92" fmla="*/ 144 w 150"/>
                  <a:gd name="T93" fmla="*/ 198 h 228"/>
                  <a:gd name="T94" fmla="*/ 144 w 150"/>
                  <a:gd name="T95" fmla="*/ 162 h 228"/>
                  <a:gd name="T96" fmla="*/ 150 w 150"/>
                  <a:gd name="T97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0" h="228">
                    <a:moveTo>
                      <a:pt x="0" y="0"/>
                    </a:moveTo>
                    <a:lnTo>
                      <a:pt x="0" y="42"/>
                    </a:lnTo>
                    <a:lnTo>
                      <a:pt x="6" y="36"/>
                    </a:lnTo>
                    <a:lnTo>
                      <a:pt x="6" y="96"/>
                    </a:lnTo>
                    <a:lnTo>
                      <a:pt x="6" y="18"/>
                    </a:lnTo>
                    <a:lnTo>
                      <a:pt x="6" y="36"/>
                    </a:lnTo>
                    <a:lnTo>
                      <a:pt x="12" y="54"/>
                    </a:lnTo>
                    <a:lnTo>
                      <a:pt x="12" y="9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42"/>
                    </a:lnTo>
                    <a:lnTo>
                      <a:pt x="18" y="102"/>
                    </a:lnTo>
                    <a:lnTo>
                      <a:pt x="18" y="24"/>
                    </a:lnTo>
                    <a:lnTo>
                      <a:pt x="18" y="84"/>
                    </a:lnTo>
                    <a:lnTo>
                      <a:pt x="24" y="60"/>
                    </a:lnTo>
                    <a:lnTo>
                      <a:pt x="24" y="102"/>
                    </a:lnTo>
                    <a:lnTo>
                      <a:pt x="24" y="12"/>
                    </a:lnTo>
                    <a:lnTo>
                      <a:pt x="24" y="42"/>
                    </a:lnTo>
                    <a:lnTo>
                      <a:pt x="30" y="66"/>
                    </a:lnTo>
                    <a:lnTo>
                      <a:pt x="30" y="108"/>
                    </a:lnTo>
                    <a:lnTo>
                      <a:pt x="30" y="18"/>
                    </a:lnTo>
                    <a:lnTo>
                      <a:pt x="30" y="54"/>
                    </a:lnTo>
                    <a:lnTo>
                      <a:pt x="36" y="60"/>
                    </a:lnTo>
                    <a:lnTo>
                      <a:pt x="36" y="108"/>
                    </a:lnTo>
                    <a:lnTo>
                      <a:pt x="36" y="18"/>
                    </a:lnTo>
                    <a:lnTo>
                      <a:pt x="36" y="66"/>
                    </a:lnTo>
                    <a:lnTo>
                      <a:pt x="42" y="84"/>
                    </a:lnTo>
                    <a:lnTo>
                      <a:pt x="42" y="126"/>
                    </a:lnTo>
                    <a:lnTo>
                      <a:pt x="42" y="36"/>
                    </a:lnTo>
                    <a:lnTo>
                      <a:pt x="42" y="84"/>
                    </a:lnTo>
                    <a:lnTo>
                      <a:pt x="48" y="96"/>
                    </a:lnTo>
                    <a:lnTo>
                      <a:pt x="48" y="138"/>
                    </a:lnTo>
                    <a:lnTo>
                      <a:pt x="48" y="54"/>
                    </a:lnTo>
                    <a:lnTo>
                      <a:pt x="48" y="90"/>
                    </a:lnTo>
                    <a:lnTo>
                      <a:pt x="54" y="60"/>
                    </a:lnTo>
                    <a:lnTo>
                      <a:pt x="54" y="144"/>
                    </a:lnTo>
                    <a:lnTo>
                      <a:pt x="54" y="90"/>
                    </a:lnTo>
                    <a:lnTo>
                      <a:pt x="60" y="96"/>
                    </a:lnTo>
                    <a:lnTo>
                      <a:pt x="60" y="162"/>
                    </a:lnTo>
                    <a:lnTo>
                      <a:pt x="60" y="60"/>
                    </a:lnTo>
                    <a:lnTo>
                      <a:pt x="60" y="90"/>
                    </a:lnTo>
                    <a:lnTo>
                      <a:pt x="66" y="84"/>
                    </a:lnTo>
                    <a:lnTo>
                      <a:pt x="66" y="144"/>
                    </a:lnTo>
                    <a:lnTo>
                      <a:pt x="66" y="54"/>
                    </a:lnTo>
                    <a:lnTo>
                      <a:pt x="66" y="120"/>
                    </a:lnTo>
                    <a:lnTo>
                      <a:pt x="72" y="108"/>
                    </a:lnTo>
                    <a:lnTo>
                      <a:pt x="72" y="150"/>
                    </a:lnTo>
                    <a:lnTo>
                      <a:pt x="72" y="78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78" y="168"/>
                    </a:lnTo>
                    <a:lnTo>
                      <a:pt x="78" y="78"/>
                    </a:lnTo>
                    <a:lnTo>
                      <a:pt x="78" y="138"/>
                    </a:lnTo>
                    <a:lnTo>
                      <a:pt x="84" y="120"/>
                    </a:lnTo>
                    <a:lnTo>
                      <a:pt x="84" y="174"/>
                    </a:lnTo>
                    <a:lnTo>
                      <a:pt x="84" y="102"/>
                    </a:lnTo>
                    <a:lnTo>
                      <a:pt x="84" y="132"/>
                    </a:lnTo>
                    <a:lnTo>
                      <a:pt x="90" y="144"/>
                    </a:lnTo>
                    <a:lnTo>
                      <a:pt x="90" y="192"/>
                    </a:lnTo>
                    <a:lnTo>
                      <a:pt x="90" y="114"/>
                    </a:lnTo>
                    <a:lnTo>
                      <a:pt x="90" y="162"/>
                    </a:lnTo>
                    <a:lnTo>
                      <a:pt x="96" y="156"/>
                    </a:lnTo>
                    <a:lnTo>
                      <a:pt x="96" y="186"/>
                    </a:lnTo>
                    <a:lnTo>
                      <a:pt x="96" y="108"/>
                    </a:lnTo>
                    <a:lnTo>
                      <a:pt x="96" y="132"/>
                    </a:lnTo>
                    <a:lnTo>
                      <a:pt x="102" y="156"/>
                    </a:lnTo>
                    <a:lnTo>
                      <a:pt x="102" y="198"/>
                    </a:lnTo>
                    <a:lnTo>
                      <a:pt x="102" y="114"/>
                    </a:lnTo>
                    <a:lnTo>
                      <a:pt x="102" y="138"/>
                    </a:lnTo>
                    <a:lnTo>
                      <a:pt x="108" y="132"/>
                    </a:lnTo>
                    <a:lnTo>
                      <a:pt x="108" y="198"/>
                    </a:lnTo>
                    <a:lnTo>
                      <a:pt x="108" y="120"/>
                    </a:lnTo>
                    <a:lnTo>
                      <a:pt x="108" y="162"/>
                    </a:lnTo>
                    <a:lnTo>
                      <a:pt x="114" y="150"/>
                    </a:lnTo>
                    <a:lnTo>
                      <a:pt x="114" y="204"/>
                    </a:lnTo>
                    <a:lnTo>
                      <a:pt x="114" y="132"/>
                    </a:lnTo>
                    <a:lnTo>
                      <a:pt x="114" y="162"/>
                    </a:lnTo>
                    <a:lnTo>
                      <a:pt x="120" y="168"/>
                    </a:lnTo>
                    <a:lnTo>
                      <a:pt x="120" y="216"/>
                    </a:lnTo>
                    <a:lnTo>
                      <a:pt x="120" y="126"/>
                    </a:lnTo>
                    <a:lnTo>
                      <a:pt x="120" y="168"/>
                    </a:lnTo>
                    <a:lnTo>
                      <a:pt x="126" y="162"/>
                    </a:lnTo>
                    <a:lnTo>
                      <a:pt x="126" y="222"/>
                    </a:lnTo>
                    <a:lnTo>
                      <a:pt x="126" y="138"/>
                    </a:lnTo>
                    <a:lnTo>
                      <a:pt x="126" y="210"/>
                    </a:lnTo>
                    <a:lnTo>
                      <a:pt x="132" y="210"/>
                    </a:lnTo>
                    <a:lnTo>
                      <a:pt x="132" y="228"/>
                    </a:lnTo>
                    <a:lnTo>
                      <a:pt x="132" y="156"/>
                    </a:lnTo>
                    <a:lnTo>
                      <a:pt x="132" y="216"/>
                    </a:lnTo>
                    <a:lnTo>
                      <a:pt x="138" y="198"/>
                    </a:lnTo>
                    <a:lnTo>
                      <a:pt x="138" y="228"/>
                    </a:lnTo>
                    <a:lnTo>
                      <a:pt x="138" y="168"/>
                    </a:lnTo>
                    <a:lnTo>
                      <a:pt x="138" y="210"/>
                    </a:lnTo>
                    <a:lnTo>
                      <a:pt x="144" y="198"/>
                    </a:lnTo>
                    <a:lnTo>
                      <a:pt x="144" y="228"/>
                    </a:lnTo>
                    <a:lnTo>
                      <a:pt x="144" y="162"/>
                    </a:lnTo>
                    <a:lnTo>
                      <a:pt x="144" y="180"/>
                    </a:lnTo>
                    <a:lnTo>
                      <a:pt x="150" y="228"/>
                    </a:lnTo>
                  </a:path>
                </a:pathLst>
              </a:custGeom>
              <a:noFill/>
              <a:ln w="28575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  <p:sp>
            <p:nvSpPr>
              <p:cNvPr id="77" name="Freeform 10"/>
              <p:cNvSpPr>
                <a:spLocks/>
              </p:cNvSpPr>
              <p:nvPr/>
            </p:nvSpPr>
            <p:spPr bwMode="auto">
              <a:xfrm>
                <a:off x="5389" y="3854"/>
                <a:ext cx="35" cy="171"/>
              </a:xfrm>
              <a:custGeom>
                <a:avLst/>
                <a:gdLst>
                  <a:gd name="T0" fmla="*/ 0 w 18"/>
                  <a:gd name="T1" fmla="*/ 90 h 90"/>
                  <a:gd name="T2" fmla="*/ 0 w 18"/>
                  <a:gd name="T3" fmla="*/ 24 h 90"/>
                  <a:gd name="T4" fmla="*/ 0 w 18"/>
                  <a:gd name="T5" fmla="*/ 48 h 90"/>
                  <a:gd name="T6" fmla="*/ 6 w 18"/>
                  <a:gd name="T7" fmla="*/ 84 h 90"/>
                  <a:gd name="T8" fmla="*/ 6 w 18"/>
                  <a:gd name="T9" fmla="*/ 90 h 90"/>
                  <a:gd name="T10" fmla="*/ 6 w 18"/>
                  <a:gd name="T11" fmla="*/ 0 h 90"/>
                  <a:gd name="T12" fmla="*/ 6 w 18"/>
                  <a:gd name="T13" fmla="*/ 72 h 90"/>
                  <a:gd name="T14" fmla="*/ 12 w 18"/>
                  <a:gd name="T15" fmla="*/ 78 h 90"/>
                  <a:gd name="T16" fmla="*/ 12 w 18"/>
                  <a:gd name="T17" fmla="*/ 90 h 90"/>
                  <a:gd name="T18" fmla="*/ 12 w 18"/>
                  <a:gd name="T19" fmla="*/ 42 h 90"/>
                  <a:gd name="T20" fmla="*/ 12 w 18"/>
                  <a:gd name="T21" fmla="*/ 72 h 90"/>
                  <a:gd name="T22" fmla="*/ 18 w 18"/>
                  <a:gd name="T23" fmla="*/ 78 h 90"/>
                  <a:gd name="T24" fmla="*/ 18 w 18"/>
                  <a:gd name="T25" fmla="*/ 90 h 90"/>
                  <a:gd name="T26" fmla="*/ 18 w 18"/>
                  <a:gd name="T27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90">
                    <a:moveTo>
                      <a:pt x="0" y="9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6" y="0"/>
                    </a:lnTo>
                    <a:lnTo>
                      <a:pt x="6" y="72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12" y="42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18" y="54"/>
                    </a:lnTo>
                  </a:path>
                </a:pathLst>
              </a:custGeom>
              <a:noFill/>
              <a:ln w="28575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V="1">
                <a:off x="5449" y="3968"/>
                <a:ext cx="2" cy="57"/>
              </a:xfrm>
              <a:prstGeom prst="line">
                <a:avLst/>
              </a:prstGeom>
              <a:noFill/>
              <a:ln w="28575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</p:grpSp>
        <p:sp>
          <p:nvSpPr>
            <p:cNvPr id="64" name="Line 7"/>
            <p:cNvSpPr>
              <a:spLocks noChangeShapeType="1"/>
            </p:cNvSpPr>
            <p:nvPr/>
          </p:nvSpPr>
          <p:spPr bwMode="auto">
            <a:xfrm flipV="1">
              <a:off x="5461" y="3980"/>
              <a:ext cx="3" cy="45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65" name="Line 6"/>
            <p:cNvSpPr>
              <a:spLocks noChangeShapeType="1"/>
            </p:cNvSpPr>
            <p:nvPr/>
          </p:nvSpPr>
          <p:spPr bwMode="auto">
            <a:xfrm flipV="1">
              <a:off x="5474" y="4002"/>
              <a:ext cx="1" cy="23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  <p:sp>
          <p:nvSpPr>
            <p:cNvPr id="66" name="Line 5"/>
            <p:cNvSpPr>
              <a:spLocks noChangeShapeType="1"/>
            </p:cNvSpPr>
            <p:nvPr/>
          </p:nvSpPr>
          <p:spPr bwMode="auto">
            <a:xfrm flipV="1">
              <a:off x="5486" y="4020"/>
              <a:ext cx="0" cy="5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/>
            </a:p>
          </p:txBody>
        </p:sp>
      </p:grpSp>
      <p:sp>
        <p:nvSpPr>
          <p:cNvPr id="60" name="Line 3"/>
          <p:cNvSpPr>
            <a:spLocks noChangeShapeType="1"/>
          </p:cNvSpPr>
          <p:nvPr/>
        </p:nvSpPr>
        <p:spPr bwMode="auto">
          <a:xfrm>
            <a:off x="4144906" y="6121573"/>
            <a:ext cx="5112731" cy="190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61" name="Line 2"/>
          <p:cNvSpPr>
            <a:spLocks noChangeShapeType="1"/>
          </p:cNvSpPr>
          <p:nvPr/>
        </p:nvSpPr>
        <p:spPr bwMode="auto">
          <a:xfrm flipV="1">
            <a:off x="4144906" y="2564022"/>
            <a:ext cx="1905" cy="354358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Bandas de proporción de ancho de banda constante</a:t>
            </a:r>
            <a:endParaRPr lang="en-GB" dirty="0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2281104" y="1884650"/>
            <a:ext cx="8094736" cy="2980278"/>
            <a:chOff x="2295" y="1978"/>
            <a:chExt cx="8122" cy="3283"/>
          </a:xfrm>
        </p:grpSpPr>
        <p:sp>
          <p:nvSpPr>
            <p:cNvPr id="6" name="AutoShape 56"/>
            <p:cNvSpPr>
              <a:spLocks noChangeAspect="1" noChangeArrowheads="1" noTextEdit="1"/>
            </p:cNvSpPr>
            <p:nvPr/>
          </p:nvSpPr>
          <p:spPr bwMode="auto">
            <a:xfrm>
              <a:off x="2295" y="1978"/>
              <a:ext cx="8122" cy="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7" name="Line 55"/>
            <p:cNvSpPr>
              <a:spLocks noChangeShapeType="1"/>
            </p:cNvSpPr>
            <p:nvPr/>
          </p:nvSpPr>
          <p:spPr bwMode="auto">
            <a:xfrm>
              <a:off x="2592" y="4274"/>
              <a:ext cx="734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8" name="Rectangle 54"/>
            <p:cNvSpPr>
              <a:spLocks noChangeArrowheads="1"/>
            </p:cNvSpPr>
            <p:nvPr/>
          </p:nvSpPr>
          <p:spPr bwMode="auto">
            <a:xfrm>
              <a:off x="5722" y="2358"/>
              <a:ext cx="3551" cy="19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9" name="Text Box 53"/>
            <p:cNvSpPr txBox="1">
              <a:spLocks noChangeArrowheads="1"/>
            </p:cNvSpPr>
            <p:nvPr/>
          </p:nvSpPr>
          <p:spPr bwMode="auto">
            <a:xfrm>
              <a:off x="2601" y="3280"/>
              <a:ext cx="574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n-US" sz="2000">
                  <a:latin typeface="Arial" panose="020B0604020202020204" pitchFamily="34" charset="0"/>
                  <a:ea typeface="Times New Roman" panose="02020603050405020304" pitchFamily="18" charset="0"/>
                </a:rPr>
                <a:t>…</a:t>
              </a:r>
              <a:endParaRPr lang="es-ES" altLang="en-US" sz="3200">
                <a:latin typeface="Arial" panose="020B0604020202020204" pitchFamily="34" charset="0"/>
              </a:endParaRPr>
            </a:p>
          </p:txBody>
        </p:sp>
        <p:sp>
          <p:nvSpPr>
            <p:cNvPr id="10" name="Line 52"/>
            <p:cNvSpPr>
              <a:spLocks noChangeShapeType="1"/>
            </p:cNvSpPr>
            <p:nvPr/>
          </p:nvSpPr>
          <p:spPr bwMode="auto">
            <a:xfrm>
              <a:off x="4842" y="4274"/>
              <a:ext cx="1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11" name="Line 51"/>
            <p:cNvSpPr>
              <a:spLocks noChangeShapeType="1"/>
            </p:cNvSpPr>
            <p:nvPr/>
          </p:nvSpPr>
          <p:spPr bwMode="auto">
            <a:xfrm>
              <a:off x="5722" y="4274"/>
              <a:ext cx="1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12" name="Line 50"/>
            <p:cNvSpPr>
              <a:spLocks noChangeShapeType="1"/>
            </p:cNvSpPr>
            <p:nvPr/>
          </p:nvSpPr>
          <p:spPr bwMode="auto">
            <a:xfrm>
              <a:off x="3970" y="4275"/>
              <a:ext cx="2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13" name="Text Box 49"/>
            <p:cNvSpPr txBox="1">
              <a:spLocks noChangeArrowheads="1"/>
            </p:cNvSpPr>
            <p:nvPr/>
          </p:nvSpPr>
          <p:spPr bwMode="auto">
            <a:xfrm>
              <a:off x="9195" y="3280"/>
              <a:ext cx="57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n-US" sz="2000">
                  <a:latin typeface="Arial" panose="020B0604020202020204" pitchFamily="34" charset="0"/>
                  <a:ea typeface="Times New Roman" panose="02020603050405020304" pitchFamily="18" charset="0"/>
                </a:rPr>
                <a:t>…</a:t>
              </a:r>
              <a:endParaRPr lang="es-ES" altLang="en-US" sz="3200">
                <a:latin typeface="Arial" panose="020B0604020202020204" pitchFamily="34" charset="0"/>
              </a:endParaRPr>
            </a:p>
          </p:txBody>
        </p:sp>
        <p:sp>
          <p:nvSpPr>
            <p:cNvPr id="15" name="Text Box 47"/>
            <p:cNvSpPr txBox="1">
              <a:spLocks noChangeArrowheads="1"/>
            </p:cNvSpPr>
            <p:nvPr/>
          </p:nvSpPr>
          <p:spPr bwMode="auto">
            <a:xfrm>
              <a:off x="3752" y="4379"/>
              <a:ext cx="68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n-US" sz="3600" i="1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f</a:t>
              </a:r>
              <a:r>
                <a:rPr lang="es-ES" altLang="en-US" sz="3600" baseline="-30000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lang="es-ES" altLang="en-US" sz="4800" dirty="0">
                <a:latin typeface="Arial" panose="020B0604020202020204" pitchFamily="34" charset="0"/>
              </a:endParaRPr>
            </a:p>
          </p:txBody>
        </p:sp>
        <p:sp>
          <p:nvSpPr>
            <p:cNvPr id="16" name="Text Box 46"/>
            <p:cNvSpPr txBox="1">
              <a:spLocks noChangeArrowheads="1"/>
            </p:cNvSpPr>
            <p:nvPr/>
          </p:nvSpPr>
          <p:spPr bwMode="auto">
            <a:xfrm>
              <a:off x="5528" y="4390"/>
              <a:ext cx="68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n-US" sz="3600" i="1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f</a:t>
              </a:r>
              <a:r>
                <a:rPr lang="es-ES" altLang="en-US" sz="3600" baseline="-30000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lang="es-ES" altLang="en-US" sz="4800" dirty="0">
                <a:latin typeface="Arial" panose="020B0604020202020204" pitchFamily="34" charset="0"/>
              </a:endParaRPr>
            </a:p>
          </p:txBody>
        </p:sp>
        <p:sp>
          <p:nvSpPr>
            <p:cNvPr id="17" name="Line 45"/>
            <p:cNvSpPr>
              <a:spLocks noChangeShapeType="1"/>
            </p:cNvSpPr>
            <p:nvPr/>
          </p:nvSpPr>
          <p:spPr bwMode="auto">
            <a:xfrm>
              <a:off x="7516" y="4263"/>
              <a:ext cx="1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19" name="Rectangle 43"/>
            <p:cNvSpPr>
              <a:spLocks noChangeArrowheads="1"/>
            </p:cNvSpPr>
            <p:nvPr/>
          </p:nvSpPr>
          <p:spPr bwMode="auto">
            <a:xfrm>
              <a:off x="3102" y="3201"/>
              <a:ext cx="867" cy="10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20" name="Line 42"/>
            <p:cNvSpPr>
              <a:spLocks noChangeShapeType="1"/>
            </p:cNvSpPr>
            <p:nvPr/>
          </p:nvSpPr>
          <p:spPr bwMode="auto">
            <a:xfrm>
              <a:off x="3541" y="4261"/>
              <a:ext cx="1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9848" y="4052"/>
              <a:ext cx="396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n-US" sz="3600" i="1">
                  <a:latin typeface="Arial" panose="020B0604020202020204" pitchFamily="34" charset="0"/>
                  <a:ea typeface="Times New Roman" panose="02020603050405020304" pitchFamily="18" charset="0"/>
                </a:rPr>
                <a:t>f</a:t>
              </a:r>
              <a:endParaRPr lang="es-ES" altLang="en-US" sz="4800">
                <a:latin typeface="Arial" panose="020B0604020202020204" pitchFamily="34" charset="0"/>
              </a:endParaRPr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 flipV="1">
              <a:off x="3215" y="4141"/>
              <a:ext cx="1" cy="12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26" name="Line 36"/>
            <p:cNvSpPr>
              <a:spLocks noChangeShapeType="1"/>
            </p:cNvSpPr>
            <p:nvPr/>
          </p:nvSpPr>
          <p:spPr bwMode="auto">
            <a:xfrm flipV="1">
              <a:off x="3383" y="3489"/>
              <a:ext cx="1" cy="77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 flipV="1">
              <a:off x="3558" y="4233"/>
              <a:ext cx="1" cy="3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 flipV="1">
              <a:off x="3733" y="4060"/>
              <a:ext cx="1" cy="20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 flipV="1">
              <a:off x="3909" y="3878"/>
              <a:ext cx="1" cy="38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V="1">
              <a:off x="4084" y="4027"/>
              <a:ext cx="1" cy="24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4259" y="3729"/>
              <a:ext cx="1" cy="53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4777" y="4072"/>
              <a:ext cx="1" cy="19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V="1">
              <a:off x="4952" y="3855"/>
              <a:ext cx="1" cy="41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V="1">
              <a:off x="5128" y="3203"/>
              <a:ext cx="2" cy="106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 flipV="1">
              <a:off x="4421" y="3878"/>
              <a:ext cx="2" cy="38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 flipV="1">
              <a:off x="4597" y="3809"/>
              <a:ext cx="1" cy="45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 flipV="1">
              <a:off x="5304" y="3761"/>
              <a:ext cx="1" cy="50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 flipV="1">
              <a:off x="5479" y="4139"/>
              <a:ext cx="1" cy="12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 flipV="1">
              <a:off x="5647" y="3487"/>
              <a:ext cx="1" cy="77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 flipV="1">
              <a:off x="5822" y="4231"/>
              <a:ext cx="1" cy="3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1" name="Line 21"/>
            <p:cNvSpPr>
              <a:spLocks noChangeShapeType="1"/>
            </p:cNvSpPr>
            <p:nvPr/>
          </p:nvSpPr>
          <p:spPr bwMode="auto">
            <a:xfrm flipV="1">
              <a:off x="5997" y="4058"/>
              <a:ext cx="1" cy="20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 flipV="1">
              <a:off x="6173" y="3876"/>
              <a:ext cx="1" cy="38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3" name="Line 19"/>
            <p:cNvSpPr>
              <a:spLocks noChangeShapeType="1"/>
            </p:cNvSpPr>
            <p:nvPr/>
          </p:nvSpPr>
          <p:spPr bwMode="auto">
            <a:xfrm flipV="1">
              <a:off x="6348" y="4025"/>
              <a:ext cx="1" cy="24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 flipV="1">
              <a:off x="6523" y="3487"/>
              <a:ext cx="1" cy="77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 flipV="1">
              <a:off x="7041" y="3203"/>
              <a:ext cx="5" cy="106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 flipV="1">
              <a:off x="7216" y="3853"/>
              <a:ext cx="1" cy="41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7" name="Line 15"/>
            <p:cNvSpPr>
              <a:spLocks noChangeShapeType="1"/>
            </p:cNvSpPr>
            <p:nvPr/>
          </p:nvSpPr>
          <p:spPr bwMode="auto">
            <a:xfrm flipV="1">
              <a:off x="7392" y="3807"/>
              <a:ext cx="1" cy="45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8" name="Line 14"/>
            <p:cNvSpPr>
              <a:spLocks noChangeShapeType="1"/>
            </p:cNvSpPr>
            <p:nvPr/>
          </p:nvSpPr>
          <p:spPr bwMode="auto">
            <a:xfrm flipV="1">
              <a:off x="6685" y="3876"/>
              <a:ext cx="2" cy="38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 flipV="1">
              <a:off x="6861" y="3807"/>
              <a:ext cx="1" cy="45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50" name="Line 12"/>
            <p:cNvSpPr>
              <a:spLocks noChangeShapeType="1"/>
            </p:cNvSpPr>
            <p:nvPr/>
          </p:nvSpPr>
          <p:spPr bwMode="auto">
            <a:xfrm flipV="1">
              <a:off x="7572" y="2719"/>
              <a:ext cx="1" cy="15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51" name="Line 11"/>
            <p:cNvSpPr>
              <a:spLocks noChangeShapeType="1"/>
            </p:cNvSpPr>
            <p:nvPr/>
          </p:nvSpPr>
          <p:spPr bwMode="auto">
            <a:xfrm flipV="1">
              <a:off x="7739" y="3256"/>
              <a:ext cx="1" cy="100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 flipV="1">
              <a:off x="7915" y="3554"/>
              <a:ext cx="1" cy="70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53" name="Line 9"/>
            <p:cNvSpPr>
              <a:spLocks noChangeShapeType="1"/>
            </p:cNvSpPr>
            <p:nvPr/>
          </p:nvSpPr>
          <p:spPr bwMode="auto">
            <a:xfrm flipV="1">
              <a:off x="8090" y="3531"/>
              <a:ext cx="1" cy="73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 flipV="1">
              <a:off x="8265" y="3759"/>
              <a:ext cx="1" cy="50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V="1">
              <a:off x="8788" y="3201"/>
              <a:ext cx="5" cy="106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V="1">
              <a:off x="8963" y="3851"/>
              <a:ext cx="1" cy="41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57" name="Line 5"/>
            <p:cNvSpPr>
              <a:spLocks noChangeShapeType="1"/>
            </p:cNvSpPr>
            <p:nvPr/>
          </p:nvSpPr>
          <p:spPr bwMode="auto">
            <a:xfrm flipV="1">
              <a:off x="9139" y="3805"/>
              <a:ext cx="1" cy="45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58" name="Line 4"/>
            <p:cNvSpPr>
              <a:spLocks noChangeShapeType="1"/>
            </p:cNvSpPr>
            <p:nvPr/>
          </p:nvSpPr>
          <p:spPr bwMode="auto">
            <a:xfrm flipV="1">
              <a:off x="8432" y="3874"/>
              <a:ext cx="2" cy="38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59" name="Line 3"/>
            <p:cNvSpPr>
              <a:spLocks noChangeShapeType="1"/>
            </p:cNvSpPr>
            <p:nvPr/>
          </p:nvSpPr>
          <p:spPr bwMode="auto">
            <a:xfrm flipV="1">
              <a:off x="8608" y="3805"/>
              <a:ext cx="1" cy="45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60" name="Rectangle 2"/>
            <p:cNvSpPr>
              <a:spLocks noChangeArrowheads="1"/>
            </p:cNvSpPr>
            <p:nvPr/>
          </p:nvSpPr>
          <p:spPr bwMode="auto">
            <a:xfrm>
              <a:off x="3972" y="2963"/>
              <a:ext cx="1750" cy="131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</p:grp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4460540" y="5483484"/>
            <a:ext cx="4332408" cy="87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S" altLang="en-US" sz="4400" i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f</a:t>
            </a:r>
            <a:r>
              <a:rPr lang="es-ES" altLang="en-US" sz="4400" baseline="-30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2 </a:t>
            </a:r>
            <a:r>
              <a:rPr lang="es-ES" altLang="en-US" sz="4400" dirty="0">
                <a:solidFill>
                  <a:srgbClr val="FF0000"/>
                </a:solidFill>
                <a:ea typeface="Times New Roman" panose="02020603050405020304" pitchFamily="18" charset="0"/>
              </a:rPr>
              <a:t>/ </a:t>
            </a:r>
            <a:r>
              <a:rPr lang="es-ES" altLang="en-US" sz="4400" i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f</a:t>
            </a:r>
            <a:r>
              <a:rPr lang="es-ES" altLang="en-US" sz="4400" baseline="-30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1</a:t>
            </a:r>
            <a:r>
              <a:rPr lang="es-ES" altLang="en-US" sz="4400" i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 </a:t>
            </a:r>
            <a:r>
              <a:rPr lang="es-ES" altLang="en-US" sz="4400" i="1" dirty="0">
                <a:solidFill>
                  <a:srgbClr val="FF0000"/>
                </a:solidFill>
                <a:ea typeface="Times New Roman" panose="02020603050405020304" pitchFamily="18" charset="0"/>
              </a:rPr>
              <a:t>= a</a:t>
            </a:r>
            <a:endParaRPr lang="es-ES" altLang="en-US" sz="60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Bandas de 1/3 de octava </a:t>
            </a:r>
            <a:r>
              <a:rPr lang="es-AR" i="1" dirty="0" smtClean="0"/>
              <a:t>a</a:t>
            </a:r>
            <a:r>
              <a:rPr lang="es-AR" dirty="0" smtClean="0"/>
              <a:t> = 2</a:t>
            </a:r>
            <a:r>
              <a:rPr lang="es-AR" baseline="30000" dirty="0" smtClean="0"/>
              <a:t>(1/3)</a:t>
            </a:r>
            <a:r>
              <a:rPr lang="es-AR" dirty="0"/>
              <a:t> </a:t>
            </a:r>
            <a:r>
              <a:rPr lang="es-AR" dirty="0" smtClean="0"/>
              <a:t>≈ 1,26</a:t>
            </a:r>
            <a:endParaRPr lang="en-GB" baseline="30000" dirty="0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2232295" y="2492896"/>
            <a:ext cx="8165453" cy="4104456"/>
            <a:chOff x="1950" y="8860"/>
            <a:chExt cx="8455" cy="4250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990" y="8860"/>
              <a:ext cx="8415" cy="4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graphicFrame>
          <p:nvGraphicFramePr>
            <p:cNvPr id="7" name="Objeto 6"/>
            <p:cNvGraphicFramePr>
              <a:graphicFrameLocks noChangeAspect="1"/>
            </p:cNvGraphicFramePr>
            <p:nvPr/>
          </p:nvGraphicFramePr>
          <p:xfrm>
            <a:off x="2282" y="8860"/>
            <a:ext cx="8123" cy="3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4" name="Gráfico" r:id="rId3" imgW="6048375" imgH="3057449" progId="Excel.Chart.8">
                    <p:embed/>
                  </p:oleObj>
                </mc:Choice>
                <mc:Fallback>
                  <p:oleObj name="Gráfico" r:id="rId3" imgW="6048375" imgH="3057449" progId="Excel.Chart.8">
                    <p:embed/>
                    <p:pic>
                      <p:nvPicPr>
                        <p:cNvPr id="7" name="Objeto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761" t="3436" r="1595" b="3247"/>
                        <a:stretch>
                          <a:fillRect/>
                        </a:stretch>
                      </p:blipFill>
                      <p:spPr bwMode="auto">
                        <a:xfrm>
                          <a:off x="2282" y="8860"/>
                          <a:ext cx="8123" cy="39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3853" y="12699"/>
              <a:ext cx="5400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467" tIns="40234" rIns="80467" bIns="40234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n-US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frecuencia central (Hz)</a:t>
              </a:r>
              <a:endParaRPr lang="es-E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 rot="16200000">
              <a:off x="474" y="10486"/>
              <a:ext cx="3324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467" tIns="40234" rIns="80467" bIns="40234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n-US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Nivel sonoro </a:t>
              </a:r>
              <a:r>
                <a:rPr lang="es-ES" altLang="en-US" i="1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L</a:t>
              </a:r>
              <a:r>
                <a:rPr lang="es-ES" altLang="en-US" baseline="-30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</a:t>
              </a:r>
              <a:r>
                <a:rPr lang="es-ES" altLang="en-US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(dB)</a:t>
              </a:r>
              <a:endParaRPr lang="es-ES" altLang="en-US" sz="2800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Bandas de 1/1 </a:t>
            </a:r>
            <a:r>
              <a:rPr lang="es-AR" dirty="0"/>
              <a:t>octava </a:t>
            </a:r>
            <a:r>
              <a:rPr lang="es-AR" i="1" dirty="0"/>
              <a:t>a</a:t>
            </a:r>
            <a:r>
              <a:rPr lang="es-AR" dirty="0"/>
              <a:t> = </a:t>
            </a:r>
            <a:r>
              <a:rPr lang="es-AR" dirty="0" smtClean="0"/>
              <a:t>2</a:t>
            </a:r>
            <a:r>
              <a:rPr lang="es-AR" baseline="30000" dirty="0" smtClean="0"/>
              <a:t>(1/1)</a:t>
            </a:r>
            <a:r>
              <a:rPr lang="es-AR" dirty="0"/>
              <a:t> = </a:t>
            </a:r>
            <a:r>
              <a:rPr lang="es-AR" dirty="0" smtClean="0"/>
              <a:t>2</a:t>
            </a:r>
            <a:endParaRPr lang="en-GB" dirty="0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2286000" y="2492896"/>
            <a:ext cx="7770440" cy="4211843"/>
            <a:chOff x="2525" y="5205"/>
            <a:chExt cx="10309" cy="5588"/>
          </a:xfrm>
        </p:grpSpPr>
        <p:sp>
          <p:nvSpPr>
            <p:cNvPr id="6" name="AutoShape 80"/>
            <p:cNvSpPr>
              <a:spLocks noChangeAspect="1" noChangeArrowheads="1" noTextEdit="1"/>
            </p:cNvSpPr>
            <p:nvPr/>
          </p:nvSpPr>
          <p:spPr bwMode="auto">
            <a:xfrm>
              <a:off x="2525" y="5205"/>
              <a:ext cx="10309" cy="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" name="Rectangle 79"/>
            <p:cNvSpPr>
              <a:spLocks noChangeArrowheads="1"/>
            </p:cNvSpPr>
            <p:nvPr/>
          </p:nvSpPr>
          <p:spPr bwMode="auto">
            <a:xfrm>
              <a:off x="3608" y="5541"/>
              <a:ext cx="8943" cy="419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8" name="Line 78"/>
            <p:cNvSpPr>
              <a:spLocks noChangeShapeType="1"/>
            </p:cNvSpPr>
            <p:nvPr/>
          </p:nvSpPr>
          <p:spPr bwMode="auto">
            <a:xfrm>
              <a:off x="3608" y="9598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9" name="Line 77"/>
            <p:cNvSpPr>
              <a:spLocks noChangeShapeType="1"/>
            </p:cNvSpPr>
            <p:nvPr/>
          </p:nvSpPr>
          <p:spPr bwMode="auto">
            <a:xfrm>
              <a:off x="3608" y="9460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0" name="Line 76"/>
            <p:cNvSpPr>
              <a:spLocks noChangeShapeType="1"/>
            </p:cNvSpPr>
            <p:nvPr/>
          </p:nvSpPr>
          <p:spPr bwMode="auto">
            <a:xfrm>
              <a:off x="3608" y="9323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1" name="Line 75"/>
            <p:cNvSpPr>
              <a:spLocks noChangeShapeType="1"/>
            </p:cNvSpPr>
            <p:nvPr/>
          </p:nvSpPr>
          <p:spPr bwMode="auto">
            <a:xfrm>
              <a:off x="3608" y="9169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2" name="Line 74"/>
            <p:cNvSpPr>
              <a:spLocks noChangeShapeType="1"/>
            </p:cNvSpPr>
            <p:nvPr/>
          </p:nvSpPr>
          <p:spPr bwMode="auto">
            <a:xfrm>
              <a:off x="3608" y="8894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3" name="Line 73"/>
            <p:cNvSpPr>
              <a:spLocks noChangeShapeType="1"/>
            </p:cNvSpPr>
            <p:nvPr/>
          </p:nvSpPr>
          <p:spPr bwMode="auto">
            <a:xfrm>
              <a:off x="3608" y="8756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4" name="Line 72"/>
            <p:cNvSpPr>
              <a:spLocks noChangeShapeType="1"/>
            </p:cNvSpPr>
            <p:nvPr/>
          </p:nvSpPr>
          <p:spPr bwMode="auto">
            <a:xfrm>
              <a:off x="3608" y="8618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5" name="Line 71"/>
            <p:cNvSpPr>
              <a:spLocks noChangeShapeType="1"/>
            </p:cNvSpPr>
            <p:nvPr/>
          </p:nvSpPr>
          <p:spPr bwMode="auto">
            <a:xfrm>
              <a:off x="3608" y="8481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6" name="Line 70"/>
            <p:cNvSpPr>
              <a:spLocks noChangeShapeType="1"/>
            </p:cNvSpPr>
            <p:nvPr/>
          </p:nvSpPr>
          <p:spPr bwMode="auto">
            <a:xfrm>
              <a:off x="3608" y="8205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7" name="Line 69"/>
            <p:cNvSpPr>
              <a:spLocks noChangeShapeType="1"/>
            </p:cNvSpPr>
            <p:nvPr/>
          </p:nvSpPr>
          <p:spPr bwMode="auto">
            <a:xfrm>
              <a:off x="3608" y="8052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8" name="Line 68"/>
            <p:cNvSpPr>
              <a:spLocks noChangeShapeType="1"/>
            </p:cNvSpPr>
            <p:nvPr/>
          </p:nvSpPr>
          <p:spPr bwMode="auto">
            <a:xfrm>
              <a:off x="3608" y="7914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19" name="Line 67"/>
            <p:cNvSpPr>
              <a:spLocks noChangeShapeType="1"/>
            </p:cNvSpPr>
            <p:nvPr/>
          </p:nvSpPr>
          <p:spPr bwMode="auto">
            <a:xfrm>
              <a:off x="3608" y="7776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0" name="Line 66"/>
            <p:cNvSpPr>
              <a:spLocks noChangeShapeType="1"/>
            </p:cNvSpPr>
            <p:nvPr/>
          </p:nvSpPr>
          <p:spPr bwMode="auto">
            <a:xfrm>
              <a:off x="3608" y="7501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1" name="Line 65"/>
            <p:cNvSpPr>
              <a:spLocks noChangeShapeType="1"/>
            </p:cNvSpPr>
            <p:nvPr/>
          </p:nvSpPr>
          <p:spPr bwMode="auto">
            <a:xfrm>
              <a:off x="3608" y="7363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2" name="Line 64"/>
            <p:cNvSpPr>
              <a:spLocks noChangeShapeType="1"/>
            </p:cNvSpPr>
            <p:nvPr/>
          </p:nvSpPr>
          <p:spPr bwMode="auto">
            <a:xfrm>
              <a:off x="3608" y="7225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3" name="Line 63"/>
            <p:cNvSpPr>
              <a:spLocks noChangeShapeType="1"/>
            </p:cNvSpPr>
            <p:nvPr/>
          </p:nvSpPr>
          <p:spPr bwMode="auto">
            <a:xfrm>
              <a:off x="3608" y="7072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4" name="Line 62"/>
            <p:cNvSpPr>
              <a:spLocks noChangeShapeType="1"/>
            </p:cNvSpPr>
            <p:nvPr/>
          </p:nvSpPr>
          <p:spPr bwMode="auto">
            <a:xfrm>
              <a:off x="3608" y="6797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5" name="Line 61"/>
            <p:cNvSpPr>
              <a:spLocks noChangeShapeType="1"/>
            </p:cNvSpPr>
            <p:nvPr/>
          </p:nvSpPr>
          <p:spPr bwMode="auto">
            <a:xfrm>
              <a:off x="3608" y="6659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6" name="Line 60"/>
            <p:cNvSpPr>
              <a:spLocks noChangeShapeType="1"/>
            </p:cNvSpPr>
            <p:nvPr/>
          </p:nvSpPr>
          <p:spPr bwMode="auto">
            <a:xfrm>
              <a:off x="3608" y="6521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7" name="Line 59"/>
            <p:cNvSpPr>
              <a:spLocks noChangeShapeType="1"/>
            </p:cNvSpPr>
            <p:nvPr/>
          </p:nvSpPr>
          <p:spPr bwMode="auto">
            <a:xfrm>
              <a:off x="3608" y="6383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8" name="Line 58"/>
            <p:cNvSpPr>
              <a:spLocks noChangeShapeType="1"/>
            </p:cNvSpPr>
            <p:nvPr/>
          </p:nvSpPr>
          <p:spPr bwMode="auto">
            <a:xfrm>
              <a:off x="3608" y="6108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Line 57"/>
            <p:cNvSpPr>
              <a:spLocks noChangeShapeType="1"/>
            </p:cNvSpPr>
            <p:nvPr/>
          </p:nvSpPr>
          <p:spPr bwMode="auto">
            <a:xfrm>
              <a:off x="3608" y="5955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Line 56"/>
            <p:cNvSpPr>
              <a:spLocks noChangeShapeType="1"/>
            </p:cNvSpPr>
            <p:nvPr/>
          </p:nvSpPr>
          <p:spPr bwMode="auto">
            <a:xfrm>
              <a:off x="3608" y="5817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Line 55"/>
            <p:cNvSpPr>
              <a:spLocks noChangeShapeType="1"/>
            </p:cNvSpPr>
            <p:nvPr/>
          </p:nvSpPr>
          <p:spPr bwMode="auto">
            <a:xfrm>
              <a:off x="3608" y="5679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2" name="Line 54"/>
            <p:cNvSpPr>
              <a:spLocks noChangeShapeType="1"/>
            </p:cNvSpPr>
            <p:nvPr/>
          </p:nvSpPr>
          <p:spPr bwMode="auto">
            <a:xfrm>
              <a:off x="3608" y="9032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>
              <a:off x="3608" y="8343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Line 52"/>
            <p:cNvSpPr>
              <a:spLocks noChangeShapeType="1"/>
            </p:cNvSpPr>
            <p:nvPr/>
          </p:nvSpPr>
          <p:spPr bwMode="auto">
            <a:xfrm>
              <a:off x="3608" y="7639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Line 51"/>
            <p:cNvSpPr>
              <a:spLocks noChangeShapeType="1"/>
            </p:cNvSpPr>
            <p:nvPr/>
          </p:nvSpPr>
          <p:spPr bwMode="auto">
            <a:xfrm>
              <a:off x="3608" y="6934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Line 50"/>
            <p:cNvSpPr>
              <a:spLocks noChangeShapeType="1"/>
            </p:cNvSpPr>
            <p:nvPr/>
          </p:nvSpPr>
          <p:spPr bwMode="auto">
            <a:xfrm>
              <a:off x="3608" y="6246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Line 49"/>
            <p:cNvSpPr>
              <a:spLocks noChangeShapeType="1"/>
            </p:cNvSpPr>
            <p:nvPr/>
          </p:nvSpPr>
          <p:spPr bwMode="auto">
            <a:xfrm>
              <a:off x="3608" y="5541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Rectangle 48"/>
            <p:cNvSpPr>
              <a:spLocks noChangeArrowheads="1"/>
            </p:cNvSpPr>
            <p:nvPr/>
          </p:nvSpPr>
          <p:spPr bwMode="auto">
            <a:xfrm>
              <a:off x="3608" y="5541"/>
              <a:ext cx="8943" cy="4195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9" name="Rectangle 47"/>
            <p:cNvSpPr>
              <a:spLocks noChangeArrowheads="1"/>
            </p:cNvSpPr>
            <p:nvPr/>
          </p:nvSpPr>
          <p:spPr bwMode="auto">
            <a:xfrm>
              <a:off x="3899" y="7654"/>
              <a:ext cx="414" cy="208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Rectangle 46"/>
            <p:cNvSpPr>
              <a:spLocks noChangeArrowheads="1"/>
            </p:cNvSpPr>
            <p:nvPr/>
          </p:nvSpPr>
          <p:spPr bwMode="auto">
            <a:xfrm>
              <a:off x="4895" y="7547"/>
              <a:ext cx="413" cy="218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5890" y="6705"/>
              <a:ext cx="414" cy="303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6885" y="6200"/>
              <a:ext cx="414" cy="353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7881" y="6858"/>
              <a:ext cx="398" cy="287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8861" y="6980"/>
              <a:ext cx="413" cy="275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9856" y="7302"/>
              <a:ext cx="414" cy="243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Rectangle 40"/>
            <p:cNvSpPr>
              <a:spLocks noChangeArrowheads="1"/>
            </p:cNvSpPr>
            <p:nvPr/>
          </p:nvSpPr>
          <p:spPr bwMode="auto">
            <a:xfrm>
              <a:off x="10852" y="7914"/>
              <a:ext cx="413" cy="182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Rectangle 39"/>
            <p:cNvSpPr>
              <a:spLocks noChangeArrowheads="1"/>
            </p:cNvSpPr>
            <p:nvPr/>
          </p:nvSpPr>
          <p:spPr bwMode="auto">
            <a:xfrm>
              <a:off x="11847" y="8603"/>
              <a:ext cx="413" cy="113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Line 38"/>
            <p:cNvSpPr>
              <a:spLocks noChangeShapeType="1"/>
            </p:cNvSpPr>
            <p:nvPr/>
          </p:nvSpPr>
          <p:spPr bwMode="auto">
            <a:xfrm>
              <a:off x="3608" y="5541"/>
              <a:ext cx="0" cy="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>
              <a:off x="3547" y="9736"/>
              <a:ext cx="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0" name="Line 36"/>
            <p:cNvSpPr>
              <a:spLocks noChangeShapeType="1"/>
            </p:cNvSpPr>
            <p:nvPr/>
          </p:nvSpPr>
          <p:spPr bwMode="auto">
            <a:xfrm>
              <a:off x="3547" y="9032"/>
              <a:ext cx="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>
              <a:off x="3547" y="8343"/>
              <a:ext cx="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2" name="Line 34"/>
            <p:cNvSpPr>
              <a:spLocks noChangeShapeType="1"/>
            </p:cNvSpPr>
            <p:nvPr/>
          </p:nvSpPr>
          <p:spPr bwMode="auto">
            <a:xfrm>
              <a:off x="3547" y="7639"/>
              <a:ext cx="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3" name="Line 33"/>
            <p:cNvSpPr>
              <a:spLocks noChangeShapeType="1"/>
            </p:cNvSpPr>
            <p:nvPr/>
          </p:nvSpPr>
          <p:spPr bwMode="auto">
            <a:xfrm>
              <a:off x="3547" y="6934"/>
              <a:ext cx="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Line 32"/>
            <p:cNvSpPr>
              <a:spLocks noChangeShapeType="1"/>
            </p:cNvSpPr>
            <p:nvPr/>
          </p:nvSpPr>
          <p:spPr bwMode="auto">
            <a:xfrm>
              <a:off x="3547" y="6246"/>
              <a:ext cx="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Line 31"/>
            <p:cNvSpPr>
              <a:spLocks noChangeShapeType="1"/>
            </p:cNvSpPr>
            <p:nvPr/>
          </p:nvSpPr>
          <p:spPr bwMode="auto">
            <a:xfrm>
              <a:off x="3547" y="5541"/>
              <a:ext cx="6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Line 30"/>
            <p:cNvSpPr>
              <a:spLocks noChangeShapeType="1"/>
            </p:cNvSpPr>
            <p:nvPr/>
          </p:nvSpPr>
          <p:spPr bwMode="auto">
            <a:xfrm>
              <a:off x="3608" y="9736"/>
              <a:ext cx="8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Line 29"/>
            <p:cNvSpPr>
              <a:spLocks noChangeShapeType="1"/>
            </p:cNvSpPr>
            <p:nvPr/>
          </p:nvSpPr>
          <p:spPr bwMode="auto">
            <a:xfrm flipV="1">
              <a:off x="3608" y="9736"/>
              <a:ext cx="0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 flipV="1">
              <a:off x="4604" y="9736"/>
              <a:ext cx="0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9" name="Line 27"/>
            <p:cNvSpPr>
              <a:spLocks noChangeShapeType="1"/>
            </p:cNvSpPr>
            <p:nvPr/>
          </p:nvSpPr>
          <p:spPr bwMode="auto">
            <a:xfrm flipV="1">
              <a:off x="5599" y="9736"/>
              <a:ext cx="0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Line 26"/>
            <p:cNvSpPr>
              <a:spLocks noChangeShapeType="1"/>
            </p:cNvSpPr>
            <p:nvPr/>
          </p:nvSpPr>
          <p:spPr bwMode="auto">
            <a:xfrm flipV="1">
              <a:off x="6595" y="9736"/>
              <a:ext cx="0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Line 25"/>
            <p:cNvSpPr>
              <a:spLocks noChangeShapeType="1"/>
            </p:cNvSpPr>
            <p:nvPr/>
          </p:nvSpPr>
          <p:spPr bwMode="auto">
            <a:xfrm flipV="1">
              <a:off x="7590" y="9736"/>
              <a:ext cx="0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 flipV="1">
              <a:off x="8570" y="9736"/>
              <a:ext cx="0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Line 23"/>
            <p:cNvSpPr>
              <a:spLocks noChangeShapeType="1"/>
            </p:cNvSpPr>
            <p:nvPr/>
          </p:nvSpPr>
          <p:spPr bwMode="auto">
            <a:xfrm flipV="1">
              <a:off x="9565" y="9736"/>
              <a:ext cx="0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4" name="Line 22"/>
            <p:cNvSpPr>
              <a:spLocks noChangeShapeType="1"/>
            </p:cNvSpPr>
            <p:nvPr/>
          </p:nvSpPr>
          <p:spPr bwMode="auto">
            <a:xfrm flipV="1">
              <a:off x="10561" y="9736"/>
              <a:ext cx="0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V="1">
              <a:off x="11556" y="9736"/>
              <a:ext cx="0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Line 20"/>
            <p:cNvSpPr>
              <a:spLocks noChangeShapeType="1"/>
            </p:cNvSpPr>
            <p:nvPr/>
          </p:nvSpPr>
          <p:spPr bwMode="auto">
            <a:xfrm flipV="1">
              <a:off x="12551" y="9736"/>
              <a:ext cx="0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Rectangle 19"/>
            <p:cNvSpPr>
              <a:spLocks noChangeArrowheads="1"/>
            </p:cNvSpPr>
            <p:nvPr/>
          </p:nvSpPr>
          <p:spPr bwMode="auto">
            <a:xfrm>
              <a:off x="3210" y="9612"/>
              <a:ext cx="3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35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8" name="Rectangle 18"/>
            <p:cNvSpPr>
              <a:spLocks noChangeArrowheads="1"/>
            </p:cNvSpPr>
            <p:nvPr/>
          </p:nvSpPr>
          <p:spPr bwMode="auto">
            <a:xfrm>
              <a:off x="3210" y="8909"/>
              <a:ext cx="3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45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3210" y="8220"/>
              <a:ext cx="3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55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0" name="Rectangle 16"/>
            <p:cNvSpPr>
              <a:spLocks noChangeArrowheads="1"/>
            </p:cNvSpPr>
            <p:nvPr/>
          </p:nvSpPr>
          <p:spPr bwMode="auto">
            <a:xfrm>
              <a:off x="3210" y="7515"/>
              <a:ext cx="3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65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3210" y="6812"/>
              <a:ext cx="3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75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2" name="Rectangle 14"/>
            <p:cNvSpPr>
              <a:spLocks noChangeArrowheads="1"/>
            </p:cNvSpPr>
            <p:nvPr/>
          </p:nvSpPr>
          <p:spPr bwMode="auto">
            <a:xfrm>
              <a:off x="3210" y="6123"/>
              <a:ext cx="3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85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3" name="Rectangle 13"/>
            <p:cNvSpPr>
              <a:spLocks noChangeArrowheads="1"/>
            </p:cNvSpPr>
            <p:nvPr/>
          </p:nvSpPr>
          <p:spPr bwMode="auto">
            <a:xfrm>
              <a:off x="3210" y="5420"/>
              <a:ext cx="3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95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4" name="Rectangle 12"/>
            <p:cNvSpPr>
              <a:spLocks noChangeArrowheads="1"/>
            </p:cNvSpPr>
            <p:nvPr/>
          </p:nvSpPr>
          <p:spPr bwMode="auto">
            <a:xfrm>
              <a:off x="3946" y="9874"/>
              <a:ext cx="5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31,5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5" name="Rectangle 11"/>
            <p:cNvSpPr>
              <a:spLocks noChangeArrowheads="1"/>
            </p:cNvSpPr>
            <p:nvPr/>
          </p:nvSpPr>
          <p:spPr bwMode="auto">
            <a:xfrm>
              <a:off x="5003" y="9874"/>
              <a:ext cx="3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63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6" name="Rectangle 10"/>
            <p:cNvSpPr>
              <a:spLocks noChangeArrowheads="1"/>
            </p:cNvSpPr>
            <p:nvPr/>
          </p:nvSpPr>
          <p:spPr bwMode="auto">
            <a:xfrm>
              <a:off x="5950" y="9874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125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6947" y="9874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250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8" name="Rectangle 8"/>
            <p:cNvSpPr>
              <a:spLocks noChangeArrowheads="1"/>
            </p:cNvSpPr>
            <p:nvPr/>
          </p:nvSpPr>
          <p:spPr bwMode="auto">
            <a:xfrm>
              <a:off x="7942" y="9874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500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8891" y="9874"/>
              <a:ext cx="6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1000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9887" y="9874"/>
              <a:ext cx="6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2000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1" name="Rectangle 5"/>
            <p:cNvSpPr>
              <a:spLocks noChangeArrowheads="1"/>
            </p:cNvSpPr>
            <p:nvPr/>
          </p:nvSpPr>
          <p:spPr bwMode="auto">
            <a:xfrm>
              <a:off x="10883" y="9874"/>
              <a:ext cx="6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4000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11878" y="9874"/>
              <a:ext cx="6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8000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3" name="Text Box 3"/>
            <p:cNvSpPr txBox="1">
              <a:spLocks noChangeArrowheads="1"/>
            </p:cNvSpPr>
            <p:nvPr/>
          </p:nvSpPr>
          <p:spPr bwMode="auto">
            <a:xfrm>
              <a:off x="5267" y="10331"/>
              <a:ext cx="498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1265" tIns="30632" rIns="61265" bIns="30632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frecuencia central (Hz)</a:t>
              </a:r>
              <a:endParaRPr lang="es-E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4" name="Text Box 2"/>
            <p:cNvSpPr txBox="1">
              <a:spLocks noChangeArrowheads="1"/>
            </p:cNvSpPr>
            <p:nvPr/>
          </p:nvSpPr>
          <p:spPr bwMode="auto">
            <a:xfrm rot="16200000">
              <a:off x="1358" y="7235"/>
              <a:ext cx="3243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1265" tIns="30632" rIns="61265" bIns="30632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Nivel sonoro </a:t>
              </a:r>
              <a:r>
                <a:rPr lang="es-ES" altLang="en-US" sz="1600" i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L</a:t>
              </a:r>
              <a:r>
                <a:rPr lang="es-ES" altLang="en-US" sz="1600" baseline="-300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</a:t>
              </a:r>
              <a:r>
                <a:rPr lang="es-ES" alt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(dB)</a:t>
              </a:r>
              <a:endParaRPr lang="es-E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Recreo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Veamos algunas salas de fines del siglo XIX, principios del XX  (corresponde a estilos arquitectónicos del siglo XIX)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Introducción</a:t>
            </a:r>
            <a:endParaRPr lang="en-U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71439"/>
            <a:ext cx="8229600" cy="5619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" dirty="0" smtClean="0"/>
              <a:t>Boston </a:t>
            </a:r>
            <a:r>
              <a:rPr lang="es-ES" dirty="0" err="1" smtClean="0"/>
              <a:t>Symphony</a:t>
            </a:r>
            <a:r>
              <a:rPr lang="es-ES" dirty="0" smtClean="0"/>
              <a:t> Hall</a:t>
            </a:r>
            <a:endParaRPr lang="es-E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676275"/>
            <a:ext cx="9172575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981200" y="49213"/>
            <a:ext cx="8229600" cy="5715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" dirty="0" err="1" smtClean="0"/>
              <a:t>Großer</a:t>
            </a:r>
            <a:r>
              <a:rPr lang="es-ES" dirty="0" smtClean="0"/>
              <a:t> </a:t>
            </a:r>
            <a:r>
              <a:rPr lang="es-ES" dirty="0" err="1" smtClean="0"/>
              <a:t>Musikvereinssaal</a:t>
            </a:r>
            <a:r>
              <a:rPr lang="es-ES" dirty="0" smtClean="0"/>
              <a:t>, </a:t>
            </a:r>
            <a:r>
              <a:rPr lang="es-ES" dirty="0" err="1" smtClean="0"/>
              <a:t>Vienna</a:t>
            </a:r>
            <a:endParaRPr lang="es-E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9" y="836614"/>
            <a:ext cx="8993187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81200" y="25401"/>
            <a:ext cx="8229600" cy="7397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dirty="0" err="1" smtClean="0"/>
              <a:t>Concertgebouw</a:t>
            </a:r>
            <a:r>
              <a:rPr lang="es-ES" dirty="0" smtClean="0"/>
              <a:t>, </a:t>
            </a:r>
            <a:r>
              <a:rPr lang="es-ES" dirty="0" err="1" smtClean="0"/>
              <a:t>Amsterdam</a:t>
            </a:r>
            <a:endParaRPr lang="es-ES" dirty="0"/>
          </a:p>
        </p:txBody>
      </p:sp>
      <p:pic>
        <p:nvPicPr>
          <p:cNvPr id="686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717551"/>
            <a:ext cx="9107488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868218" y="1122363"/>
            <a:ext cx="10455564" cy="2387600"/>
          </a:xfrm>
        </p:spPr>
        <p:txBody>
          <a:bodyPr>
            <a:normAutofit/>
          </a:bodyPr>
          <a:lstStyle/>
          <a:p>
            <a:r>
              <a:rPr lang="es-ES" dirty="0"/>
              <a:t>El problema de Acústica de Salas y sus </a:t>
            </a:r>
            <a:r>
              <a:rPr lang="es-ES" dirty="0" smtClean="0"/>
              <a:t>métodos</a:t>
            </a:r>
            <a:endParaRPr lang="es-ES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Marcador de contenido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DE6E6"/>
              </a:clrFrom>
              <a:clrTo>
                <a:srgbClr val="DD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748"/>
                    </a14:imgEffect>
                    <a14:imgEffect>
                      <a14:saturation sa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85" b="17185"/>
          <a:stretch/>
        </p:blipFill>
        <p:spPr>
          <a:xfrm>
            <a:off x="3138395" y="2471738"/>
            <a:ext cx="5945533" cy="2657475"/>
          </a:xfrm>
          <a:prstGeom prst="rect">
            <a:avLst/>
          </a:prstGeom>
        </p:spPr>
      </p:pic>
      <p:pic>
        <p:nvPicPr>
          <p:cNvPr id="4" name="Picture 6" descr="Image result for oido">
            <a:extLst>
              <a:ext uri="{FF2B5EF4-FFF2-40B4-BE49-F238E27FC236}">
                <a16:creationId xmlns:a16="http://schemas.microsoft.com/office/drawing/2014/main" id="{1EB8D04D-2844-4059-9D94-706B68FC4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542" y="2789211"/>
            <a:ext cx="1682527" cy="120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10D8D93-02F9-4E97-9020-DA2EB621DCB8}"/>
              </a:ext>
            </a:extLst>
          </p:cNvPr>
          <p:cNvCxnSpPr/>
          <p:nvPr/>
        </p:nvCxnSpPr>
        <p:spPr>
          <a:xfrm flipV="1">
            <a:off x="3488635" y="3447221"/>
            <a:ext cx="6226865" cy="1457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94A4068-741D-4A8A-AABC-095390CE8A21}"/>
              </a:ext>
            </a:extLst>
          </p:cNvPr>
          <p:cNvSpPr/>
          <p:nvPr/>
        </p:nvSpPr>
        <p:spPr>
          <a:xfrm>
            <a:off x="3501887" y="3447221"/>
            <a:ext cx="6153660" cy="2451653"/>
          </a:xfrm>
          <a:custGeom>
            <a:avLst/>
            <a:gdLst>
              <a:gd name="connsiteX0" fmla="*/ 0 w 5897217"/>
              <a:gd name="connsiteY0" fmla="*/ 1457739 h 2505761"/>
              <a:gd name="connsiteX1" fmla="*/ 2451652 w 5897217"/>
              <a:gd name="connsiteY1" fmla="*/ 2451652 h 2505761"/>
              <a:gd name="connsiteX2" fmla="*/ 5897217 w 5897217"/>
              <a:gd name="connsiteY2" fmla="*/ 0 h 2505761"/>
              <a:gd name="connsiteX0" fmla="*/ 0 w 5897217"/>
              <a:gd name="connsiteY0" fmla="*/ 1457739 h 2505761"/>
              <a:gd name="connsiteX1" fmla="*/ 2451652 w 5897217"/>
              <a:gd name="connsiteY1" fmla="*/ 2451652 h 2505761"/>
              <a:gd name="connsiteX2" fmla="*/ 5897217 w 5897217"/>
              <a:gd name="connsiteY2" fmla="*/ 0 h 2505761"/>
              <a:gd name="connsiteX0" fmla="*/ 0 w 5897217"/>
              <a:gd name="connsiteY0" fmla="*/ 1457739 h 2451652"/>
              <a:gd name="connsiteX1" fmla="*/ 2451652 w 5897217"/>
              <a:gd name="connsiteY1" fmla="*/ 2451652 h 2451652"/>
              <a:gd name="connsiteX2" fmla="*/ 5897217 w 5897217"/>
              <a:gd name="connsiteY2" fmla="*/ 0 h 2451652"/>
              <a:gd name="connsiteX0" fmla="*/ 0 w 5897217"/>
              <a:gd name="connsiteY0" fmla="*/ 1457739 h 2451652"/>
              <a:gd name="connsiteX1" fmla="*/ 2451652 w 5897217"/>
              <a:gd name="connsiteY1" fmla="*/ 2451652 h 2451652"/>
              <a:gd name="connsiteX2" fmla="*/ 5897217 w 5897217"/>
              <a:gd name="connsiteY2" fmla="*/ 0 h 2451652"/>
              <a:gd name="connsiteX0" fmla="*/ 0 w 5897217"/>
              <a:gd name="connsiteY0" fmla="*/ 1457739 h 2451652"/>
              <a:gd name="connsiteX1" fmla="*/ 1484243 w 5897217"/>
              <a:gd name="connsiteY1" fmla="*/ 2451652 h 2451652"/>
              <a:gd name="connsiteX2" fmla="*/ 5897217 w 5897217"/>
              <a:gd name="connsiteY2" fmla="*/ 0 h 245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7217" h="2451652">
                <a:moveTo>
                  <a:pt x="0" y="1457739"/>
                </a:moveTo>
                <a:lnTo>
                  <a:pt x="1484243" y="2451652"/>
                </a:lnTo>
                <a:lnTo>
                  <a:pt x="5897217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9C6465C-3C33-4EA8-ADC1-6651844BCD82}"/>
              </a:ext>
            </a:extLst>
          </p:cNvPr>
          <p:cNvSpPr/>
          <p:nvPr/>
        </p:nvSpPr>
        <p:spPr>
          <a:xfrm flipV="1">
            <a:off x="3501748" y="2408999"/>
            <a:ext cx="6164884" cy="2494102"/>
          </a:xfrm>
          <a:custGeom>
            <a:avLst/>
            <a:gdLst>
              <a:gd name="connsiteX0" fmla="*/ 0 w 5897217"/>
              <a:gd name="connsiteY0" fmla="*/ 1457739 h 2505761"/>
              <a:gd name="connsiteX1" fmla="*/ 2451652 w 5897217"/>
              <a:gd name="connsiteY1" fmla="*/ 2451652 h 2505761"/>
              <a:gd name="connsiteX2" fmla="*/ 5897217 w 5897217"/>
              <a:gd name="connsiteY2" fmla="*/ 0 h 2505761"/>
              <a:gd name="connsiteX0" fmla="*/ 0 w 5897217"/>
              <a:gd name="connsiteY0" fmla="*/ 1457739 h 2505761"/>
              <a:gd name="connsiteX1" fmla="*/ 2451652 w 5897217"/>
              <a:gd name="connsiteY1" fmla="*/ 2451652 h 2505761"/>
              <a:gd name="connsiteX2" fmla="*/ 5897217 w 5897217"/>
              <a:gd name="connsiteY2" fmla="*/ 0 h 2505761"/>
              <a:gd name="connsiteX0" fmla="*/ 0 w 5897217"/>
              <a:gd name="connsiteY0" fmla="*/ 1457739 h 2451652"/>
              <a:gd name="connsiteX1" fmla="*/ 2451652 w 5897217"/>
              <a:gd name="connsiteY1" fmla="*/ 2451652 h 2451652"/>
              <a:gd name="connsiteX2" fmla="*/ 5897217 w 5897217"/>
              <a:gd name="connsiteY2" fmla="*/ 0 h 2451652"/>
              <a:gd name="connsiteX0" fmla="*/ 0 w 5897217"/>
              <a:gd name="connsiteY0" fmla="*/ 1457739 h 2451652"/>
              <a:gd name="connsiteX1" fmla="*/ 2451652 w 5897217"/>
              <a:gd name="connsiteY1" fmla="*/ 2451652 h 2451652"/>
              <a:gd name="connsiteX2" fmla="*/ 5897217 w 5897217"/>
              <a:gd name="connsiteY2" fmla="*/ 0 h 2451652"/>
              <a:gd name="connsiteX0" fmla="*/ 0 w 5870713"/>
              <a:gd name="connsiteY0" fmla="*/ 0 h 3234932"/>
              <a:gd name="connsiteX1" fmla="*/ 2425148 w 5870713"/>
              <a:gd name="connsiteY1" fmla="*/ 3228179 h 3234932"/>
              <a:gd name="connsiteX2" fmla="*/ 5870713 w 5870713"/>
              <a:gd name="connsiteY2" fmla="*/ 776527 h 3234932"/>
              <a:gd name="connsiteX0" fmla="*/ 0 w 5857461"/>
              <a:gd name="connsiteY0" fmla="*/ 0 h 3265216"/>
              <a:gd name="connsiteX1" fmla="*/ 2411896 w 5857461"/>
              <a:gd name="connsiteY1" fmla="*/ 3257969 h 3265216"/>
              <a:gd name="connsiteX2" fmla="*/ 5857461 w 5857461"/>
              <a:gd name="connsiteY2" fmla="*/ 806317 h 3265216"/>
              <a:gd name="connsiteX0" fmla="*/ 0 w 5857461"/>
              <a:gd name="connsiteY0" fmla="*/ 0 h 3265216"/>
              <a:gd name="connsiteX1" fmla="*/ 2411896 w 5857461"/>
              <a:gd name="connsiteY1" fmla="*/ 3257969 h 3265216"/>
              <a:gd name="connsiteX2" fmla="*/ 5857461 w 5857461"/>
              <a:gd name="connsiteY2" fmla="*/ 806317 h 3265216"/>
              <a:gd name="connsiteX0" fmla="*/ 0 w 5857461"/>
              <a:gd name="connsiteY0" fmla="*/ 0 h 3257969"/>
              <a:gd name="connsiteX1" fmla="*/ 2411896 w 5857461"/>
              <a:gd name="connsiteY1" fmla="*/ 3257969 h 3257969"/>
              <a:gd name="connsiteX2" fmla="*/ 5857461 w 5857461"/>
              <a:gd name="connsiteY2" fmla="*/ 806317 h 3257969"/>
              <a:gd name="connsiteX0" fmla="*/ 0 w 5857461"/>
              <a:gd name="connsiteY0" fmla="*/ 0 h 3287759"/>
              <a:gd name="connsiteX1" fmla="*/ 3180522 w 5857461"/>
              <a:gd name="connsiteY1" fmla="*/ 3287759 h 3287759"/>
              <a:gd name="connsiteX2" fmla="*/ 5857461 w 5857461"/>
              <a:gd name="connsiteY2" fmla="*/ 806317 h 3287759"/>
              <a:gd name="connsiteX0" fmla="*/ 0 w 5844209"/>
              <a:gd name="connsiteY0" fmla="*/ 0 h 3317649"/>
              <a:gd name="connsiteX1" fmla="*/ 3167270 w 5844209"/>
              <a:gd name="connsiteY1" fmla="*/ 3310101 h 3317649"/>
              <a:gd name="connsiteX2" fmla="*/ 5844209 w 5844209"/>
              <a:gd name="connsiteY2" fmla="*/ 828659 h 3317649"/>
              <a:gd name="connsiteX0" fmla="*/ 0 w 5844209"/>
              <a:gd name="connsiteY0" fmla="*/ 0 h 3317649"/>
              <a:gd name="connsiteX1" fmla="*/ 3167270 w 5844209"/>
              <a:gd name="connsiteY1" fmla="*/ 3310101 h 3317649"/>
              <a:gd name="connsiteX2" fmla="*/ 5844209 w 5844209"/>
              <a:gd name="connsiteY2" fmla="*/ 828659 h 3317649"/>
              <a:gd name="connsiteX0" fmla="*/ 0 w 5844209"/>
              <a:gd name="connsiteY0" fmla="*/ 0 h 3310101"/>
              <a:gd name="connsiteX1" fmla="*/ 3167270 w 5844209"/>
              <a:gd name="connsiteY1" fmla="*/ 3310101 h 3310101"/>
              <a:gd name="connsiteX2" fmla="*/ 5844209 w 5844209"/>
              <a:gd name="connsiteY2" fmla="*/ 828659 h 3310101"/>
              <a:gd name="connsiteX0" fmla="*/ 0 w 5917234"/>
              <a:gd name="connsiteY0" fmla="*/ 0 h 3301318"/>
              <a:gd name="connsiteX1" fmla="*/ 3240295 w 5917234"/>
              <a:gd name="connsiteY1" fmla="*/ 3294042 h 3301318"/>
              <a:gd name="connsiteX2" fmla="*/ 5917234 w 5917234"/>
              <a:gd name="connsiteY2" fmla="*/ 812600 h 3301318"/>
              <a:gd name="connsiteX0" fmla="*/ 0 w 5917234"/>
              <a:gd name="connsiteY0" fmla="*/ 0 h 3301318"/>
              <a:gd name="connsiteX1" fmla="*/ 3240295 w 5917234"/>
              <a:gd name="connsiteY1" fmla="*/ 3294042 h 3301318"/>
              <a:gd name="connsiteX2" fmla="*/ 5917234 w 5917234"/>
              <a:gd name="connsiteY2" fmla="*/ 812600 h 3301318"/>
              <a:gd name="connsiteX0" fmla="*/ 0 w 5917234"/>
              <a:gd name="connsiteY0" fmla="*/ 0 h 3294042"/>
              <a:gd name="connsiteX1" fmla="*/ 3240295 w 5917234"/>
              <a:gd name="connsiteY1" fmla="*/ 3294042 h 3294042"/>
              <a:gd name="connsiteX2" fmla="*/ 5917234 w 5917234"/>
              <a:gd name="connsiteY2" fmla="*/ 812600 h 3294042"/>
              <a:gd name="connsiteX0" fmla="*/ 0 w 5917234"/>
              <a:gd name="connsiteY0" fmla="*/ 0 h 1401654"/>
              <a:gd name="connsiteX1" fmla="*/ 3661210 w 5917234"/>
              <a:gd name="connsiteY1" fmla="*/ 1401654 h 1401654"/>
              <a:gd name="connsiteX2" fmla="*/ 5917234 w 5917234"/>
              <a:gd name="connsiteY2" fmla="*/ 812600 h 1401654"/>
              <a:gd name="connsiteX0" fmla="*/ 0 w 6164884"/>
              <a:gd name="connsiteY0" fmla="*/ 0 h 1401654"/>
              <a:gd name="connsiteX1" fmla="*/ 3661210 w 6164884"/>
              <a:gd name="connsiteY1" fmla="*/ 1401654 h 1401654"/>
              <a:gd name="connsiteX2" fmla="*/ 6164884 w 6164884"/>
              <a:gd name="connsiteY2" fmla="*/ 801894 h 1401654"/>
              <a:gd name="connsiteX0" fmla="*/ 0 w 6164884"/>
              <a:gd name="connsiteY0" fmla="*/ 0 h 1401654"/>
              <a:gd name="connsiteX1" fmla="*/ 3661210 w 6164884"/>
              <a:gd name="connsiteY1" fmla="*/ 1401654 h 1401654"/>
              <a:gd name="connsiteX2" fmla="*/ 6164884 w 6164884"/>
              <a:gd name="connsiteY2" fmla="*/ 801894 h 140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4884" h="1401654">
                <a:moveTo>
                  <a:pt x="0" y="0"/>
                </a:moveTo>
                <a:lnTo>
                  <a:pt x="3661210" y="1401654"/>
                </a:lnTo>
                <a:lnTo>
                  <a:pt x="6164884" y="80189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AC8947A-0209-4F5C-B8A8-E34F42EF363A}"/>
              </a:ext>
            </a:extLst>
          </p:cNvPr>
          <p:cNvSpPr/>
          <p:nvPr/>
        </p:nvSpPr>
        <p:spPr>
          <a:xfrm>
            <a:off x="212573" y="585911"/>
            <a:ext cx="3863868" cy="1134000"/>
          </a:xfrm>
          <a:custGeom>
            <a:avLst/>
            <a:gdLst>
              <a:gd name="connsiteX0" fmla="*/ 0 w 3333005"/>
              <a:gd name="connsiteY0" fmla="*/ 0 h 1134000"/>
              <a:gd name="connsiteX1" fmla="*/ 2766005 w 3333005"/>
              <a:gd name="connsiteY1" fmla="*/ 0 h 1134000"/>
              <a:gd name="connsiteX2" fmla="*/ 3333005 w 3333005"/>
              <a:gd name="connsiteY2" fmla="*/ 567000 h 1134000"/>
              <a:gd name="connsiteX3" fmla="*/ 2766005 w 3333005"/>
              <a:gd name="connsiteY3" fmla="*/ 1134000 h 1134000"/>
              <a:gd name="connsiteX4" fmla="*/ 0 w 3333005"/>
              <a:gd name="connsiteY4" fmla="*/ 1134000 h 1134000"/>
              <a:gd name="connsiteX5" fmla="*/ 567000 w 3333005"/>
              <a:gd name="connsiteY5" fmla="*/ 567000 h 1134000"/>
              <a:gd name="connsiteX6" fmla="*/ 0 w 3333005"/>
              <a:gd name="connsiteY6" fmla="*/ 0 h 11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3005" h="1134000">
                <a:moveTo>
                  <a:pt x="0" y="0"/>
                </a:moveTo>
                <a:lnTo>
                  <a:pt x="2766005" y="0"/>
                </a:lnTo>
                <a:lnTo>
                  <a:pt x="3333005" y="567000"/>
                </a:lnTo>
                <a:lnTo>
                  <a:pt x="2766005" y="1134000"/>
                </a:lnTo>
                <a:lnTo>
                  <a:pt x="0" y="1134000"/>
                </a:lnTo>
                <a:lnTo>
                  <a:pt x="567000" y="567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011" tIns="28004" rIns="595004" bIns="28004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800" kern="1200" dirty="0"/>
              <a:t>Fuentes (instrumentos)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A49E2AA-D8A8-401D-866E-8FFF68E9CBAF}"/>
              </a:ext>
            </a:extLst>
          </p:cNvPr>
          <p:cNvSpPr/>
          <p:nvPr/>
        </p:nvSpPr>
        <p:spPr>
          <a:xfrm>
            <a:off x="4193516" y="585911"/>
            <a:ext cx="3863868" cy="1134000"/>
          </a:xfrm>
          <a:custGeom>
            <a:avLst/>
            <a:gdLst>
              <a:gd name="connsiteX0" fmla="*/ 0 w 3333005"/>
              <a:gd name="connsiteY0" fmla="*/ 0 h 1134000"/>
              <a:gd name="connsiteX1" fmla="*/ 2766005 w 3333005"/>
              <a:gd name="connsiteY1" fmla="*/ 0 h 1134000"/>
              <a:gd name="connsiteX2" fmla="*/ 3333005 w 3333005"/>
              <a:gd name="connsiteY2" fmla="*/ 567000 h 1134000"/>
              <a:gd name="connsiteX3" fmla="*/ 2766005 w 3333005"/>
              <a:gd name="connsiteY3" fmla="*/ 1134000 h 1134000"/>
              <a:gd name="connsiteX4" fmla="*/ 0 w 3333005"/>
              <a:gd name="connsiteY4" fmla="*/ 1134000 h 1134000"/>
              <a:gd name="connsiteX5" fmla="*/ 567000 w 3333005"/>
              <a:gd name="connsiteY5" fmla="*/ 567000 h 1134000"/>
              <a:gd name="connsiteX6" fmla="*/ 0 w 3333005"/>
              <a:gd name="connsiteY6" fmla="*/ 0 h 11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3005" h="1134000">
                <a:moveTo>
                  <a:pt x="0" y="0"/>
                </a:moveTo>
                <a:lnTo>
                  <a:pt x="2766005" y="0"/>
                </a:lnTo>
                <a:lnTo>
                  <a:pt x="3333005" y="567000"/>
                </a:lnTo>
                <a:lnTo>
                  <a:pt x="2766005" y="1134000"/>
                </a:lnTo>
                <a:lnTo>
                  <a:pt x="0" y="1134000"/>
                </a:lnTo>
                <a:lnTo>
                  <a:pt x="567000" y="567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011" tIns="28004" rIns="595004" bIns="28004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800" kern="1200" dirty="0" smtClean="0"/>
              <a:t>Medio</a:t>
            </a:r>
            <a:br>
              <a:rPr lang="es-ES" sz="2800" kern="1200" dirty="0" smtClean="0"/>
            </a:br>
            <a:r>
              <a:rPr lang="es-ES" sz="2800" kern="1200" dirty="0" smtClean="0"/>
              <a:t>(sala</a:t>
            </a:r>
            <a:r>
              <a:rPr lang="es-ES" sz="2800" kern="1200" dirty="0"/>
              <a:t>)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DB2689-BA4C-4E79-B04F-2632351E63BC}"/>
              </a:ext>
            </a:extLst>
          </p:cNvPr>
          <p:cNvSpPr/>
          <p:nvPr/>
        </p:nvSpPr>
        <p:spPr>
          <a:xfrm>
            <a:off x="8114858" y="558176"/>
            <a:ext cx="3863868" cy="1134000"/>
          </a:xfrm>
          <a:custGeom>
            <a:avLst/>
            <a:gdLst>
              <a:gd name="connsiteX0" fmla="*/ 0 w 3333005"/>
              <a:gd name="connsiteY0" fmla="*/ 0 h 1134000"/>
              <a:gd name="connsiteX1" fmla="*/ 2766005 w 3333005"/>
              <a:gd name="connsiteY1" fmla="*/ 0 h 1134000"/>
              <a:gd name="connsiteX2" fmla="*/ 3333005 w 3333005"/>
              <a:gd name="connsiteY2" fmla="*/ 567000 h 1134000"/>
              <a:gd name="connsiteX3" fmla="*/ 2766005 w 3333005"/>
              <a:gd name="connsiteY3" fmla="*/ 1134000 h 1134000"/>
              <a:gd name="connsiteX4" fmla="*/ 0 w 3333005"/>
              <a:gd name="connsiteY4" fmla="*/ 1134000 h 1134000"/>
              <a:gd name="connsiteX5" fmla="*/ 567000 w 3333005"/>
              <a:gd name="connsiteY5" fmla="*/ 567000 h 1134000"/>
              <a:gd name="connsiteX6" fmla="*/ 0 w 3333005"/>
              <a:gd name="connsiteY6" fmla="*/ 0 h 11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3005" h="1134000">
                <a:moveTo>
                  <a:pt x="0" y="0"/>
                </a:moveTo>
                <a:lnTo>
                  <a:pt x="2766005" y="0"/>
                </a:lnTo>
                <a:lnTo>
                  <a:pt x="3333005" y="567000"/>
                </a:lnTo>
                <a:lnTo>
                  <a:pt x="2766005" y="1134000"/>
                </a:lnTo>
                <a:lnTo>
                  <a:pt x="0" y="1134000"/>
                </a:lnTo>
                <a:lnTo>
                  <a:pt x="567000" y="567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011" tIns="28004" rIns="595004" bIns="28004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800" kern="1200" dirty="0"/>
              <a:t>Receptores (audiencia)</a:t>
            </a:r>
          </a:p>
        </p:txBody>
      </p:sp>
      <p:pic>
        <p:nvPicPr>
          <p:cNvPr id="1026" name="Picture 2" descr="violoncello isolated under the white background">
            <a:extLst>
              <a:ext uri="{FF2B5EF4-FFF2-40B4-BE49-F238E27FC236}">
                <a16:creationId xmlns:a16="http://schemas.microsoft.com/office/drawing/2014/main" id="{83703119-2170-4DCC-AD98-987378BA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91" y="3499129"/>
            <a:ext cx="1744870" cy="26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">
            <a:extLst>
              <a:ext uri="{FF2B5EF4-FFF2-40B4-BE49-F238E27FC236}">
                <a16:creationId xmlns:a16="http://schemas.microsoft.com/office/drawing/2014/main" id="{910D8D93-02F9-4E97-9020-DA2EB621DCB8}"/>
              </a:ext>
            </a:extLst>
          </p:cNvPr>
          <p:cNvCxnSpPr>
            <a:stCxn id="28" idx="0"/>
          </p:cNvCxnSpPr>
          <p:nvPr/>
        </p:nvCxnSpPr>
        <p:spPr>
          <a:xfrm flipV="1">
            <a:off x="1920596" y="3447223"/>
            <a:ext cx="7794904" cy="1956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Freeform: Shape 13">
            <a:extLst>
              <a:ext uri="{FF2B5EF4-FFF2-40B4-BE49-F238E27FC236}">
                <a16:creationId xmlns:a16="http://schemas.microsoft.com/office/drawing/2014/main" id="{294A4068-741D-4A8A-AABC-095390CE8A21}"/>
              </a:ext>
            </a:extLst>
          </p:cNvPr>
          <p:cNvSpPr/>
          <p:nvPr/>
        </p:nvSpPr>
        <p:spPr>
          <a:xfrm>
            <a:off x="1914387" y="3447221"/>
            <a:ext cx="7730843" cy="2443023"/>
          </a:xfrm>
          <a:custGeom>
            <a:avLst/>
            <a:gdLst>
              <a:gd name="connsiteX0" fmla="*/ 0 w 5897217"/>
              <a:gd name="connsiteY0" fmla="*/ 1457739 h 2505761"/>
              <a:gd name="connsiteX1" fmla="*/ 2451652 w 5897217"/>
              <a:gd name="connsiteY1" fmla="*/ 2451652 h 2505761"/>
              <a:gd name="connsiteX2" fmla="*/ 5897217 w 5897217"/>
              <a:gd name="connsiteY2" fmla="*/ 0 h 2505761"/>
              <a:gd name="connsiteX0" fmla="*/ 0 w 5897217"/>
              <a:gd name="connsiteY0" fmla="*/ 1457739 h 2505761"/>
              <a:gd name="connsiteX1" fmla="*/ 2451652 w 5897217"/>
              <a:gd name="connsiteY1" fmla="*/ 2451652 h 2505761"/>
              <a:gd name="connsiteX2" fmla="*/ 5897217 w 5897217"/>
              <a:gd name="connsiteY2" fmla="*/ 0 h 2505761"/>
              <a:gd name="connsiteX0" fmla="*/ 0 w 5897217"/>
              <a:gd name="connsiteY0" fmla="*/ 1457739 h 2451652"/>
              <a:gd name="connsiteX1" fmla="*/ 2451652 w 5897217"/>
              <a:gd name="connsiteY1" fmla="*/ 2451652 h 2451652"/>
              <a:gd name="connsiteX2" fmla="*/ 5897217 w 5897217"/>
              <a:gd name="connsiteY2" fmla="*/ 0 h 2451652"/>
              <a:gd name="connsiteX0" fmla="*/ 0 w 5897217"/>
              <a:gd name="connsiteY0" fmla="*/ 1457739 h 2451652"/>
              <a:gd name="connsiteX1" fmla="*/ 2451652 w 5897217"/>
              <a:gd name="connsiteY1" fmla="*/ 2451652 h 2451652"/>
              <a:gd name="connsiteX2" fmla="*/ 5897217 w 5897217"/>
              <a:gd name="connsiteY2" fmla="*/ 0 h 2451652"/>
              <a:gd name="connsiteX0" fmla="*/ 0 w 5897217"/>
              <a:gd name="connsiteY0" fmla="*/ 1457739 h 2451652"/>
              <a:gd name="connsiteX1" fmla="*/ 1484243 w 5897217"/>
              <a:gd name="connsiteY1" fmla="*/ 2451652 h 2451652"/>
              <a:gd name="connsiteX2" fmla="*/ 5897217 w 5897217"/>
              <a:gd name="connsiteY2" fmla="*/ 0 h 2451652"/>
              <a:gd name="connsiteX0" fmla="*/ 0 w 5712701"/>
              <a:gd name="connsiteY0" fmla="*/ 1592476 h 2451652"/>
              <a:gd name="connsiteX1" fmla="*/ 1299727 w 5712701"/>
              <a:gd name="connsiteY1" fmla="*/ 2451652 h 2451652"/>
              <a:gd name="connsiteX2" fmla="*/ 5712701 w 5712701"/>
              <a:gd name="connsiteY2" fmla="*/ 0 h 2451652"/>
              <a:gd name="connsiteX0" fmla="*/ 0 w 5760013"/>
              <a:gd name="connsiteY0" fmla="*/ 1527603 h 2451652"/>
              <a:gd name="connsiteX1" fmla="*/ 1347039 w 5760013"/>
              <a:gd name="connsiteY1" fmla="*/ 2451652 h 2451652"/>
              <a:gd name="connsiteX2" fmla="*/ 5760013 w 5760013"/>
              <a:gd name="connsiteY2" fmla="*/ 0 h 2451652"/>
              <a:gd name="connsiteX0" fmla="*/ 0 w 5760013"/>
              <a:gd name="connsiteY0" fmla="*/ 1527603 h 2092354"/>
              <a:gd name="connsiteX1" fmla="*/ 951890 w 5760013"/>
              <a:gd name="connsiteY1" fmla="*/ 2092354 h 2092354"/>
              <a:gd name="connsiteX2" fmla="*/ 5760013 w 5760013"/>
              <a:gd name="connsiteY2" fmla="*/ 0 h 2092354"/>
              <a:gd name="connsiteX0" fmla="*/ 0 w 5760013"/>
              <a:gd name="connsiteY0" fmla="*/ 1527603 h 1919891"/>
              <a:gd name="connsiteX1" fmla="*/ 692999 w 5760013"/>
              <a:gd name="connsiteY1" fmla="*/ 1919891 h 1919891"/>
              <a:gd name="connsiteX2" fmla="*/ 5760013 w 5760013"/>
              <a:gd name="connsiteY2" fmla="*/ 0 h 191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0013" h="1919891">
                <a:moveTo>
                  <a:pt x="0" y="1527603"/>
                </a:moveTo>
                <a:lnTo>
                  <a:pt x="692999" y="1919891"/>
                </a:lnTo>
                <a:lnTo>
                  <a:pt x="5760013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Freeform: Shape 16">
            <a:extLst>
              <a:ext uri="{FF2B5EF4-FFF2-40B4-BE49-F238E27FC236}">
                <a16:creationId xmlns:a16="http://schemas.microsoft.com/office/drawing/2014/main" id="{09C6465C-3C33-4EA8-ADC1-6651844BCD82}"/>
              </a:ext>
            </a:extLst>
          </p:cNvPr>
          <p:cNvSpPr/>
          <p:nvPr/>
        </p:nvSpPr>
        <p:spPr>
          <a:xfrm flipV="1">
            <a:off x="1920596" y="2462337"/>
            <a:ext cx="7723465" cy="2941650"/>
          </a:xfrm>
          <a:custGeom>
            <a:avLst/>
            <a:gdLst>
              <a:gd name="connsiteX0" fmla="*/ 0 w 5897217"/>
              <a:gd name="connsiteY0" fmla="*/ 1457739 h 2505761"/>
              <a:gd name="connsiteX1" fmla="*/ 2451652 w 5897217"/>
              <a:gd name="connsiteY1" fmla="*/ 2451652 h 2505761"/>
              <a:gd name="connsiteX2" fmla="*/ 5897217 w 5897217"/>
              <a:gd name="connsiteY2" fmla="*/ 0 h 2505761"/>
              <a:gd name="connsiteX0" fmla="*/ 0 w 5897217"/>
              <a:gd name="connsiteY0" fmla="*/ 1457739 h 2505761"/>
              <a:gd name="connsiteX1" fmla="*/ 2451652 w 5897217"/>
              <a:gd name="connsiteY1" fmla="*/ 2451652 h 2505761"/>
              <a:gd name="connsiteX2" fmla="*/ 5897217 w 5897217"/>
              <a:gd name="connsiteY2" fmla="*/ 0 h 2505761"/>
              <a:gd name="connsiteX0" fmla="*/ 0 w 5897217"/>
              <a:gd name="connsiteY0" fmla="*/ 1457739 h 2451652"/>
              <a:gd name="connsiteX1" fmla="*/ 2451652 w 5897217"/>
              <a:gd name="connsiteY1" fmla="*/ 2451652 h 2451652"/>
              <a:gd name="connsiteX2" fmla="*/ 5897217 w 5897217"/>
              <a:gd name="connsiteY2" fmla="*/ 0 h 2451652"/>
              <a:gd name="connsiteX0" fmla="*/ 0 w 5897217"/>
              <a:gd name="connsiteY0" fmla="*/ 1457739 h 2451652"/>
              <a:gd name="connsiteX1" fmla="*/ 2451652 w 5897217"/>
              <a:gd name="connsiteY1" fmla="*/ 2451652 h 2451652"/>
              <a:gd name="connsiteX2" fmla="*/ 5897217 w 5897217"/>
              <a:gd name="connsiteY2" fmla="*/ 0 h 2451652"/>
              <a:gd name="connsiteX0" fmla="*/ 0 w 5870713"/>
              <a:gd name="connsiteY0" fmla="*/ 0 h 3234932"/>
              <a:gd name="connsiteX1" fmla="*/ 2425148 w 5870713"/>
              <a:gd name="connsiteY1" fmla="*/ 3228179 h 3234932"/>
              <a:gd name="connsiteX2" fmla="*/ 5870713 w 5870713"/>
              <a:gd name="connsiteY2" fmla="*/ 776527 h 3234932"/>
              <a:gd name="connsiteX0" fmla="*/ 0 w 5857461"/>
              <a:gd name="connsiteY0" fmla="*/ 0 h 3265216"/>
              <a:gd name="connsiteX1" fmla="*/ 2411896 w 5857461"/>
              <a:gd name="connsiteY1" fmla="*/ 3257969 h 3265216"/>
              <a:gd name="connsiteX2" fmla="*/ 5857461 w 5857461"/>
              <a:gd name="connsiteY2" fmla="*/ 806317 h 3265216"/>
              <a:gd name="connsiteX0" fmla="*/ 0 w 5857461"/>
              <a:gd name="connsiteY0" fmla="*/ 0 h 3265216"/>
              <a:gd name="connsiteX1" fmla="*/ 2411896 w 5857461"/>
              <a:gd name="connsiteY1" fmla="*/ 3257969 h 3265216"/>
              <a:gd name="connsiteX2" fmla="*/ 5857461 w 5857461"/>
              <a:gd name="connsiteY2" fmla="*/ 806317 h 3265216"/>
              <a:gd name="connsiteX0" fmla="*/ 0 w 5857461"/>
              <a:gd name="connsiteY0" fmla="*/ 0 h 3257969"/>
              <a:gd name="connsiteX1" fmla="*/ 2411896 w 5857461"/>
              <a:gd name="connsiteY1" fmla="*/ 3257969 h 3257969"/>
              <a:gd name="connsiteX2" fmla="*/ 5857461 w 5857461"/>
              <a:gd name="connsiteY2" fmla="*/ 806317 h 3257969"/>
              <a:gd name="connsiteX0" fmla="*/ 0 w 5857461"/>
              <a:gd name="connsiteY0" fmla="*/ 0 h 3287759"/>
              <a:gd name="connsiteX1" fmla="*/ 3180522 w 5857461"/>
              <a:gd name="connsiteY1" fmla="*/ 3287759 h 3287759"/>
              <a:gd name="connsiteX2" fmla="*/ 5857461 w 5857461"/>
              <a:gd name="connsiteY2" fmla="*/ 806317 h 3287759"/>
              <a:gd name="connsiteX0" fmla="*/ 0 w 5844209"/>
              <a:gd name="connsiteY0" fmla="*/ 0 h 3317649"/>
              <a:gd name="connsiteX1" fmla="*/ 3167270 w 5844209"/>
              <a:gd name="connsiteY1" fmla="*/ 3310101 h 3317649"/>
              <a:gd name="connsiteX2" fmla="*/ 5844209 w 5844209"/>
              <a:gd name="connsiteY2" fmla="*/ 828659 h 3317649"/>
              <a:gd name="connsiteX0" fmla="*/ 0 w 5844209"/>
              <a:gd name="connsiteY0" fmla="*/ 0 h 3317649"/>
              <a:gd name="connsiteX1" fmla="*/ 3167270 w 5844209"/>
              <a:gd name="connsiteY1" fmla="*/ 3310101 h 3317649"/>
              <a:gd name="connsiteX2" fmla="*/ 5844209 w 5844209"/>
              <a:gd name="connsiteY2" fmla="*/ 828659 h 3317649"/>
              <a:gd name="connsiteX0" fmla="*/ 0 w 5844209"/>
              <a:gd name="connsiteY0" fmla="*/ 0 h 3310101"/>
              <a:gd name="connsiteX1" fmla="*/ 3167270 w 5844209"/>
              <a:gd name="connsiteY1" fmla="*/ 3310101 h 3310101"/>
              <a:gd name="connsiteX2" fmla="*/ 5844209 w 5844209"/>
              <a:gd name="connsiteY2" fmla="*/ 828659 h 3310101"/>
              <a:gd name="connsiteX0" fmla="*/ 0 w 5917234"/>
              <a:gd name="connsiteY0" fmla="*/ 0 h 3301318"/>
              <a:gd name="connsiteX1" fmla="*/ 3240295 w 5917234"/>
              <a:gd name="connsiteY1" fmla="*/ 3294042 h 3301318"/>
              <a:gd name="connsiteX2" fmla="*/ 5917234 w 5917234"/>
              <a:gd name="connsiteY2" fmla="*/ 812600 h 3301318"/>
              <a:gd name="connsiteX0" fmla="*/ 0 w 5917234"/>
              <a:gd name="connsiteY0" fmla="*/ 0 h 3301318"/>
              <a:gd name="connsiteX1" fmla="*/ 3240295 w 5917234"/>
              <a:gd name="connsiteY1" fmla="*/ 3294042 h 3301318"/>
              <a:gd name="connsiteX2" fmla="*/ 5917234 w 5917234"/>
              <a:gd name="connsiteY2" fmla="*/ 812600 h 3301318"/>
              <a:gd name="connsiteX0" fmla="*/ 0 w 5917234"/>
              <a:gd name="connsiteY0" fmla="*/ 0 h 3294042"/>
              <a:gd name="connsiteX1" fmla="*/ 3240295 w 5917234"/>
              <a:gd name="connsiteY1" fmla="*/ 3294042 h 3294042"/>
              <a:gd name="connsiteX2" fmla="*/ 5917234 w 5917234"/>
              <a:gd name="connsiteY2" fmla="*/ 812600 h 3294042"/>
              <a:gd name="connsiteX0" fmla="*/ 0 w 5917234"/>
              <a:gd name="connsiteY0" fmla="*/ 0 h 1401654"/>
              <a:gd name="connsiteX1" fmla="*/ 3661210 w 5917234"/>
              <a:gd name="connsiteY1" fmla="*/ 1401654 h 1401654"/>
              <a:gd name="connsiteX2" fmla="*/ 5917234 w 5917234"/>
              <a:gd name="connsiteY2" fmla="*/ 812600 h 1401654"/>
              <a:gd name="connsiteX0" fmla="*/ 0 w 5917234"/>
              <a:gd name="connsiteY0" fmla="*/ 0 h 1401654"/>
              <a:gd name="connsiteX1" fmla="*/ 3661210 w 5917234"/>
              <a:gd name="connsiteY1" fmla="*/ 1401654 h 1401654"/>
              <a:gd name="connsiteX2" fmla="*/ 5917234 w 5917234"/>
              <a:gd name="connsiteY2" fmla="*/ 1172205 h 1401654"/>
              <a:gd name="connsiteX0" fmla="*/ 0 w 5874885"/>
              <a:gd name="connsiteY0" fmla="*/ 0 h 1401654"/>
              <a:gd name="connsiteX1" fmla="*/ 3661210 w 5874885"/>
              <a:gd name="connsiteY1" fmla="*/ 1401654 h 1401654"/>
              <a:gd name="connsiteX2" fmla="*/ 5874885 w 5874885"/>
              <a:gd name="connsiteY2" fmla="*/ 1055576 h 1401654"/>
              <a:gd name="connsiteX0" fmla="*/ 0 w 5874885"/>
              <a:gd name="connsiteY0" fmla="*/ 0 h 1401654"/>
              <a:gd name="connsiteX1" fmla="*/ 3661210 w 5874885"/>
              <a:gd name="connsiteY1" fmla="*/ 1401654 h 1401654"/>
              <a:gd name="connsiteX2" fmla="*/ 5874885 w 5874885"/>
              <a:gd name="connsiteY2" fmla="*/ 1055576 h 1401654"/>
              <a:gd name="connsiteX0" fmla="*/ 0 w 5874885"/>
              <a:gd name="connsiteY0" fmla="*/ 0 h 1401654"/>
              <a:gd name="connsiteX1" fmla="*/ 3661210 w 5874885"/>
              <a:gd name="connsiteY1" fmla="*/ 1401654 h 1401654"/>
              <a:gd name="connsiteX2" fmla="*/ 5874885 w 5874885"/>
              <a:gd name="connsiteY2" fmla="*/ 1055576 h 1401654"/>
              <a:gd name="connsiteX0" fmla="*/ 0 w 5733723"/>
              <a:gd name="connsiteY0" fmla="*/ 0 h 1314183"/>
              <a:gd name="connsiteX1" fmla="*/ 3520048 w 5733723"/>
              <a:gd name="connsiteY1" fmla="*/ 1314183 h 1314183"/>
              <a:gd name="connsiteX2" fmla="*/ 5733723 w 5733723"/>
              <a:gd name="connsiteY2" fmla="*/ 968105 h 1314183"/>
              <a:gd name="connsiteX0" fmla="*/ 0 w 5733723"/>
              <a:gd name="connsiteY0" fmla="*/ 0 h 1500789"/>
              <a:gd name="connsiteX1" fmla="*/ 3506497 w 5733723"/>
              <a:gd name="connsiteY1" fmla="*/ 1500789 h 1500789"/>
              <a:gd name="connsiteX2" fmla="*/ 5733723 w 5733723"/>
              <a:gd name="connsiteY2" fmla="*/ 968105 h 1500789"/>
              <a:gd name="connsiteX0" fmla="*/ 0 w 5723136"/>
              <a:gd name="connsiteY0" fmla="*/ 0 h 1500789"/>
              <a:gd name="connsiteX1" fmla="*/ 3506497 w 5723136"/>
              <a:gd name="connsiteY1" fmla="*/ 1500789 h 1500789"/>
              <a:gd name="connsiteX2" fmla="*/ 5723136 w 5723136"/>
              <a:gd name="connsiteY2" fmla="*/ 992403 h 150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3136" h="1500789">
                <a:moveTo>
                  <a:pt x="0" y="0"/>
                </a:moveTo>
                <a:lnTo>
                  <a:pt x="3506497" y="1500789"/>
                </a:lnTo>
                <a:lnTo>
                  <a:pt x="5723136" y="992403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" name="Grupo 1"/>
          <p:cNvGrpSpPr/>
          <p:nvPr/>
        </p:nvGrpSpPr>
        <p:grpSpPr>
          <a:xfrm>
            <a:off x="1222892" y="2310786"/>
            <a:ext cx="992187" cy="2024063"/>
            <a:chOff x="917041" y="2934772"/>
            <a:chExt cx="992187" cy="2024063"/>
          </a:xfrm>
        </p:grpSpPr>
        <p:grpSp>
          <p:nvGrpSpPr>
            <p:cNvPr id="22" name="Group 329"/>
            <p:cNvGrpSpPr>
              <a:grpSpLocks/>
            </p:cNvGrpSpPr>
            <p:nvPr/>
          </p:nvGrpSpPr>
          <p:grpSpPr bwMode="auto">
            <a:xfrm>
              <a:off x="1264703" y="3668197"/>
              <a:ext cx="415925" cy="1290638"/>
              <a:chOff x="2845" y="2341"/>
              <a:chExt cx="651" cy="1448"/>
            </a:xfrm>
          </p:grpSpPr>
          <p:sp>
            <p:nvSpPr>
              <p:cNvPr id="23" name="Line 330"/>
              <p:cNvSpPr>
                <a:spLocks noChangeShapeType="1"/>
              </p:cNvSpPr>
              <p:nvPr/>
            </p:nvSpPr>
            <p:spPr bwMode="auto">
              <a:xfrm>
                <a:off x="3133" y="2341"/>
                <a:ext cx="0" cy="9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331"/>
              <p:cNvSpPr>
                <a:spLocks noChangeShapeType="1"/>
              </p:cNvSpPr>
              <p:nvPr/>
            </p:nvSpPr>
            <p:spPr bwMode="auto">
              <a:xfrm flipH="1">
                <a:off x="2845" y="3290"/>
                <a:ext cx="288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332"/>
              <p:cNvSpPr>
                <a:spLocks noChangeShapeType="1"/>
              </p:cNvSpPr>
              <p:nvPr/>
            </p:nvSpPr>
            <p:spPr bwMode="auto">
              <a:xfrm>
                <a:off x="3133" y="3290"/>
                <a:ext cx="363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33"/>
              <p:cNvSpPr>
                <a:spLocks noChangeShapeType="1"/>
              </p:cNvSpPr>
              <p:nvPr/>
            </p:nvSpPr>
            <p:spPr bwMode="auto">
              <a:xfrm flipH="1">
                <a:off x="2861" y="3290"/>
                <a:ext cx="272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1" name="Picture 328" descr="dodecaedro-do-1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041" y="2934772"/>
              <a:ext cx="992187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21"/>
          <p:cNvGrpSpPr>
            <a:grpSpLocks/>
          </p:cNvGrpSpPr>
          <p:nvPr/>
        </p:nvGrpSpPr>
        <p:grpSpPr bwMode="auto">
          <a:xfrm>
            <a:off x="9917526" y="2358476"/>
            <a:ext cx="1306166" cy="892234"/>
            <a:chOff x="2976" y="2156"/>
            <a:chExt cx="318" cy="256"/>
          </a:xfrm>
        </p:grpSpPr>
        <p:sp>
          <p:nvSpPr>
            <p:cNvPr id="33" name="Freeform 313"/>
            <p:cNvSpPr>
              <a:spLocks/>
            </p:cNvSpPr>
            <p:nvPr/>
          </p:nvSpPr>
          <p:spPr bwMode="auto">
            <a:xfrm>
              <a:off x="3035" y="2267"/>
              <a:ext cx="259" cy="145"/>
            </a:xfrm>
            <a:custGeom>
              <a:avLst/>
              <a:gdLst>
                <a:gd name="T0" fmla="*/ 0 w 408"/>
                <a:gd name="T1" fmla="*/ 0 h 227"/>
                <a:gd name="T2" fmla="*/ 0 w 408"/>
                <a:gd name="T3" fmla="*/ 12 h 227"/>
                <a:gd name="T4" fmla="*/ 58 w 408"/>
                <a:gd name="T5" fmla="*/ 59 h 227"/>
                <a:gd name="T6" fmla="*/ 104 w 408"/>
                <a:gd name="T7" fmla="*/ 47 h 227"/>
                <a:gd name="T8" fmla="*/ 104 w 408"/>
                <a:gd name="T9" fmla="*/ 36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227">
                  <a:moveTo>
                    <a:pt x="0" y="0"/>
                  </a:moveTo>
                  <a:lnTo>
                    <a:pt x="0" y="46"/>
                  </a:lnTo>
                  <a:lnTo>
                    <a:pt x="226" y="227"/>
                  </a:lnTo>
                  <a:lnTo>
                    <a:pt x="408" y="182"/>
                  </a:lnTo>
                  <a:lnTo>
                    <a:pt x="408" y="136"/>
                  </a:lnTo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317"/>
            <p:cNvSpPr>
              <a:spLocks/>
            </p:cNvSpPr>
            <p:nvPr/>
          </p:nvSpPr>
          <p:spPr bwMode="auto">
            <a:xfrm>
              <a:off x="3035" y="2224"/>
              <a:ext cx="259" cy="159"/>
            </a:xfrm>
            <a:custGeom>
              <a:avLst/>
              <a:gdLst>
                <a:gd name="T0" fmla="*/ 0 w 408"/>
                <a:gd name="T1" fmla="*/ 18 h 251"/>
                <a:gd name="T2" fmla="*/ 58 w 408"/>
                <a:gd name="T3" fmla="*/ 64 h 251"/>
                <a:gd name="T4" fmla="*/ 104 w 408"/>
                <a:gd name="T5" fmla="*/ 52 h 251"/>
                <a:gd name="T6" fmla="*/ 47 w 408"/>
                <a:gd name="T7" fmla="*/ 6 h 251"/>
                <a:gd name="T8" fmla="*/ 11 w 408"/>
                <a:gd name="T9" fmla="*/ 0 h 251"/>
                <a:gd name="T10" fmla="*/ 0 w 408"/>
                <a:gd name="T11" fmla="*/ 18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8" h="251">
                  <a:moveTo>
                    <a:pt x="0" y="69"/>
                  </a:moveTo>
                  <a:lnTo>
                    <a:pt x="227" y="251"/>
                  </a:lnTo>
                  <a:lnTo>
                    <a:pt x="408" y="206"/>
                  </a:lnTo>
                  <a:lnTo>
                    <a:pt x="182" y="24"/>
                  </a:lnTo>
                  <a:lnTo>
                    <a:pt x="44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18"/>
            <p:cNvSpPr>
              <a:spLocks noChangeShapeType="1"/>
            </p:cNvSpPr>
            <p:nvPr/>
          </p:nvSpPr>
          <p:spPr bwMode="auto">
            <a:xfrm>
              <a:off x="3178" y="2383"/>
              <a:ext cx="0" cy="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319"/>
            <p:cNvSpPr>
              <a:spLocks/>
            </p:cNvSpPr>
            <p:nvPr/>
          </p:nvSpPr>
          <p:spPr bwMode="auto">
            <a:xfrm>
              <a:off x="3074" y="2258"/>
              <a:ext cx="112" cy="48"/>
            </a:xfrm>
            <a:custGeom>
              <a:avLst/>
              <a:gdLst>
                <a:gd name="T0" fmla="*/ 0 w 194"/>
                <a:gd name="T1" fmla="*/ 7 h 86"/>
                <a:gd name="T2" fmla="*/ 25 w 194"/>
                <a:gd name="T3" fmla="*/ 0 h 86"/>
                <a:gd name="T4" fmla="*/ 38 w 194"/>
                <a:gd name="T5" fmla="*/ 8 h 86"/>
                <a:gd name="T6" fmla="*/ 12 w 194"/>
                <a:gd name="T7" fmla="*/ 15 h 86"/>
                <a:gd name="T8" fmla="*/ 0 w 194"/>
                <a:gd name="T9" fmla="*/ 7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86">
                  <a:moveTo>
                    <a:pt x="0" y="37"/>
                  </a:moveTo>
                  <a:lnTo>
                    <a:pt x="133" y="0"/>
                  </a:lnTo>
                  <a:lnTo>
                    <a:pt x="194" y="48"/>
                  </a:lnTo>
                  <a:lnTo>
                    <a:pt x="59" y="86"/>
                  </a:lnTo>
                  <a:lnTo>
                    <a:pt x="0" y="37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320"/>
            <p:cNvSpPr>
              <a:spLocks/>
            </p:cNvSpPr>
            <p:nvPr/>
          </p:nvSpPr>
          <p:spPr bwMode="auto">
            <a:xfrm>
              <a:off x="2976" y="2156"/>
              <a:ext cx="98" cy="76"/>
            </a:xfrm>
            <a:custGeom>
              <a:avLst/>
              <a:gdLst>
                <a:gd name="T0" fmla="*/ 33 w 154"/>
                <a:gd name="T1" fmla="*/ 30 h 120"/>
                <a:gd name="T2" fmla="*/ 0 w 154"/>
                <a:gd name="T3" fmla="*/ 3 h 120"/>
                <a:gd name="T4" fmla="*/ 0 w 154"/>
                <a:gd name="T5" fmla="*/ 1 h 120"/>
                <a:gd name="T6" fmla="*/ 3 w 154"/>
                <a:gd name="T7" fmla="*/ 0 h 120"/>
                <a:gd name="T8" fmla="*/ 4 w 154"/>
                <a:gd name="T9" fmla="*/ 1 h 120"/>
                <a:gd name="T10" fmla="*/ 7 w 154"/>
                <a:gd name="T11" fmla="*/ 2 h 120"/>
                <a:gd name="T12" fmla="*/ 39 w 154"/>
                <a:gd name="T13" fmla="*/ 28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120">
                  <a:moveTo>
                    <a:pt x="127" y="120"/>
                  </a:moveTo>
                  <a:lnTo>
                    <a:pt x="0" y="11"/>
                  </a:lnTo>
                  <a:lnTo>
                    <a:pt x="0" y="4"/>
                  </a:lnTo>
                  <a:lnTo>
                    <a:pt x="9" y="0"/>
                  </a:lnTo>
                  <a:lnTo>
                    <a:pt x="18" y="1"/>
                  </a:lnTo>
                  <a:lnTo>
                    <a:pt x="27" y="6"/>
                  </a:lnTo>
                  <a:lnTo>
                    <a:pt x="154" y="109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/>
          <a:srcRect l="50221" t="18219" r="21138" b="22347"/>
          <a:stretch/>
        </p:blipFill>
        <p:spPr>
          <a:xfrm>
            <a:off x="9658343" y="4266581"/>
            <a:ext cx="1515031" cy="1767537"/>
          </a:xfrm>
          <a:prstGeom prst="rect">
            <a:avLst/>
          </a:prstGeom>
        </p:spPr>
      </p:pic>
      <p:pic>
        <p:nvPicPr>
          <p:cNvPr id="6" name="Picture 2" descr="Trompeta aislad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1" y="4965670"/>
            <a:ext cx="1625400" cy="8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ángulo 37"/>
          <p:cNvSpPr/>
          <p:nvPr/>
        </p:nvSpPr>
        <p:spPr>
          <a:xfrm rot="16200000">
            <a:off x="-399771" y="2026758"/>
            <a:ext cx="1593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Medición</a:t>
            </a:r>
            <a:endParaRPr lang="en-US" sz="2400" dirty="0"/>
          </a:p>
        </p:txBody>
      </p:sp>
      <p:sp>
        <p:nvSpPr>
          <p:cNvPr id="39" name="Rectángulo 38"/>
          <p:cNvSpPr/>
          <p:nvPr/>
        </p:nvSpPr>
        <p:spPr>
          <a:xfrm rot="16200000">
            <a:off x="-385921" y="3689301"/>
            <a:ext cx="1593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Predicción</a:t>
            </a:r>
            <a:endParaRPr lang="en-US" sz="2400" dirty="0"/>
          </a:p>
        </p:txBody>
      </p:sp>
      <p:sp>
        <p:nvSpPr>
          <p:cNvPr id="40" name="Rectángulo 39"/>
          <p:cNvSpPr/>
          <p:nvPr/>
        </p:nvSpPr>
        <p:spPr>
          <a:xfrm rot="16200000">
            <a:off x="-399776" y="5254868"/>
            <a:ext cx="1593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Simulación</a:t>
            </a:r>
            <a:endParaRPr lang="en-US" sz="240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24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3A3A3A"/>
              </a:clrFrom>
              <a:clrTo>
                <a:srgbClr val="3A3A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9745" y="4219376"/>
            <a:ext cx="1202178" cy="13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6" grpId="0" animBg="1"/>
      <p:bldP spid="19" grpId="0" animBg="1"/>
      <p:bldP spid="21" grpId="0" animBg="1"/>
      <p:bldP spid="27" grpId="0" animBg="1"/>
      <p:bldP spid="28" grpId="0" animBg="1"/>
      <p:bldP spid="38" grpId="0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Fuentes</a:t>
            </a:r>
            <a:endParaRPr lang="en-US" dirty="0"/>
          </a:p>
        </p:txBody>
      </p:sp>
      <p:sp>
        <p:nvSpPr>
          <p:cNvPr id="5" name="Subtítulo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Instrumentos musicales</a:t>
            </a:r>
            <a:br>
              <a:rPr lang="es-ES" dirty="0" smtClean="0"/>
            </a:br>
            <a:r>
              <a:rPr lang="es-ES" dirty="0" smtClean="0"/>
              <a:t>Voz</a:t>
            </a:r>
          </a:p>
          <a:p>
            <a:r>
              <a:rPr lang="es-ES" dirty="0" smtClean="0"/>
              <a:t>Parlantes para amplificar</a:t>
            </a:r>
            <a:br>
              <a:rPr lang="es-ES" dirty="0" smtClean="0"/>
            </a:br>
            <a:r>
              <a:rPr lang="es-ES" dirty="0"/>
              <a:t>Parlantes para </a:t>
            </a:r>
            <a:r>
              <a:rPr lang="es-ES" dirty="0" smtClean="0"/>
              <a:t>medir</a:t>
            </a:r>
            <a:endParaRPr lang="en-US" dirty="0"/>
          </a:p>
        </p:txBody>
      </p:sp>
      <p:pic>
        <p:nvPicPr>
          <p:cNvPr id="6" name="Picture 2" descr="violoncello isolated under the white background">
            <a:extLst>
              <a:ext uri="{FF2B5EF4-FFF2-40B4-BE49-F238E27FC236}">
                <a16:creationId xmlns:a16="http://schemas.microsoft.com/office/drawing/2014/main" id="{83703119-2170-4DCC-AD98-987378BA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546" y="401086"/>
            <a:ext cx="1744870" cy="26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9205186" y="855595"/>
            <a:ext cx="992187" cy="2024063"/>
            <a:chOff x="917041" y="2934772"/>
            <a:chExt cx="992187" cy="2024063"/>
          </a:xfrm>
        </p:grpSpPr>
        <p:grpSp>
          <p:nvGrpSpPr>
            <p:cNvPr id="8" name="Group 329"/>
            <p:cNvGrpSpPr>
              <a:grpSpLocks/>
            </p:cNvGrpSpPr>
            <p:nvPr/>
          </p:nvGrpSpPr>
          <p:grpSpPr bwMode="auto">
            <a:xfrm>
              <a:off x="1264703" y="3668197"/>
              <a:ext cx="415925" cy="1290638"/>
              <a:chOff x="2845" y="2341"/>
              <a:chExt cx="651" cy="1448"/>
            </a:xfrm>
          </p:grpSpPr>
          <p:sp>
            <p:nvSpPr>
              <p:cNvPr id="10" name="Line 330"/>
              <p:cNvSpPr>
                <a:spLocks noChangeShapeType="1"/>
              </p:cNvSpPr>
              <p:nvPr/>
            </p:nvSpPr>
            <p:spPr bwMode="auto">
              <a:xfrm>
                <a:off x="3133" y="2341"/>
                <a:ext cx="0" cy="9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331"/>
              <p:cNvSpPr>
                <a:spLocks noChangeShapeType="1"/>
              </p:cNvSpPr>
              <p:nvPr/>
            </p:nvSpPr>
            <p:spPr bwMode="auto">
              <a:xfrm flipH="1">
                <a:off x="2845" y="3290"/>
                <a:ext cx="288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332"/>
              <p:cNvSpPr>
                <a:spLocks noChangeShapeType="1"/>
              </p:cNvSpPr>
              <p:nvPr/>
            </p:nvSpPr>
            <p:spPr bwMode="auto">
              <a:xfrm>
                <a:off x="3133" y="3290"/>
                <a:ext cx="363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333"/>
              <p:cNvSpPr>
                <a:spLocks noChangeShapeType="1"/>
              </p:cNvSpPr>
              <p:nvPr/>
            </p:nvSpPr>
            <p:spPr bwMode="auto">
              <a:xfrm flipH="1">
                <a:off x="2861" y="3290"/>
                <a:ext cx="272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9" name="Picture 328" descr="dodecaedro-do-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041" y="2934772"/>
              <a:ext cx="992187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2" descr="Trompeta aislad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39" y="1867627"/>
            <a:ext cx="1990338" cy="9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Directividad</a:t>
            </a:r>
            <a:r>
              <a:rPr lang="es-ES" dirty="0" smtClean="0"/>
              <a:t> del violín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48" name="Group 447"/>
          <p:cNvGrpSpPr/>
          <p:nvPr/>
        </p:nvGrpSpPr>
        <p:grpSpPr>
          <a:xfrm>
            <a:off x="1249142" y="2978191"/>
            <a:ext cx="1714480" cy="1594202"/>
            <a:chOff x="0" y="3571876"/>
            <a:chExt cx="1714480" cy="1594202"/>
          </a:xfrm>
        </p:grpSpPr>
        <p:sp>
          <p:nvSpPr>
            <p:cNvPr id="113" name="Arc 112"/>
            <p:cNvSpPr/>
            <p:nvPr/>
          </p:nvSpPr>
          <p:spPr>
            <a:xfrm>
              <a:off x="106487" y="3571876"/>
              <a:ext cx="1234507" cy="1234506"/>
            </a:xfrm>
            <a:prstGeom prst="arc">
              <a:avLst>
                <a:gd name="adj1" fmla="val 5486139"/>
                <a:gd name="adj2" fmla="val 5435928"/>
              </a:avLst>
            </a:prstGeom>
            <a:solidFill>
              <a:schemeClr val="tx2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prstClr val="black"/>
                </a:solidFill>
              </a:endParaRPr>
            </a:p>
          </p:txBody>
        </p:sp>
        <p:grpSp>
          <p:nvGrpSpPr>
            <p:cNvPr id="169" name="Group 168"/>
            <p:cNvGrpSpPr>
              <a:grpSpLocks noChangeAspect="1"/>
            </p:cNvGrpSpPr>
            <p:nvPr/>
          </p:nvGrpSpPr>
          <p:grpSpPr>
            <a:xfrm>
              <a:off x="250399" y="4005844"/>
              <a:ext cx="948836" cy="761682"/>
              <a:chOff x="3500430" y="2565330"/>
              <a:chExt cx="2714644" cy="2179192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>
                <a:off x="3500430" y="4742934"/>
                <a:ext cx="2714644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75" name="Group 26"/>
              <p:cNvGrpSpPr/>
              <p:nvPr/>
            </p:nvGrpSpPr>
            <p:grpSpPr>
              <a:xfrm>
                <a:off x="4101152" y="2565330"/>
                <a:ext cx="1239946" cy="2173315"/>
                <a:chOff x="4101152" y="2565330"/>
                <a:chExt cx="1239946" cy="2173315"/>
              </a:xfrm>
            </p:grpSpPr>
            <p:sp>
              <p:nvSpPr>
                <p:cNvPr id="176" name="Freeform 175"/>
                <p:cNvSpPr/>
                <p:nvPr/>
              </p:nvSpPr>
              <p:spPr>
                <a:xfrm>
                  <a:off x="4381605" y="3422111"/>
                  <a:ext cx="896864" cy="1315233"/>
                </a:xfrm>
                <a:custGeom>
                  <a:avLst/>
                  <a:gdLst>
                    <a:gd name="connsiteX0" fmla="*/ 147807 w 1037155"/>
                    <a:gd name="connsiteY0" fmla="*/ 656364 h 1315233"/>
                    <a:gd name="connsiteX1" fmla="*/ 152817 w 1037155"/>
                    <a:gd name="connsiteY1" fmla="*/ 1315233 h 1315233"/>
                    <a:gd name="connsiteX2" fmla="*/ 192901 w 1037155"/>
                    <a:gd name="connsiteY2" fmla="*/ 1310222 h 1315233"/>
                    <a:gd name="connsiteX3" fmla="*/ 225468 w 1037155"/>
                    <a:gd name="connsiteY3" fmla="*/ 676405 h 1315233"/>
                    <a:gd name="connsiteX4" fmla="*/ 596239 w 1037155"/>
                    <a:gd name="connsiteY4" fmla="*/ 691436 h 1315233"/>
                    <a:gd name="connsiteX5" fmla="*/ 856780 w 1037155"/>
                    <a:gd name="connsiteY5" fmla="*/ 671395 h 1315233"/>
                    <a:gd name="connsiteX6" fmla="*/ 984546 w 1037155"/>
                    <a:gd name="connsiteY6" fmla="*/ 1315233 h 1315233"/>
                    <a:gd name="connsiteX7" fmla="*/ 1037155 w 1037155"/>
                    <a:gd name="connsiteY7" fmla="*/ 1307717 h 1315233"/>
                    <a:gd name="connsiteX8" fmla="*/ 899369 w 1037155"/>
                    <a:gd name="connsiteY8" fmla="*/ 598744 h 1315233"/>
                    <a:gd name="connsiteX9" fmla="*/ 964504 w 1037155"/>
                    <a:gd name="connsiteY9" fmla="*/ 0 h 1315233"/>
                    <a:gd name="connsiteX10" fmla="*/ 899369 w 1037155"/>
                    <a:gd name="connsiteY10" fmla="*/ 5010 h 1315233"/>
                    <a:gd name="connsiteX11" fmla="*/ 856780 w 1037155"/>
                    <a:gd name="connsiteY11" fmla="*/ 603754 h 1315233"/>
                    <a:gd name="connsiteX12" fmla="*/ 583713 w 1037155"/>
                    <a:gd name="connsiteY12" fmla="*/ 608765 h 1315233"/>
                    <a:gd name="connsiteX13" fmla="*/ 140291 w 1037155"/>
                    <a:gd name="connsiteY13" fmla="*/ 596239 h 1315233"/>
                    <a:gd name="connsiteX14" fmla="*/ 0 w 1037155"/>
                    <a:gd name="connsiteY14" fmla="*/ 676405 h 1315233"/>
                    <a:gd name="connsiteX0" fmla="*/ 7516 w 896864"/>
                    <a:gd name="connsiteY0" fmla="*/ 656364 h 1315233"/>
                    <a:gd name="connsiteX1" fmla="*/ 12526 w 896864"/>
                    <a:gd name="connsiteY1" fmla="*/ 1315233 h 1315233"/>
                    <a:gd name="connsiteX2" fmla="*/ 52610 w 896864"/>
                    <a:gd name="connsiteY2" fmla="*/ 1310222 h 1315233"/>
                    <a:gd name="connsiteX3" fmla="*/ 85177 w 896864"/>
                    <a:gd name="connsiteY3" fmla="*/ 676405 h 1315233"/>
                    <a:gd name="connsiteX4" fmla="*/ 455948 w 896864"/>
                    <a:gd name="connsiteY4" fmla="*/ 691436 h 1315233"/>
                    <a:gd name="connsiteX5" fmla="*/ 716489 w 896864"/>
                    <a:gd name="connsiteY5" fmla="*/ 671395 h 1315233"/>
                    <a:gd name="connsiteX6" fmla="*/ 844255 w 896864"/>
                    <a:gd name="connsiteY6" fmla="*/ 1315233 h 1315233"/>
                    <a:gd name="connsiteX7" fmla="*/ 896864 w 896864"/>
                    <a:gd name="connsiteY7" fmla="*/ 1307717 h 1315233"/>
                    <a:gd name="connsiteX8" fmla="*/ 759078 w 896864"/>
                    <a:gd name="connsiteY8" fmla="*/ 598744 h 1315233"/>
                    <a:gd name="connsiteX9" fmla="*/ 824213 w 896864"/>
                    <a:gd name="connsiteY9" fmla="*/ 0 h 1315233"/>
                    <a:gd name="connsiteX10" fmla="*/ 759078 w 896864"/>
                    <a:gd name="connsiteY10" fmla="*/ 5010 h 1315233"/>
                    <a:gd name="connsiteX11" fmla="*/ 716489 w 896864"/>
                    <a:gd name="connsiteY11" fmla="*/ 603754 h 1315233"/>
                    <a:gd name="connsiteX12" fmla="*/ 443422 w 896864"/>
                    <a:gd name="connsiteY12" fmla="*/ 608765 h 1315233"/>
                    <a:gd name="connsiteX13" fmla="*/ 0 w 896864"/>
                    <a:gd name="connsiteY13" fmla="*/ 596239 h 1315233"/>
                    <a:gd name="connsiteX0" fmla="*/ 7516 w 896864"/>
                    <a:gd name="connsiteY0" fmla="*/ 656364 h 1315233"/>
                    <a:gd name="connsiteX1" fmla="*/ 12526 w 896864"/>
                    <a:gd name="connsiteY1" fmla="*/ 1315233 h 1315233"/>
                    <a:gd name="connsiteX2" fmla="*/ 52610 w 896864"/>
                    <a:gd name="connsiteY2" fmla="*/ 1310222 h 1315233"/>
                    <a:gd name="connsiteX3" fmla="*/ 85177 w 896864"/>
                    <a:gd name="connsiteY3" fmla="*/ 676405 h 1315233"/>
                    <a:gd name="connsiteX4" fmla="*/ 455948 w 896864"/>
                    <a:gd name="connsiteY4" fmla="*/ 691436 h 1315233"/>
                    <a:gd name="connsiteX5" fmla="*/ 716489 w 896864"/>
                    <a:gd name="connsiteY5" fmla="*/ 671395 h 1315233"/>
                    <a:gd name="connsiteX6" fmla="*/ 844255 w 896864"/>
                    <a:gd name="connsiteY6" fmla="*/ 1315233 h 1315233"/>
                    <a:gd name="connsiteX7" fmla="*/ 896864 w 896864"/>
                    <a:gd name="connsiteY7" fmla="*/ 1307717 h 1315233"/>
                    <a:gd name="connsiteX8" fmla="*/ 759078 w 896864"/>
                    <a:gd name="connsiteY8" fmla="*/ 598744 h 1315233"/>
                    <a:gd name="connsiteX9" fmla="*/ 824213 w 896864"/>
                    <a:gd name="connsiteY9" fmla="*/ 0 h 1315233"/>
                    <a:gd name="connsiteX10" fmla="*/ 759078 w 896864"/>
                    <a:gd name="connsiteY10" fmla="*/ 5010 h 1315233"/>
                    <a:gd name="connsiteX11" fmla="*/ 716489 w 896864"/>
                    <a:gd name="connsiteY11" fmla="*/ 603754 h 1315233"/>
                    <a:gd name="connsiteX12" fmla="*/ 443422 w 896864"/>
                    <a:gd name="connsiteY12" fmla="*/ 608765 h 1315233"/>
                    <a:gd name="connsiteX13" fmla="*/ 0 w 896864"/>
                    <a:gd name="connsiteY13" fmla="*/ 596239 h 1315233"/>
                    <a:gd name="connsiteX14" fmla="*/ 7516 w 896864"/>
                    <a:gd name="connsiteY14" fmla="*/ 656364 h 1315233"/>
                    <a:gd name="connsiteX0" fmla="*/ 7516 w 896864"/>
                    <a:gd name="connsiteY0" fmla="*/ 656364 h 1315233"/>
                    <a:gd name="connsiteX1" fmla="*/ 12526 w 896864"/>
                    <a:gd name="connsiteY1" fmla="*/ 1315233 h 1315233"/>
                    <a:gd name="connsiteX2" fmla="*/ 52610 w 896864"/>
                    <a:gd name="connsiteY2" fmla="*/ 1310222 h 1315233"/>
                    <a:gd name="connsiteX3" fmla="*/ 85177 w 896864"/>
                    <a:gd name="connsiteY3" fmla="*/ 676405 h 1315233"/>
                    <a:gd name="connsiteX4" fmla="*/ 455948 w 896864"/>
                    <a:gd name="connsiteY4" fmla="*/ 691436 h 1315233"/>
                    <a:gd name="connsiteX5" fmla="*/ 716489 w 896864"/>
                    <a:gd name="connsiteY5" fmla="*/ 671395 h 1315233"/>
                    <a:gd name="connsiteX6" fmla="*/ 844255 w 896864"/>
                    <a:gd name="connsiteY6" fmla="*/ 1315233 h 1315233"/>
                    <a:gd name="connsiteX7" fmla="*/ 896864 w 896864"/>
                    <a:gd name="connsiteY7" fmla="*/ 1307717 h 1315233"/>
                    <a:gd name="connsiteX8" fmla="*/ 759078 w 896864"/>
                    <a:gd name="connsiteY8" fmla="*/ 598744 h 1315233"/>
                    <a:gd name="connsiteX9" fmla="*/ 824213 w 896864"/>
                    <a:gd name="connsiteY9" fmla="*/ 0 h 1315233"/>
                    <a:gd name="connsiteX10" fmla="*/ 759078 w 896864"/>
                    <a:gd name="connsiteY10" fmla="*/ 5010 h 1315233"/>
                    <a:gd name="connsiteX11" fmla="*/ 716489 w 896864"/>
                    <a:gd name="connsiteY11" fmla="*/ 603754 h 1315233"/>
                    <a:gd name="connsiteX12" fmla="*/ 443422 w 896864"/>
                    <a:gd name="connsiteY12" fmla="*/ 608765 h 1315233"/>
                    <a:gd name="connsiteX13" fmla="*/ 0 w 896864"/>
                    <a:gd name="connsiteY13" fmla="*/ 596239 h 1315233"/>
                    <a:gd name="connsiteX14" fmla="*/ 7516 w 896864"/>
                    <a:gd name="connsiteY14" fmla="*/ 656364 h 1315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96864" h="1315233">
                      <a:moveTo>
                        <a:pt x="7516" y="656364"/>
                      </a:moveTo>
                      <a:lnTo>
                        <a:pt x="12526" y="1315233"/>
                      </a:lnTo>
                      <a:lnTo>
                        <a:pt x="52610" y="1310222"/>
                      </a:lnTo>
                      <a:lnTo>
                        <a:pt x="85177" y="676405"/>
                      </a:lnTo>
                      <a:lnTo>
                        <a:pt x="455948" y="691436"/>
                      </a:lnTo>
                      <a:lnTo>
                        <a:pt x="716489" y="671395"/>
                      </a:lnTo>
                      <a:lnTo>
                        <a:pt x="844255" y="1315233"/>
                      </a:lnTo>
                      <a:lnTo>
                        <a:pt x="896864" y="1307717"/>
                      </a:lnTo>
                      <a:lnTo>
                        <a:pt x="759078" y="598744"/>
                      </a:lnTo>
                      <a:lnTo>
                        <a:pt x="824213" y="0"/>
                      </a:lnTo>
                      <a:lnTo>
                        <a:pt x="759078" y="5010"/>
                      </a:lnTo>
                      <a:lnTo>
                        <a:pt x="716489" y="603754"/>
                      </a:lnTo>
                      <a:lnTo>
                        <a:pt x="443422" y="608765"/>
                      </a:lnTo>
                      <a:lnTo>
                        <a:pt x="0" y="596239"/>
                      </a:lnTo>
                      <a:lnTo>
                        <a:pt x="7516" y="65636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176"/>
                <p:cNvSpPr/>
                <p:nvPr/>
              </p:nvSpPr>
              <p:spPr>
                <a:xfrm>
                  <a:off x="4293922" y="3061360"/>
                  <a:ext cx="859286" cy="718169"/>
                </a:xfrm>
                <a:custGeom>
                  <a:avLst/>
                  <a:gdLst>
                    <a:gd name="connsiteX0" fmla="*/ 430896 w 859286"/>
                    <a:gd name="connsiteY0" fmla="*/ 661374 h 661374"/>
                    <a:gd name="connsiteX1" fmla="*/ 859286 w 859286"/>
                    <a:gd name="connsiteY1" fmla="*/ 636322 h 661374"/>
                    <a:gd name="connsiteX2" fmla="*/ 811687 w 859286"/>
                    <a:gd name="connsiteY2" fmla="*/ 15031 h 661374"/>
                    <a:gd name="connsiteX3" fmla="*/ 729015 w 859286"/>
                    <a:gd name="connsiteY3" fmla="*/ 0 h 661374"/>
                    <a:gd name="connsiteX4" fmla="*/ 380791 w 859286"/>
                    <a:gd name="connsiteY4" fmla="*/ 30063 h 661374"/>
                    <a:gd name="connsiteX5" fmla="*/ 92693 w 859286"/>
                    <a:gd name="connsiteY5" fmla="*/ 182880 h 661374"/>
                    <a:gd name="connsiteX6" fmla="*/ 0 w 859286"/>
                    <a:gd name="connsiteY6" fmla="*/ 278078 h 661374"/>
                    <a:gd name="connsiteX7" fmla="*/ 67641 w 859286"/>
                    <a:gd name="connsiteY7" fmla="*/ 353234 h 661374"/>
                    <a:gd name="connsiteX8" fmla="*/ 202922 w 859286"/>
                    <a:gd name="connsiteY8" fmla="*/ 308140 h 661374"/>
                    <a:gd name="connsiteX9" fmla="*/ 293109 w 859286"/>
                    <a:gd name="connsiteY9" fmla="*/ 268057 h 661374"/>
                    <a:gd name="connsiteX10" fmla="*/ 400833 w 859286"/>
                    <a:gd name="connsiteY10" fmla="*/ 330687 h 661374"/>
                    <a:gd name="connsiteX11" fmla="*/ 430896 w 859286"/>
                    <a:gd name="connsiteY11" fmla="*/ 661374 h 661374"/>
                    <a:gd name="connsiteX0" fmla="*/ 430896 w 859286"/>
                    <a:gd name="connsiteY0" fmla="*/ 661374 h 744046"/>
                    <a:gd name="connsiteX1" fmla="*/ 859286 w 859286"/>
                    <a:gd name="connsiteY1" fmla="*/ 636322 h 744046"/>
                    <a:gd name="connsiteX2" fmla="*/ 811687 w 859286"/>
                    <a:gd name="connsiteY2" fmla="*/ 15031 h 744046"/>
                    <a:gd name="connsiteX3" fmla="*/ 729015 w 859286"/>
                    <a:gd name="connsiteY3" fmla="*/ 0 h 744046"/>
                    <a:gd name="connsiteX4" fmla="*/ 380791 w 859286"/>
                    <a:gd name="connsiteY4" fmla="*/ 30063 h 744046"/>
                    <a:gd name="connsiteX5" fmla="*/ 92693 w 859286"/>
                    <a:gd name="connsiteY5" fmla="*/ 182880 h 744046"/>
                    <a:gd name="connsiteX6" fmla="*/ 0 w 859286"/>
                    <a:gd name="connsiteY6" fmla="*/ 278078 h 744046"/>
                    <a:gd name="connsiteX7" fmla="*/ 67641 w 859286"/>
                    <a:gd name="connsiteY7" fmla="*/ 353234 h 744046"/>
                    <a:gd name="connsiteX8" fmla="*/ 202922 w 859286"/>
                    <a:gd name="connsiteY8" fmla="*/ 308140 h 744046"/>
                    <a:gd name="connsiteX9" fmla="*/ 293109 w 859286"/>
                    <a:gd name="connsiteY9" fmla="*/ 268057 h 744046"/>
                    <a:gd name="connsiteX10" fmla="*/ 400833 w 859286"/>
                    <a:gd name="connsiteY10" fmla="*/ 330687 h 744046"/>
                    <a:gd name="connsiteX11" fmla="*/ 430896 w 859286"/>
                    <a:gd name="connsiteY11" fmla="*/ 661374 h 744046"/>
                    <a:gd name="connsiteX0" fmla="*/ 430896 w 859286"/>
                    <a:gd name="connsiteY0" fmla="*/ 661374 h 718169"/>
                    <a:gd name="connsiteX1" fmla="*/ 859286 w 859286"/>
                    <a:gd name="connsiteY1" fmla="*/ 636322 h 718169"/>
                    <a:gd name="connsiteX2" fmla="*/ 811687 w 859286"/>
                    <a:gd name="connsiteY2" fmla="*/ 15031 h 718169"/>
                    <a:gd name="connsiteX3" fmla="*/ 729015 w 859286"/>
                    <a:gd name="connsiteY3" fmla="*/ 0 h 718169"/>
                    <a:gd name="connsiteX4" fmla="*/ 380791 w 859286"/>
                    <a:gd name="connsiteY4" fmla="*/ 30063 h 718169"/>
                    <a:gd name="connsiteX5" fmla="*/ 92693 w 859286"/>
                    <a:gd name="connsiteY5" fmla="*/ 182880 h 718169"/>
                    <a:gd name="connsiteX6" fmla="*/ 0 w 859286"/>
                    <a:gd name="connsiteY6" fmla="*/ 278078 h 718169"/>
                    <a:gd name="connsiteX7" fmla="*/ 67641 w 859286"/>
                    <a:gd name="connsiteY7" fmla="*/ 353234 h 718169"/>
                    <a:gd name="connsiteX8" fmla="*/ 202922 w 859286"/>
                    <a:gd name="connsiteY8" fmla="*/ 308140 h 718169"/>
                    <a:gd name="connsiteX9" fmla="*/ 293109 w 859286"/>
                    <a:gd name="connsiteY9" fmla="*/ 268057 h 718169"/>
                    <a:gd name="connsiteX10" fmla="*/ 400833 w 859286"/>
                    <a:gd name="connsiteY10" fmla="*/ 330687 h 718169"/>
                    <a:gd name="connsiteX11" fmla="*/ 430896 w 859286"/>
                    <a:gd name="connsiteY11" fmla="*/ 661374 h 718169"/>
                    <a:gd name="connsiteX0" fmla="*/ 430896 w 859286"/>
                    <a:gd name="connsiteY0" fmla="*/ 661374 h 718169"/>
                    <a:gd name="connsiteX1" fmla="*/ 859286 w 859286"/>
                    <a:gd name="connsiteY1" fmla="*/ 636322 h 718169"/>
                    <a:gd name="connsiteX2" fmla="*/ 821708 w 859286"/>
                    <a:gd name="connsiteY2" fmla="*/ 200418 h 718169"/>
                    <a:gd name="connsiteX3" fmla="*/ 811687 w 859286"/>
                    <a:gd name="connsiteY3" fmla="*/ 15031 h 718169"/>
                    <a:gd name="connsiteX4" fmla="*/ 729015 w 859286"/>
                    <a:gd name="connsiteY4" fmla="*/ 0 h 718169"/>
                    <a:gd name="connsiteX5" fmla="*/ 380791 w 859286"/>
                    <a:gd name="connsiteY5" fmla="*/ 30063 h 718169"/>
                    <a:gd name="connsiteX6" fmla="*/ 92693 w 859286"/>
                    <a:gd name="connsiteY6" fmla="*/ 182880 h 718169"/>
                    <a:gd name="connsiteX7" fmla="*/ 0 w 859286"/>
                    <a:gd name="connsiteY7" fmla="*/ 278078 h 718169"/>
                    <a:gd name="connsiteX8" fmla="*/ 67641 w 859286"/>
                    <a:gd name="connsiteY8" fmla="*/ 353234 h 718169"/>
                    <a:gd name="connsiteX9" fmla="*/ 202922 w 859286"/>
                    <a:gd name="connsiteY9" fmla="*/ 308140 h 718169"/>
                    <a:gd name="connsiteX10" fmla="*/ 293109 w 859286"/>
                    <a:gd name="connsiteY10" fmla="*/ 268057 h 718169"/>
                    <a:gd name="connsiteX11" fmla="*/ 400833 w 859286"/>
                    <a:gd name="connsiteY11" fmla="*/ 330687 h 718169"/>
                    <a:gd name="connsiteX12" fmla="*/ 430896 w 859286"/>
                    <a:gd name="connsiteY12" fmla="*/ 661374 h 718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286" h="718169">
                      <a:moveTo>
                        <a:pt x="430896" y="661374"/>
                      </a:moveTo>
                      <a:cubicBezTo>
                        <a:pt x="507305" y="712313"/>
                        <a:pt x="729156" y="718169"/>
                        <a:pt x="859286" y="636322"/>
                      </a:cubicBezTo>
                      <a:lnTo>
                        <a:pt x="821708" y="200418"/>
                      </a:lnTo>
                      <a:lnTo>
                        <a:pt x="811687" y="15031"/>
                      </a:lnTo>
                      <a:lnTo>
                        <a:pt x="729015" y="0"/>
                      </a:lnTo>
                      <a:lnTo>
                        <a:pt x="380791" y="30063"/>
                      </a:lnTo>
                      <a:lnTo>
                        <a:pt x="92693" y="182880"/>
                      </a:lnTo>
                      <a:lnTo>
                        <a:pt x="0" y="278078"/>
                      </a:lnTo>
                      <a:lnTo>
                        <a:pt x="67641" y="353234"/>
                      </a:lnTo>
                      <a:lnTo>
                        <a:pt x="202922" y="308140"/>
                      </a:lnTo>
                      <a:lnTo>
                        <a:pt x="293109" y="268057"/>
                      </a:lnTo>
                      <a:lnTo>
                        <a:pt x="400833" y="330687"/>
                      </a:lnTo>
                      <a:lnTo>
                        <a:pt x="430896" y="661374"/>
                      </a:lnTo>
                      <a:close/>
                    </a:path>
                  </a:pathLst>
                </a:custGeom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>
                <a:xfrm>
                  <a:off x="4217124" y="4488640"/>
                  <a:ext cx="140562" cy="250005"/>
                </a:xfrm>
                <a:custGeom>
                  <a:avLst/>
                  <a:gdLst>
                    <a:gd name="connsiteX0" fmla="*/ 0 w 71438"/>
                    <a:gd name="connsiteY0" fmla="*/ 0 h 71438"/>
                    <a:gd name="connsiteX1" fmla="*/ 71438 w 71438"/>
                    <a:gd name="connsiteY1" fmla="*/ 0 h 71438"/>
                    <a:gd name="connsiteX2" fmla="*/ 71438 w 71438"/>
                    <a:gd name="connsiteY2" fmla="*/ 71438 h 71438"/>
                    <a:gd name="connsiteX3" fmla="*/ 0 w 71438"/>
                    <a:gd name="connsiteY3" fmla="*/ 71438 h 71438"/>
                    <a:gd name="connsiteX4" fmla="*/ 0 w 71438"/>
                    <a:gd name="connsiteY4" fmla="*/ 0 h 71438"/>
                    <a:gd name="connsiteX0" fmla="*/ 0 w 71438"/>
                    <a:gd name="connsiteY0" fmla="*/ 0 h 71438"/>
                    <a:gd name="connsiteX1" fmla="*/ 71438 w 71438"/>
                    <a:gd name="connsiteY1" fmla="*/ 0 h 71438"/>
                    <a:gd name="connsiteX2" fmla="*/ 71438 w 71438"/>
                    <a:gd name="connsiteY2" fmla="*/ 71438 h 71438"/>
                    <a:gd name="connsiteX3" fmla="*/ 0 w 71438"/>
                    <a:gd name="connsiteY3" fmla="*/ 71438 h 71438"/>
                    <a:gd name="connsiteX4" fmla="*/ 0 w 71438"/>
                    <a:gd name="connsiteY4" fmla="*/ 0 h 71438"/>
                    <a:gd name="connsiteX0" fmla="*/ 11880 w 83350"/>
                    <a:gd name="connsiteY0" fmla="*/ 11906 h 95250"/>
                    <a:gd name="connsiteX1" fmla="*/ 83350 w 83350"/>
                    <a:gd name="connsiteY1" fmla="*/ 11906 h 95250"/>
                    <a:gd name="connsiteX2" fmla="*/ 83350 w 83350"/>
                    <a:gd name="connsiteY2" fmla="*/ 83344 h 95250"/>
                    <a:gd name="connsiteX3" fmla="*/ 11912 w 83350"/>
                    <a:gd name="connsiteY3" fmla="*/ 83344 h 95250"/>
                    <a:gd name="connsiteX4" fmla="*/ 11880 w 83350"/>
                    <a:gd name="connsiteY4" fmla="*/ 11906 h 95250"/>
                    <a:gd name="connsiteX0" fmla="*/ 83350 w 154820"/>
                    <a:gd name="connsiteY0" fmla="*/ 11906 h 95226"/>
                    <a:gd name="connsiteX1" fmla="*/ 154820 w 154820"/>
                    <a:gd name="connsiteY1" fmla="*/ 11906 h 95226"/>
                    <a:gd name="connsiteX2" fmla="*/ 154820 w 154820"/>
                    <a:gd name="connsiteY2" fmla="*/ 83344 h 95226"/>
                    <a:gd name="connsiteX3" fmla="*/ 11912 w 154820"/>
                    <a:gd name="connsiteY3" fmla="*/ 83320 h 95226"/>
                    <a:gd name="connsiteX4" fmla="*/ 83350 w 154820"/>
                    <a:gd name="connsiteY4" fmla="*/ 11906 h 95226"/>
                    <a:gd name="connsiteX0" fmla="*/ 83350 w 154820"/>
                    <a:gd name="connsiteY0" fmla="*/ 11906 h 154758"/>
                    <a:gd name="connsiteX1" fmla="*/ 154820 w 154820"/>
                    <a:gd name="connsiteY1" fmla="*/ 11906 h 154758"/>
                    <a:gd name="connsiteX2" fmla="*/ 154820 w 154820"/>
                    <a:gd name="connsiteY2" fmla="*/ 154758 h 154758"/>
                    <a:gd name="connsiteX3" fmla="*/ 11912 w 154820"/>
                    <a:gd name="connsiteY3" fmla="*/ 83320 h 154758"/>
                    <a:gd name="connsiteX4" fmla="*/ 83350 w 154820"/>
                    <a:gd name="connsiteY4" fmla="*/ 11906 h 154758"/>
                    <a:gd name="connsiteX0" fmla="*/ 83350 w 154820"/>
                    <a:gd name="connsiteY0" fmla="*/ 11906 h 178543"/>
                    <a:gd name="connsiteX1" fmla="*/ 154820 w 154820"/>
                    <a:gd name="connsiteY1" fmla="*/ 11906 h 178543"/>
                    <a:gd name="connsiteX2" fmla="*/ 154820 w 154820"/>
                    <a:gd name="connsiteY2" fmla="*/ 154758 h 178543"/>
                    <a:gd name="connsiteX3" fmla="*/ 11912 w 154820"/>
                    <a:gd name="connsiteY3" fmla="*/ 154734 h 178543"/>
                    <a:gd name="connsiteX4" fmla="*/ 83350 w 154820"/>
                    <a:gd name="connsiteY4" fmla="*/ 11906 h 178543"/>
                    <a:gd name="connsiteX0" fmla="*/ 11944 w 83414"/>
                    <a:gd name="connsiteY0" fmla="*/ 11906 h 178543"/>
                    <a:gd name="connsiteX1" fmla="*/ 83414 w 83414"/>
                    <a:gd name="connsiteY1" fmla="*/ 11906 h 178543"/>
                    <a:gd name="connsiteX2" fmla="*/ 83414 w 83414"/>
                    <a:gd name="connsiteY2" fmla="*/ 154758 h 178543"/>
                    <a:gd name="connsiteX3" fmla="*/ 11912 w 83414"/>
                    <a:gd name="connsiteY3" fmla="*/ 154734 h 178543"/>
                    <a:gd name="connsiteX4" fmla="*/ 11944 w 83414"/>
                    <a:gd name="connsiteY4" fmla="*/ 11906 h 178543"/>
                    <a:gd name="connsiteX0" fmla="*/ 69092 w 140562"/>
                    <a:gd name="connsiteY0" fmla="*/ 11906 h 178543"/>
                    <a:gd name="connsiteX1" fmla="*/ 140562 w 140562"/>
                    <a:gd name="connsiteY1" fmla="*/ 11906 h 178543"/>
                    <a:gd name="connsiteX2" fmla="*/ 140562 w 140562"/>
                    <a:gd name="connsiteY2" fmla="*/ 154758 h 178543"/>
                    <a:gd name="connsiteX3" fmla="*/ 69060 w 140562"/>
                    <a:gd name="connsiteY3" fmla="*/ 154734 h 178543"/>
                    <a:gd name="connsiteX4" fmla="*/ 69092 w 140562"/>
                    <a:gd name="connsiteY4" fmla="*/ 11906 h 178543"/>
                    <a:gd name="connsiteX0" fmla="*/ 69092 w 140562"/>
                    <a:gd name="connsiteY0" fmla="*/ 83368 h 250005"/>
                    <a:gd name="connsiteX1" fmla="*/ 140562 w 140562"/>
                    <a:gd name="connsiteY1" fmla="*/ 11906 h 250005"/>
                    <a:gd name="connsiteX2" fmla="*/ 140562 w 140562"/>
                    <a:gd name="connsiteY2" fmla="*/ 226220 h 250005"/>
                    <a:gd name="connsiteX3" fmla="*/ 69060 w 140562"/>
                    <a:gd name="connsiteY3" fmla="*/ 226196 h 250005"/>
                    <a:gd name="connsiteX4" fmla="*/ 69092 w 140562"/>
                    <a:gd name="connsiteY4" fmla="*/ 83368 h 250005"/>
                    <a:gd name="connsiteX0" fmla="*/ 69092 w 140562"/>
                    <a:gd name="connsiteY0" fmla="*/ 83368 h 297653"/>
                    <a:gd name="connsiteX1" fmla="*/ 140562 w 140562"/>
                    <a:gd name="connsiteY1" fmla="*/ 11906 h 297653"/>
                    <a:gd name="connsiteX2" fmla="*/ 140562 w 140562"/>
                    <a:gd name="connsiteY2" fmla="*/ 226220 h 297653"/>
                    <a:gd name="connsiteX3" fmla="*/ 66712 w 140562"/>
                    <a:gd name="connsiteY3" fmla="*/ 297649 h 297653"/>
                    <a:gd name="connsiteX4" fmla="*/ 69060 w 140562"/>
                    <a:gd name="connsiteY4" fmla="*/ 226196 h 297653"/>
                    <a:gd name="connsiteX5" fmla="*/ 69092 w 140562"/>
                    <a:gd name="connsiteY5" fmla="*/ 83368 h 297653"/>
                    <a:gd name="connsiteX0" fmla="*/ 69092 w 140562"/>
                    <a:gd name="connsiteY0" fmla="*/ 83368 h 261935"/>
                    <a:gd name="connsiteX1" fmla="*/ 140562 w 140562"/>
                    <a:gd name="connsiteY1" fmla="*/ 11906 h 261935"/>
                    <a:gd name="connsiteX2" fmla="*/ 140562 w 140562"/>
                    <a:gd name="connsiteY2" fmla="*/ 226220 h 261935"/>
                    <a:gd name="connsiteX3" fmla="*/ 69060 w 140562"/>
                    <a:gd name="connsiteY3" fmla="*/ 226196 h 261935"/>
                    <a:gd name="connsiteX4" fmla="*/ 69092 w 140562"/>
                    <a:gd name="connsiteY4" fmla="*/ 83368 h 261935"/>
                    <a:gd name="connsiteX0" fmla="*/ 69092 w 140562"/>
                    <a:gd name="connsiteY0" fmla="*/ 83368 h 261935"/>
                    <a:gd name="connsiteX1" fmla="*/ 140562 w 140562"/>
                    <a:gd name="connsiteY1" fmla="*/ 11906 h 261935"/>
                    <a:gd name="connsiteX2" fmla="*/ 140562 w 140562"/>
                    <a:gd name="connsiteY2" fmla="*/ 226220 h 261935"/>
                    <a:gd name="connsiteX3" fmla="*/ 69060 w 140562"/>
                    <a:gd name="connsiteY3" fmla="*/ 226196 h 261935"/>
                    <a:gd name="connsiteX4" fmla="*/ 69092 w 140562"/>
                    <a:gd name="connsiteY4" fmla="*/ 83368 h 261935"/>
                    <a:gd name="connsiteX0" fmla="*/ 69092 w 140562"/>
                    <a:gd name="connsiteY0" fmla="*/ 83368 h 250005"/>
                    <a:gd name="connsiteX1" fmla="*/ 140562 w 140562"/>
                    <a:gd name="connsiteY1" fmla="*/ 11906 h 250005"/>
                    <a:gd name="connsiteX2" fmla="*/ 140562 w 140562"/>
                    <a:gd name="connsiteY2" fmla="*/ 226220 h 250005"/>
                    <a:gd name="connsiteX3" fmla="*/ 69060 w 140562"/>
                    <a:gd name="connsiteY3" fmla="*/ 226196 h 250005"/>
                    <a:gd name="connsiteX4" fmla="*/ 69092 w 140562"/>
                    <a:gd name="connsiteY4" fmla="*/ 83368 h 250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62" h="250005">
                      <a:moveTo>
                        <a:pt x="69092" y="83368"/>
                      </a:moveTo>
                      <a:cubicBezTo>
                        <a:pt x="92915" y="83368"/>
                        <a:pt x="128650" y="0"/>
                        <a:pt x="140562" y="11906"/>
                      </a:cubicBezTo>
                      <a:lnTo>
                        <a:pt x="140562" y="226220"/>
                      </a:lnTo>
                      <a:cubicBezTo>
                        <a:pt x="71497" y="207157"/>
                        <a:pt x="80972" y="250005"/>
                        <a:pt x="69060" y="226196"/>
                      </a:cubicBezTo>
                      <a:cubicBezTo>
                        <a:pt x="0" y="188091"/>
                        <a:pt x="69103" y="107181"/>
                        <a:pt x="69092" y="83368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9" name="Freeform 178"/>
                <p:cNvSpPr/>
                <p:nvPr/>
              </p:nvSpPr>
              <p:spPr>
                <a:xfrm>
                  <a:off x="4786282" y="4560102"/>
                  <a:ext cx="166694" cy="95250"/>
                </a:xfrm>
                <a:custGeom>
                  <a:avLst/>
                  <a:gdLst>
                    <a:gd name="connsiteX0" fmla="*/ 0 w 71438"/>
                    <a:gd name="connsiteY0" fmla="*/ 0 h 71438"/>
                    <a:gd name="connsiteX1" fmla="*/ 71438 w 71438"/>
                    <a:gd name="connsiteY1" fmla="*/ 0 h 71438"/>
                    <a:gd name="connsiteX2" fmla="*/ 71438 w 71438"/>
                    <a:gd name="connsiteY2" fmla="*/ 71438 h 71438"/>
                    <a:gd name="connsiteX3" fmla="*/ 0 w 71438"/>
                    <a:gd name="connsiteY3" fmla="*/ 71438 h 71438"/>
                    <a:gd name="connsiteX4" fmla="*/ 0 w 71438"/>
                    <a:gd name="connsiteY4" fmla="*/ 0 h 71438"/>
                    <a:gd name="connsiteX0" fmla="*/ 0 w 166726"/>
                    <a:gd name="connsiteY0" fmla="*/ 11906 h 95250"/>
                    <a:gd name="connsiteX1" fmla="*/ 142908 w 166726"/>
                    <a:gd name="connsiteY1" fmla="*/ 11906 h 95250"/>
                    <a:gd name="connsiteX2" fmla="*/ 142908 w 166726"/>
                    <a:gd name="connsiteY2" fmla="*/ 83344 h 95250"/>
                    <a:gd name="connsiteX3" fmla="*/ 71470 w 166726"/>
                    <a:gd name="connsiteY3" fmla="*/ 83344 h 95250"/>
                    <a:gd name="connsiteX4" fmla="*/ 0 w 166726"/>
                    <a:gd name="connsiteY4" fmla="*/ 11906 h 95250"/>
                    <a:gd name="connsiteX0" fmla="*/ 0 w 166694"/>
                    <a:gd name="connsiteY0" fmla="*/ 11906 h 95250"/>
                    <a:gd name="connsiteX1" fmla="*/ 142876 w 166694"/>
                    <a:gd name="connsiteY1" fmla="*/ 11906 h 95250"/>
                    <a:gd name="connsiteX2" fmla="*/ 142908 w 166694"/>
                    <a:gd name="connsiteY2" fmla="*/ 83344 h 95250"/>
                    <a:gd name="connsiteX3" fmla="*/ 71470 w 166694"/>
                    <a:gd name="connsiteY3" fmla="*/ 83344 h 95250"/>
                    <a:gd name="connsiteX4" fmla="*/ 0 w 166694"/>
                    <a:gd name="connsiteY4" fmla="*/ 1190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694" h="95250">
                      <a:moveTo>
                        <a:pt x="0" y="11906"/>
                      </a:moveTo>
                      <a:cubicBezTo>
                        <a:pt x="47636" y="11906"/>
                        <a:pt x="119058" y="0"/>
                        <a:pt x="142876" y="11906"/>
                      </a:cubicBezTo>
                      <a:cubicBezTo>
                        <a:pt x="166694" y="23812"/>
                        <a:pt x="142908" y="59531"/>
                        <a:pt x="142908" y="83344"/>
                      </a:cubicBezTo>
                      <a:cubicBezTo>
                        <a:pt x="119095" y="83344"/>
                        <a:pt x="95288" y="95250"/>
                        <a:pt x="71470" y="83344"/>
                      </a:cubicBezTo>
                      <a:cubicBezTo>
                        <a:pt x="47652" y="71438"/>
                        <a:pt x="23823" y="35719"/>
                        <a:pt x="0" y="11906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0" name="Freeform 179"/>
                <p:cNvSpPr/>
                <p:nvPr/>
              </p:nvSpPr>
              <p:spPr>
                <a:xfrm>
                  <a:off x="4837552" y="3066372"/>
                  <a:ext cx="278078" cy="558660"/>
                </a:xfrm>
                <a:custGeom>
                  <a:avLst/>
                  <a:gdLst>
                    <a:gd name="connsiteX0" fmla="*/ 177869 w 278078"/>
                    <a:gd name="connsiteY0" fmla="*/ 0 h 558660"/>
                    <a:gd name="connsiteX1" fmla="*/ 75156 w 278078"/>
                    <a:gd name="connsiteY1" fmla="*/ 97703 h 558660"/>
                    <a:gd name="connsiteX2" fmla="*/ 125260 w 278078"/>
                    <a:gd name="connsiteY2" fmla="*/ 253025 h 558660"/>
                    <a:gd name="connsiteX3" fmla="*/ 162838 w 278078"/>
                    <a:gd name="connsiteY3" fmla="*/ 313150 h 558660"/>
                    <a:gd name="connsiteX4" fmla="*/ 77661 w 278078"/>
                    <a:gd name="connsiteY4" fmla="*/ 145301 h 558660"/>
                    <a:gd name="connsiteX5" fmla="*/ 0 w 278078"/>
                    <a:gd name="connsiteY5" fmla="*/ 200416 h 558660"/>
                    <a:gd name="connsiteX6" fmla="*/ 17536 w 278078"/>
                    <a:gd name="connsiteY6" fmla="*/ 435905 h 558660"/>
                    <a:gd name="connsiteX7" fmla="*/ 115239 w 278078"/>
                    <a:gd name="connsiteY7" fmla="*/ 558660 h 558660"/>
                    <a:gd name="connsiteX8" fmla="*/ 210437 w 278078"/>
                    <a:gd name="connsiteY8" fmla="*/ 428390 h 558660"/>
                    <a:gd name="connsiteX9" fmla="*/ 215447 w 278078"/>
                    <a:gd name="connsiteY9" fmla="*/ 348223 h 558660"/>
                    <a:gd name="connsiteX10" fmla="*/ 278078 w 278078"/>
                    <a:gd name="connsiteY10" fmla="*/ 250520 h 558660"/>
                    <a:gd name="connsiteX11" fmla="*/ 265552 w 278078"/>
                    <a:gd name="connsiteY11" fmla="*/ 7515 h 558660"/>
                    <a:gd name="connsiteX12" fmla="*/ 177869 w 278078"/>
                    <a:gd name="connsiteY12" fmla="*/ 0 h 55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8078" h="558660">
                      <a:moveTo>
                        <a:pt x="177869" y="0"/>
                      </a:moveTo>
                      <a:lnTo>
                        <a:pt x="75156" y="97703"/>
                      </a:lnTo>
                      <a:lnTo>
                        <a:pt x="125260" y="253025"/>
                      </a:lnTo>
                      <a:lnTo>
                        <a:pt x="162838" y="313150"/>
                      </a:lnTo>
                      <a:lnTo>
                        <a:pt x="77661" y="145301"/>
                      </a:lnTo>
                      <a:lnTo>
                        <a:pt x="0" y="200416"/>
                      </a:lnTo>
                      <a:lnTo>
                        <a:pt x="17536" y="435905"/>
                      </a:lnTo>
                      <a:lnTo>
                        <a:pt x="115239" y="558660"/>
                      </a:lnTo>
                      <a:lnTo>
                        <a:pt x="210437" y="428390"/>
                      </a:lnTo>
                      <a:lnTo>
                        <a:pt x="215447" y="348223"/>
                      </a:lnTo>
                      <a:lnTo>
                        <a:pt x="278078" y="250520"/>
                      </a:lnTo>
                      <a:lnTo>
                        <a:pt x="265552" y="7515"/>
                      </a:lnTo>
                      <a:lnTo>
                        <a:pt x="177869" y="0"/>
                      </a:lnTo>
                      <a:close/>
                    </a:path>
                  </a:pathLst>
                </a:custGeom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>
                  <a:off x="4471792" y="3201653"/>
                  <a:ext cx="150312" cy="135281"/>
                </a:xfrm>
                <a:custGeom>
                  <a:avLst/>
                  <a:gdLst>
                    <a:gd name="connsiteX0" fmla="*/ 45093 w 150312"/>
                    <a:gd name="connsiteY0" fmla="*/ 135281 h 135281"/>
                    <a:gd name="connsiteX1" fmla="*/ 0 w 150312"/>
                    <a:gd name="connsiteY1" fmla="*/ 102713 h 135281"/>
                    <a:gd name="connsiteX2" fmla="*/ 12526 w 150312"/>
                    <a:gd name="connsiteY2" fmla="*/ 22546 h 135281"/>
                    <a:gd name="connsiteX3" fmla="*/ 37578 w 150312"/>
                    <a:gd name="connsiteY3" fmla="*/ 0 h 135281"/>
                    <a:gd name="connsiteX4" fmla="*/ 102713 w 150312"/>
                    <a:gd name="connsiteY4" fmla="*/ 10020 h 135281"/>
                    <a:gd name="connsiteX5" fmla="*/ 150312 w 150312"/>
                    <a:gd name="connsiteY5" fmla="*/ 37578 h 135281"/>
                    <a:gd name="connsiteX6" fmla="*/ 150312 w 150312"/>
                    <a:gd name="connsiteY6" fmla="*/ 65135 h 135281"/>
                    <a:gd name="connsiteX7" fmla="*/ 112734 w 150312"/>
                    <a:gd name="connsiteY7" fmla="*/ 77661 h 135281"/>
                    <a:gd name="connsiteX8" fmla="*/ 82672 w 150312"/>
                    <a:gd name="connsiteY8" fmla="*/ 55114 h 135281"/>
                    <a:gd name="connsiteX9" fmla="*/ 45093 w 150312"/>
                    <a:gd name="connsiteY9" fmla="*/ 135281 h 135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0312" h="135281">
                      <a:moveTo>
                        <a:pt x="45093" y="135281"/>
                      </a:moveTo>
                      <a:lnTo>
                        <a:pt x="0" y="102713"/>
                      </a:lnTo>
                      <a:lnTo>
                        <a:pt x="12526" y="22546"/>
                      </a:lnTo>
                      <a:lnTo>
                        <a:pt x="37578" y="0"/>
                      </a:lnTo>
                      <a:lnTo>
                        <a:pt x="102713" y="10020"/>
                      </a:lnTo>
                      <a:lnTo>
                        <a:pt x="150312" y="37578"/>
                      </a:lnTo>
                      <a:lnTo>
                        <a:pt x="150312" y="65135"/>
                      </a:lnTo>
                      <a:lnTo>
                        <a:pt x="112734" y="77661"/>
                      </a:lnTo>
                      <a:lnTo>
                        <a:pt x="82672" y="55114"/>
                      </a:lnTo>
                      <a:lnTo>
                        <a:pt x="45093" y="1352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2" name="Freeform 181"/>
                <p:cNvSpPr/>
                <p:nvPr/>
              </p:nvSpPr>
              <p:spPr>
                <a:xfrm>
                  <a:off x="4724818" y="3011257"/>
                  <a:ext cx="313150" cy="237995"/>
                </a:xfrm>
                <a:custGeom>
                  <a:avLst/>
                  <a:gdLst>
                    <a:gd name="connsiteX0" fmla="*/ 22546 w 313150"/>
                    <a:gd name="connsiteY0" fmla="*/ 237995 h 237995"/>
                    <a:gd name="connsiteX1" fmla="*/ 0 w 313150"/>
                    <a:gd name="connsiteY1" fmla="*/ 170354 h 237995"/>
                    <a:gd name="connsiteX2" fmla="*/ 152817 w 313150"/>
                    <a:gd name="connsiteY2" fmla="*/ 80167 h 237995"/>
                    <a:gd name="connsiteX3" fmla="*/ 270562 w 313150"/>
                    <a:gd name="connsiteY3" fmla="*/ 0 h 237995"/>
                    <a:gd name="connsiteX4" fmla="*/ 313150 w 313150"/>
                    <a:gd name="connsiteY4" fmla="*/ 47599 h 237995"/>
                    <a:gd name="connsiteX5" fmla="*/ 177869 w 313150"/>
                    <a:gd name="connsiteY5" fmla="*/ 145302 h 237995"/>
                    <a:gd name="connsiteX6" fmla="*/ 22546 w 313150"/>
                    <a:gd name="connsiteY6" fmla="*/ 237995 h 237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150" h="237995">
                      <a:moveTo>
                        <a:pt x="22546" y="237995"/>
                      </a:moveTo>
                      <a:lnTo>
                        <a:pt x="0" y="170354"/>
                      </a:lnTo>
                      <a:lnTo>
                        <a:pt x="152817" y="80167"/>
                      </a:lnTo>
                      <a:lnTo>
                        <a:pt x="270562" y="0"/>
                      </a:lnTo>
                      <a:lnTo>
                        <a:pt x="313150" y="47599"/>
                      </a:lnTo>
                      <a:lnTo>
                        <a:pt x="177869" y="145302"/>
                      </a:lnTo>
                      <a:lnTo>
                        <a:pt x="22546" y="237995"/>
                      </a:ln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3" name="Group 22"/>
                <p:cNvGrpSpPr/>
                <p:nvPr/>
              </p:nvGrpSpPr>
              <p:grpSpPr>
                <a:xfrm>
                  <a:off x="4786314" y="2714617"/>
                  <a:ext cx="278200" cy="325811"/>
                  <a:chOff x="4786314" y="2714617"/>
                  <a:chExt cx="278200" cy="325811"/>
                </a:xfrm>
                <a:solidFill>
                  <a:schemeClr val="bg1"/>
                </a:solidFill>
              </p:grpSpPr>
              <p:sp>
                <p:nvSpPr>
                  <p:cNvPr id="191" name="Freeform 190"/>
                  <p:cNvSpPr/>
                  <p:nvPr/>
                </p:nvSpPr>
                <p:spPr>
                  <a:xfrm>
                    <a:off x="4825187" y="2957112"/>
                    <a:ext cx="142876" cy="83316"/>
                  </a:xfrm>
                  <a:custGeom>
                    <a:avLst/>
                    <a:gdLst>
                      <a:gd name="connsiteX0" fmla="*/ 0 w 142876"/>
                      <a:gd name="connsiteY0" fmla="*/ 0 h 142876"/>
                      <a:gd name="connsiteX1" fmla="*/ 142876 w 142876"/>
                      <a:gd name="connsiteY1" fmla="*/ 0 h 142876"/>
                      <a:gd name="connsiteX2" fmla="*/ 142876 w 142876"/>
                      <a:gd name="connsiteY2" fmla="*/ 142876 h 142876"/>
                      <a:gd name="connsiteX3" fmla="*/ 0 w 142876"/>
                      <a:gd name="connsiteY3" fmla="*/ 142876 h 142876"/>
                      <a:gd name="connsiteX4" fmla="*/ 0 w 142876"/>
                      <a:gd name="connsiteY4" fmla="*/ 0 h 142876"/>
                      <a:gd name="connsiteX0" fmla="*/ 0 w 142876"/>
                      <a:gd name="connsiteY0" fmla="*/ 0 h 142876"/>
                      <a:gd name="connsiteX1" fmla="*/ 142876 w 142876"/>
                      <a:gd name="connsiteY1" fmla="*/ 0 h 142876"/>
                      <a:gd name="connsiteX2" fmla="*/ 142876 w 142876"/>
                      <a:gd name="connsiteY2" fmla="*/ 142876 h 142876"/>
                      <a:gd name="connsiteX3" fmla="*/ 0 w 142876"/>
                      <a:gd name="connsiteY3" fmla="*/ 71414 h 142876"/>
                      <a:gd name="connsiteX4" fmla="*/ 0 w 142876"/>
                      <a:gd name="connsiteY4" fmla="*/ 0 h 142876"/>
                      <a:gd name="connsiteX0" fmla="*/ 0 w 142876"/>
                      <a:gd name="connsiteY0" fmla="*/ 11902 h 83316"/>
                      <a:gd name="connsiteX1" fmla="*/ 142876 w 142876"/>
                      <a:gd name="connsiteY1" fmla="*/ 11902 h 83316"/>
                      <a:gd name="connsiteX2" fmla="*/ 71406 w 142876"/>
                      <a:gd name="connsiteY2" fmla="*/ 83316 h 83316"/>
                      <a:gd name="connsiteX3" fmla="*/ 0 w 142876"/>
                      <a:gd name="connsiteY3" fmla="*/ 83316 h 83316"/>
                      <a:gd name="connsiteX4" fmla="*/ 0 w 142876"/>
                      <a:gd name="connsiteY4" fmla="*/ 11902 h 83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6" h="83316">
                        <a:moveTo>
                          <a:pt x="0" y="11902"/>
                        </a:moveTo>
                        <a:cubicBezTo>
                          <a:pt x="47625" y="11902"/>
                          <a:pt x="130975" y="0"/>
                          <a:pt x="142876" y="11902"/>
                        </a:cubicBezTo>
                        <a:lnTo>
                          <a:pt x="71406" y="83316"/>
                        </a:lnTo>
                        <a:lnTo>
                          <a:pt x="0" y="83316"/>
                        </a:lnTo>
                        <a:lnTo>
                          <a:pt x="0" y="11902"/>
                        </a:ln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2" name="Freeform 11"/>
                  <p:cNvSpPr/>
                  <p:nvPr/>
                </p:nvSpPr>
                <p:spPr>
                  <a:xfrm>
                    <a:off x="4786314" y="2714617"/>
                    <a:ext cx="278200" cy="302406"/>
                  </a:xfrm>
                  <a:custGeom>
                    <a:avLst/>
                    <a:gdLst>
                      <a:gd name="connsiteX0" fmla="*/ 0 w 214314"/>
                      <a:gd name="connsiteY0" fmla="*/ 142876 h 285752"/>
                      <a:gd name="connsiteX1" fmla="*/ 21431 w 214314"/>
                      <a:gd name="connsiteY1" fmla="*/ 57150 h 285752"/>
                      <a:gd name="connsiteX2" fmla="*/ 107157 w 214314"/>
                      <a:gd name="connsiteY2" fmla="*/ 0 h 285752"/>
                      <a:gd name="connsiteX3" fmla="*/ 192883 w 214314"/>
                      <a:gd name="connsiteY3" fmla="*/ 57151 h 285752"/>
                      <a:gd name="connsiteX4" fmla="*/ 214314 w 214314"/>
                      <a:gd name="connsiteY4" fmla="*/ 142877 h 285752"/>
                      <a:gd name="connsiteX5" fmla="*/ 192883 w 214314"/>
                      <a:gd name="connsiteY5" fmla="*/ 228603 h 285752"/>
                      <a:gd name="connsiteX6" fmla="*/ 107157 w 214314"/>
                      <a:gd name="connsiteY6" fmla="*/ 285753 h 285752"/>
                      <a:gd name="connsiteX7" fmla="*/ 21431 w 214314"/>
                      <a:gd name="connsiteY7" fmla="*/ 228603 h 285752"/>
                      <a:gd name="connsiteX8" fmla="*/ 0 w 214314"/>
                      <a:gd name="connsiteY8" fmla="*/ 142877 h 285752"/>
                      <a:gd name="connsiteX9" fmla="*/ 0 w 214314"/>
                      <a:gd name="connsiteY9" fmla="*/ 142876 h 285752"/>
                      <a:gd name="connsiteX0" fmla="*/ 0 w 278200"/>
                      <a:gd name="connsiteY0" fmla="*/ 142880 h 285757"/>
                      <a:gd name="connsiteX1" fmla="*/ 21431 w 278200"/>
                      <a:gd name="connsiteY1" fmla="*/ 57154 h 285757"/>
                      <a:gd name="connsiteX2" fmla="*/ 107157 w 278200"/>
                      <a:gd name="connsiteY2" fmla="*/ 4 h 285757"/>
                      <a:gd name="connsiteX3" fmla="*/ 264289 w 278200"/>
                      <a:gd name="connsiteY3" fmla="*/ 57131 h 285757"/>
                      <a:gd name="connsiteX4" fmla="*/ 214314 w 278200"/>
                      <a:gd name="connsiteY4" fmla="*/ 142881 h 285757"/>
                      <a:gd name="connsiteX5" fmla="*/ 192883 w 278200"/>
                      <a:gd name="connsiteY5" fmla="*/ 228607 h 285757"/>
                      <a:gd name="connsiteX6" fmla="*/ 107157 w 278200"/>
                      <a:gd name="connsiteY6" fmla="*/ 285757 h 285757"/>
                      <a:gd name="connsiteX7" fmla="*/ 21431 w 278200"/>
                      <a:gd name="connsiteY7" fmla="*/ 228607 h 285757"/>
                      <a:gd name="connsiteX8" fmla="*/ 0 w 278200"/>
                      <a:gd name="connsiteY8" fmla="*/ 142881 h 285757"/>
                      <a:gd name="connsiteX9" fmla="*/ 0 w 278200"/>
                      <a:gd name="connsiteY9" fmla="*/ 142880 h 285757"/>
                      <a:gd name="connsiteX0" fmla="*/ 0 w 278200"/>
                      <a:gd name="connsiteY0" fmla="*/ 142880 h 285757"/>
                      <a:gd name="connsiteX1" fmla="*/ 21431 w 278200"/>
                      <a:gd name="connsiteY1" fmla="*/ 57154 h 285757"/>
                      <a:gd name="connsiteX2" fmla="*/ 107157 w 278200"/>
                      <a:gd name="connsiteY2" fmla="*/ 4 h 285757"/>
                      <a:gd name="connsiteX3" fmla="*/ 264289 w 278200"/>
                      <a:gd name="connsiteY3" fmla="*/ 57131 h 285757"/>
                      <a:gd name="connsiteX4" fmla="*/ 214314 w 278200"/>
                      <a:gd name="connsiteY4" fmla="*/ 214295 h 285757"/>
                      <a:gd name="connsiteX5" fmla="*/ 192883 w 278200"/>
                      <a:gd name="connsiteY5" fmla="*/ 228607 h 285757"/>
                      <a:gd name="connsiteX6" fmla="*/ 107157 w 278200"/>
                      <a:gd name="connsiteY6" fmla="*/ 285757 h 285757"/>
                      <a:gd name="connsiteX7" fmla="*/ 21431 w 278200"/>
                      <a:gd name="connsiteY7" fmla="*/ 228607 h 285757"/>
                      <a:gd name="connsiteX8" fmla="*/ 0 w 278200"/>
                      <a:gd name="connsiteY8" fmla="*/ 142881 h 285757"/>
                      <a:gd name="connsiteX9" fmla="*/ 0 w 278200"/>
                      <a:gd name="connsiteY9" fmla="*/ 142880 h 285757"/>
                      <a:gd name="connsiteX0" fmla="*/ 0 w 278200"/>
                      <a:gd name="connsiteY0" fmla="*/ 142880 h 297602"/>
                      <a:gd name="connsiteX1" fmla="*/ 21431 w 278200"/>
                      <a:gd name="connsiteY1" fmla="*/ 57154 h 297602"/>
                      <a:gd name="connsiteX2" fmla="*/ 107157 w 278200"/>
                      <a:gd name="connsiteY2" fmla="*/ 4 h 297602"/>
                      <a:gd name="connsiteX3" fmla="*/ 264289 w 278200"/>
                      <a:gd name="connsiteY3" fmla="*/ 57131 h 297602"/>
                      <a:gd name="connsiteX4" fmla="*/ 214314 w 278200"/>
                      <a:gd name="connsiteY4" fmla="*/ 214295 h 297602"/>
                      <a:gd name="connsiteX5" fmla="*/ 192883 w 278200"/>
                      <a:gd name="connsiteY5" fmla="*/ 228607 h 297602"/>
                      <a:gd name="connsiteX6" fmla="*/ 117554 w 278200"/>
                      <a:gd name="connsiteY6" fmla="*/ 157538 h 297602"/>
                      <a:gd name="connsiteX7" fmla="*/ 107157 w 278200"/>
                      <a:gd name="connsiteY7" fmla="*/ 285757 h 297602"/>
                      <a:gd name="connsiteX8" fmla="*/ 21431 w 278200"/>
                      <a:gd name="connsiteY8" fmla="*/ 228607 h 297602"/>
                      <a:gd name="connsiteX9" fmla="*/ 0 w 278200"/>
                      <a:gd name="connsiteY9" fmla="*/ 142881 h 297602"/>
                      <a:gd name="connsiteX10" fmla="*/ 0 w 278200"/>
                      <a:gd name="connsiteY10" fmla="*/ 142880 h 297602"/>
                      <a:gd name="connsiteX0" fmla="*/ 0 w 278200"/>
                      <a:gd name="connsiteY0" fmla="*/ 142880 h 297602"/>
                      <a:gd name="connsiteX1" fmla="*/ 21431 w 278200"/>
                      <a:gd name="connsiteY1" fmla="*/ 57154 h 297602"/>
                      <a:gd name="connsiteX2" fmla="*/ 107157 w 278200"/>
                      <a:gd name="connsiteY2" fmla="*/ 4 h 297602"/>
                      <a:gd name="connsiteX3" fmla="*/ 264289 w 278200"/>
                      <a:gd name="connsiteY3" fmla="*/ 57131 h 297602"/>
                      <a:gd name="connsiteX4" fmla="*/ 214314 w 278200"/>
                      <a:gd name="connsiteY4" fmla="*/ 214295 h 297602"/>
                      <a:gd name="connsiteX5" fmla="*/ 192883 w 278200"/>
                      <a:gd name="connsiteY5" fmla="*/ 228607 h 297602"/>
                      <a:gd name="connsiteX6" fmla="*/ 107157 w 278200"/>
                      <a:gd name="connsiteY6" fmla="*/ 285757 h 297602"/>
                      <a:gd name="connsiteX7" fmla="*/ 21431 w 278200"/>
                      <a:gd name="connsiteY7" fmla="*/ 228607 h 297602"/>
                      <a:gd name="connsiteX8" fmla="*/ 0 w 278200"/>
                      <a:gd name="connsiteY8" fmla="*/ 142881 h 297602"/>
                      <a:gd name="connsiteX9" fmla="*/ 0 w 278200"/>
                      <a:gd name="connsiteY9" fmla="*/ 142880 h 297602"/>
                      <a:gd name="connsiteX0" fmla="*/ 0 w 278200"/>
                      <a:gd name="connsiteY0" fmla="*/ 142880 h 297602"/>
                      <a:gd name="connsiteX1" fmla="*/ 21431 w 278200"/>
                      <a:gd name="connsiteY1" fmla="*/ 57154 h 297602"/>
                      <a:gd name="connsiteX2" fmla="*/ 107157 w 278200"/>
                      <a:gd name="connsiteY2" fmla="*/ 4 h 297602"/>
                      <a:gd name="connsiteX3" fmla="*/ 264289 w 278200"/>
                      <a:gd name="connsiteY3" fmla="*/ 57131 h 297602"/>
                      <a:gd name="connsiteX4" fmla="*/ 214314 w 278200"/>
                      <a:gd name="connsiteY4" fmla="*/ 214295 h 297602"/>
                      <a:gd name="connsiteX5" fmla="*/ 192883 w 278200"/>
                      <a:gd name="connsiteY5" fmla="*/ 228607 h 297602"/>
                      <a:gd name="connsiteX6" fmla="*/ 107157 w 278200"/>
                      <a:gd name="connsiteY6" fmla="*/ 285757 h 297602"/>
                      <a:gd name="connsiteX7" fmla="*/ 21431 w 278200"/>
                      <a:gd name="connsiteY7" fmla="*/ 228607 h 297602"/>
                      <a:gd name="connsiteX8" fmla="*/ 0 w 278200"/>
                      <a:gd name="connsiteY8" fmla="*/ 142881 h 297602"/>
                      <a:gd name="connsiteX9" fmla="*/ 0 w 278200"/>
                      <a:gd name="connsiteY9" fmla="*/ 142880 h 297602"/>
                      <a:gd name="connsiteX0" fmla="*/ 0 w 278200"/>
                      <a:gd name="connsiteY0" fmla="*/ 142880 h 311931"/>
                      <a:gd name="connsiteX1" fmla="*/ 21431 w 278200"/>
                      <a:gd name="connsiteY1" fmla="*/ 57154 h 311931"/>
                      <a:gd name="connsiteX2" fmla="*/ 107157 w 278200"/>
                      <a:gd name="connsiteY2" fmla="*/ 4 h 311931"/>
                      <a:gd name="connsiteX3" fmla="*/ 264289 w 278200"/>
                      <a:gd name="connsiteY3" fmla="*/ 57131 h 311931"/>
                      <a:gd name="connsiteX4" fmla="*/ 214314 w 278200"/>
                      <a:gd name="connsiteY4" fmla="*/ 214295 h 311931"/>
                      <a:gd name="connsiteX5" fmla="*/ 121413 w 278200"/>
                      <a:gd name="connsiteY5" fmla="*/ 300021 h 311931"/>
                      <a:gd name="connsiteX6" fmla="*/ 107157 w 278200"/>
                      <a:gd name="connsiteY6" fmla="*/ 285757 h 311931"/>
                      <a:gd name="connsiteX7" fmla="*/ 21431 w 278200"/>
                      <a:gd name="connsiteY7" fmla="*/ 228607 h 311931"/>
                      <a:gd name="connsiteX8" fmla="*/ 0 w 278200"/>
                      <a:gd name="connsiteY8" fmla="*/ 142881 h 311931"/>
                      <a:gd name="connsiteX9" fmla="*/ 0 w 278200"/>
                      <a:gd name="connsiteY9" fmla="*/ 142880 h 311931"/>
                      <a:gd name="connsiteX0" fmla="*/ 0 w 278200"/>
                      <a:gd name="connsiteY0" fmla="*/ 142880 h 302406"/>
                      <a:gd name="connsiteX1" fmla="*/ 21431 w 278200"/>
                      <a:gd name="connsiteY1" fmla="*/ 57154 h 302406"/>
                      <a:gd name="connsiteX2" fmla="*/ 107157 w 278200"/>
                      <a:gd name="connsiteY2" fmla="*/ 4 h 302406"/>
                      <a:gd name="connsiteX3" fmla="*/ 264289 w 278200"/>
                      <a:gd name="connsiteY3" fmla="*/ 57131 h 302406"/>
                      <a:gd name="connsiteX4" fmla="*/ 214314 w 278200"/>
                      <a:gd name="connsiteY4" fmla="*/ 214295 h 302406"/>
                      <a:gd name="connsiteX5" fmla="*/ 121413 w 278200"/>
                      <a:gd name="connsiteY5" fmla="*/ 300021 h 302406"/>
                      <a:gd name="connsiteX6" fmla="*/ 21431 w 278200"/>
                      <a:gd name="connsiteY6" fmla="*/ 228607 h 302406"/>
                      <a:gd name="connsiteX7" fmla="*/ 0 w 278200"/>
                      <a:gd name="connsiteY7" fmla="*/ 142881 h 302406"/>
                      <a:gd name="connsiteX8" fmla="*/ 0 w 278200"/>
                      <a:gd name="connsiteY8" fmla="*/ 142880 h 30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8200" h="302406">
                        <a:moveTo>
                          <a:pt x="0" y="142880"/>
                        </a:moveTo>
                        <a:cubicBezTo>
                          <a:pt x="0" y="111966"/>
                          <a:pt x="7520" y="81886"/>
                          <a:pt x="21431" y="57154"/>
                        </a:cubicBezTo>
                        <a:cubicBezTo>
                          <a:pt x="41668" y="21177"/>
                          <a:pt x="66681" y="8"/>
                          <a:pt x="107157" y="4"/>
                        </a:cubicBezTo>
                        <a:cubicBezTo>
                          <a:pt x="147633" y="0"/>
                          <a:pt x="244051" y="21154"/>
                          <a:pt x="264289" y="57131"/>
                        </a:cubicBezTo>
                        <a:cubicBezTo>
                          <a:pt x="278200" y="81862"/>
                          <a:pt x="238127" y="173813"/>
                          <a:pt x="214314" y="214295"/>
                        </a:cubicBezTo>
                        <a:cubicBezTo>
                          <a:pt x="190501" y="254777"/>
                          <a:pt x="153560" y="297636"/>
                          <a:pt x="121413" y="300021"/>
                        </a:cubicBezTo>
                        <a:cubicBezTo>
                          <a:pt x="89266" y="302406"/>
                          <a:pt x="41667" y="254797"/>
                          <a:pt x="21431" y="228607"/>
                        </a:cubicBezTo>
                        <a:cubicBezTo>
                          <a:pt x="7520" y="203876"/>
                          <a:pt x="0" y="173795"/>
                          <a:pt x="0" y="142881"/>
                        </a:cubicBezTo>
                        <a:lnTo>
                          <a:pt x="0" y="142880"/>
                        </a:ln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84" name="Freeform 183"/>
                <p:cNvSpPr/>
                <p:nvPr/>
              </p:nvSpPr>
              <p:spPr>
                <a:xfrm>
                  <a:off x="4607073" y="2565330"/>
                  <a:ext cx="734025" cy="668890"/>
                </a:xfrm>
                <a:custGeom>
                  <a:avLst/>
                  <a:gdLst>
                    <a:gd name="connsiteX0" fmla="*/ 734025 w 734025"/>
                    <a:gd name="connsiteY0" fmla="*/ 0 h 668890"/>
                    <a:gd name="connsiteX1" fmla="*/ 0 w 734025"/>
                    <a:gd name="connsiteY1" fmla="*/ 651354 h 668890"/>
                    <a:gd name="connsiteX2" fmla="*/ 32568 w 734025"/>
                    <a:gd name="connsiteY2" fmla="*/ 668890 h 668890"/>
                    <a:gd name="connsiteX3" fmla="*/ 734025 w 734025"/>
                    <a:gd name="connsiteY3" fmla="*/ 0 h 668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4025" h="668890">
                      <a:moveTo>
                        <a:pt x="734025" y="0"/>
                      </a:moveTo>
                      <a:lnTo>
                        <a:pt x="0" y="651354"/>
                      </a:lnTo>
                      <a:lnTo>
                        <a:pt x="32568" y="668890"/>
                      </a:lnTo>
                      <a:lnTo>
                        <a:pt x="734025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5" name="Freeform 184"/>
                <p:cNvSpPr/>
                <p:nvPr/>
              </p:nvSpPr>
              <p:spPr>
                <a:xfrm>
                  <a:off x="4775122" y="3021278"/>
                  <a:ext cx="117544" cy="259257"/>
                </a:xfrm>
                <a:custGeom>
                  <a:avLst/>
                  <a:gdLst>
                    <a:gd name="connsiteX0" fmla="*/ 117544 w 117544"/>
                    <a:gd name="connsiteY0" fmla="*/ 187890 h 259257"/>
                    <a:gd name="connsiteX1" fmla="*/ 44893 w 117544"/>
                    <a:gd name="connsiteY1" fmla="*/ 220458 h 259257"/>
                    <a:gd name="connsiteX2" fmla="*/ 37378 w 117544"/>
                    <a:gd name="connsiteY2" fmla="*/ 207932 h 259257"/>
                    <a:gd name="connsiteX3" fmla="*/ 32367 w 117544"/>
                    <a:gd name="connsiteY3" fmla="*/ 187890 h 259257"/>
                    <a:gd name="connsiteX4" fmla="*/ 32367 w 117544"/>
                    <a:gd name="connsiteY4" fmla="*/ 187890 h 259257"/>
                    <a:gd name="connsiteX5" fmla="*/ 9820 w 117544"/>
                    <a:gd name="connsiteY5" fmla="*/ 145302 h 259257"/>
                    <a:gd name="connsiteX6" fmla="*/ 12326 w 117544"/>
                    <a:gd name="connsiteY6" fmla="*/ 67640 h 259257"/>
                    <a:gd name="connsiteX7" fmla="*/ 42388 w 117544"/>
                    <a:gd name="connsiteY7" fmla="*/ 27557 h 259257"/>
                    <a:gd name="connsiteX8" fmla="*/ 64935 w 117544"/>
                    <a:gd name="connsiteY8" fmla="*/ 5010 h 259257"/>
                    <a:gd name="connsiteX9" fmla="*/ 87482 w 117544"/>
                    <a:gd name="connsiteY9" fmla="*/ 0 h 259257"/>
                    <a:gd name="connsiteX10" fmla="*/ 89987 w 117544"/>
                    <a:gd name="connsiteY10" fmla="*/ 37578 h 259257"/>
                    <a:gd name="connsiteX11" fmla="*/ 49904 w 117544"/>
                    <a:gd name="connsiteY11" fmla="*/ 80166 h 259257"/>
                    <a:gd name="connsiteX12" fmla="*/ 67440 w 117544"/>
                    <a:gd name="connsiteY12" fmla="*/ 132776 h 259257"/>
                    <a:gd name="connsiteX13" fmla="*/ 110029 w 117544"/>
                    <a:gd name="connsiteY13" fmla="*/ 135281 h 259257"/>
                    <a:gd name="connsiteX14" fmla="*/ 110029 w 117544"/>
                    <a:gd name="connsiteY14" fmla="*/ 135281 h 259257"/>
                    <a:gd name="connsiteX15" fmla="*/ 117544 w 117544"/>
                    <a:gd name="connsiteY15" fmla="*/ 187890 h 259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7544" h="259257">
                      <a:moveTo>
                        <a:pt x="117544" y="187890"/>
                      </a:moveTo>
                      <a:cubicBezTo>
                        <a:pt x="0" y="259257"/>
                        <a:pt x="59631" y="253618"/>
                        <a:pt x="44893" y="220458"/>
                      </a:cubicBezTo>
                      <a:cubicBezTo>
                        <a:pt x="42915" y="216009"/>
                        <a:pt x="39883" y="212107"/>
                        <a:pt x="37378" y="207932"/>
                      </a:cubicBezTo>
                      <a:lnTo>
                        <a:pt x="32367" y="187890"/>
                      </a:lnTo>
                      <a:lnTo>
                        <a:pt x="32367" y="187890"/>
                      </a:lnTo>
                      <a:lnTo>
                        <a:pt x="9820" y="145302"/>
                      </a:lnTo>
                      <a:cubicBezTo>
                        <a:pt x="10655" y="119415"/>
                        <a:pt x="11491" y="93527"/>
                        <a:pt x="12326" y="67640"/>
                      </a:cubicBezTo>
                      <a:lnTo>
                        <a:pt x="42388" y="27557"/>
                      </a:lnTo>
                      <a:lnTo>
                        <a:pt x="64935" y="5010"/>
                      </a:lnTo>
                      <a:lnTo>
                        <a:pt x="87482" y="0"/>
                      </a:lnTo>
                      <a:lnTo>
                        <a:pt x="89987" y="37578"/>
                      </a:lnTo>
                      <a:lnTo>
                        <a:pt x="49904" y="80166"/>
                      </a:lnTo>
                      <a:cubicBezTo>
                        <a:pt x="55749" y="97703"/>
                        <a:pt x="53814" y="120285"/>
                        <a:pt x="67440" y="132776"/>
                      </a:cubicBezTo>
                      <a:cubicBezTo>
                        <a:pt x="77923" y="142385"/>
                        <a:pt x="110029" y="135281"/>
                        <a:pt x="110029" y="135281"/>
                      </a:cubicBezTo>
                      <a:lnTo>
                        <a:pt x="110029" y="135281"/>
                      </a:lnTo>
                      <a:lnTo>
                        <a:pt x="117544" y="1878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6" name="Freeform 185"/>
                <p:cNvSpPr/>
                <p:nvPr/>
              </p:nvSpPr>
              <p:spPr>
                <a:xfrm rot="19728852">
                  <a:off x="4819537" y="3063822"/>
                  <a:ext cx="142876" cy="71438"/>
                </a:xfrm>
                <a:custGeom>
                  <a:avLst/>
                  <a:gdLst>
                    <a:gd name="connsiteX0" fmla="*/ 0 w 142876"/>
                    <a:gd name="connsiteY0" fmla="*/ 35719 h 71438"/>
                    <a:gd name="connsiteX1" fmla="*/ 39490 w 142876"/>
                    <a:gd name="connsiteY1" fmla="*/ 3771 h 71438"/>
                    <a:gd name="connsiteX2" fmla="*/ 71438 w 142876"/>
                    <a:gd name="connsiteY2" fmla="*/ 0 h 71438"/>
                    <a:gd name="connsiteX3" fmla="*/ 103386 w 142876"/>
                    <a:gd name="connsiteY3" fmla="*/ 3771 h 71438"/>
                    <a:gd name="connsiteX4" fmla="*/ 142876 w 142876"/>
                    <a:gd name="connsiteY4" fmla="*/ 35719 h 71438"/>
                    <a:gd name="connsiteX5" fmla="*/ 103386 w 142876"/>
                    <a:gd name="connsiteY5" fmla="*/ 67667 h 71438"/>
                    <a:gd name="connsiteX6" fmla="*/ 71438 w 142876"/>
                    <a:gd name="connsiteY6" fmla="*/ 71438 h 71438"/>
                    <a:gd name="connsiteX7" fmla="*/ 39490 w 142876"/>
                    <a:gd name="connsiteY7" fmla="*/ 67667 h 71438"/>
                    <a:gd name="connsiteX8" fmla="*/ 0 w 142876"/>
                    <a:gd name="connsiteY8" fmla="*/ 35719 h 71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2876" h="71438">
                      <a:moveTo>
                        <a:pt x="0" y="35719"/>
                      </a:moveTo>
                      <a:cubicBezTo>
                        <a:pt x="0" y="22190"/>
                        <a:pt x="15288" y="9822"/>
                        <a:pt x="39490" y="3771"/>
                      </a:cubicBezTo>
                      <a:cubicBezTo>
                        <a:pt x="49410" y="1291"/>
                        <a:pt x="60348" y="0"/>
                        <a:pt x="71438" y="0"/>
                      </a:cubicBezTo>
                      <a:cubicBezTo>
                        <a:pt x="82528" y="0"/>
                        <a:pt x="93467" y="1291"/>
                        <a:pt x="103386" y="3771"/>
                      </a:cubicBezTo>
                      <a:cubicBezTo>
                        <a:pt x="127588" y="9822"/>
                        <a:pt x="142876" y="22190"/>
                        <a:pt x="142876" y="35719"/>
                      </a:cubicBezTo>
                      <a:cubicBezTo>
                        <a:pt x="142876" y="49248"/>
                        <a:pt x="127588" y="61617"/>
                        <a:pt x="103386" y="67667"/>
                      </a:cubicBezTo>
                      <a:cubicBezTo>
                        <a:pt x="93466" y="70147"/>
                        <a:pt x="82528" y="71438"/>
                        <a:pt x="71438" y="71438"/>
                      </a:cubicBezTo>
                      <a:cubicBezTo>
                        <a:pt x="60348" y="71438"/>
                        <a:pt x="49409" y="70147"/>
                        <a:pt x="39490" y="67667"/>
                      </a:cubicBezTo>
                      <a:cubicBezTo>
                        <a:pt x="15288" y="61616"/>
                        <a:pt x="0" y="49248"/>
                        <a:pt x="0" y="35719"/>
                      </a:cubicBezTo>
                      <a:close/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7" name="Freeform 186"/>
                <p:cNvSpPr/>
                <p:nvPr/>
              </p:nvSpPr>
              <p:spPr>
                <a:xfrm>
                  <a:off x="4203510" y="3691719"/>
                  <a:ext cx="948520" cy="907577"/>
                </a:xfrm>
                <a:custGeom>
                  <a:avLst/>
                  <a:gdLst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34872"/>
                    <a:gd name="connsiteX1" fmla="*/ 20472 w 948520"/>
                    <a:gd name="connsiteY1" fmla="*/ 238836 h 934872"/>
                    <a:gd name="connsiteX2" fmla="*/ 109183 w 948520"/>
                    <a:gd name="connsiteY2" fmla="*/ 150126 h 934872"/>
                    <a:gd name="connsiteX3" fmla="*/ 525439 w 948520"/>
                    <a:gd name="connsiteY3" fmla="*/ 54591 h 934872"/>
                    <a:gd name="connsiteX4" fmla="*/ 525439 w 948520"/>
                    <a:gd name="connsiteY4" fmla="*/ 27296 h 934872"/>
                    <a:gd name="connsiteX5" fmla="*/ 948520 w 948520"/>
                    <a:gd name="connsiteY5" fmla="*/ 0 h 934872"/>
                    <a:gd name="connsiteX6" fmla="*/ 948520 w 948520"/>
                    <a:gd name="connsiteY6" fmla="*/ 204717 h 934872"/>
                    <a:gd name="connsiteX7" fmla="*/ 873457 w 948520"/>
                    <a:gd name="connsiteY7" fmla="*/ 307075 h 934872"/>
                    <a:gd name="connsiteX8" fmla="*/ 730156 w 948520"/>
                    <a:gd name="connsiteY8" fmla="*/ 313899 h 934872"/>
                    <a:gd name="connsiteX9" fmla="*/ 723332 w 948520"/>
                    <a:gd name="connsiteY9" fmla="*/ 566382 h 934872"/>
                    <a:gd name="connsiteX10" fmla="*/ 764275 w 948520"/>
                    <a:gd name="connsiteY10" fmla="*/ 709684 h 934872"/>
                    <a:gd name="connsiteX11" fmla="*/ 750627 w 948520"/>
                    <a:gd name="connsiteY11" fmla="*/ 771099 h 934872"/>
                    <a:gd name="connsiteX12" fmla="*/ 791571 w 948520"/>
                    <a:gd name="connsiteY12" fmla="*/ 873457 h 934872"/>
                    <a:gd name="connsiteX13" fmla="*/ 586854 w 948520"/>
                    <a:gd name="connsiteY13" fmla="*/ 907577 h 934872"/>
                    <a:gd name="connsiteX14" fmla="*/ 545911 w 948520"/>
                    <a:gd name="connsiteY14" fmla="*/ 709684 h 934872"/>
                    <a:gd name="connsiteX15" fmla="*/ 498144 w 948520"/>
                    <a:gd name="connsiteY15" fmla="*/ 272956 h 934872"/>
                    <a:gd name="connsiteX16" fmla="*/ 641445 w 948520"/>
                    <a:gd name="connsiteY16" fmla="*/ 136478 h 934872"/>
                    <a:gd name="connsiteX17" fmla="*/ 388962 w 948520"/>
                    <a:gd name="connsiteY17" fmla="*/ 348018 h 934872"/>
                    <a:gd name="connsiteX18" fmla="*/ 204717 w 948520"/>
                    <a:gd name="connsiteY18" fmla="*/ 348018 h 934872"/>
                    <a:gd name="connsiteX19" fmla="*/ 211541 w 948520"/>
                    <a:gd name="connsiteY19" fmla="*/ 839338 h 934872"/>
                    <a:gd name="connsiteX20" fmla="*/ 136478 w 948520"/>
                    <a:gd name="connsiteY20" fmla="*/ 887105 h 934872"/>
                    <a:gd name="connsiteX21" fmla="*/ 0 w 948520"/>
                    <a:gd name="connsiteY21" fmla="*/ 887105 h 934872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916675 h 937147"/>
                    <a:gd name="connsiteX1" fmla="*/ 20472 w 948520"/>
                    <a:gd name="connsiteY1" fmla="*/ 268406 h 937147"/>
                    <a:gd name="connsiteX2" fmla="*/ 109183 w 948520"/>
                    <a:gd name="connsiteY2" fmla="*/ 179696 h 937147"/>
                    <a:gd name="connsiteX3" fmla="*/ 525439 w 948520"/>
                    <a:gd name="connsiteY3" fmla="*/ 84161 h 937147"/>
                    <a:gd name="connsiteX4" fmla="*/ 525439 w 948520"/>
                    <a:gd name="connsiteY4" fmla="*/ 56866 h 937147"/>
                    <a:gd name="connsiteX5" fmla="*/ 948520 w 948520"/>
                    <a:gd name="connsiteY5" fmla="*/ 29570 h 937147"/>
                    <a:gd name="connsiteX6" fmla="*/ 948520 w 948520"/>
                    <a:gd name="connsiteY6" fmla="*/ 234287 h 937147"/>
                    <a:gd name="connsiteX7" fmla="*/ 873457 w 948520"/>
                    <a:gd name="connsiteY7" fmla="*/ 336645 h 937147"/>
                    <a:gd name="connsiteX8" fmla="*/ 730156 w 948520"/>
                    <a:gd name="connsiteY8" fmla="*/ 343469 h 937147"/>
                    <a:gd name="connsiteX9" fmla="*/ 723332 w 948520"/>
                    <a:gd name="connsiteY9" fmla="*/ 595952 h 937147"/>
                    <a:gd name="connsiteX10" fmla="*/ 764275 w 948520"/>
                    <a:gd name="connsiteY10" fmla="*/ 739254 h 937147"/>
                    <a:gd name="connsiteX11" fmla="*/ 750627 w 948520"/>
                    <a:gd name="connsiteY11" fmla="*/ 800669 h 937147"/>
                    <a:gd name="connsiteX12" fmla="*/ 791571 w 948520"/>
                    <a:gd name="connsiteY12" fmla="*/ 903027 h 937147"/>
                    <a:gd name="connsiteX13" fmla="*/ 586854 w 948520"/>
                    <a:gd name="connsiteY13" fmla="*/ 937147 h 937147"/>
                    <a:gd name="connsiteX14" fmla="*/ 545911 w 948520"/>
                    <a:gd name="connsiteY14" fmla="*/ 739254 h 937147"/>
                    <a:gd name="connsiteX15" fmla="*/ 498144 w 948520"/>
                    <a:gd name="connsiteY15" fmla="*/ 302526 h 937147"/>
                    <a:gd name="connsiteX16" fmla="*/ 641445 w 948520"/>
                    <a:gd name="connsiteY16" fmla="*/ 166048 h 937147"/>
                    <a:gd name="connsiteX17" fmla="*/ 388962 w 948520"/>
                    <a:gd name="connsiteY17" fmla="*/ 377588 h 937147"/>
                    <a:gd name="connsiteX18" fmla="*/ 204717 w 948520"/>
                    <a:gd name="connsiteY18" fmla="*/ 377588 h 937147"/>
                    <a:gd name="connsiteX19" fmla="*/ 211541 w 948520"/>
                    <a:gd name="connsiteY19" fmla="*/ 868908 h 937147"/>
                    <a:gd name="connsiteX20" fmla="*/ 136478 w 948520"/>
                    <a:gd name="connsiteY20" fmla="*/ 916675 h 937147"/>
                    <a:gd name="connsiteX21" fmla="*/ 0 w 948520"/>
                    <a:gd name="connsiteY21" fmla="*/ 916675 h 93714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427099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427099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53180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53180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168185 w 948520"/>
                    <a:gd name="connsiteY3" fmla="*/ 126005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168185 w 948520"/>
                    <a:gd name="connsiteY3" fmla="*/ 126005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48520" h="907577">
                      <a:moveTo>
                        <a:pt x="0" y="887105"/>
                      </a:moveTo>
                      <a:lnTo>
                        <a:pt x="20472" y="238836"/>
                      </a:lnTo>
                      <a:cubicBezTo>
                        <a:pt x="81960" y="212604"/>
                        <a:pt x="84564" y="168931"/>
                        <a:pt x="109183" y="150126"/>
                      </a:cubicBezTo>
                      <a:cubicBezTo>
                        <a:pt x="133802" y="131321"/>
                        <a:pt x="98809" y="146477"/>
                        <a:pt x="168185" y="126005"/>
                      </a:cubicBezTo>
                      <a:cubicBezTo>
                        <a:pt x="373728" y="101051"/>
                        <a:pt x="532838" y="104502"/>
                        <a:pt x="525439" y="27296"/>
                      </a:cubicBezTo>
                      <a:cubicBezTo>
                        <a:pt x="716008" y="70228"/>
                        <a:pt x="794198" y="66603"/>
                        <a:pt x="948520" y="0"/>
                      </a:cubicBezTo>
                      <a:lnTo>
                        <a:pt x="948520" y="204717"/>
                      </a:lnTo>
                      <a:cubicBezTo>
                        <a:pt x="936009" y="255896"/>
                        <a:pt x="909851" y="288878"/>
                        <a:pt x="873457" y="307075"/>
                      </a:cubicBezTo>
                      <a:lnTo>
                        <a:pt x="730156" y="313899"/>
                      </a:lnTo>
                      <a:lnTo>
                        <a:pt x="723332" y="566382"/>
                      </a:lnTo>
                      <a:cubicBezTo>
                        <a:pt x="729018" y="632346"/>
                        <a:pt x="759726" y="675565"/>
                        <a:pt x="764275" y="709684"/>
                      </a:cubicBezTo>
                      <a:lnTo>
                        <a:pt x="750627" y="771099"/>
                      </a:lnTo>
                      <a:lnTo>
                        <a:pt x="791571" y="873457"/>
                      </a:lnTo>
                      <a:cubicBezTo>
                        <a:pt x="768751" y="896195"/>
                        <a:pt x="642296" y="877074"/>
                        <a:pt x="586854" y="907577"/>
                      </a:cubicBezTo>
                      <a:lnTo>
                        <a:pt x="545911" y="709684"/>
                      </a:lnTo>
                      <a:lnTo>
                        <a:pt x="498144" y="272956"/>
                      </a:lnTo>
                      <a:cubicBezTo>
                        <a:pt x="478342" y="177422"/>
                        <a:pt x="576244" y="123968"/>
                        <a:pt x="569943" y="136478"/>
                      </a:cubicBezTo>
                      <a:cubicBezTo>
                        <a:pt x="563642" y="148988"/>
                        <a:pt x="492606" y="141943"/>
                        <a:pt x="460336" y="348018"/>
                      </a:cubicBezTo>
                      <a:lnTo>
                        <a:pt x="204717" y="348018"/>
                      </a:lnTo>
                      <a:cubicBezTo>
                        <a:pt x="206992" y="511791"/>
                        <a:pt x="209266" y="675565"/>
                        <a:pt x="211541" y="839338"/>
                      </a:cubicBezTo>
                      <a:lnTo>
                        <a:pt x="136478" y="887105"/>
                      </a:lnTo>
                      <a:lnTo>
                        <a:pt x="0" y="887105"/>
                      </a:ln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8" name="Freeform 187"/>
                <p:cNvSpPr/>
                <p:nvPr/>
              </p:nvSpPr>
              <p:spPr>
                <a:xfrm>
                  <a:off x="4101152" y="4653887"/>
                  <a:ext cx="275230" cy="75062"/>
                </a:xfrm>
                <a:custGeom>
                  <a:avLst/>
                  <a:gdLst>
                    <a:gd name="connsiteX0" fmla="*/ 0 w 252484"/>
                    <a:gd name="connsiteY0" fmla="*/ 75062 h 75062"/>
                    <a:gd name="connsiteX1" fmla="*/ 252484 w 252484"/>
                    <a:gd name="connsiteY1" fmla="*/ 61414 h 75062"/>
                    <a:gd name="connsiteX2" fmla="*/ 238836 w 252484"/>
                    <a:gd name="connsiteY2" fmla="*/ 0 h 75062"/>
                    <a:gd name="connsiteX3" fmla="*/ 34120 w 252484"/>
                    <a:gd name="connsiteY3" fmla="*/ 13647 h 75062"/>
                    <a:gd name="connsiteX0" fmla="*/ 0 w 252484"/>
                    <a:gd name="connsiteY0" fmla="*/ 75062 h 75062"/>
                    <a:gd name="connsiteX1" fmla="*/ 252484 w 252484"/>
                    <a:gd name="connsiteY1" fmla="*/ 61414 h 75062"/>
                    <a:gd name="connsiteX2" fmla="*/ 238836 w 252484"/>
                    <a:gd name="connsiteY2" fmla="*/ 0 h 75062"/>
                    <a:gd name="connsiteX3" fmla="*/ 34120 w 252484"/>
                    <a:gd name="connsiteY3" fmla="*/ 13647 h 75062"/>
                    <a:gd name="connsiteX4" fmla="*/ 0 w 252484"/>
                    <a:gd name="connsiteY4" fmla="*/ 75062 h 75062"/>
                    <a:gd name="connsiteX0" fmla="*/ 0 w 292290"/>
                    <a:gd name="connsiteY0" fmla="*/ 75062 h 75062"/>
                    <a:gd name="connsiteX1" fmla="*/ 252484 w 292290"/>
                    <a:gd name="connsiteY1" fmla="*/ 61414 h 75062"/>
                    <a:gd name="connsiteX2" fmla="*/ 238836 w 292290"/>
                    <a:gd name="connsiteY2" fmla="*/ 0 h 75062"/>
                    <a:gd name="connsiteX3" fmla="*/ 34120 w 292290"/>
                    <a:gd name="connsiteY3" fmla="*/ 13647 h 75062"/>
                    <a:gd name="connsiteX4" fmla="*/ 0 w 292290"/>
                    <a:gd name="connsiteY4" fmla="*/ 75062 h 75062"/>
                    <a:gd name="connsiteX0" fmla="*/ 0 w 275230"/>
                    <a:gd name="connsiteY0" fmla="*/ 75062 h 75062"/>
                    <a:gd name="connsiteX1" fmla="*/ 252484 w 275230"/>
                    <a:gd name="connsiteY1" fmla="*/ 61414 h 75062"/>
                    <a:gd name="connsiteX2" fmla="*/ 238836 w 275230"/>
                    <a:gd name="connsiteY2" fmla="*/ 0 h 75062"/>
                    <a:gd name="connsiteX3" fmla="*/ 34120 w 275230"/>
                    <a:gd name="connsiteY3" fmla="*/ 13647 h 75062"/>
                    <a:gd name="connsiteX4" fmla="*/ 0 w 275230"/>
                    <a:gd name="connsiteY4" fmla="*/ 75062 h 75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5230" h="75062">
                      <a:moveTo>
                        <a:pt x="0" y="75062"/>
                      </a:moveTo>
                      <a:lnTo>
                        <a:pt x="252484" y="61414"/>
                      </a:lnTo>
                      <a:cubicBezTo>
                        <a:pt x="249781" y="23765"/>
                        <a:pt x="275230" y="7961"/>
                        <a:pt x="238836" y="0"/>
                      </a:cubicBezTo>
                      <a:lnTo>
                        <a:pt x="34120" y="13647"/>
                      </a:lnTo>
                      <a:lnTo>
                        <a:pt x="0" y="75062"/>
                      </a:lnTo>
                      <a:close/>
                    </a:path>
                  </a:pathLst>
                </a:cu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188"/>
                <p:cNvSpPr/>
                <p:nvPr/>
              </p:nvSpPr>
              <p:spPr>
                <a:xfrm>
                  <a:off x="4763769" y="4643445"/>
                  <a:ext cx="214314" cy="67667"/>
                </a:xfrm>
                <a:custGeom>
                  <a:avLst/>
                  <a:gdLst>
                    <a:gd name="connsiteX0" fmla="*/ 0 w 142876"/>
                    <a:gd name="connsiteY0" fmla="*/ 35719 h 71438"/>
                    <a:gd name="connsiteX1" fmla="*/ 39490 w 142876"/>
                    <a:gd name="connsiteY1" fmla="*/ 3771 h 71438"/>
                    <a:gd name="connsiteX2" fmla="*/ 71438 w 142876"/>
                    <a:gd name="connsiteY2" fmla="*/ 0 h 71438"/>
                    <a:gd name="connsiteX3" fmla="*/ 103386 w 142876"/>
                    <a:gd name="connsiteY3" fmla="*/ 3771 h 71438"/>
                    <a:gd name="connsiteX4" fmla="*/ 142876 w 142876"/>
                    <a:gd name="connsiteY4" fmla="*/ 35719 h 71438"/>
                    <a:gd name="connsiteX5" fmla="*/ 103386 w 142876"/>
                    <a:gd name="connsiteY5" fmla="*/ 67667 h 71438"/>
                    <a:gd name="connsiteX6" fmla="*/ 71438 w 142876"/>
                    <a:gd name="connsiteY6" fmla="*/ 71438 h 71438"/>
                    <a:gd name="connsiteX7" fmla="*/ 39490 w 142876"/>
                    <a:gd name="connsiteY7" fmla="*/ 67667 h 71438"/>
                    <a:gd name="connsiteX8" fmla="*/ 0 w 142876"/>
                    <a:gd name="connsiteY8" fmla="*/ 35719 h 71438"/>
                    <a:gd name="connsiteX0" fmla="*/ 0 w 142876"/>
                    <a:gd name="connsiteY0" fmla="*/ 35719 h 71438"/>
                    <a:gd name="connsiteX1" fmla="*/ 39490 w 142876"/>
                    <a:gd name="connsiteY1" fmla="*/ 3771 h 71438"/>
                    <a:gd name="connsiteX2" fmla="*/ 71438 w 142876"/>
                    <a:gd name="connsiteY2" fmla="*/ 0 h 71438"/>
                    <a:gd name="connsiteX3" fmla="*/ 103386 w 142876"/>
                    <a:gd name="connsiteY3" fmla="*/ 3771 h 71438"/>
                    <a:gd name="connsiteX4" fmla="*/ 142876 w 142876"/>
                    <a:gd name="connsiteY4" fmla="*/ 35719 h 71438"/>
                    <a:gd name="connsiteX5" fmla="*/ 103386 w 142876"/>
                    <a:gd name="connsiteY5" fmla="*/ 67667 h 71438"/>
                    <a:gd name="connsiteX6" fmla="*/ 71438 w 142876"/>
                    <a:gd name="connsiteY6" fmla="*/ 71438 h 71438"/>
                    <a:gd name="connsiteX7" fmla="*/ 39490 w 142876"/>
                    <a:gd name="connsiteY7" fmla="*/ 67667 h 71438"/>
                    <a:gd name="connsiteX8" fmla="*/ 0 w 142876"/>
                    <a:gd name="connsiteY8" fmla="*/ 35719 h 71438"/>
                    <a:gd name="connsiteX0" fmla="*/ 0 w 142876"/>
                    <a:gd name="connsiteY0" fmla="*/ 35719 h 72992"/>
                    <a:gd name="connsiteX1" fmla="*/ 39490 w 142876"/>
                    <a:gd name="connsiteY1" fmla="*/ 3771 h 72992"/>
                    <a:gd name="connsiteX2" fmla="*/ 71438 w 142876"/>
                    <a:gd name="connsiteY2" fmla="*/ 0 h 72992"/>
                    <a:gd name="connsiteX3" fmla="*/ 103386 w 142876"/>
                    <a:gd name="connsiteY3" fmla="*/ 3771 h 72992"/>
                    <a:gd name="connsiteX4" fmla="*/ 142876 w 142876"/>
                    <a:gd name="connsiteY4" fmla="*/ 35719 h 72992"/>
                    <a:gd name="connsiteX5" fmla="*/ 103386 w 142876"/>
                    <a:gd name="connsiteY5" fmla="*/ 67667 h 72992"/>
                    <a:gd name="connsiteX6" fmla="*/ 39490 w 142876"/>
                    <a:gd name="connsiteY6" fmla="*/ 67667 h 72992"/>
                    <a:gd name="connsiteX7" fmla="*/ 0 w 142876"/>
                    <a:gd name="connsiteY7" fmla="*/ 35719 h 72992"/>
                    <a:gd name="connsiteX0" fmla="*/ 0 w 142876"/>
                    <a:gd name="connsiteY0" fmla="*/ 35719 h 67667"/>
                    <a:gd name="connsiteX1" fmla="*/ 39490 w 142876"/>
                    <a:gd name="connsiteY1" fmla="*/ 3771 h 67667"/>
                    <a:gd name="connsiteX2" fmla="*/ 71438 w 142876"/>
                    <a:gd name="connsiteY2" fmla="*/ 0 h 67667"/>
                    <a:gd name="connsiteX3" fmla="*/ 103386 w 142876"/>
                    <a:gd name="connsiteY3" fmla="*/ 3771 h 67667"/>
                    <a:gd name="connsiteX4" fmla="*/ 142876 w 142876"/>
                    <a:gd name="connsiteY4" fmla="*/ 35719 h 67667"/>
                    <a:gd name="connsiteX5" fmla="*/ 103386 w 142876"/>
                    <a:gd name="connsiteY5" fmla="*/ 67667 h 67667"/>
                    <a:gd name="connsiteX6" fmla="*/ 39490 w 142876"/>
                    <a:gd name="connsiteY6" fmla="*/ 67667 h 67667"/>
                    <a:gd name="connsiteX7" fmla="*/ 0 w 142876"/>
                    <a:gd name="connsiteY7" fmla="*/ 35719 h 67667"/>
                    <a:gd name="connsiteX0" fmla="*/ 0 w 142876"/>
                    <a:gd name="connsiteY0" fmla="*/ 35719 h 67667"/>
                    <a:gd name="connsiteX1" fmla="*/ 39490 w 142876"/>
                    <a:gd name="connsiteY1" fmla="*/ 3771 h 67667"/>
                    <a:gd name="connsiteX2" fmla="*/ 71438 w 142876"/>
                    <a:gd name="connsiteY2" fmla="*/ 0 h 67667"/>
                    <a:gd name="connsiteX3" fmla="*/ 103386 w 142876"/>
                    <a:gd name="connsiteY3" fmla="*/ 3771 h 67667"/>
                    <a:gd name="connsiteX4" fmla="*/ 142876 w 142876"/>
                    <a:gd name="connsiteY4" fmla="*/ 35719 h 67667"/>
                    <a:gd name="connsiteX5" fmla="*/ 103386 w 142876"/>
                    <a:gd name="connsiteY5" fmla="*/ 67667 h 67667"/>
                    <a:gd name="connsiteX6" fmla="*/ 39490 w 142876"/>
                    <a:gd name="connsiteY6" fmla="*/ 67667 h 67667"/>
                    <a:gd name="connsiteX7" fmla="*/ 0 w 142876"/>
                    <a:gd name="connsiteY7" fmla="*/ 35719 h 6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2876" h="67667">
                      <a:moveTo>
                        <a:pt x="0" y="35719"/>
                      </a:moveTo>
                      <a:cubicBezTo>
                        <a:pt x="0" y="22190"/>
                        <a:pt x="15288" y="9822"/>
                        <a:pt x="39490" y="3771"/>
                      </a:cubicBezTo>
                      <a:cubicBezTo>
                        <a:pt x="49410" y="1291"/>
                        <a:pt x="60348" y="0"/>
                        <a:pt x="71438" y="0"/>
                      </a:cubicBezTo>
                      <a:cubicBezTo>
                        <a:pt x="82528" y="0"/>
                        <a:pt x="93467" y="1291"/>
                        <a:pt x="103386" y="3771"/>
                      </a:cubicBezTo>
                      <a:cubicBezTo>
                        <a:pt x="127588" y="9822"/>
                        <a:pt x="142876" y="22190"/>
                        <a:pt x="142876" y="35719"/>
                      </a:cubicBezTo>
                      <a:lnTo>
                        <a:pt x="103386" y="67667"/>
                      </a:lnTo>
                      <a:lnTo>
                        <a:pt x="39490" y="67667"/>
                      </a:lnTo>
                      <a:lnTo>
                        <a:pt x="0" y="35719"/>
                      </a:lnTo>
                      <a:close/>
                    </a:path>
                  </a:pathLst>
                </a:cu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189"/>
                <p:cNvSpPr/>
                <p:nvPr/>
              </p:nvSpPr>
              <p:spPr>
                <a:xfrm>
                  <a:off x="4719638" y="3700466"/>
                  <a:ext cx="438150" cy="61911"/>
                </a:xfrm>
                <a:custGeom>
                  <a:avLst/>
                  <a:gdLst>
                    <a:gd name="connsiteX0" fmla="*/ 0 w 595312"/>
                    <a:gd name="connsiteY0" fmla="*/ 76200 h 76200"/>
                    <a:gd name="connsiteX1" fmla="*/ 438150 w 595312"/>
                    <a:gd name="connsiteY1" fmla="*/ 47625 h 76200"/>
                    <a:gd name="connsiteX2" fmla="*/ 595312 w 595312"/>
                    <a:gd name="connsiteY2" fmla="*/ 0 h 76200"/>
                    <a:gd name="connsiteX0" fmla="*/ 0 w 438150"/>
                    <a:gd name="connsiteY0" fmla="*/ 28575 h 28575"/>
                    <a:gd name="connsiteX1" fmla="*/ 438150 w 438150"/>
                    <a:gd name="connsiteY1" fmla="*/ 0 h 28575"/>
                    <a:gd name="connsiteX0" fmla="*/ 0 w 438150"/>
                    <a:gd name="connsiteY0" fmla="*/ 28575 h 61911"/>
                    <a:gd name="connsiteX1" fmla="*/ 438150 w 438150"/>
                    <a:gd name="connsiteY1" fmla="*/ 0 h 61911"/>
                    <a:gd name="connsiteX0" fmla="*/ 0 w 438150"/>
                    <a:gd name="connsiteY0" fmla="*/ 28575 h 61911"/>
                    <a:gd name="connsiteX1" fmla="*/ 438150 w 438150"/>
                    <a:gd name="connsiteY1" fmla="*/ 0 h 61911"/>
                    <a:gd name="connsiteX0" fmla="*/ 0 w 438150"/>
                    <a:gd name="connsiteY0" fmla="*/ 28575 h 61911"/>
                    <a:gd name="connsiteX1" fmla="*/ 438150 w 438150"/>
                    <a:gd name="connsiteY1" fmla="*/ 0 h 6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8150" h="61911">
                      <a:moveTo>
                        <a:pt x="0" y="28575"/>
                      </a:moveTo>
                      <a:cubicBezTo>
                        <a:pt x="196054" y="61911"/>
                        <a:pt x="251616" y="61911"/>
                        <a:pt x="438150" y="0"/>
                      </a:cubicBezTo>
                    </a:path>
                  </a:pathLst>
                </a:cu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33" name="TextBox 232"/>
            <p:cNvSpPr txBox="1"/>
            <p:nvPr/>
          </p:nvSpPr>
          <p:spPr>
            <a:xfrm>
              <a:off x="0" y="4796746"/>
              <a:ext cx="1714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prstClr val="black"/>
                  </a:solidFill>
                  <a:latin typeface="Calibri"/>
                </a:rPr>
                <a:t>200 Hz a 400 Hz</a:t>
              </a:r>
              <a:endParaRPr lang="es-AR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53" name="Group 452"/>
          <p:cNvGrpSpPr/>
          <p:nvPr/>
        </p:nvGrpSpPr>
        <p:grpSpPr>
          <a:xfrm>
            <a:off x="3774234" y="2979209"/>
            <a:ext cx="2166692" cy="1662677"/>
            <a:chOff x="4429124" y="3429000"/>
            <a:chExt cx="2166692" cy="1662677"/>
          </a:xfrm>
        </p:grpSpPr>
        <p:sp>
          <p:nvSpPr>
            <p:cNvPr id="355" name="Arc 354"/>
            <p:cNvSpPr/>
            <p:nvPr/>
          </p:nvSpPr>
          <p:spPr>
            <a:xfrm>
              <a:off x="4934505" y="3429000"/>
              <a:ext cx="1351654" cy="1351654"/>
            </a:xfrm>
            <a:prstGeom prst="arc">
              <a:avLst>
                <a:gd name="adj1" fmla="val 7873676"/>
                <a:gd name="adj2" fmla="val 17810507"/>
              </a:avLst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prstClr val="black"/>
                </a:solidFill>
              </a:endParaRPr>
            </a:p>
          </p:txBody>
        </p:sp>
        <p:grpSp>
          <p:nvGrpSpPr>
            <p:cNvPr id="356" name="Group 9"/>
            <p:cNvGrpSpPr>
              <a:grpSpLocks noChangeAspect="1"/>
            </p:cNvGrpSpPr>
            <p:nvPr/>
          </p:nvGrpSpPr>
          <p:grpSpPr>
            <a:xfrm>
              <a:off x="5092074" y="3856980"/>
              <a:ext cx="1038875" cy="834463"/>
              <a:chOff x="3500430" y="2565330"/>
              <a:chExt cx="2714644" cy="2179192"/>
            </a:xfrm>
          </p:grpSpPr>
          <p:cxnSp>
            <p:nvCxnSpPr>
              <p:cNvPr id="358" name="Straight Connector 357"/>
              <p:cNvCxnSpPr/>
              <p:nvPr/>
            </p:nvCxnSpPr>
            <p:spPr>
              <a:xfrm>
                <a:off x="3500430" y="4742934"/>
                <a:ext cx="2714644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9" name="Group 26"/>
              <p:cNvGrpSpPr/>
              <p:nvPr/>
            </p:nvGrpSpPr>
            <p:grpSpPr>
              <a:xfrm>
                <a:off x="4101152" y="2565330"/>
                <a:ext cx="1239946" cy="2173315"/>
                <a:chOff x="4101152" y="2565330"/>
                <a:chExt cx="1239946" cy="2173315"/>
              </a:xfrm>
            </p:grpSpPr>
            <p:sp>
              <p:nvSpPr>
                <p:cNvPr id="360" name="Freeform 359"/>
                <p:cNvSpPr/>
                <p:nvPr/>
              </p:nvSpPr>
              <p:spPr>
                <a:xfrm>
                  <a:off x="4381605" y="3422111"/>
                  <a:ext cx="896864" cy="1315233"/>
                </a:xfrm>
                <a:custGeom>
                  <a:avLst/>
                  <a:gdLst>
                    <a:gd name="connsiteX0" fmla="*/ 147807 w 1037155"/>
                    <a:gd name="connsiteY0" fmla="*/ 656364 h 1315233"/>
                    <a:gd name="connsiteX1" fmla="*/ 152817 w 1037155"/>
                    <a:gd name="connsiteY1" fmla="*/ 1315233 h 1315233"/>
                    <a:gd name="connsiteX2" fmla="*/ 192901 w 1037155"/>
                    <a:gd name="connsiteY2" fmla="*/ 1310222 h 1315233"/>
                    <a:gd name="connsiteX3" fmla="*/ 225468 w 1037155"/>
                    <a:gd name="connsiteY3" fmla="*/ 676405 h 1315233"/>
                    <a:gd name="connsiteX4" fmla="*/ 596239 w 1037155"/>
                    <a:gd name="connsiteY4" fmla="*/ 691436 h 1315233"/>
                    <a:gd name="connsiteX5" fmla="*/ 856780 w 1037155"/>
                    <a:gd name="connsiteY5" fmla="*/ 671395 h 1315233"/>
                    <a:gd name="connsiteX6" fmla="*/ 984546 w 1037155"/>
                    <a:gd name="connsiteY6" fmla="*/ 1315233 h 1315233"/>
                    <a:gd name="connsiteX7" fmla="*/ 1037155 w 1037155"/>
                    <a:gd name="connsiteY7" fmla="*/ 1307717 h 1315233"/>
                    <a:gd name="connsiteX8" fmla="*/ 899369 w 1037155"/>
                    <a:gd name="connsiteY8" fmla="*/ 598744 h 1315233"/>
                    <a:gd name="connsiteX9" fmla="*/ 964504 w 1037155"/>
                    <a:gd name="connsiteY9" fmla="*/ 0 h 1315233"/>
                    <a:gd name="connsiteX10" fmla="*/ 899369 w 1037155"/>
                    <a:gd name="connsiteY10" fmla="*/ 5010 h 1315233"/>
                    <a:gd name="connsiteX11" fmla="*/ 856780 w 1037155"/>
                    <a:gd name="connsiteY11" fmla="*/ 603754 h 1315233"/>
                    <a:gd name="connsiteX12" fmla="*/ 583713 w 1037155"/>
                    <a:gd name="connsiteY12" fmla="*/ 608765 h 1315233"/>
                    <a:gd name="connsiteX13" fmla="*/ 140291 w 1037155"/>
                    <a:gd name="connsiteY13" fmla="*/ 596239 h 1315233"/>
                    <a:gd name="connsiteX14" fmla="*/ 0 w 1037155"/>
                    <a:gd name="connsiteY14" fmla="*/ 676405 h 1315233"/>
                    <a:gd name="connsiteX0" fmla="*/ 7516 w 896864"/>
                    <a:gd name="connsiteY0" fmla="*/ 656364 h 1315233"/>
                    <a:gd name="connsiteX1" fmla="*/ 12526 w 896864"/>
                    <a:gd name="connsiteY1" fmla="*/ 1315233 h 1315233"/>
                    <a:gd name="connsiteX2" fmla="*/ 52610 w 896864"/>
                    <a:gd name="connsiteY2" fmla="*/ 1310222 h 1315233"/>
                    <a:gd name="connsiteX3" fmla="*/ 85177 w 896864"/>
                    <a:gd name="connsiteY3" fmla="*/ 676405 h 1315233"/>
                    <a:gd name="connsiteX4" fmla="*/ 455948 w 896864"/>
                    <a:gd name="connsiteY4" fmla="*/ 691436 h 1315233"/>
                    <a:gd name="connsiteX5" fmla="*/ 716489 w 896864"/>
                    <a:gd name="connsiteY5" fmla="*/ 671395 h 1315233"/>
                    <a:gd name="connsiteX6" fmla="*/ 844255 w 896864"/>
                    <a:gd name="connsiteY6" fmla="*/ 1315233 h 1315233"/>
                    <a:gd name="connsiteX7" fmla="*/ 896864 w 896864"/>
                    <a:gd name="connsiteY7" fmla="*/ 1307717 h 1315233"/>
                    <a:gd name="connsiteX8" fmla="*/ 759078 w 896864"/>
                    <a:gd name="connsiteY8" fmla="*/ 598744 h 1315233"/>
                    <a:gd name="connsiteX9" fmla="*/ 824213 w 896864"/>
                    <a:gd name="connsiteY9" fmla="*/ 0 h 1315233"/>
                    <a:gd name="connsiteX10" fmla="*/ 759078 w 896864"/>
                    <a:gd name="connsiteY10" fmla="*/ 5010 h 1315233"/>
                    <a:gd name="connsiteX11" fmla="*/ 716489 w 896864"/>
                    <a:gd name="connsiteY11" fmla="*/ 603754 h 1315233"/>
                    <a:gd name="connsiteX12" fmla="*/ 443422 w 896864"/>
                    <a:gd name="connsiteY12" fmla="*/ 608765 h 1315233"/>
                    <a:gd name="connsiteX13" fmla="*/ 0 w 896864"/>
                    <a:gd name="connsiteY13" fmla="*/ 596239 h 1315233"/>
                    <a:gd name="connsiteX0" fmla="*/ 7516 w 896864"/>
                    <a:gd name="connsiteY0" fmla="*/ 656364 h 1315233"/>
                    <a:gd name="connsiteX1" fmla="*/ 12526 w 896864"/>
                    <a:gd name="connsiteY1" fmla="*/ 1315233 h 1315233"/>
                    <a:gd name="connsiteX2" fmla="*/ 52610 w 896864"/>
                    <a:gd name="connsiteY2" fmla="*/ 1310222 h 1315233"/>
                    <a:gd name="connsiteX3" fmla="*/ 85177 w 896864"/>
                    <a:gd name="connsiteY3" fmla="*/ 676405 h 1315233"/>
                    <a:gd name="connsiteX4" fmla="*/ 455948 w 896864"/>
                    <a:gd name="connsiteY4" fmla="*/ 691436 h 1315233"/>
                    <a:gd name="connsiteX5" fmla="*/ 716489 w 896864"/>
                    <a:gd name="connsiteY5" fmla="*/ 671395 h 1315233"/>
                    <a:gd name="connsiteX6" fmla="*/ 844255 w 896864"/>
                    <a:gd name="connsiteY6" fmla="*/ 1315233 h 1315233"/>
                    <a:gd name="connsiteX7" fmla="*/ 896864 w 896864"/>
                    <a:gd name="connsiteY7" fmla="*/ 1307717 h 1315233"/>
                    <a:gd name="connsiteX8" fmla="*/ 759078 w 896864"/>
                    <a:gd name="connsiteY8" fmla="*/ 598744 h 1315233"/>
                    <a:gd name="connsiteX9" fmla="*/ 824213 w 896864"/>
                    <a:gd name="connsiteY9" fmla="*/ 0 h 1315233"/>
                    <a:gd name="connsiteX10" fmla="*/ 759078 w 896864"/>
                    <a:gd name="connsiteY10" fmla="*/ 5010 h 1315233"/>
                    <a:gd name="connsiteX11" fmla="*/ 716489 w 896864"/>
                    <a:gd name="connsiteY11" fmla="*/ 603754 h 1315233"/>
                    <a:gd name="connsiteX12" fmla="*/ 443422 w 896864"/>
                    <a:gd name="connsiteY12" fmla="*/ 608765 h 1315233"/>
                    <a:gd name="connsiteX13" fmla="*/ 0 w 896864"/>
                    <a:gd name="connsiteY13" fmla="*/ 596239 h 1315233"/>
                    <a:gd name="connsiteX14" fmla="*/ 7516 w 896864"/>
                    <a:gd name="connsiteY14" fmla="*/ 656364 h 1315233"/>
                    <a:gd name="connsiteX0" fmla="*/ 7516 w 896864"/>
                    <a:gd name="connsiteY0" fmla="*/ 656364 h 1315233"/>
                    <a:gd name="connsiteX1" fmla="*/ 12526 w 896864"/>
                    <a:gd name="connsiteY1" fmla="*/ 1315233 h 1315233"/>
                    <a:gd name="connsiteX2" fmla="*/ 52610 w 896864"/>
                    <a:gd name="connsiteY2" fmla="*/ 1310222 h 1315233"/>
                    <a:gd name="connsiteX3" fmla="*/ 85177 w 896864"/>
                    <a:gd name="connsiteY3" fmla="*/ 676405 h 1315233"/>
                    <a:gd name="connsiteX4" fmla="*/ 455948 w 896864"/>
                    <a:gd name="connsiteY4" fmla="*/ 691436 h 1315233"/>
                    <a:gd name="connsiteX5" fmla="*/ 716489 w 896864"/>
                    <a:gd name="connsiteY5" fmla="*/ 671395 h 1315233"/>
                    <a:gd name="connsiteX6" fmla="*/ 844255 w 896864"/>
                    <a:gd name="connsiteY6" fmla="*/ 1315233 h 1315233"/>
                    <a:gd name="connsiteX7" fmla="*/ 896864 w 896864"/>
                    <a:gd name="connsiteY7" fmla="*/ 1307717 h 1315233"/>
                    <a:gd name="connsiteX8" fmla="*/ 759078 w 896864"/>
                    <a:gd name="connsiteY8" fmla="*/ 598744 h 1315233"/>
                    <a:gd name="connsiteX9" fmla="*/ 824213 w 896864"/>
                    <a:gd name="connsiteY9" fmla="*/ 0 h 1315233"/>
                    <a:gd name="connsiteX10" fmla="*/ 759078 w 896864"/>
                    <a:gd name="connsiteY10" fmla="*/ 5010 h 1315233"/>
                    <a:gd name="connsiteX11" fmla="*/ 716489 w 896864"/>
                    <a:gd name="connsiteY11" fmla="*/ 603754 h 1315233"/>
                    <a:gd name="connsiteX12" fmla="*/ 443422 w 896864"/>
                    <a:gd name="connsiteY12" fmla="*/ 608765 h 1315233"/>
                    <a:gd name="connsiteX13" fmla="*/ 0 w 896864"/>
                    <a:gd name="connsiteY13" fmla="*/ 596239 h 1315233"/>
                    <a:gd name="connsiteX14" fmla="*/ 7516 w 896864"/>
                    <a:gd name="connsiteY14" fmla="*/ 656364 h 1315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96864" h="1315233">
                      <a:moveTo>
                        <a:pt x="7516" y="656364"/>
                      </a:moveTo>
                      <a:lnTo>
                        <a:pt x="12526" y="1315233"/>
                      </a:lnTo>
                      <a:lnTo>
                        <a:pt x="52610" y="1310222"/>
                      </a:lnTo>
                      <a:lnTo>
                        <a:pt x="85177" y="676405"/>
                      </a:lnTo>
                      <a:lnTo>
                        <a:pt x="455948" y="691436"/>
                      </a:lnTo>
                      <a:lnTo>
                        <a:pt x="716489" y="671395"/>
                      </a:lnTo>
                      <a:lnTo>
                        <a:pt x="844255" y="1315233"/>
                      </a:lnTo>
                      <a:lnTo>
                        <a:pt x="896864" y="1307717"/>
                      </a:lnTo>
                      <a:lnTo>
                        <a:pt x="759078" y="598744"/>
                      </a:lnTo>
                      <a:lnTo>
                        <a:pt x="824213" y="0"/>
                      </a:lnTo>
                      <a:lnTo>
                        <a:pt x="759078" y="5010"/>
                      </a:lnTo>
                      <a:lnTo>
                        <a:pt x="716489" y="603754"/>
                      </a:lnTo>
                      <a:lnTo>
                        <a:pt x="443422" y="608765"/>
                      </a:lnTo>
                      <a:lnTo>
                        <a:pt x="0" y="596239"/>
                      </a:lnTo>
                      <a:lnTo>
                        <a:pt x="7516" y="65636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1" name="Freeform 360"/>
                <p:cNvSpPr/>
                <p:nvPr/>
              </p:nvSpPr>
              <p:spPr>
                <a:xfrm>
                  <a:off x="4293922" y="3061360"/>
                  <a:ext cx="859286" cy="718169"/>
                </a:xfrm>
                <a:custGeom>
                  <a:avLst/>
                  <a:gdLst>
                    <a:gd name="connsiteX0" fmla="*/ 430896 w 859286"/>
                    <a:gd name="connsiteY0" fmla="*/ 661374 h 661374"/>
                    <a:gd name="connsiteX1" fmla="*/ 859286 w 859286"/>
                    <a:gd name="connsiteY1" fmla="*/ 636322 h 661374"/>
                    <a:gd name="connsiteX2" fmla="*/ 811687 w 859286"/>
                    <a:gd name="connsiteY2" fmla="*/ 15031 h 661374"/>
                    <a:gd name="connsiteX3" fmla="*/ 729015 w 859286"/>
                    <a:gd name="connsiteY3" fmla="*/ 0 h 661374"/>
                    <a:gd name="connsiteX4" fmla="*/ 380791 w 859286"/>
                    <a:gd name="connsiteY4" fmla="*/ 30063 h 661374"/>
                    <a:gd name="connsiteX5" fmla="*/ 92693 w 859286"/>
                    <a:gd name="connsiteY5" fmla="*/ 182880 h 661374"/>
                    <a:gd name="connsiteX6" fmla="*/ 0 w 859286"/>
                    <a:gd name="connsiteY6" fmla="*/ 278078 h 661374"/>
                    <a:gd name="connsiteX7" fmla="*/ 67641 w 859286"/>
                    <a:gd name="connsiteY7" fmla="*/ 353234 h 661374"/>
                    <a:gd name="connsiteX8" fmla="*/ 202922 w 859286"/>
                    <a:gd name="connsiteY8" fmla="*/ 308140 h 661374"/>
                    <a:gd name="connsiteX9" fmla="*/ 293109 w 859286"/>
                    <a:gd name="connsiteY9" fmla="*/ 268057 h 661374"/>
                    <a:gd name="connsiteX10" fmla="*/ 400833 w 859286"/>
                    <a:gd name="connsiteY10" fmla="*/ 330687 h 661374"/>
                    <a:gd name="connsiteX11" fmla="*/ 430896 w 859286"/>
                    <a:gd name="connsiteY11" fmla="*/ 661374 h 661374"/>
                    <a:gd name="connsiteX0" fmla="*/ 430896 w 859286"/>
                    <a:gd name="connsiteY0" fmla="*/ 661374 h 744046"/>
                    <a:gd name="connsiteX1" fmla="*/ 859286 w 859286"/>
                    <a:gd name="connsiteY1" fmla="*/ 636322 h 744046"/>
                    <a:gd name="connsiteX2" fmla="*/ 811687 w 859286"/>
                    <a:gd name="connsiteY2" fmla="*/ 15031 h 744046"/>
                    <a:gd name="connsiteX3" fmla="*/ 729015 w 859286"/>
                    <a:gd name="connsiteY3" fmla="*/ 0 h 744046"/>
                    <a:gd name="connsiteX4" fmla="*/ 380791 w 859286"/>
                    <a:gd name="connsiteY4" fmla="*/ 30063 h 744046"/>
                    <a:gd name="connsiteX5" fmla="*/ 92693 w 859286"/>
                    <a:gd name="connsiteY5" fmla="*/ 182880 h 744046"/>
                    <a:gd name="connsiteX6" fmla="*/ 0 w 859286"/>
                    <a:gd name="connsiteY6" fmla="*/ 278078 h 744046"/>
                    <a:gd name="connsiteX7" fmla="*/ 67641 w 859286"/>
                    <a:gd name="connsiteY7" fmla="*/ 353234 h 744046"/>
                    <a:gd name="connsiteX8" fmla="*/ 202922 w 859286"/>
                    <a:gd name="connsiteY8" fmla="*/ 308140 h 744046"/>
                    <a:gd name="connsiteX9" fmla="*/ 293109 w 859286"/>
                    <a:gd name="connsiteY9" fmla="*/ 268057 h 744046"/>
                    <a:gd name="connsiteX10" fmla="*/ 400833 w 859286"/>
                    <a:gd name="connsiteY10" fmla="*/ 330687 h 744046"/>
                    <a:gd name="connsiteX11" fmla="*/ 430896 w 859286"/>
                    <a:gd name="connsiteY11" fmla="*/ 661374 h 744046"/>
                    <a:gd name="connsiteX0" fmla="*/ 430896 w 859286"/>
                    <a:gd name="connsiteY0" fmla="*/ 661374 h 718169"/>
                    <a:gd name="connsiteX1" fmla="*/ 859286 w 859286"/>
                    <a:gd name="connsiteY1" fmla="*/ 636322 h 718169"/>
                    <a:gd name="connsiteX2" fmla="*/ 811687 w 859286"/>
                    <a:gd name="connsiteY2" fmla="*/ 15031 h 718169"/>
                    <a:gd name="connsiteX3" fmla="*/ 729015 w 859286"/>
                    <a:gd name="connsiteY3" fmla="*/ 0 h 718169"/>
                    <a:gd name="connsiteX4" fmla="*/ 380791 w 859286"/>
                    <a:gd name="connsiteY4" fmla="*/ 30063 h 718169"/>
                    <a:gd name="connsiteX5" fmla="*/ 92693 w 859286"/>
                    <a:gd name="connsiteY5" fmla="*/ 182880 h 718169"/>
                    <a:gd name="connsiteX6" fmla="*/ 0 w 859286"/>
                    <a:gd name="connsiteY6" fmla="*/ 278078 h 718169"/>
                    <a:gd name="connsiteX7" fmla="*/ 67641 w 859286"/>
                    <a:gd name="connsiteY7" fmla="*/ 353234 h 718169"/>
                    <a:gd name="connsiteX8" fmla="*/ 202922 w 859286"/>
                    <a:gd name="connsiteY8" fmla="*/ 308140 h 718169"/>
                    <a:gd name="connsiteX9" fmla="*/ 293109 w 859286"/>
                    <a:gd name="connsiteY9" fmla="*/ 268057 h 718169"/>
                    <a:gd name="connsiteX10" fmla="*/ 400833 w 859286"/>
                    <a:gd name="connsiteY10" fmla="*/ 330687 h 718169"/>
                    <a:gd name="connsiteX11" fmla="*/ 430896 w 859286"/>
                    <a:gd name="connsiteY11" fmla="*/ 661374 h 718169"/>
                    <a:gd name="connsiteX0" fmla="*/ 430896 w 859286"/>
                    <a:gd name="connsiteY0" fmla="*/ 661374 h 718169"/>
                    <a:gd name="connsiteX1" fmla="*/ 859286 w 859286"/>
                    <a:gd name="connsiteY1" fmla="*/ 636322 h 718169"/>
                    <a:gd name="connsiteX2" fmla="*/ 821708 w 859286"/>
                    <a:gd name="connsiteY2" fmla="*/ 200418 h 718169"/>
                    <a:gd name="connsiteX3" fmla="*/ 811687 w 859286"/>
                    <a:gd name="connsiteY3" fmla="*/ 15031 h 718169"/>
                    <a:gd name="connsiteX4" fmla="*/ 729015 w 859286"/>
                    <a:gd name="connsiteY4" fmla="*/ 0 h 718169"/>
                    <a:gd name="connsiteX5" fmla="*/ 380791 w 859286"/>
                    <a:gd name="connsiteY5" fmla="*/ 30063 h 718169"/>
                    <a:gd name="connsiteX6" fmla="*/ 92693 w 859286"/>
                    <a:gd name="connsiteY6" fmla="*/ 182880 h 718169"/>
                    <a:gd name="connsiteX7" fmla="*/ 0 w 859286"/>
                    <a:gd name="connsiteY7" fmla="*/ 278078 h 718169"/>
                    <a:gd name="connsiteX8" fmla="*/ 67641 w 859286"/>
                    <a:gd name="connsiteY8" fmla="*/ 353234 h 718169"/>
                    <a:gd name="connsiteX9" fmla="*/ 202922 w 859286"/>
                    <a:gd name="connsiteY9" fmla="*/ 308140 h 718169"/>
                    <a:gd name="connsiteX10" fmla="*/ 293109 w 859286"/>
                    <a:gd name="connsiteY10" fmla="*/ 268057 h 718169"/>
                    <a:gd name="connsiteX11" fmla="*/ 400833 w 859286"/>
                    <a:gd name="connsiteY11" fmla="*/ 330687 h 718169"/>
                    <a:gd name="connsiteX12" fmla="*/ 430896 w 859286"/>
                    <a:gd name="connsiteY12" fmla="*/ 661374 h 718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286" h="718169">
                      <a:moveTo>
                        <a:pt x="430896" y="661374"/>
                      </a:moveTo>
                      <a:cubicBezTo>
                        <a:pt x="507305" y="712313"/>
                        <a:pt x="729156" y="718169"/>
                        <a:pt x="859286" y="636322"/>
                      </a:cubicBezTo>
                      <a:lnTo>
                        <a:pt x="821708" y="200418"/>
                      </a:lnTo>
                      <a:lnTo>
                        <a:pt x="811687" y="15031"/>
                      </a:lnTo>
                      <a:lnTo>
                        <a:pt x="729015" y="0"/>
                      </a:lnTo>
                      <a:lnTo>
                        <a:pt x="380791" y="30063"/>
                      </a:lnTo>
                      <a:lnTo>
                        <a:pt x="92693" y="182880"/>
                      </a:lnTo>
                      <a:lnTo>
                        <a:pt x="0" y="278078"/>
                      </a:lnTo>
                      <a:lnTo>
                        <a:pt x="67641" y="353234"/>
                      </a:lnTo>
                      <a:lnTo>
                        <a:pt x="202922" y="308140"/>
                      </a:lnTo>
                      <a:lnTo>
                        <a:pt x="293109" y="268057"/>
                      </a:lnTo>
                      <a:lnTo>
                        <a:pt x="400833" y="330687"/>
                      </a:lnTo>
                      <a:lnTo>
                        <a:pt x="430896" y="661374"/>
                      </a:lnTo>
                      <a:close/>
                    </a:path>
                  </a:pathLst>
                </a:custGeom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2" name="Freeform 361"/>
                <p:cNvSpPr/>
                <p:nvPr/>
              </p:nvSpPr>
              <p:spPr>
                <a:xfrm>
                  <a:off x="4217124" y="4488640"/>
                  <a:ext cx="140562" cy="250005"/>
                </a:xfrm>
                <a:custGeom>
                  <a:avLst/>
                  <a:gdLst>
                    <a:gd name="connsiteX0" fmla="*/ 0 w 71438"/>
                    <a:gd name="connsiteY0" fmla="*/ 0 h 71438"/>
                    <a:gd name="connsiteX1" fmla="*/ 71438 w 71438"/>
                    <a:gd name="connsiteY1" fmla="*/ 0 h 71438"/>
                    <a:gd name="connsiteX2" fmla="*/ 71438 w 71438"/>
                    <a:gd name="connsiteY2" fmla="*/ 71438 h 71438"/>
                    <a:gd name="connsiteX3" fmla="*/ 0 w 71438"/>
                    <a:gd name="connsiteY3" fmla="*/ 71438 h 71438"/>
                    <a:gd name="connsiteX4" fmla="*/ 0 w 71438"/>
                    <a:gd name="connsiteY4" fmla="*/ 0 h 71438"/>
                    <a:gd name="connsiteX0" fmla="*/ 0 w 71438"/>
                    <a:gd name="connsiteY0" fmla="*/ 0 h 71438"/>
                    <a:gd name="connsiteX1" fmla="*/ 71438 w 71438"/>
                    <a:gd name="connsiteY1" fmla="*/ 0 h 71438"/>
                    <a:gd name="connsiteX2" fmla="*/ 71438 w 71438"/>
                    <a:gd name="connsiteY2" fmla="*/ 71438 h 71438"/>
                    <a:gd name="connsiteX3" fmla="*/ 0 w 71438"/>
                    <a:gd name="connsiteY3" fmla="*/ 71438 h 71438"/>
                    <a:gd name="connsiteX4" fmla="*/ 0 w 71438"/>
                    <a:gd name="connsiteY4" fmla="*/ 0 h 71438"/>
                    <a:gd name="connsiteX0" fmla="*/ 11880 w 83350"/>
                    <a:gd name="connsiteY0" fmla="*/ 11906 h 95250"/>
                    <a:gd name="connsiteX1" fmla="*/ 83350 w 83350"/>
                    <a:gd name="connsiteY1" fmla="*/ 11906 h 95250"/>
                    <a:gd name="connsiteX2" fmla="*/ 83350 w 83350"/>
                    <a:gd name="connsiteY2" fmla="*/ 83344 h 95250"/>
                    <a:gd name="connsiteX3" fmla="*/ 11912 w 83350"/>
                    <a:gd name="connsiteY3" fmla="*/ 83344 h 95250"/>
                    <a:gd name="connsiteX4" fmla="*/ 11880 w 83350"/>
                    <a:gd name="connsiteY4" fmla="*/ 11906 h 95250"/>
                    <a:gd name="connsiteX0" fmla="*/ 83350 w 154820"/>
                    <a:gd name="connsiteY0" fmla="*/ 11906 h 95226"/>
                    <a:gd name="connsiteX1" fmla="*/ 154820 w 154820"/>
                    <a:gd name="connsiteY1" fmla="*/ 11906 h 95226"/>
                    <a:gd name="connsiteX2" fmla="*/ 154820 w 154820"/>
                    <a:gd name="connsiteY2" fmla="*/ 83344 h 95226"/>
                    <a:gd name="connsiteX3" fmla="*/ 11912 w 154820"/>
                    <a:gd name="connsiteY3" fmla="*/ 83320 h 95226"/>
                    <a:gd name="connsiteX4" fmla="*/ 83350 w 154820"/>
                    <a:gd name="connsiteY4" fmla="*/ 11906 h 95226"/>
                    <a:gd name="connsiteX0" fmla="*/ 83350 w 154820"/>
                    <a:gd name="connsiteY0" fmla="*/ 11906 h 154758"/>
                    <a:gd name="connsiteX1" fmla="*/ 154820 w 154820"/>
                    <a:gd name="connsiteY1" fmla="*/ 11906 h 154758"/>
                    <a:gd name="connsiteX2" fmla="*/ 154820 w 154820"/>
                    <a:gd name="connsiteY2" fmla="*/ 154758 h 154758"/>
                    <a:gd name="connsiteX3" fmla="*/ 11912 w 154820"/>
                    <a:gd name="connsiteY3" fmla="*/ 83320 h 154758"/>
                    <a:gd name="connsiteX4" fmla="*/ 83350 w 154820"/>
                    <a:gd name="connsiteY4" fmla="*/ 11906 h 154758"/>
                    <a:gd name="connsiteX0" fmla="*/ 83350 w 154820"/>
                    <a:gd name="connsiteY0" fmla="*/ 11906 h 178543"/>
                    <a:gd name="connsiteX1" fmla="*/ 154820 w 154820"/>
                    <a:gd name="connsiteY1" fmla="*/ 11906 h 178543"/>
                    <a:gd name="connsiteX2" fmla="*/ 154820 w 154820"/>
                    <a:gd name="connsiteY2" fmla="*/ 154758 h 178543"/>
                    <a:gd name="connsiteX3" fmla="*/ 11912 w 154820"/>
                    <a:gd name="connsiteY3" fmla="*/ 154734 h 178543"/>
                    <a:gd name="connsiteX4" fmla="*/ 83350 w 154820"/>
                    <a:gd name="connsiteY4" fmla="*/ 11906 h 178543"/>
                    <a:gd name="connsiteX0" fmla="*/ 11944 w 83414"/>
                    <a:gd name="connsiteY0" fmla="*/ 11906 h 178543"/>
                    <a:gd name="connsiteX1" fmla="*/ 83414 w 83414"/>
                    <a:gd name="connsiteY1" fmla="*/ 11906 h 178543"/>
                    <a:gd name="connsiteX2" fmla="*/ 83414 w 83414"/>
                    <a:gd name="connsiteY2" fmla="*/ 154758 h 178543"/>
                    <a:gd name="connsiteX3" fmla="*/ 11912 w 83414"/>
                    <a:gd name="connsiteY3" fmla="*/ 154734 h 178543"/>
                    <a:gd name="connsiteX4" fmla="*/ 11944 w 83414"/>
                    <a:gd name="connsiteY4" fmla="*/ 11906 h 178543"/>
                    <a:gd name="connsiteX0" fmla="*/ 69092 w 140562"/>
                    <a:gd name="connsiteY0" fmla="*/ 11906 h 178543"/>
                    <a:gd name="connsiteX1" fmla="*/ 140562 w 140562"/>
                    <a:gd name="connsiteY1" fmla="*/ 11906 h 178543"/>
                    <a:gd name="connsiteX2" fmla="*/ 140562 w 140562"/>
                    <a:gd name="connsiteY2" fmla="*/ 154758 h 178543"/>
                    <a:gd name="connsiteX3" fmla="*/ 69060 w 140562"/>
                    <a:gd name="connsiteY3" fmla="*/ 154734 h 178543"/>
                    <a:gd name="connsiteX4" fmla="*/ 69092 w 140562"/>
                    <a:gd name="connsiteY4" fmla="*/ 11906 h 178543"/>
                    <a:gd name="connsiteX0" fmla="*/ 69092 w 140562"/>
                    <a:gd name="connsiteY0" fmla="*/ 83368 h 250005"/>
                    <a:gd name="connsiteX1" fmla="*/ 140562 w 140562"/>
                    <a:gd name="connsiteY1" fmla="*/ 11906 h 250005"/>
                    <a:gd name="connsiteX2" fmla="*/ 140562 w 140562"/>
                    <a:gd name="connsiteY2" fmla="*/ 226220 h 250005"/>
                    <a:gd name="connsiteX3" fmla="*/ 69060 w 140562"/>
                    <a:gd name="connsiteY3" fmla="*/ 226196 h 250005"/>
                    <a:gd name="connsiteX4" fmla="*/ 69092 w 140562"/>
                    <a:gd name="connsiteY4" fmla="*/ 83368 h 250005"/>
                    <a:gd name="connsiteX0" fmla="*/ 69092 w 140562"/>
                    <a:gd name="connsiteY0" fmla="*/ 83368 h 297653"/>
                    <a:gd name="connsiteX1" fmla="*/ 140562 w 140562"/>
                    <a:gd name="connsiteY1" fmla="*/ 11906 h 297653"/>
                    <a:gd name="connsiteX2" fmla="*/ 140562 w 140562"/>
                    <a:gd name="connsiteY2" fmla="*/ 226220 h 297653"/>
                    <a:gd name="connsiteX3" fmla="*/ 66712 w 140562"/>
                    <a:gd name="connsiteY3" fmla="*/ 297649 h 297653"/>
                    <a:gd name="connsiteX4" fmla="*/ 69060 w 140562"/>
                    <a:gd name="connsiteY4" fmla="*/ 226196 h 297653"/>
                    <a:gd name="connsiteX5" fmla="*/ 69092 w 140562"/>
                    <a:gd name="connsiteY5" fmla="*/ 83368 h 297653"/>
                    <a:gd name="connsiteX0" fmla="*/ 69092 w 140562"/>
                    <a:gd name="connsiteY0" fmla="*/ 83368 h 261935"/>
                    <a:gd name="connsiteX1" fmla="*/ 140562 w 140562"/>
                    <a:gd name="connsiteY1" fmla="*/ 11906 h 261935"/>
                    <a:gd name="connsiteX2" fmla="*/ 140562 w 140562"/>
                    <a:gd name="connsiteY2" fmla="*/ 226220 h 261935"/>
                    <a:gd name="connsiteX3" fmla="*/ 69060 w 140562"/>
                    <a:gd name="connsiteY3" fmla="*/ 226196 h 261935"/>
                    <a:gd name="connsiteX4" fmla="*/ 69092 w 140562"/>
                    <a:gd name="connsiteY4" fmla="*/ 83368 h 261935"/>
                    <a:gd name="connsiteX0" fmla="*/ 69092 w 140562"/>
                    <a:gd name="connsiteY0" fmla="*/ 83368 h 261935"/>
                    <a:gd name="connsiteX1" fmla="*/ 140562 w 140562"/>
                    <a:gd name="connsiteY1" fmla="*/ 11906 h 261935"/>
                    <a:gd name="connsiteX2" fmla="*/ 140562 w 140562"/>
                    <a:gd name="connsiteY2" fmla="*/ 226220 h 261935"/>
                    <a:gd name="connsiteX3" fmla="*/ 69060 w 140562"/>
                    <a:gd name="connsiteY3" fmla="*/ 226196 h 261935"/>
                    <a:gd name="connsiteX4" fmla="*/ 69092 w 140562"/>
                    <a:gd name="connsiteY4" fmla="*/ 83368 h 261935"/>
                    <a:gd name="connsiteX0" fmla="*/ 69092 w 140562"/>
                    <a:gd name="connsiteY0" fmla="*/ 83368 h 250005"/>
                    <a:gd name="connsiteX1" fmla="*/ 140562 w 140562"/>
                    <a:gd name="connsiteY1" fmla="*/ 11906 h 250005"/>
                    <a:gd name="connsiteX2" fmla="*/ 140562 w 140562"/>
                    <a:gd name="connsiteY2" fmla="*/ 226220 h 250005"/>
                    <a:gd name="connsiteX3" fmla="*/ 69060 w 140562"/>
                    <a:gd name="connsiteY3" fmla="*/ 226196 h 250005"/>
                    <a:gd name="connsiteX4" fmla="*/ 69092 w 140562"/>
                    <a:gd name="connsiteY4" fmla="*/ 83368 h 250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62" h="250005">
                      <a:moveTo>
                        <a:pt x="69092" y="83368"/>
                      </a:moveTo>
                      <a:cubicBezTo>
                        <a:pt x="92915" y="83368"/>
                        <a:pt x="128650" y="0"/>
                        <a:pt x="140562" y="11906"/>
                      </a:cubicBezTo>
                      <a:lnTo>
                        <a:pt x="140562" y="226220"/>
                      </a:lnTo>
                      <a:cubicBezTo>
                        <a:pt x="71497" y="207157"/>
                        <a:pt x="80972" y="250005"/>
                        <a:pt x="69060" y="226196"/>
                      </a:cubicBezTo>
                      <a:cubicBezTo>
                        <a:pt x="0" y="188091"/>
                        <a:pt x="69103" y="107181"/>
                        <a:pt x="69092" y="83368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3" name="Freeform 362"/>
                <p:cNvSpPr/>
                <p:nvPr/>
              </p:nvSpPr>
              <p:spPr>
                <a:xfrm>
                  <a:off x="4786282" y="4560102"/>
                  <a:ext cx="166694" cy="95250"/>
                </a:xfrm>
                <a:custGeom>
                  <a:avLst/>
                  <a:gdLst>
                    <a:gd name="connsiteX0" fmla="*/ 0 w 71438"/>
                    <a:gd name="connsiteY0" fmla="*/ 0 h 71438"/>
                    <a:gd name="connsiteX1" fmla="*/ 71438 w 71438"/>
                    <a:gd name="connsiteY1" fmla="*/ 0 h 71438"/>
                    <a:gd name="connsiteX2" fmla="*/ 71438 w 71438"/>
                    <a:gd name="connsiteY2" fmla="*/ 71438 h 71438"/>
                    <a:gd name="connsiteX3" fmla="*/ 0 w 71438"/>
                    <a:gd name="connsiteY3" fmla="*/ 71438 h 71438"/>
                    <a:gd name="connsiteX4" fmla="*/ 0 w 71438"/>
                    <a:gd name="connsiteY4" fmla="*/ 0 h 71438"/>
                    <a:gd name="connsiteX0" fmla="*/ 0 w 166726"/>
                    <a:gd name="connsiteY0" fmla="*/ 11906 h 95250"/>
                    <a:gd name="connsiteX1" fmla="*/ 142908 w 166726"/>
                    <a:gd name="connsiteY1" fmla="*/ 11906 h 95250"/>
                    <a:gd name="connsiteX2" fmla="*/ 142908 w 166726"/>
                    <a:gd name="connsiteY2" fmla="*/ 83344 h 95250"/>
                    <a:gd name="connsiteX3" fmla="*/ 71470 w 166726"/>
                    <a:gd name="connsiteY3" fmla="*/ 83344 h 95250"/>
                    <a:gd name="connsiteX4" fmla="*/ 0 w 166726"/>
                    <a:gd name="connsiteY4" fmla="*/ 11906 h 95250"/>
                    <a:gd name="connsiteX0" fmla="*/ 0 w 166694"/>
                    <a:gd name="connsiteY0" fmla="*/ 11906 h 95250"/>
                    <a:gd name="connsiteX1" fmla="*/ 142876 w 166694"/>
                    <a:gd name="connsiteY1" fmla="*/ 11906 h 95250"/>
                    <a:gd name="connsiteX2" fmla="*/ 142908 w 166694"/>
                    <a:gd name="connsiteY2" fmla="*/ 83344 h 95250"/>
                    <a:gd name="connsiteX3" fmla="*/ 71470 w 166694"/>
                    <a:gd name="connsiteY3" fmla="*/ 83344 h 95250"/>
                    <a:gd name="connsiteX4" fmla="*/ 0 w 166694"/>
                    <a:gd name="connsiteY4" fmla="*/ 1190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694" h="95250">
                      <a:moveTo>
                        <a:pt x="0" y="11906"/>
                      </a:moveTo>
                      <a:cubicBezTo>
                        <a:pt x="47636" y="11906"/>
                        <a:pt x="119058" y="0"/>
                        <a:pt x="142876" y="11906"/>
                      </a:cubicBezTo>
                      <a:cubicBezTo>
                        <a:pt x="166694" y="23812"/>
                        <a:pt x="142908" y="59531"/>
                        <a:pt x="142908" y="83344"/>
                      </a:cubicBezTo>
                      <a:cubicBezTo>
                        <a:pt x="119095" y="83344"/>
                        <a:pt x="95288" y="95250"/>
                        <a:pt x="71470" y="83344"/>
                      </a:cubicBezTo>
                      <a:cubicBezTo>
                        <a:pt x="47652" y="71438"/>
                        <a:pt x="23823" y="35719"/>
                        <a:pt x="0" y="11906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4" name="Freeform 363"/>
                <p:cNvSpPr/>
                <p:nvPr/>
              </p:nvSpPr>
              <p:spPr>
                <a:xfrm>
                  <a:off x="4837552" y="3066372"/>
                  <a:ext cx="278078" cy="558660"/>
                </a:xfrm>
                <a:custGeom>
                  <a:avLst/>
                  <a:gdLst>
                    <a:gd name="connsiteX0" fmla="*/ 177869 w 278078"/>
                    <a:gd name="connsiteY0" fmla="*/ 0 h 558660"/>
                    <a:gd name="connsiteX1" fmla="*/ 75156 w 278078"/>
                    <a:gd name="connsiteY1" fmla="*/ 97703 h 558660"/>
                    <a:gd name="connsiteX2" fmla="*/ 125260 w 278078"/>
                    <a:gd name="connsiteY2" fmla="*/ 253025 h 558660"/>
                    <a:gd name="connsiteX3" fmla="*/ 162838 w 278078"/>
                    <a:gd name="connsiteY3" fmla="*/ 313150 h 558660"/>
                    <a:gd name="connsiteX4" fmla="*/ 77661 w 278078"/>
                    <a:gd name="connsiteY4" fmla="*/ 145301 h 558660"/>
                    <a:gd name="connsiteX5" fmla="*/ 0 w 278078"/>
                    <a:gd name="connsiteY5" fmla="*/ 200416 h 558660"/>
                    <a:gd name="connsiteX6" fmla="*/ 17536 w 278078"/>
                    <a:gd name="connsiteY6" fmla="*/ 435905 h 558660"/>
                    <a:gd name="connsiteX7" fmla="*/ 115239 w 278078"/>
                    <a:gd name="connsiteY7" fmla="*/ 558660 h 558660"/>
                    <a:gd name="connsiteX8" fmla="*/ 210437 w 278078"/>
                    <a:gd name="connsiteY8" fmla="*/ 428390 h 558660"/>
                    <a:gd name="connsiteX9" fmla="*/ 215447 w 278078"/>
                    <a:gd name="connsiteY9" fmla="*/ 348223 h 558660"/>
                    <a:gd name="connsiteX10" fmla="*/ 278078 w 278078"/>
                    <a:gd name="connsiteY10" fmla="*/ 250520 h 558660"/>
                    <a:gd name="connsiteX11" fmla="*/ 265552 w 278078"/>
                    <a:gd name="connsiteY11" fmla="*/ 7515 h 558660"/>
                    <a:gd name="connsiteX12" fmla="*/ 177869 w 278078"/>
                    <a:gd name="connsiteY12" fmla="*/ 0 h 55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8078" h="558660">
                      <a:moveTo>
                        <a:pt x="177869" y="0"/>
                      </a:moveTo>
                      <a:lnTo>
                        <a:pt x="75156" y="97703"/>
                      </a:lnTo>
                      <a:lnTo>
                        <a:pt x="125260" y="253025"/>
                      </a:lnTo>
                      <a:lnTo>
                        <a:pt x="162838" y="313150"/>
                      </a:lnTo>
                      <a:lnTo>
                        <a:pt x="77661" y="145301"/>
                      </a:lnTo>
                      <a:lnTo>
                        <a:pt x="0" y="200416"/>
                      </a:lnTo>
                      <a:lnTo>
                        <a:pt x="17536" y="435905"/>
                      </a:lnTo>
                      <a:lnTo>
                        <a:pt x="115239" y="558660"/>
                      </a:lnTo>
                      <a:lnTo>
                        <a:pt x="210437" y="428390"/>
                      </a:lnTo>
                      <a:lnTo>
                        <a:pt x="215447" y="348223"/>
                      </a:lnTo>
                      <a:lnTo>
                        <a:pt x="278078" y="250520"/>
                      </a:lnTo>
                      <a:lnTo>
                        <a:pt x="265552" y="7515"/>
                      </a:lnTo>
                      <a:lnTo>
                        <a:pt x="177869" y="0"/>
                      </a:lnTo>
                      <a:close/>
                    </a:path>
                  </a:pathLst>
                </a:custGeom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5" name="Freeform 364"/>
                <p:cNvSpPr/>
                <p:nvPr/>
              </p:nvSpPr>
              <p:spPr>
                <a:xfrm>
                  <a:off x="4471792" y="3201653"/>
                  <a:ext cx="150312" cy="135281"/>
                </a:xfrm>
                <a:custGeom>
                  <a:avLst/>
                  <a:gdLst>
                    <a:gd name="connsiteX0" fmla="*/ 45093 w 150312"/>
                    <a:gd name="connsiteY0" fmla="*/ 135281 h 135281"/>
                    <a:gd name="connsiteX1" fmla="*/ 0 w 150312"/>
                    <a:gd name="connsiteY1" fmla="*/ 102713 h 135281"/>
                    <a:gd name="connsiteX2" fmla="*/ 12526 w 150312"/>
                    <a:gd name="connsiteY2" fmla="*/ 22546 h 135281"/>
                    <a:gd name="connsiteX3" fmla="*/ 37578 w 150312"/>
                    <a:gd name="connsiteY3" fmla="*/ 0 h 135281"/>
                    <a:gd name="connsiteX4" fmla="*/ 102713 w 150312"/>
                    <a:gd name="connsiteY4" fmla="*/ 10020 h 135281"/>
                    <a:gd name="connsiteX5" fmla="*/ 150312 w 150312"/>
                    <a:gd name="connsiteY5" fmla="*/ 37578 h 135281"/>
                    <a:gd name="connsiteX6" fmla="*/ 150312 w 150312"/>
                    <a:gd name="connsiteY6" fmla="*/ 65135 h 135281"/>
                    <a:gd name="connsiteX7" fmla="*/ 112734 w 150312"/>
                    <a:gd name="connsiteY7" fmla="*/ 77661 h 135281"/>
                    <a:gd name="connsiteX8" fmla="*/ 82672 w 150312"/>
                    <a:gd name="connsiteY8" fmla="*/ 55114 h 135281"/>
                    <a:gd name="connsiteX9" fmla="*/ 45093 w 150312"/>
                    <a:gd name="connsiteY9" fmla="*/ 135281 h 135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0312" h="135281">
                      <a:moveTo>
                        <a:pt x="45093" y="135281"/>
                      </a:moveTo>
                      <a:lnTo>
                        <a:pt x="0" y="102713"/>
                      </a:lnTo>
                      <a:lnTo>
                        <a:pt x="12526" y="22546"/>
                      </a:lnTo>
                      <a:lnTo>
                        <a:pt x="37578" y="0"/>
                      </a:lnTo>
                      <a:lnTo>
                        <a:pt x="102713" y="10020"/>
                      </a:lnTo>
                      <a:lnTo>
                        <a:pt x="150312" y="37578"/>
                      </a:lnTo>
                      <a:lnTo>
                        <a:pt x="150312" y="65135"/>
                      </a:lnTo>
                      <a:lnTo>
                        <a:pt x="112734" y="77661"/>
                      </a:lnTo>
                      <a:lnTo>
                        <a:pt x="82672" y="55114"/>
                      </a:lnTo>
                      <a:lnTo>
                        <a:pt x="45093" y="1352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6" name="Freeform 365"/>
                <p:cNvSpPr/>
                <p:nvPr/>
              </p:nvSpPr>
              <p:spPr>
                <a:xfrm>
                  <a:off x="4724818" y="3011257"/>
                  <a:ext cx="313150" cy="237995"/>
                </a:xfrm>
                <a:custGeom>
                  <a:avLst/>
                  <a:gdLst>
                    <a:gd name="connsiteX0" fmla="*/ 22546 w 313150"/>
                    <a:gd name="connsiteY0" fmla="*/ 237995 h 237995"/>
                    <a:gd name="connsiteX1" fmla="*/ 0 w 313150"/>
                    <a:gd name="connsiteY1" fmla="*/ 170354 h 237995"/>
                    <a:gd name="connsiteX2" fmla="*/ 152817 w 313150"/>
                    <a:gd name="connsiteY2" fmla="*/ 80167 h 237995"/>
                    <a:gd name="connsiteX3" fmla="*/ 270562 w 313150"/>
                    <a:gd name="connsiteY3" fmla="*/ 0 h 237995"/>
                    <a:gd name="connsiteX4" fmla="*/ 313150 w 313150"/>
                    <a:gd name="connsiteY4" fmla="*/ 47599 h 237995"/>
                    <a:gd name="connsiteX5" fmla="*/ 177869 w 313150"/>
                    <a:gd name="connsiteY5" fmla="*/ 145302 h 237995"/>
                    <a:gd name="connsiteX6" fmla="*/ 22546 w 313150"/>
                    <a:gd name="connsiteY6" fmla="*/ 237995 h 237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150" h="237995">
                      <a:moveTo>
                        <a:pt x="22546" y="237995"/>
                      </a:moveTo>
                      <a:lnTo>
                        <a:pt x="0" y="170354"/>
                      </a:lnTo>
                      <a:lnTo>
                        <a:pt x="152817" y="80167"/>
                      </a:lnTo>
                      <a:lnTo>
                        <a:pt x="270562" y="0"/>
                      </a:lnTo>
                      <a:lnTo>
                        <a:pt x="313150" y="47599"/>
                      </a:lnTo>
                      <a:lnTo>
                        <a:pt x="177869" y="145302"/>
                      </a:lnTo>
                      <a:lnTo>
                        <a:pt x="22546" y="237995"/>
                      </a:ln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67" name="Group 22"/>
                <p:cNvGrpSpPr/>
                <p:nvPr/>
              </p:nvGrpSpPr>
              <p:grpSpPr>
                <a:xfrm>
                  <a:off x="4786314" y="2714617"/>
                  <a:ext cx="278200" cy="325811"/>
                  <a:chOff x="4786314" y="2714617"/>
                  <a:chExt cx="278200" cy="325811"/>
                </a:xfrm>
                <a:solidFill>
                  <a:schemeClr val="bg1"/>
                </a:solidFill>
              </p:grpSpPr>
              <p:sp>
                <p:nvSpPr>
                  <p:cNvPr id="375" name="Freeform 374"/>
                  <p:cNvSpPr/>
                  <p:nvPr/>
                </p:nvSpPr>
                <p:spPr>
                  <a:xfrm>
                    <a:off x="4825187" y="2957112"/>
                    <a:ext cx="142876" cy="83316"/>
                  </a:xfrm>
                  <a:custGeom>
                    <a:avLst/>
                    <a:gdLst>
                      <a:gd name="connsiteX0" fmla="*/ 0 w 142876"/>
                      <a:gd name="connsiteY0" fmla="*/ 0 h 142876"/>
                      <a:gd name="connsiteX1" fmla="*/ 142876 w 142876"/>
                      <a:gd name="connsiteY1" fmla="*/ 0 h 142876"/>
                      <a:gd name="connsiteX2" fmla="*/ 142876 w 142876"/>
                      <a:gd name="connsiteY2" fmla="*/ 142876 h 142876"/>
                      <a:gd name="connsiteX3" fmla="*/ 0 w 142876"/>
                      <a:gd name="connsiteY3" fmla="*/ 142876 h 142876"/>
                      <a:gd name="connsiteX4" fmla="*/ 0 w 142876"/>
                      <a:gd name="connsiteY4" fmla="*/ 0 h 142876"/>
                      <a:gd name="connsiteX0" fmla="*/ 0 w 142876"/>
                      <a:gd name="connsiteY0" fmla="*/ 0 h 142876"/>
                      <a:gd name="connsiteX1" fmla="*/ 142876 w 142876"/>
                      <a:gd name="connsiteY1" fmla="*/ 0 h 142876"/>
                      <a:gd name="connsiteX2" fmla="*/ 142876 w 142876"/>
                      <a:gd name="connsiteY2" fmla="*/ 142876 h 142876"/>
                      <a:gd name="connsiteX3" fmla="*/ 0 w 142876"/>
                      <a:gd name="connsiteY3" fmla="*/ 71414 h 142876"/>
                      <a:gd name="connsiteX4" fmla="*/ 0 w 142876"/>
                      <a:gd name="connsiteY4" fmla="*/ 0 h 142876"/>
                      <a:gd name="connsiteX0" fmla="*/ 0 w 142876"/>
                      <a:gd name="connsiteY0" fmla="*/ 11902 h 83316"/>
                      <a:gd name="connsiteX1" fmla="*/ 142876 w 142876"/>
                      <a:gd name="connsiteY1" fmla="*/ 11902 h 83316"/>
                      <a:gd name="connsiteX2" fmla="*/ 71406 w 142876"/>
                      <a:gd name="connsiteY2" fmla="*/ 83316 h 83316"/>
                      <a:gd name="connsiteX3" fmla="*/ 0 w 142876"/>
                      <a:gd name="connsiteY3" fmla="*/ 83316 h 83316"/>
                      <a:gd name="connsiteX4" fmla="*/ 0 w 142876"/>
                      <a:gd name="connsiteY4" fmla="*/ 11902 h 83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6" h="83316">
                        <a:moveTo>
                          <a:pt x="0" y="11902"/>
                        </a:moveTo>
                        <a:cubicBezTo>
                          <a:pt x="47625" y="11902"/>
                          <a:pt x="130975" y="0"/>
                          <a:pt x="142876" y="11902"/>
                        </a:cubicBezTo>
                        <a:lnTo>
                          <a:pt x="71406" y="83316"/>
                        </a:lnTo>
                        <a:lnTo>
                          <a:pt x="0" y="83316"/>
                        </a:lnTo>
                        <a:lnTo>
                          <a:pt x="0" y="11902"/>
                        </a:ln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6" name="Freeform 11"/>
                  <p:cNvSpPr/>
                  <p:nvPr/>
                </p:nvSpPr>
                <p:spPr>
                  <a:xfrm>
                    <a:off x="4786314" y="2714617"/>
                    <a:ext cx="278200" cy="302406"/>
                  </a:xfrm>
                  <a:custGeom>
                    <a:avLst/>
                    <a:gdLst>
                      <a:gd name="connsiteX0" fmla="*/ 0 w 214314"/>
                      <a:gd name="connsiteY0" fmla="*/ 142876 h 285752"/>
                      <a:gd name="connsiteX1" fmla="*/ 21431 w 214314"/>
                      <a:gd name="connsiteY1" fmla="*/ 57150 h 285752"/>
                      <a:gd name="connsiteX2" fmla="*/ 107157 w 214314"/>
                      <a:gd name="connsiteY2" fmla="*/ 0 h 285752"/>
                      <a:gd name="connsiteX3" fmla="*/ 192883 w 214314"/>
                      <a:gd name="connsiteY3" fmla="*/ 57151 h 285752"/>
                      <a:gd name="connsiteX4" fmla="*/ 214314 w 214314"/>
                      <a:gd name="connsiteY4" fmla="*/ 142877 h 285752"/>
                      <a:gd name="connsiteX5" fmla="*/ 192883 w 214314"/>
                      <a:gd name="connsiteY5" fmla="*/ 228603 h 285752"/>
                      <a:gd name="connsiteX6" fmla="*/ 107157 w 214314"/>
                      <a:gd name="connsiteY6" fmla="*/ 285753 h 285752"/>
                      <a:gd name="connsiteX7" fmla="*/ 21431 w 214314"/>
                      <a:gd name="connsiteY7" fmla="*/ 228603 h 285752"/>
                      <a:gd name="connsiteX8" fmla="*/ 0 w 214314"/>
                      <a:gd name="connsiteY8" fmla="*/ 142877 h 285752"/>
                      <a:gd name="connsiteX9" fmla="*/ 0 w 214314"/>
                      <a:gd name="connsiteY9" fmla="*/ 142876 h 285752"/>
                      <a:gd name="connsiteX0" fmla="*/ 0 w 278200"/>
                      <a:gd name="connsiteY0" fmla="*/ 142880 h 285757"/>
                      <a:gd name="connsiteX1" fmla="*/ 21431 w 278200"/>
                      <a:gd name="connsiteY1" fmla="*/ 57154 h 285757"/>
                      <a:gd name="connsiteX2" fmla="*/ 107157 w 278200"/>
                      <a:gd name="connsiteY2" fmla="*/ 4 h 285757"/>
                      <a:gd name="connsiteX3" fmla="*/ 264289 w 278200"/>
                      <a:gd name="connsiteY3" fmla="*/ 57131 h 285757"/>
                      <a:gd name="connsiteX4" fmla="*/ 214314 w 278200"/>
                      <a:gd name="connsiteY4" fmla="*/ 142881 h 285757"/>
                      <a:gd name="connsiteX5" fmla="*/ 192883 w 278200"/>
                      <a:gd name="connsiteY5" fmla="*/ 228607 h 285757"/>
                      <a:gd name="connsiteX6" fmla="*/ 107157 w 278200"/>
                      <a:gd name="connsiteY6" fmla="*/ 285757 h 285757"/>
                      <a:gd name="connsiteX7" fmla="*/ 21431 w 278200"/>
                      <a:gd name="connsiteY7" fmla="*/ 228607 h 285757"/>
                      <a:gd name="connsiteX8" fmla="*/ 0 w 278200"/>
                      <a:gd name="connsiteY8" fmla="*/ 142881 h 285757"/>
                      <a:gd name="connsiteX9" fmla="*/ 0 w 278200"/>
                      <a:gd name="connsiteY9" fmla="*/ 142880 h 285757"/>
                      <a:gd name="connsiteX0" fmla="*/ 0 w 278200"/>
                      <a:gd name="connsiteY0" fmla="*/ 142880 h 285757"/>
                      <a:gd name="connsiteX1" fmla="*/ 21431 w 278200"/>
                      <a:gd name="connsiteY1" fmla="*/ 57154 h 285757"/>
                      <a:gd name="connsiteX2" fmla="*/ 107157 w 278200"/>
                      <a:gd name="connsiteY2" fmla="*/ 4 h 285757"/>
                      <a:gd name="connsiteX3" fmla="*/ 264289 w 278200"/>
                      <a:gd name="connsiteY3" fmla="*/ 57131 h 285757"/>
                      <a:gd name="connsiteX4" fmla="*/ 214314 w 278200"/>
                      <a:gd name="connsiteY4" fmla="*/ 214295 h 285757"/>
                      <a:gd name="connsiteX5" fmla="*/ 192883 w 278200"/>
                      <a:gd name="connsiteY5" fmla="*/ 228607 h 285757"/>
                      <a:gd name="connsiteX6" fmla="*/ 107157 w 278200"/>
                      <a:gd name="connsiteY6" fmla="*/ 285757 h 285757"/>
                      <a:gd name="connsiteX7" fmla="*/ 21431 w 278200"/>
                      <a:gd name="connsiteY7" fmla="*/ 228607 h 285757"/>
                      <a:gd name="connsiteX8" fmla="*/ 0 w 278200"/>
                      <a:gd name="connsiteY8" fmla="*/ 142881 h 285757"/>
                      <a:gd name="connsiteX9" fmla="*/ 0 w 278200"/>
                      <a:gd name="connsiteY9" fmla="*/ 142880 h 285757"/>
                      <a:gd name="connsiteX0" fmla="*/ 0 w 278200"/>
                      <a:gd name="connsiteY0" fmla="*/ 142880 h 297602"/>
                      <a:gd name="connsiteX1" fmla="*/ 21431 w 278200"/>
                      <a:gd name="connsiteY1" fmla="*/ 57154 h 297602"/>
                      <a:gd name="connsiteX2" fmla="*/ 107157 w 278200"/>
                      <a:gd name="connsiteY2" fmla="*/ 4 h 297602"/>
                      <a:gd name="connsiteX3" fmla="*/ 264289 w 278200"/>
                      <a:gd name="connsiteY3" fmla="*/ 57131 h 297602"/>
                      <a:gd name="connsiteX4" fmla="*/ 214314 w 278200"/>
                      <a:gd name="connsiteY4" fmla="*/ 214295 h 297602"/>
                      <a:gd name="connsiteX5" fmla="*/ 192883 w 278200"/>
                      <a:gd name="connsiteY5" fmla="*/ 228607 h 297602"/>
                      <a:gd name="connsiteX6" fmla="*/ 117554 w 278200"/>
                      <a:gd name="connsiteY6" fmla="*/ 157538 h 297602"/>
                      <a:gd name="connsiteX7" fmla="*/ 107157 w 278200"/>
                      <a:gd name="connsiteY7" fmla="*/ 285757 h 297602"/>
                      <a:gd name="connsiteX8" fmla="*/ 21431 w 278200"/>
                      <a:gd name="connsiteY8" fmla="*/ 228607 h 297602"/>
                      <a:gd name="connsiteX9" fmla="*/ 0 w 278200"/>
                      <a:gd name="connsiteY9" fmla="*/ 142881 h 297602"/>
                      <a:gd name="connsiteX10" fmla="*/ 0 w 278200"/>
                      <a:gd name="connsiteY10" fmla="*/ 142880 h 297602"/>
                      <a:gd name="connsiteX0" fmla="*/ 0 w 278200"/>
                      <a:gd name="connsiteY0" fmla="*/ 142880 h 297602"/>
                      <a:gd name="connsiteX1" fmla="*/ 21431 w 278200"/>
                      <a:gd name="connsiteY1" fmla="*/ 57154 h 297602"/>
                      <a:gd name="connsiteX2" fmla="*/ 107157 w 278200"/>
                      <a:gd name="connsiteY2" fmla="*/ 4 h 297602"/>
                      <a:gd name="connsiteX3" fmla="*/ 264289 w 278200"/>
                      <a:gd name="connsiteY3" fmla="*/ 57131 h 297602"/>
                      <a:gd name="connsiteX4" fmla="*/ 214314 w 278200"/>
                      <a:gd name="connsiteY4" fmla="*/ 214295 h 297602"/>
                      <a:gd name="connsiteX5" fmla="*/ 192883 w 278200"/>
                      <a:gd name="connsiteY5" fmla="*/ 228607 h 297602"/>
                      <a:gd name="connsiteX6" fmla="*/ 107157 w 278200"/>
                      <a:gd name="connsiteY6" fmla="*/ 285757 h 297602"/>
                      <a:gd name="connsiteX7" fmla="*/ 21431 w 278200"/>
                      <a:gd name="connsiteY7" fmla="*/ 228607 h 297602"/>
                      <a:gd name="connsiteX8" fmla="*/ 0 w 278200"/>
                      <a:gd name="connsiteY8" fmla="*/ 142881 h 297602"/>
                      <a:gd name="connsiteX9" fmla="*/ 0 w 278200"/>
                      <a:gd name="connsiteY9" fmla="*/ 142880 h 297602"/>
                      <a:gd name="connsiteX0" fmla="*/ 0 w 278200"/>
                      <a:gd name="connsiteY0" fmla="*/ 142880 h 297602"/>
                      <a:gd name="connsiteX1" fmla="*/ 21431 w 278200"/>
                      <a:gd name="connsiteY1" fmla="*/ 57154 h 297602"/>
                      <a:gd name="connsiteX2" fmla="*/ 107157 w 278200"/>
                      <a:gd name="connsiteY2" fmla="*/ 4 h 297602"/>
                      <a:gd name="connsiteX3" fmla="*/ 264289 w 278200"/>
                      <a:gd name="connsiteY3" fmla="*/ 57131 h 297602"/>
                      <a:gd name="connsiteX4" fmla="*/ 214314 w 278200"/>
                      <a:gd name="connsiteY4" fmla="*/ 214295 h 297602"/>
                      <a:gd name="connsiteX5" fmla="*/ 192883 w 278200"/>
                      <a:gd name="connsiteY5" fmla="*/ 228607 h 297602"/>
                      <a:gd name="connsiteX6" fmla="*/ 107157 w 278200"/>
                      <a:gd name="connsiteY6" fmla="*/ 285757 h 297602"/>
                      <a:gd name="connsiteX7" fmla="*/ 21431 w 278200"/>
                      <a:gd name="connsiteY7" fmla="*/ 228607 h 297602"/>
                      <a:gd name="connsiteX8" fmla="*/ 0 w 278200"/>
                      <a:gd name="connsiteY8" fmla="*/ 142881 h 297602"/>
                      <a:gd name="connsiteX9" fmla="*/ 0 w 278200"/>
                      <a:gd name="connsiteY9" fmla="*/ 142880 h 297602"/>
                      <a:gd name="connsiteX0" fmla="*/ 0 w 278200"/>
                      <a:gd name="connsiteY0" fmla="*/ 142880 h 311931"/>
                      <a:gd name="connsiteX1" fmla="*/ 21431 w 278200"/>
                      <a:gd name="connsiteY1" fmla="*/ 57154 h 311931"/>
                      <a:gd name="connsiteX2" fmla="*/ 107157 w 278200"/>
                      <a:gd name="connsiteY2" fmla="*/ 4 h 311931"/>
                      <a:gd name="connsiteX3" fmla="*/ 264289 w 278200"/>
                      <a:gd name="connsiteY3" fmla="*/ 57131 h 311931"/>
                      <a:gd name="connsiteX4" fmla="*/ 214314 w 278200"/>
                      <a:gd name="connsiteY4" fmla="*/ 214295 h 311931"/>
                      <a:gd name="connsiteX5" fmla="*/ 121413 w 278200"/>
                      <a:gd name="connsiteY5" fmla="*/ 300021 h 311931"/>
                      <a:gd name="connsiteX6" fmla="*/ 107157 w 278200"/>
                      <a:gd name="connsiteY6" fmla="*/ 285757 h 311931"/>
                      <a:gd name="connsiteX7" fmla="*/ 21431 w 278200"/>
                      <a:gd name="connsiteY7" fmla="*/ 228607 h 311931"/>
                      <a:gd name="connsiteX8" fmla="*/ 0 w 278200"/>
                      <a:gd name="connsiteY8" fmla="*/ 142881 h 311931"/>
                      <a:gd name="connsiteX9" fmla="*/ 0 w 278200"/>
                      <a:gd name="connsiteY9" fmla="*/ 142880 h 311931"/>
                      <a:gd name="connsiteX0" fmla="*/ 0 w 278200"/>
                      <a:gd name="connsiteY0" fmla="*/ 142880 h 302406"/>
                      <a:gd name="connsiteX1" fmla="*/ 21431 w 278200"/>
                      <a:gd name="connsiteY1" fmla="*/ 57154 h 302406"/>
                      <a:gd name="connsiteX2" fmla="*/ 107157 w 278200"/>
                      <a:gd name="connsiteY2" fmla="*/ 4 h 302406"/>
                      <a:gd name="connsiteX3" fmla="*/ 264289 w 278200"/>
                      <a:gd name="connsiteY3" fmla="*/ 57131 h 302406"/>
                      <a:gd name="connsiteX4" fmla="*/ 214314 w 278200"/>
                      <a:gd name="connsiteY4" fmla="*/ 214295 h 302406"/>
                      <a:gd name="connsiteX5" fmla="*/ 121413 w 278200"/>
                      <a:gd name="connsiteY5" fmla="*/ 300021 h 302406"/>
                      <a:gd name="connsiteX6" fmla="*/ 21431 w 278200"/>
                      <a:gd name="connsiteY6" fmla="*/ 228607 h 302406"/>
                      <a:gd name="connsiteX7" fmla="*/ 0 w 278200"/>
                      <a:gd name="connsiteY7" fmla="*/ 142881 h 302406"/>
                      <a:gd name="connsiteX8" fmla="*/ 0 w 278200"/>
                      <a:gd name="connsiteY8" fmla="*/ 142880 h 30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8200" h="302406">
                        <a:moveTo>
                          <a:pt x="0" y="142880"/>
                        </a:moveTo>
                        <a:cubicBezTo>
                          <a:pt x="0" y="111966"/>
                          <a:pt x="7520" y="81886"/>
                          <a:pt x="21431" y="57154"/>
                        </a:cubicBezTo>
                        <a:cubicBezTo>
                          <a:pt x="41668" y="21177"/>
                          <a:pt x="66681" y="8"/>
                          <a:pt x="107157" y="4"/>
                        </a:cubicBezTo>
                        <a:cubicBezTo>
                          <a:pt x="147633" y="0"/>
                          <a:pt x="244051" y="21154"/>
                          <a:pt x="264289" y="57131"/>
                        </a:cubicBezTo>
                        <a:cubicBezTo>
                          <a:pt x="278200" y="81862"/>
                          <a:pt x="238127" y="173813"/>
                          <a:pt x="214314" y="214295"/>
                        </a:cubicBezTo>
                        <a:cubicBezTo>
                          <a:pt x="190501" y="254777"/>
                          <a:pt x="153560" y="297636"/>
                          <a:pt x="121413" y="300021"/>
                        </a:cubicBezTo>
                        <a:cubicBezTo>
                          <a:pt x="89266" y="302406"/>
                          <a:pt x="41667" y="254797"/>
                          <a:pt x="21431" y="228607"/>
                        </a:cubicBezTo>
                        <a:cubicBezTo>
                          <a:pt x="7520" y="203876"/>
                          <a:pt x="0" y="173795"/>
                          <a:pt x="0" y="142881"/>
                        </a:cubicBezTo>
                        <a:lnTo>
                          <a:pt x="0" y="142880"/>
                        </a:ln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68" name="Freeform 367"/>
                <p:cNvSpPr/>
                <p:nvPr/>
              </p:nvSpPr>
              <p:spPr>
                <a:xfrm>
                  <a:off x="4607073" y="2565330"/>
                  <a:ext cx="734025" cy="668890"/>
                </a:xfrm>
                <a:custGeom>
                  <a:avLst/>
                  <a:gdLst>
                    <a:gd name="connsiteX0" fmla="*/ 734025 w 734025"/>
                    <a:gd name="connsiteY0" fmla="*/ 0 h 668890"/>
                    <a:gd name="connsiteX1" fmla="*/ 0 w 734025"/>
                    <a:gd name="connsiteY1" fmla="*/ 651354 h 668890"/>
                    <a:gd name="connsiteX2" fmla="*/ 32568 w 734025"/>
                    <a:gd name="connsiteY2" fmla="*/ 668890 h 668890"/>
                    <a:gd name="connsiteX3" fmla="*/ 734025 w 734025"/>
                    <a:gd name="connsiteY3" fmla="*/ 0 h 668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4025" h="668890">
                      <a:moveTo>
                        <a:pt x="734025" y="0"/>
                      </a:moveTo>
                      <a:lnTo>
                        <a:pt x="0" y="651354"/>
                      </a:lnTo>
                      <a:lnTo>
                        <a:pt x="32568" y="668890"/>
                      </a:lnTo>
                      <a:lnTo>
                        <a:pt x="734025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9" name="Freeform 368"/>
                <p:cNvSpPr/>
                <p:nvPr/>
              </p:nvSpPr>
              <p:spPr>
                <a:xfrm>
                  <a:off x="4775122" y="3021278"/>
                  <a:ext cx="117544" cy="259257"/>
                </a:xfrm>
                <a:custGeom>
                  <a:avLst/>
                  <a:gdLst>
                    <a:gd name="connsiteX0" fmla="*/ 117544 w 117544"/>
                    <a:gd name="connsiteY0" fmla="*/ 187890 h 259257"/>
                    <a:gd name="connsiteX1" fmla="*/ 44893 w 117544"/>
                    <a:gd name="connsiteY1" fmla="*/ 220458 h 259257"/>
                    <a:gd name="connsiteX2" fmla="*/ 37378 w 117544"/>
                    <a:gd name="connsiteY2" fmla="*/ 207932 h 259257"/>
                    <a:gd name="connsiteX3" fmla="*/ 32367 w 117544"/>
                    <a:gd name="connsiteY3" fmla="*/ 187890 h 259257"/>
                    <a:gd name="connsiteX4" fmla="*/ 32367 w 117544"/>
                    <a:gd name="connsiteY4" fmla="*/ 187890 h 259257"/>
                    <a:gd name="connsiteX5" fmla="*/ 9820 w 117544"/>
                    <a:gd name="connsiteY5" fmla="*/ 145302 h 259257"/>
                    <a:gd name="connsiteX6" fmla="*/ 12326 w 117544"/>
                    <a:gd name="connsiteY6" fmla="*/ 67640 h 259257"/>
                    <a:gd name="connsiteX7" fmla="*/ 42388 w 117544"/>
                    <a:gd name="connsiteY7" fmla="*/ 27557 h 259257"/>
                    <a:gd name="connsiteX8" fmla="*/ 64935 w 117544"/>
                    <a:gd name="connsiteY8" fmla="*/ 5010 h 259257"/>
                    <a:gd name="connsiteX9" fmla="*/ 87482 w 117544"/>
                    <a:gd name="connsiteY9" fmla="*/ 0 h 259257"/>
                    <a:gd name="connsiteX10" fmla="*/ 89987 w 117544"/>
                    <a:gd name="connsiteY10" fmla="*/ 37578 h 259257"/>
                    <a:gd name="connsiteX11" fmla="*/ 49904 w 117544"/>
                    <a:gd name="connsiteY11" fmla="*/ 80166 h 259257"/>
                    <a:gd name="connsiteX12" fmla="*/ 67440 w 117544"/>
                    <a:gd name="connsiteY12" fmla="*/ 132776 h 259257"/>
                    <a:gd name="connsiteX13" fmla="*/ 110029 w 117544"/>
                    <a:gd name="connsiteY13" fmla="*/ 135281 h 259257"/>
                    <a:gd name="connsiteX14" fmla="*/ 110029 w 117544"/>
                    <a:gd name="connsiteY14" fmla="*/ 135281 h 259257"/>
                    <a:gd name="connsiteX15" fmla="*/ 117544 w 117544"/>
                    <a:gd name="connsiteY15" fmla="*/ 187890 h 259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7544" h="259257">
                      <a:moveTo>
                        <a:pt x="117544" y="187890"/>
                      </a:moveTo>
                      <a:cubicBezTo>
                        <a:pt x="0" y="259257"/>
                        <a:pt x="59631" y="253618"/>
                        <a:pt x="44893" y="220458"/>
                      </a:cubicBezTo>
                      <a:cubicBezTo>
                        <a:pt x="42915" y="216009"/>
                        <a:pt x="39883" y="212107"/>
                        <a:pt x="37378" y="207932"/>
                      </a:cubicBezTo>
                      <a:lnTo>
                        <a:pt x="32367" y="187890"/>
                      </a:lnTo>
                      <a:lnTo>
                        <a:pt x="32367" y="187890"/>
                      </a:lnTo>
                      <a:lnTo>
                        <a:pt x="9820" y="145302"/>
                      </a:lnTo>
                      <a:cubicBezTo>
                        <a:pt x="10655" y="119415"/>
                        <a:pt x="11491" y="93527"/>
                        <a:pt x="12326" y="67640"/>
                      </a:cubicBezTo>
                      <a:lnTo>
                        <a:pt x="42388" y="27557"/>
                      </a:lnTo>
                      <a:lnTo>
                        <a:pt x="64935" y="5010"/>
                      </a:lnTo>
                      <a:lnTo>
                        <a:pt x="87482" y="0"/>
                      </a:lnTo>
                      <a:lnTo>
                        <a:pt x="89987" y="37578"/>
                      </a:lnTo>
                      <a:lnTo>
                        <a:pt x="49904" y="80166"/>
                      </a:lnTo>
                      <a:cubicBezTo>
                        <a:pt x="55749" y="97703"/>
                        <a:pt x="53814" y="120285"/>
                        <a:pt x="67440" y="132776"/>
                      </a:cubicBezTo>
                      <a:cubicBezTo>
                        <a:pt x="77923" y="142385"/>
                        <a:pt x="110029" y="135281"/>
                        <a:pt x="110029" y="135281"/>
                      </a:cubicBezTo>
                      <a:lnTo>
                        <a:pt x="110029" y="135281"/>
                      </a:lnTo>
                      <a:lnTo>
                        <a:pt x="117544" y="1878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0" name="Freeform 369"/>
                <p:cNvSpPr/>
                <p:nvPr/>
              </p:nvSpPr>
              <p:spPr>
                <a:xfrm rot="19728852">
                  <a:off x="4819537" y="3063822"/>
                  <a:ext cx="142876" cy="71438"/>
                </a:xfrm>
                <a:custGeom>
                  <a:avLst/>
                  <a:gdLst>
                    <a:gd name="connsiteX0" fmla="*/ 0 w 142876"/>
                    <a:gd name="connsiteY0" fmla="*/ 35719 h 71438"/>
                    <a:gd name="connsiteX1" fmla="*/ 39490 w 142876"/>
                    <a:gd name="connsiteY1" fmla="*/ 3771 h 71438"/>
                    <a:gd name="connsiteX2" fmla="*/ 71438 w 142876"/>
                    <a:gd name="connsiteY2" fmla="*/ 0 h 71438"/>
                    <a:gd name="connsiteX3" fmla="*/ 103386 w 142876"/>
                    <a:gd name="connsiteY3" fmla="*/ 3771 h 71438"/>
                    <a:gd name="connsiteX4" fmla="*/ 142876 w 142876"/>
                    <a:gd name="connsiteY4" fmla="*/ 35719 h 71438"/>
                    <a:gd name="connsiteX5" fmla="*/ 103386 w 142876"/>
                    <a:gd name="connsiteY5" fmla="*/ 67667 h 71438"/>
                    <a:gd name="connsiteX6" fmla="*/ 71438 w 142876"/>
                    <a:gd name="connsiteY6" fmla="*/ 71438 h 71438"/>
                    <a:gd name="connsiteX7" fmla="*/ 39490 w 142876"/>
                    <a:gd name="connsiteY7" fmla="*/ 67667 h 71438"/>
                    <a:gd name="connsiteX8" fmla="*/ 0 w 142876"/>
                    <a:gd name="connsiteY8" fmla="*/ 35719 h 71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2876" h="71438">
                      <a:moveTo>
                        <a:pt x="0" y="35719"/>
                      </a:moveTo>
                      <a:cubicBezTo>
                        <a:pt x="0" y="22190"/>
                        <a:pt x="15288" y="9822"/>
                        <a:pt x="39490" y="3771"/>
                      </a:cubicBezTo>
                      <a:cubicBezTo>
                        <a:pt x="49410" y="1291"/>
                        <a:pt x="60348" y="0"/>
                        <a:pt x="71438" y="0"/>
                      </a:cubicBezTo>
                      <a:cubicBezTo>
                        <a:pt x="82528" y="0"/>
                        <a:pt x="93467" y="1291"/>
                        <a:pt x="103386" y="3771"/>
                      </a:cubicBezTo>
                      <a:cubicBezTo>
                        <a:pt x="127588" y="9822"/>
                        <a:pt x="142876" y="22190"/>
                        <a:pt x="142876" y="35719"/>
                      </a:cubicBezTo>
                      <a:cubicBezTo>
                        <a:pt x="142876" y="49248"/>
                        <a:pt x="127588" y="61617"/>
                        <a:pt x="103386" y="67667"/>
                      </a:cubicBezTo>
                      <a:cubicBezTo>
                        <a:pt x="93466" y="70147"/>
                        <a:pt x="82528" y="71438"/>
                        <a:pt x="71438" y="71438"/>
                      </a:cubicBezTo>
                      <a:cubicBezTo>
                        <a:pt x="60348" y="71438"/>
                        <a:pt x="49409" y="70147"/>
                        <a:pt x="39490" y="67667"/>
                      </a:cubicBezTo>
                      <a:cubicBezTo>
                        <a:pt x="15288" y="61616"/>
                        <a:pt x="0" y="49248"/>
                        <a:pt x="0" y="35719"/>
                      </a:cubicBezTo>
                      <a:close/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1" name="Freeform 370"/>
                <p:cNvSpPr/>
                <p:nvPr/>
              </p:nvSpPr>
              <p:spPr>
                <a:xfrm>
                  <a:off x="4203510" y="3691719"/>
                  <a:ext cx="948520" cy="907577"/>
                </a:xfrm>
                <a:custGeom>
                  <a:avLst/>
                  <a:gdLst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34872"/>
                    <a:gd name="connsiteX1" fmla="*/ 20472 w 948520"/>
                    <a:gd name="connsiteY1" fmla="*/ 238836 h 934872"/>
                    <a:gd name="connsiteX2" fmla="*/ 109183 w 948520"/>
                    <a:gd name="connsiteY2" fmla="*/ 150126 h 934872"/>
                    <a:gd name="connsiteX3" fmla="*/ 525439 w 948520"/>
                    <a:gd name="connsiteY3" fmla="*/ 54591 h 934872"/>
                    <a:gd name="connsiteX4" fmla="*/ 525439 w 948520"/>
                    <a:gd name="connsiteY4" fmla="*/ 27296 h 934872"/>
                    <a:gd name="connsiteX5" fmla="*/ 948520 w 948520"/>
                    <a:gd name="connsiteY5" fmla="*/ 0 h 934872"/>
                    <a:gd name="connsiteX6" fmla="*/ 948520 w 948520"/>
                    <a:gd name="connsiteY6" fmla="*/ 204717 h 934872"/>
                    <a:gd name="connsiteX7" fmla="*/ 873457 w 948520"/>
                    <a:gd name="connsiteY7" fmla="*/ 307075 h 934872"/>
                    <a:gd name="connsiteX8" fmla="*/ 730156 w 948520"/>
                    <a:gd name="connsiteY8" fmla="*/ 313899 h 934872"/>
                    <a:gd name="connsiteX9" fmla="*/ 723332 w 948520"/>
                    <a:gd name="connsiteY9" fmla="*/ 566382 h 934872"/>
                    <a:gd name="connsiteX10" fmla="*/ 764275 w 948520"/>
                    <a:gd name="connsiteY10" fmla="*/ 709684 h 934872"/>
                    <a:gd name="connsiteX11" fmla="*/ 750627 w 948520"/>
                    <a:gd name="connsiteY11" fmla="*/ 771099 h 934872"/>
                    <a:gd name="connsiteX12" fmla="*/ 791571 w 948520"/>
                    <a:gd name="connsiteY12" fmla="*/ 873457 h 934872"/>
                    <a:gd name="connsiteX13" fmla="*/ 586854 w 948520"/>
                    <a:gd name="connsiteY13" fmla="*/ 907577 h 934872"/>
                    <a:gd name="connsiteX14" fmla="*/ 545911 w 948520"/>
                    <a:gd name="connsiteY14" fmla="*/ 709684 h 934872"/>
                    <a:gd name="connsiteX15" fmla="*/ 498144 w 948520"/>
                    <a:gd name="connsiteY15" fmla="*/ 272956 h 934872"/>
                    <a:gd name="connsiteX16" fmla="*/ 641445 w 948520"/>
                    <a:gd name="connsiteY16" fmla="*/ 136478 h 934872"/>
                    <a:gd name="connsiteX17" fmla="*/ 388962 w 948520"/>
                    <a:gd name="connsiteY17" fmla="*/ 348018 h 934872"/>
                    <a:gd name="connsiteX18" fmla="*/ 204717 w 948520"/>
                    <a:gd name="connsiteY18" fmla="*/ 348018 h 934872"/>
                    <a:gd name="connsiteX19" fmla="*/ 211541 w 948520"/>
                    <a:gd name="connsiteY19" fmla="*/ 839338 h 934872"/>
                    <a:gd name="connsiteX20" fmla="*/ 136478 w 948520"/>
                    <a:gd name="connsiteY20" fmla="*/ 887105 h 934872"/>
                    <a:gd name="connsiteX21" fmla="*/ 0 w 948520"/>
                    <a:gd name="connsiteY21" fmla="*/ 887105 h 934872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916675 h 937147"/>
                    <a:gd name="connsiteX1" fmla="*/ 20472 w 948520"/>
                    <a:gd name="connsiteY1" fmla="*/ 268406 h 937147"/>
                    <a:gd name="connsiteX2" fmla="*/ 109183 w 948520"/>
                    <a:gd name="connsiteY2" fmla="*/ 179696 h 937147"/>
                    <a:gd name="connsiteX3" fmla="*/ 525439 w 948520"/>
                    <a:gd name="connsiteY3" fmla="*/ 84161 h 937147"/>
                    <a:gd name="connsiteX4" fmla="*/ 525439 w 948520"/>
                    <a:gd name="connsiteY4" fmla="*/ 56866 h 937147"/>
                    <a:gd name="connsiteX5" fmla="*/ 948520 w 948520"/>
                    <a:gd name="connsiteY5" fmla="*/ 29570 h 937147"/>
                    <a:gd name="connsiteX6" fmla="*/ 948520 w 948520"/>
                    <a:gd name="connsiteY6" fmla="*/ 234287 h 937147"/>
                    <a:gd name="connsiteX7" fmla="*/ 873457 w 948520"/>
                    <a:gd name="connsiteY7" fmla="*/ 336645 h 937147"/>
                    <a:gd name="connsiteX8" fmla="*/ 730156 w 948520"/>
                    <a:gd name="connsiteY8" fmla="*/ 343469 h 937147"/>
                    <a:gd name="connsiteX9" fmla="*/ 723332 w 948520"/>
                    <a:gd name="connsiteY9" fmla="*/ 595952 h 937147"/>
                    <a:gd name="connsiteX10" fmla="*/ 764275 w 948520"/>
                    <a:gd name="connsiteY10" fmla="*/ 739254 h 937147"/>
                    <a:gd name="connsiteX11" fmla="*/ 750627 w 948520"/>
                    <a:gd name="connsiteY11" fmla="*/ 800669 h 937147"/>
                    <a:gd name="connsiteX12" fmla="*/ 791571 w 948520"/>
                    <a:gd name="connsiteY12" fmla="*/ 903027 h 937147"/>
                    <a:gd name="connsiteX13" fmla="*/ 586854 w 948520"/>
                    <a:gd name="connsiteY13" fmla="*/ 937147 h 937147"/>
                    <a:gd name="connsiteX14" fmla="*/ 545911 w 948520"/>
                    <a:gd name="connsiteY14" fmla="*/ 739254 h 937147"/>
                    <a:gd name="connsiteX15" fmla="*/ 498144 w 948520"/>
                    <a:gd name="connsiteY15" fmla="*/ 302526 h 937147"/>
                    <a:gd name="connsiteX16" fmla="*/ 641445 w 948520"/>
                    <a:gd name="connsiteY16" fmla="*/ 166048 h 937147"/>
                    <a:gd name="connsiteX17" fmla="*/ 388962 w 948520"/>
                    <a:gd name="connsiteY17" fmla="*/ 377588 h 937147"/>
                    <a:gd name="connsiteX18" fmla="*/ 204717 w 948520"/>
                    <a:gd name="connsiteY18" fmla="*/ 377588 h 937147"/>
                    <a:gd name="connsiteX19" fmla="*/ 211541 w 948520"/>
                    <a:gd name="connsiteY19" fmla="*/ 868908 h 937147"/>
                    <a:gd name="connsiteX20" fmla="*/ 136478 w 948520"/>
                    <a:gd name="connsiteY20" fmla="*/ 916675 h 937147"/>
                    <a:gd name="connsiteX21" fmla="*/ 0 w 948520"/>
                    <a:gd name="connsiteY21" fmla="*/ 916675 h 93714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427099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427099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53180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53180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168185 w 948520"/>
                    <a:gd name="connsiteY3" fmla="*/ 126005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168185 w 948520"/>
                    <a:gd name="connsiteY3" fmla="*/ 126005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48520" h="907577">
                      <a:moveTo>
                        <a:pt x="0" y="887105"/>
                      </a:moveTo>
                      <a:lnTo>
                        <a:pt x="20472" y="238836"/>
                      </a:lnTo>
                      <a:cubicBezTo>
                        <a:pt x="81960" y="212604"/>
                        <a:pt x="84564" y="168931"/>
                        <a:pt x="109183" y="150126"/>
                      </a:cubicBezTo>
                      <a:cubicBezTo>
                        <a:pt x="133802" y="131321"/>
                        <a:pt x="98809" y="146477"/>
                        <a:pt x="168185" y="126005"/>
                      </a:cubicBezTo>
                      <a:cubicBezTo>
                        <a:pt x="373728" y="101051"/>
                        <a:pt x="532838" y="104502"/>
                        <a:pt x="525439" y="27296"/>
                      </a:cubicBezTo>
                      <a:cubicBezTo>
                        <a:pt x="716008" y="70228"/>
                        <a:pt x="794198" y="66603"/>
                        <a:pt x="948520" y="0"/>
                      </a:cubicBezTo>
                      <a:lnTo>
                        <a:pt x="948520" y="204717"/>
                      </a:lnTo>
                      <a:cubicBezTo>
                        <a:pt x="936009" y="255896"/>
                        <a:pt x="909851" y="288878"/>
                        <a:pt x="873457" y="307075"/>
                      </a:cubicBezTo>
                      <a:lnTo>
                        <a:pt x="730156" y="313899"/>
                      </a:lnTo>
                      <a:lnTo>
                        <a:pt x="723332" y="566382"/>
                      </a:lnTo>
                      <a:cubicBezTo>
                        <a:pt x="729018" y="632346"/>
                        <a:pt x="759726" y="675565"/>
                        <a:pt x="764275" y="709684"/>
                      </a:cubicBezTo>
                      <a:lnTo>
                        <a:pt x="750627" y="771099"/>
                      </a:lnTo>
                      <a:lnTo>
                        <a:pt x="791571" y="873457"/>
                      </a:lnTo>
                      <a:cubicBezTo>
                        <a:pt x="768751" y="896195"/>
                        <a:pt x="642296" y="877074"/>
                        <a:pt x="586854" y="907577"/>
                      </a:cubicBezTo>
                      <a:lnTo>
                        <a:pt x="545911" y="709684"/>
                      </a:lnTo>
                      <a:lnTo>
                        <a:pt x="498144" y="272956"/>
                      </a:lnTo>
                      <a:cubicBezTo>
                        <a:pt x="478342" y="177422"/>
                        <a:pt x="576244" y="123968"/>
                        <a:pt x="569943" y="136478"/>
                      </a:cubicBezTo>
                      <a:cubicBezTo>
                        <a:pt x="563642" y="148988"/>
                        <a:pt x="492606" y="141943"/>
                        <a:pt x="460336" y="348018"/>
                      </a:cubicBezTo>
                      <a:lnTo>
                        <a:pt x="204717" y="348018"/>
                      </a:lnTo>
                      <a:cubicBezTo>
                        <a:pt x="206992" y="511791"/>
                        <a:pt x="209266" y="675565"/>
                        <a:pt x="211541" y="839338"/>
                      </a:cubicBezTo>
                      <a:lnTo>
                        <a:pt x="136478" y="887105"/>
                      </a:lnTo>
                      <a:lnTo>
                        <a:pt x="0" y="887105"/>
                      </a:ln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>
                <a:xfrm>
                  <a:off x="4101152" y="4653887"/>
                  <a:ext cx="275230" cy="75062"/>
                </a:xfrm>
                <a:custGeom>
                  <a:avLst/>
                  <a:gdLst>
                    <a:gd name="connsiteX0" fmla="*/ 0 w 252484"/>
                    <a:gd name="connsiteY0" fmla="*/ 75062 h 75062"/>
                    <a:gd name="connsiteX1" fmla="*/ 252484 w 252484"/>
                    <a:gd name="connsiteY1" fmla="*/ 61414 h 75062"/>
                    <a:gd name="connsiteX2" fmla="*/ 238836 w 252484"/>
                    <a:gd name="connsiteY2" fmla="*/ 0 h 75062"/>
                    <a:gd name="connsiteX3" fmla="*/ 34120 w 252484"/>
                    <a:gd name="connsiteY3" fmla="*/ 13647 h 75062"/>
                    <a:gd name="connsiteX0" fmla="*/ 0 w 252484"/>
                    <a:gd name="connsiteY0" fmla="*/ 75062 h 75062"/>
                    <a:gd name="connsiteX1" fmla="*/ 252484 w 252484"/>
                    <a:gd name="connsiteY1" fmla="*/ 61414 h 75062"/>
                    <a:gd name="connsiteX2" fmla="*/ 238836 w 252484"/>
                    <a:gd name="connsiteY2" fmla="*/ 0 h 75062"/>
                    <a:gd name="connsiteX3" fmla="*/ 34120 w 252484"/>
                    <a:gd name="connsiteY3" fmla="*/ 13647 h 75062"/>
                    <a:gd name="connsiteX4" fmla="*/ 0 w 252484"/>
                    <a:gd name="connsiteY4" fmla="*/ 75062 h 75062"/>
                    <a:gd name="connsiteX0" fmla="*/ 0 w 292290"/>
                    <a:gd name="connsiteY0" fmla="*/ 75062 h 75062"/>
                    <a:gd name="connsiteX1" fmla="*/ 252484 w 292290"/>
                    <a:gd name="connsiteY1" fmla="*/ 61414 h 75062"/>
                    <a:gd name="connsiteX2" fmla="*/ 238836 w 292290"/>
                    <a:gd name="connsiteY2" fmla="*/ 0 h 75062"/>
                    <a:gd name="connsiteX3" fmla="*/ 34120 w 292290"/>
                    <a:gd name="connsiteY3" fmla="*/ 13647 h 75062"/>
                    <a:gd name="connsiteX4" fmla="*/ 0 w 292290"/>
                    <a:gd name="connsiteY4" fmla="*/ 75062 h 75062"/>
                    <a:gd name="connsiteX0" fmla="*/ 0 w 275230"/>
                    <a:gd name="connsiteY0" fmla="*/ 75062 h 75062"/>
                    <a:gd name="connsiteX1" fmla="*/ 252484 w 275230"/>
                    <a:gd name="connsiteY1" fmla="*/ 61414 h 75062"/>
                    <a:gd name="connsiteX2" fmla="*/ 238836 w 275230"/>
                    <a:gd name="connsiteY2" fmla="*/ 0 h 75062"/>
                    <a:gd name="connsiteX3" fmla="*/ 34120 w 275230"/>
                    <a:gd name="connsiteY3" fmla="*/ 13647 h 75062"/>
                    <a:gd name="connsiteX4" fmla="*/ 0 w 275230"/>
                    <a:gd name="connsiteY4" fmla="*/ 75062 h 75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5230" h="75062">
                      <a:moveTo>
                        <a:pt x="0" y="75062"/>
                      </a:moveTo>
                      <a:lnTo>
                        <a:pt x="252484" y="61414"/>
                      </a:lnTo>
                      <a:cubicBezTo>
                        <a:pt x="249781" y="23765"/>
                        <a:pt x="275230" y="7961"/>
                        <a:pt x="238836" y="0"/>
                      </a:cubicBezTo>
                      <a:lnTo>
                        <a:pt x="34120" y="13647"/>
                      </a:lnTo>
                      <a:lnTo>
                        <a:pt x="0" y="75062"/>
                      </a:lnTo>
                      <a:close/>
                    </a:path>
                  </a:pathLst>
                </a:cu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3" name="Freeform 372"/>
                <p:cNvSpPr/>
                <p:nvPr/>
              </p:nvSpPr>
              <p:spPr>
                <a:xfrm>
                  <a:off x="4763769" y="4643445"/>
                  <a:ext cx="214314" cy="67667"/>
                </a:xfrm>
                <a:custGeom>
                  <a:avLst/>
                  <a:gdLst>
                    <a:gd name="connsiteX0" fmla="*/ 0 w 142876"/>
                    <a:gd name="connsiteY0" fmla="*/ 35719 h 71438"/>
                    <a:gd name="connsiteX1" fmla="*/ 39490 w 142876"/>
                    <a:gd name="connsiteY1" fmla="*/ 3771 h 71438"/>
                    <a:gd name="connsiteX2" fmla="*/ 71438 w 142876"/>
                    <a:gd name="connsiteY2" fmla="*/ 0 h 71438"/>
                    <a:gd name="connsiteX3" fmla="*/ 103386 w 142876"/>
                    <a:gd name="connsiteY3" fmla="*/ 3771 h 71438"/>
                    <a:gd name="connsiteX4" fmla="*/ 142876 w 142876"/>
                    <a:gd name="connsiteY4" fmla="*/ 35719 h 71438"/>
                    <a:gd name="connsiteX5" fmla="*/ 103386 w 142876"/>
                    <a:gd name="connsiteY5" fmla="*/ 67667 h 71438"/>
                    <a:gd name="connsiteX6" fmla="*/ 71438 w 142876"/>
                    <a:gd name="connsiteY6" fmla="*/ 71438 h 71438"/>
                    <a:gd name="connsiteX7" fmla="*/ 39490 w 142876"/>
                    <a:gd name="connsiteY7" fmla="*/ 67667 h 71438"/>
                    <a:gd name="connsiteX8" fmla="*/ 0 w 142876"/>
                    <a:gd name="connsiteY8" fmla="*/ 35719 h 71438"/>
                    <a:gd name="connsiteX0" fmla="*/ 0 w 142876"/>
                    <a:gd name="connsiteY0" fmla="*/ 35719 h 71438"/>
                    <a:gd name="connsiteX1" fmla="*/ 39490 w 142876"/>
                    <a:gd name="connsiteY1" fmla="*/ 3771 h 71438"/>
                    <a:gd name="connsiteX2" fmla="*/ 71438 w 142876"/>
                    <a:gd name="connsiteY2" fmla="*/ 0 h 71438"/>
                    <a:gd name="connsiteX3" fmla="*/ 103386 w 142876"/>
                    <a:gd name="connsiteY3" fmla="*/ 3771 h 71438"/>
                    <a:gd name="connsiteX4" fmla="*/ 142876 w 142876"/>
                    <a:gd name="connsiteY4" fmla="*/ 35719 h 71438"/>
                    <a:gd name="connsiteX5" fmla="*/ 103386 w 142876"/>
                    <a:gd name="connsiteY5" fmla="*/ 67667 h 71438"/>
                    <a:gd name="connsiteX6" fmla="*/ 71438 w 142876"/>
                    <a:gd name="connsiteY6" fmla="*/ 71438 h 71438"/>
                    <a:gd name="connsiteX7" fmla="*/ 39490 w 142876"/>
                    <a:gd name="connsiteY7" fmla="*/ 67667 h 71438"/>
                    <a:gd name="connsiteX8" fmla="*/ 0 w 142876"/>
                    <a:gd name="connsiteY8" fmla="*/ 35719 h 71438"/>
                    <a:gd name="connsiteX0" fmla="*/ 0 w 142876"/>
                    <a:gd name="connsiteY0" fmla="*/ 35719 h 72992"/>
                    <a:gd name="connsiteX1" fmla="*/ 39490 w 142876"/>
                    <a:gd name="connsiteY1" fmla="*/ 3771 h 72992"/>
                    <a:gd name="connsiteX2" fmla="*/ 71438 w 142876"/>
                    <a:gd name="connsiteY2" fmla="*/ 0 h 72992"/>
                    <a:gd name="connsiteX3" fmla="*/ 103386 w 142876"/>
                    <a:gd name="connsiteY3" fmla="*/ 3771 h 72992"/>
                    <a:gd name="connsiteX4" fmla="*/ 142876 w 142876"/>
                    <a:gd name="connsiteY4" fmla="*/ 35719 h 72992"/>
                    <a:gd name="connsiteX5" fmla="*/ 103386 w 142876"/>
                    <a:gd name="connsiteY5" fmla="*/ 67667 h 72992"/>
                    <a:gd name="connsiteX6" fmla="*/ 39490 w 142876"/>
                    <a:gd name="connsiteY6" fmla="*/ 67667 h 72992"/>
                    <a:gd name="connsiteX7" fmla="*/ 0 w 142876"/>
                    <a:gd name="connsiteY7" fmla="*/ 35719 h 72992"/>
                    <a:gd name="connsiteX0" fmla="*/ 0 w 142876"/>
                    <a:gd name="connsiteY0" fmla="*/ 35719 h 67667"/>
                    <a:gd name="connsiteX1" fmla="*/ 39490 w 142876"/>
                    <a:gd name="connsiteY1" fmla="*/ 3771 h 67667"/>
                    <a:gd name="connsiteX2" fmla="*/ 71438 w 142876"/>
                    <a:gd name="connsiteY2" fmla="*/ 0 h 67667"/>
                    <a:gd name="connsiteX3" fmla="*/ 103386 w 142876"/>
                    <a:gd name="connsiteY3" fmla="*/ 3771 h 67667"/>
                    <a:gd name="connsiteX4" fmla="*/ 142876 w 142876"/>
                    <a:gd name="connsiteY4" fmla="*/ 35719 h 67667"/>
                    <a:gd name="connsiteX5" fmla="*/ 103386 w 142876"/>
                    <a:gd name="connsiteY5" fmla="*/ 67667 h 67667"/>
                    <a:gd name="connsiteX6" fmla="*/ 39490 w 142876"/>
                    <a:gd name="connsiteY6" fmla="*/ 67667 h 67667"/>
                    <a:gd name="connsiteX7" fmla="*/ 0 w 142876"/>
                    <a:gd name="connsiteY7" fmla="*/ 35719 h 67667"/>
                    <a:gd name="connsiteX0" fmla="*/ 0 w 142876"/>
                    <a:gd name="connsiteY0" fmla="*/ 35719 h 67667"/>
                    <a:gd name="connsiteX1" fmla="*/ 39490 w 142876"/>
                    <a:gd name="connsiteY1" fmla="*/ 3771 h 67667"/>
                    <a:gd name="connsiteX2" fmla="*/ 71438 w 142876"/>
                    <a:gd name="connsiteY2" fmla="*/ 0 h 67667"/>
                    <a:gd name="connsiteX3" fmla="*/ 103386 w 142876"/>
                    <a:gd name="connsiteY3" fmla="*/ 3771 h 67667"/>
                    <a:gd name="connsiteX4" fmla="*/ 142876 w 142876"/>
                    <a:gd name="connsiteY4" fmla="*/ 35719 h 67667"/>
                    <a:gd name="connsiteX5" fmla="*/ 103386 w 142876"/>
                    <a:gd name="connsiteY5" fmla="*/ 67667 h 67667"/>
                    <a:gd name="connsiteX6" fmla="*/ 39490 w 142876"/>
                    <a:gd name="connsiteY6" fmla="*/ 67667 h 67667"/>
                    <a:gd name="connsiteX7" fmla="*/ 0 w 142876"/>
                    <a:gd name="connsiteY7" fmla="*/ 35719 h 6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2876" h="67667">
                      <a:moveTo>
                        <a:pt x="0" y="35719"/>
                      </a:moveTo>
                      <a:cubicBezTo>
                        <a:pt x="0" y="22190"/>
                        <a:pt x="15288" y="9822"/>
                        <a:pt x="39490" y="3771"/>
                      </a:cubicBezTo>
                      <a:cubicBezTo>
                        <a:pt x="49410" y="1291"/>
                        <a:pt x="60348" y="0"/>
                        <a:pt x="71438" y="0"/>
                      </a:cubicBezTo>
                      <a:cubicBezTo>
                        <a:pt x="82528" y="0"/>
                        <a:pt x="93467" y="1291"/>
                        <a:pt x="103386" y="3771"/>
                      </a:cubicBezTo>
                      <a:cubicBezTo>
                        <a:pt x="127588" y="9822"/>
                        <a:pt x="142876" y="22190"/>
                        <a:pt x="142876" y="35719"/>
                      </a:cubicBezTo>
                      <a:lnTo>
                        <a:pt x="103386" y="67667"/>
                      </a:lnTo>
                      <a:lnTo>
                        <a:pt x="39490" y="67667"/>
                      </a:lnTo>
                      <a:lnTo>
                        <a:pt x="0" y="35719"/>
                      </a:lnTo>
                      <a:close/>
                    </a:path>
                  </a:pathLst>
                </a:cu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4" name="Freeform 373"/>
                <p:cNvSpPr/>
                <p:nvPr/>
              </p:nvSpPr>
              <p:spPr>
                <a:xfrm>
                  <a:off x="4719638" y="3700466"/>
                  <a:ext cx="438150" cy="61911"/>
                </a:xfrm>
                <a:custGeom>
                  <a:avLst/>
                  <a:gdLst>
                    <a:gd name="connsiteX0" fmla="*/ 0 w 595312"/>
                    <a:gd name="connsiteY0" fmla="*/ 76200 h 76200"/>
                    <a:gd name="connsiteX1" fmla="*/ 438150 w 595312"/>
                    <a:gd name="connsiteY1" fmla="*/ 47625 h 76200"/>
                    <a:gd name="connsiteX2" fmla="*/ 595312 w 595312"/>
                    <a:gd name="connsiteY2" fmla="*/ 0 h 76200"/>
                    <a:gd name="connsiteX0" fmla="*/ 0 w 438150"/>
                    <a:gd name="connsiteY0" fmla="*/ 28575 h 28575"/>
                    <a:gd name="connsiteX1" fmla="*/ 438150 w 438150"/>
                    <a:gd name="connsiteY1" fmla="*/ 0 h 28575"/>
                    <a:gd name="connsiteX0" fmla="*/ 0 w 438150"/>
                    <a:gd name="connsiteY0" fmla="*/ 28575 h 61911"/>
                    <a:gd name="connsiteX1" fmla="*/ 438150 w 438150"/>
                    <a:gd name="connsiteY1" fmla="*/ 0 h 61911"/>
                    <a:gd name="connsiteX0" fmla="*/ 0 w 438150"/>
                    <a:gd name="connsiteY0" fmla="*/ 28575 h 61911"/>
                    <a:gd name="connsiteX1" fmla="*/ 438150 w 438150"/>
                    <a:gd name="connsiteY1" fmla="*/ 0 h 61911"/>
                    <a:gd name="connsiteX0" fmla="*/ 0 w 438150"/>
                    <a:gd name="connsiteY0" fmla="*/ 28575 h 61911"/>
                    <a:gd name="connsiteX1" fmla="*/ 438150 w 438150"/>
                    <a:gd name="connsiteY1" fmla="*/ 0 h 6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8150" h="61911">
                      <a:moveTo>
                        <a:pt x="0" y="28575"/>
                      </a:moveTo>
                      <a:cubicBezTo>
                        <a:pt x="196054" y="61911"/>
                        <a:pt x="251616" y="61911"/>
                        <a:pt x="438150" y="0"/>
                      </a:cubicBezTo>
                    </a:path>
                  </a:pathLst>
                </a:cu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57" name="TextBox 356"/>
            <p:cNvSpPr txBox="1"/>
            <p:nvPr/>
          </p:nvSpPr>
          <p:spPr>
            <a:xfrm>
              <a:off x="4429124" y="4722345"/>
              <a:ext cx="2166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prstClr val="black"/>
                  </a:solidFill>
                  <a:latin typeface="Calibri"/>
                </a:rPr>
                <a:t>1 000 Hz a 1 250 Hz</a:t>
              </a:r>
              <a:endParaRPr lang="es-AR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54" name="Group 453"/>
          <p:cNvGrpSpPr/>
          <p:nvPr/>
        </p:nvGrpSpPr>
        <p:grpSpPr>
          <a:xfrm>
            <a:off x="9199639" y="2978191"/>
            <a:ext cx="2065346" cy="1670080"/>
            <a:chOff x="7150124" y="5048909"/>
            <a:chExt cx="2065346" cy="1670080"/>
          </a:xfrm>
        </p:grpSpPr>
        <p:sp>
          <p:nvSpPr>
            <p:cNvPr id="378" name="Freeform 377"/>
            <p:cNvSpPr/>
            <p:nvPr/>
          </p:nvSpPr>
          <p:spPr>
            <a:xfrm>
              <a:off x="7596197" y="5048909"/>
              <a:ext cx="665102" cy="761577"/>
            </a:xfrm>
            <a:custGeom>
              <a:avLst/>
              <a:gdLst>
                <a:gd name="connsiteX0" fmla="*/ 135469 w 1656000"/>
                <a:gd name="connsiteY0" fmla="*/ 374145 h 1656000"/>
                <a:gd name="connsiteX1" fmla="*/ 746746 w 1656000"/>
                <a:gd name="connsiteY1" fmla="*/ 3997 h 1656000"/>
                <a:gd name="connsiteX2" fmla="*/ 828000 w 1656000"/>
                <a:gd name="connsiteY2" fmla="*/ 828000 h 1656000"/>
                <a:gd name="connsiteX3" fmla="*/ 135469 w 1656000"/>
                <a:gd name="connsiteY3" fmla="*/ 374145 h 1656000"/>
                <a:gd name="connsiteX0" fmla="*/ 135469 w 1656000"/>
                <a:gd name="connsiteY0" fmla="*/ 374145 h 1656000"/>
                <a:gd name="connsiteX1" fmla="*/ 746746 w 1656000"/>
                <a:gd name="connsiteY1" fmla="*/ 3997 h 1656000"/>
                <a:gd name="connsiteX0" fmla="*/ 0 w 719741"/>
                <a:gd name="connsiteY0" fmla="*/ 370148 h 956549"/>
                <a:gd name="connsiteX1" fmla="*/ 611277 w 719741"/>
                <a:gd name="connsiteY1" fmla="*/ 0 h 956549"/>
                <a:gd name="connsiteX2" fmla="*/ 692531 w 719741"/>
                <a:gd name="connsiteY2" fmla="*/ 824003 h 956549"/>
                <a:gd name="connsiteX3" fmla="*/ 719741 w 719741"/>
                <a:gd name="connsiteY3" fmla="*/ 956549 h 956549"/>
                <a:gd name="connsiteX4" fmla="*/ 0 w 719741"/>
                <a:gd name="connsiteY4" fmla="*/ 370148 h 956549"/>
                <a:gd name="connsiteX0" fmla="*/ 0 w 719741"/>
                <a:gd name="connsiteY0" fmla="*/ 370148 h 956549"/>
                <a:gd name="connsiteX1" fmla="*/ 611277 w 719741"/>
                <a:gd name="connsiteY1" fmla="*/ 0 h 956549"/>
                <a:gd name="connsiteX0" fmla="*/ 0 w 835375"/>
                <a:gd name="connsiteY0" fmla="*/ 370148 h 956549"/>
                <a:gd name="connsiteX1" fmla="*/ 611277 w 835375"/>
                <a:gd name="connsiteY1" fmla="*/ 0 h 956549"/>
                <a:gd name="connsiteX2" fmla="*/ 835375 w 835375"/>
                <a:gd name="connsiteY2" fmla="*/ 824003 h 956549"/>
                <a:gd name="connsiteX3" fmla="*/ 719741 w 835375"/>
                <a:gd name="connsiteY3" fmla="*/ 956549 h 956549"/>
                <a:gd name="connsiteX4" fmla="*/ 0 w 835375"/>
                <a:gd name="connsiteY4" fmla="*/ 370148 h 956549"/>
                <a:gd name="connsiteX0" fmla="*/ 0 w 835375"/>
                <a:gd name="connsiteY0" fmla="*/ 370148 h 956549"/>
                <a:gd name="connsiteX1" fmla="*/ 611277 w 835375"/>
                <a:gd name="connsiteY1" fmla="*/ 0 h 95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5375" h="956549" stroke="0" extrusionOk="0">
                  <a:moveTo>
                    <a:pt x="0" y="370148"/>
                  </a:moveTo>
                  <a:cubicBezTo>
                    <a:pt x="137288" y="160662"/>
                    <a:pt x="362022" y="24579"/>
                    <a:pt x="611277" y="0"/>
                  </a:cubicBezTo>
                  <a:lnTo>
                    <a:pt x="835375" y="824003"/>
                  </a:lnTo>
                  <a:lnTo>
                    <a:pt x="719741" y="956549"/>
                  </a:lnTo>
                  <a:lnTo>
                    <a:pt x="0" y="370148"/>
                  </a:lnTo>
                  <a:close/>
                </a:path>
                <a:path w="835375" h="956549" fill="none">
                  <a:moveTo>
                    <a:pt x="0" y="370148"/>
                  </a:moveTo>
                  <a:cubicBezTo>
                    <a:pt x="137288" y="160662"/>
                    <a:pt x="362022" y="24579"/>
                    <a:pt x="61127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prstClr val="black"/>
                </a:solidFill>
              </a:endParaRPr>
            </a:p>
          </p:txBody>
        </p:sp>
        <p:grpSp>
          <p:nvGrpSpPr>
            <p:cNvPr id="379" name="Group 69"/>
            <p:cNvGrpSpPr>
              <a:grpSpLocks noChangeAspect="1"/>
            </p:cNvGrpSpPr>
            <p:nvPr/>
          </p:nvGrpSpPr>
          <p:grpSpPr>
            <a:xfrm>
              <a:off x="7652888" y="5505544"/>
              <a:ext cx="1013362" cy="813970"/>
              <a:chOff x="3500430" y="2565330"/>
              <a:chExt cx="2714644" cy="2179192"/>
            </a:xfrm>
          </p:grpSpPr>
          <p:cxnSp>
            <p:nvCxnSpPr>
              <p:cNvPr id="381" name="Straight Connector 380"/>
              <p:cNvCxnSpPr/>
              <p:nvPr/>
            </p:nvCxnSpPr>
            <p:spPr>
              <a:xfrm>
                <a:off x="3500430" y="4742934"/>
                <a:ext cx="2714644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82" name="Group 26"/>
              <p:cNvGrpSpPr/>
              <p:nvPr/>
            </p:nvGrpSpPr>
            <p:grpSpPr>
              <a:xfrm>
                <a:off x="4101152" y="2565330"/>
                <a:ext cx="1239946" cy="2173315"/>
                <a:chOff x="4101152" y="2565330"/>
                <a:chExt cx="1239946" cy="2173315"/>
              </a:xfrm>
            </p:grpSpPr>
            <p:sp>
              <p:nvSpPr>
                <p:cNvPr id="383" name="Freeform 382"/>
                <p:cNvSpPr/>
                <p:nvPr/>
              </p:nvSpPr>
              <p:spPr>
                <a:xfrm>
                  <a:off x="4381605" y="3422111"/>
                  <a:ext cx="896864" cy="1315233"/>
                </a:xfrm>
                <a:custGeom>
                  <a:avLst/>
                  <a:gdLst>
                    <a:gd name="connsiteX0" fmla="*/ 147807 w 1037155"/>
                    <a:gd name="connsiteY0" fmla="*/ 656364 h 1315233"/>
                    <a:gd name="connsiteX1" fmla="*/ 152817 w 1037155"/>
                    <a:gd name="connsiteY1" fmla="*/ 1315233 h 1315233"/>
                    <a:gd name="connsiteX2" fmla="*/ 192901 w 1037155"/>
                    <a:gd name="connsiteY2" fmla="*/ 1310222 h 1315233"/>
                    <a:gd name="connsiteX3" fmla="*/ 225468 w 1037155"/>
                    <a:gd name="connsiteY3" fmla="*/ 676405 h 1315233"/>
                    <a:gd name="connsiteX4" fmla="*/ 596239 w 1037155"/>
                    <a:gd name="connsiteY4" fmla="*/ 691436 h 1315233"/>
                    <a:gd name="connsiteX5" fmla="*/ 856780 w 1037155"/>
                    <a:gd name="connsiteY5" fmla="*/ 671395 h 1315233"/>
                    <a:gd name="connsiteX6" fmla="*/ 984546 w 1037155"/>
                    <a:gd name="connsiteY6" fmla="*/ 1315233 h 1315233"/>
                    <a:gd name="connsiteX7" fmla="*/ 1037155 w 1037155"/>
                    <a:gd name="connsiteY7" fmla="*/ 1307717 h 1315233"/>
                    <a:gd name="connsiteX8" fmla="*/ 899369 w 1037155"/>
                    <a:gd name="connsiteY8" fmla="*/ 598744 h 1315233"/>
                    <a:gd name="connsiteX9" fmla="*/ 964504 w 1037155"/>
                    <a:gd name="connsiteY9" fmla="*/ 0 h 1315233"/>
                    <a:gd name="connsiteX10" fmla="*/ 899369 w 1037155"/>
                    <a:gd name="connsiteY10" fmla="*/ 5010 h 1315233"/>
                    <a:gd name="connsiteX11" fmla="*/ 856780 w 1037155"/>
                    <a:gd name="connsiteY11" fmla="*/ 603754 h 1315233"/>
                    <a:gd name="connsiteX12" fmla="*/ 583713 w 1037155"/>
                    <a:gd name="connsiteY12" fmla="*/ 608765 h 1315233"/>
                    <a:gd name="connsiteX13" fmla="*/ 140291 w 1037155"/>
                    <a:gd name="connsiteY13" fmla="*/ 596239 h 1315233"/>
                    <a:gd name="connsiteX14" fmla="*/ 0 w 1037155"/>
                    <a:gd name="connsiteY14" fmla="*/ 676405 h 1315233"/>
                    <a:gd name="connsiteX0" fmla="*/ 7516 w 896864"/>
                    <a:gd name="connsiteY0" fmla="*/ 656364 h 1315233"/>
                    <a:gd name="connsiteX1" fmla="*/ 12526 w 896864"/>
                    <a:gd name="connsiteY1" fmla="*/ 1315233 h 1315233"/>
                    <a:gd name="connsiteX2" fmla="*/ 52610 w 896864"/>
                    <a:gd name="connsiteY2" fmla="*/ 1310222 h 1315233"/>
                    <a:gd name="connsiteX3" fmla="*/ 85177 w 896864"/>
                    <a:gd name="connsiteY3" fmla="*/ 676405 h 1315233"/>
                    <a:gd name="connsiteX4" fmla="*/ 455948 w 896864"/>
                    <a:gd name="connsiteY4" fmla="*/ 691436 h 1315233"/>
                    <a:gd name="connsiteX5" fmla="*/ 716489 w 896864"/>
                    <a:gd name="connsiteY5" fmla="*/ 671395 h 1315233"/>
                    <a:gd name="connsiteX6" fmla="*/ 844255 w 896864"/>
                    <a:gd name="connsiteY6" fmla="*/ 1315233 h 1315233"/>
                    <a:gd name="connsiteX7" fmla="*/ 896864 w 896864"/>
                    <a:gd name="connsiteY7" fmla="*/ 1307717 h 1315233"/>
                    <a:gd name="connsiteX8" fmla="*/ 759078 w 896864"/>
                    <a:gd name="connsiteY8" fmla="*/ 598744 h 1315233"/>
                    <a:gd name="connsiteX9" fmla="*/ 824213 w 896864"/>
                    <a:gd name="connsiteY9" fmla="*/ 0 h 1315233"/>
                    <a:gd name="connsiteX10" fmla="*/ 759078 w 896864"/>
                    <a:gd name="connsiteY10" fmla="*/ 5010 h 1315233"/>
                    <a:gd name="connsiteX11" fmla="*/ 716489 w 896864"/>
                    <a:gd name="connsiteY11" fmla="*/ 603754 h 1315233"/>
                    <a:gd name="connsiteX12" fmla="*/ 443422 w 896864"/>
                    <a:gd name="connsiteY12" fmla="*/ 608765 h 1315233"/>
                    <a:gd name="connsiteX13" fmla="*/ 0 w 896864"/>
                    <a:gd name="connsiteY13" fmla="*/ 596239 h 1315233"/>
                    <a:gd name="connsiteX0" fmla="*/ 7516 w 896864"/>
                    <a:gd name="connsiteY0" fmla="*/ 656364 h 1315233"/>
                    <a:gd name="connsiteX1" fmla="*/ 12526 w 896864"/>
                    <a:gd name="connsiteY1" fmla="*/ 1315233 h 1315233"/>
                    <a:gd name="connsiteX2" fmla="*/ 52610 w 896864"/>
                    <a:gd name="connsiteY2" fmla="*/ 1310222 h 1315233"/>
                    <a:gd name="connsiteX3" fmla="*/ 85177 w 896864"/>
                    <a:gd name="connsiteY3" fmla="*/ 676405 h 1315233"/>
                    <a:gd name="connsiteX4" fmla="*/ 455948 w 896864"/>
                    <a:gd name="connsiteY4" fmla="*/ 691436 h 1315233"/>
                    <a:gd name="connsiteX5" fmla="*/ 716489 w 896864"/>
                    <a:gd name="connsiteY5" fmla="*/ 671395 h 1315233"/>
                    <a:gd name="connsiteX6" fmla="*/ 844255 w 896864"/>
                    <a:gd name="connsiteY6" fmla="*/ 1315233 h 1315233"/>
                    <a:gd name="connsiteX7" fmla="*/ 896864 w 896864"/>
                    <a:gd name="connsiteY7" fmla="*/ 1307717 h 1315233"/>
                    <a:gd name="connsiteX8" fmla="*/ 759078 w 896864"/>
                    <a:gd name="connsiteY8" fmla="*/ 598744 h 1315233"/>
                    <a:gd name="connsiteX9" fmla="*/ 824213 w 896864"/>
                    <a:gd name="connsiteY9" fmla="*/ 0 h 1315233"/>
                    <a:gd name="connsiteX10" fmla="*/ 759078 w 896864"/>
                    <a:gd name="connsiteY10" fmla="*/ 5010 h 1315233"/>
                    <a:gd name="connsiteX11" fmla="*/ 716489 w 896864"/>
                    <a:gd name="connsiteY11" fmla="*/ 603754 h 1315233"/>
                    <a:gd name="connsiteX12" fmla="*/ 443422 w 896864"/>
                    <a:gd name="connsiteY12" fmla="*/ 608765 h 1315233"/>
                    <a:gd name="connsiteX13" fmla="*/ 0 w 896864"/>
                    <a:gd name="connsiteY13" fmla="*/ 596239 h 1315233"/>
                    <a:gd name="connsiteX14" fmla="*/ 7516 w 896864"/>
                    <a:gd name="connsiteY14" fmla="*/ 656364 h 1315233"/>
                    <a:gd name="connsiteX0" fmla="*/ 7516 w 896864"/>
                    <a:gd name="connsiteY0" fmla="*/ 656364 h 1315233"/>
                    <a:gd name="connsiteX1" fmla="*/ 12526 w 896864"/>
                    <a:gd name="connsiteY1" fmla="*/ 1315233 h 1315233"/>
                    <a:gd name="connsiteX2" fmla="*/ 52610 w 896864"/>
                    <a:gd name="connsiteY2" fmla="*/ 1310222 h 1315233"/>
                    <a:gd name="connsiteX3" fmla="*/ 85177 w 896864"/>
                    <a:gd name="connsiteY3" fmla="*/ 676405 h 1315233"/>
                    <a:gd name="connsiteX4" fmla="*/ 455948 w 896864"/>
                    <a:gd name="connsiteY4" fmla="*/ 691436 h 1315233"/>
                    <a:gd name="connsiteX5" fmla="*/ 716489 w 896864"/>
                    <a:gd name="connsiteY5" fmla="*/ 671395 h 1315233"/>
                    <a:gd name="connsiteX6" fmla="*/ 844255 w 896864"/>
                    <a:gd name="connsiteY6" fmla="*/ 1315233 h 1315233"/>
                    <a:gd name="connsiteX7" fmla="*/ 896864 w 896864"/>
                    <a:gd name="connsiteY7" fmla="*/ 1307717 h 1315233"/>
                    <a:gd name="connsiteX8" fmla="*/ 759078 w 896864"/>
                    <a:gd name="connsiteY8" fmla="*/ 598744 h 1315233"/>
                    <a:gd name="connsiteX9" fmla="*/ 824213 w 896864"/>
                    <a:gd name="connsiteY9" fmla="*/ 0 h 1315233"/>
                    <a:gd name="connsiteX10" fmla="*/ 759078 w 896864"/>
                    <a:gd name="connsiteY10" fmla="*/ 5010 h 1315233"/>
                    <a:gd name="connsiteX11" fmla="*/ 716489 w 896864"/>
                    <a:gd name="connsiteY11" fmla="*/ 603754 h 1315233"/>
                    <a:gd name="connsiteX12" fmla="*/ 443422 w 896864"/>
                    <a:gd name="connsiteY12" fmla="*/ 608765 h 1315233"/>
                    <a:gd name="connsiteX13" fmla="*/ 0 w 896864"/>
                    <a:gd name="connsiteY13" fmla="*/ 596239 h 1315233"/>
                    <a:gd name="connsiteX14" fmla="*/ 7516 w 896864"/>
                    <a:gd name="connsiteY14" fmla="*/ 656364 h 1315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96864" h="1315233">
                      <a:moveTo>
                        <a:pt x="7516" y="656364"/>
                      </a:moveTo>
                      <a:lnTo>
                        <a:pt x="12526" y="1315233"/>
                      </a:lnTo>
                      <a:lnTo>
                        <a:pt x="52610" y="1310222"/>
                      </a:lnTo>
                      <a:lnTo>
                        <a:pt x="85177" y="676405"/>
                      </a:lnTo>
                      <a:lnTo>
                        <a:pt x="455948" y="691436"/>
                      </a:lnTo>
                      <a:lnTo>
                        <a:pt x="716489" y="671395"/>
                      </a:lnTo>
                      <a:lnTo>
                        <a:pt x="844255" y="1315233"/>
                      </a:lnTo>
                      <a:lnTo>
                        <a:pt x="896864" y="1307717"/>
                      </a:lnTo>
                      <a:lnTo>
                        <a:pt x="759078" y="598744"/>
                      </a:lnTo>
                      <a:lnTo>
                        <a:pt x="824213" y="0"/>
                      </a:lnTo>
                      <a:lnTo>
                        <a:pt x="759078" y="5010"/>
                      </a:lnTo>
                      <a:lnTo>
                        <a:pt x="716489" y="603754"/>
                      </a:lnTo>
                      <a:lnTo>
                        <a:pt x="443422" y="608765"/>
                      </a:lnTo>
                      <a:lnTo>
                        <a:pt x="0" y="596239"/>
                      </a:lnTo>
                      <a:lnTo>
                        <a:pt x="7516" y="65636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4" name="Freeform 383"/>
                <p:cNvSpPr/>
                <p:nvPr/>
              </p:nvSpPr>
              <p:spPr>
                <a:xfrm>
                  <a:off x="4293922" y="3061360"/>
                  <a:ext cx="859286" cy="718169"/>
                </a:xfrm>
                <a:custGeom>
                  <a:avLst/>
                  <a:gdLst>
                    <a:gd name="connsiteX0" fmla="*/ 430896 w 859286"/>
                    <a:gd name="connsiteY0" fmla="*/ 661374 h 661374"/>
                    <a:gd name="connsiteX1" fmla="*/ 859286 w 859286"/>
                    <a:gd name="connsiteY1" fmla="*/ 636322 h 661374"/>
                    <a:gd name="connsiteX2" fmla="*/ 811687 w 859286"/>
                    <a:gd name="connsiteY2" fmla="*/ 15031 h 661374"/>
                    <a:gd name="connsiteX3" fmla="*/ 729015 w 859286"/>
                    <a:gd name="connsiteY3" fmla="*/ 0 h 661374"/>
                    <a:gd name="connsiteX4" fmla="*/ 380791 w 859286"/>
                    <a:gd name="connsiteY4" fmla="*/ 30063 h 661374"/>
                    <a:gd name="connsiteX5" fmla="*/ 92693 w 859286"/>
                    <a:gd name="connsiteY5" fmla="*/ 182880 h 661374"/>
                    <a:gd name="connsiteX6" fmla="*/ 0 w 859286"/>
                    <a:gd name="connsiteY6" fmla="*/ 278078 h 661374"/>
                    <a:gd name="connsiteX7" fmla="*/ 67641 w 859286"/>
                    <a:gd name="connsiteY7" fmla="*/ 353234 h 661374"/>
                    <a:gd name="connsiteX8" fmla="*/ 202922 w 859286"/>
                    <a:gd name="connsiteY8" fmla="*/ 308140 h 661374"/>
                    <a:gd name="connsiteX9" fmla="*/ 293109 w 859286"/>
                    <a:gd name="connsiteY9" fmla="*/ 268057 h 661374"/>
                    <a:gd name="connsiteX10" fmla="*/ 400833 w 859286"/>
                    <a:gd name="connsiteY10" fmla="*/ 330687 h 661374"/>
                    <a:gd name="connsiteX11" fmla="*/ 430896 w 859286"/>
                    <a:gd name="connsiteY11" fmla="*/ 661374 h 661374"/>
                    <a:gd name="connsiteX0" fmla="*/ 430896 w 859286"/>
                    <a:gd name="connsiteY0" fmla="*/ 661374 h 744046"/>
                    <a:gd name="connsiteX1" fmla="*/ 859286 w 859286"/>
                    <a:gd name="connsiteY1" fmla="*/ 636322 h 744046"/>
                    <a:gd name="connsiteX2" fmla="*/ 811687 w 859286"/>
                    <a:gd name="connsiteY2" fmla="*/ 15031 h 744046"/>
                    <a:gd name="connsiteX3" fmla="*/ 729015 w 859286"/>
                    <a:gd name="connsiteY3" fmla="*/ 0 h 744046"/>
                    <a:gd name="connsiteX4" fmla="*/ 380791 w 859286"/>
                    <a:gd name="connsiteY4" fmla="*/ 30063 h 744046"/>
                    <a:gd name="connsiteX5" fmla="*/ 92693 w 859286"/>
                    <a:gd name="connsiteY5" fmla="*/ 182880 h 744046"/>
                    <a:gd name="connsiteX6" fmla="*/ 0 w 859286"/>
                    <a:gd name="connsiteY6" fmla="*/ 278078 h 744046"/>
                    <a:gd name="connsiteX7" fmla="*/ 67641 w 859286"/>
                    <a:gd name="connsiteY7" fmla="*/ 353234 h 744046"/>
                    <a:gd name="connsiteX8" fmla="*/ 202922 w 859286"/>
                    <a:gd name="connsiteY8" fmla="*/ 308140 h 744046"/>
                    <a:gd name="connsiteX9" fmla="*/ 293109 w 859286"/>
                    <a:gd name="connsiteY9" fmla="*/ 268057 h 744046"/>
                    <a:gd name="connsiteX10" fmla="*/ 400833 w 859286"/>
                    <a:gd name="connsiteY10" fmla="*/ 330687 h 744046"/>
                    <a:gd name="connsiteX11" fmla="*/ 430896 w 859286"/>
                    <a:gd name="connsiteY11" fmla="*/ 661374 h 744046"/>
                    <a:gd name="connsiteX0" fmla="*/ 430896 w 859286"/>
                    <a:gd name="connsiteY0" fmla="*/ 661374 h 718169"/>
                    <a:gd name="connsiteX1" fmla="*/ 859286 w 859286"/>
                    <a:gd name="connsiteY1" fmla="*/ 636322 h 718169"/>
                    <a:gd name="connsiteX2" fmla="*/ 811687 w 859286"/>
                    <a:gd name="connsiteY2" fmla="*/ 15031 h 718169"/>
                    <a:gd name="connsiteX3" fmla="*/ 729015 w 859286"/>
                    <a:gd name="connsiteY3" fmla="*/ 0 h 718169"/>
                    <a:gd name="connsiteX4" fmla="*/ 380791 w 859286"/>
                    <a:gd name="connsiteY4" fmla="*/ 30063 h 718169"/>
                    <a:gd name="connsiteX5" fmla="*/ 92693 w 859286"/>
                    <a:gd name="connsiteY5" fmla="*/ 182880 h 718169"/>
                    <a:gd name="connsiteX6" fmla="*/ 0 w 859286"/>
                    <a:gd name="connsiteY6" fmla="*/ 278078 h 718169"/>
                    <a:gd name="connsiteX7" fmla="*/ 67641 w 859286"/>
                    <a:gd name="connsiteY7" fmla="*/ 353234 h 718169"/>
                    <a:gd name="connsiteX8" fmla="*/ 202922 w 859286"/>
                    <a:gd name="connsiteY8" fmla="*/ 308140 h 718169"/>
                    <a:gd name="connsiteX9" fmla="*/ 293109 w 859286"/>
                    <a:gd name="connsiteY9" fmla="*/ 268057 h 718169"/>
                    <a:gd name="connsiteX10" fmla="*/ 400833 w 859286"/>
                    <a:gd name="connsiteY10" fmla="*/ 330687 h 718169"/>
                    <a:gd name="connsiteX11" fmla="*/ 430896 w 859286"/>
                    <a:gd name="connsiteY11" fmla="*/ 661374 h 718169"/>
                    <a:gd name="connsiteX0" fmla="*/ 430896 w 859286"/>
                    <a:gd name="connsiteY0" fmla="*/ 661374 h 718169"/>
                    <a:gd name="connsiteX1" fmla="*/ 859286 w 859286"/>
                    <a:gd name="connsiteY1" fmla="*/ 636322 h 718169"/>
                    <a:gd name="connsiteX2" fmla="*/ 821708 w 859286"/>
                    <a:gd name="connsiteY2" fmla="*/ 200418 h 718169"/>
                    <a:gd name="connsiteX3" fmla="*/ 811687 w 859286"/>
                    <a:gd name="connsiteY3" fmla="*/ 15031 h 718169"/>
                    <a:gd name="connsiteX4" fmla="*/ 729015 w 859286"/>
                    <a:gd name="connsiteY4" fmla="*/ 0 h 718169"/>
                    <a:gd name="connsiteX5" fmla="*/ 380791 w 859286"/>
                    <a:gd name="connsiteY5" fmla="*/ 30063 h 718169"/>
                    <a:gd name="connsiteX6" fmla="*/ 92693 w 859286"/>
                    <a:gd name="connsiteY6" fmla="*/ 182880 h 718169"/>
                    <a:gd name="connsiteX7" fmla="*/ 0 w 859286"/>
                    <a:gd name="connsiteY7" fmla="*/ 278078 h 718169"/>
                    <a:gd name="connsiteX8" fmla="*/ 67641 w 859286"/>
                    <a:gd name="connsiteY8" fmla="*/ 353234 h 718169"/>
                    <a:gd name="connsiteX9" fmla="*/ 202922 w 859286"/>
                    <a:gd name="connsiteY9" fmla="*/ 308140 h 718169"/>
                    <a:gd name="connsiteX10" fmla="*/ 293109 w 859286"/>
                    <a:gd name="connsiteY10" fmla="*/ 268057 h 718169"/>
                    <a:gd name="connsiteX11" fmla="*/ 400833 w 859286"/>
                    <a:gd name="connsiteY11" fmla="*/ 330687 h 718169"/>
                    <a:gd name="connsiteX12" fmla="*/ 430896 w 859286"/>
                    <a:gd name="connsiteY12" fmla="*/ 661374 h 718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286" h="718169">
                      <a:moveTo>
                        <a:pt x="430896" y="661374"/>
                      </a:moveTo>
                      <a:cubicBezTo>
                        <a:pt x="507305" y="712313"/>
                        <a:pt x="729156" y="718169"/>
                        <a:pt x="859286" y="636322"/>
                      </a:cubicBezTo>
                      <a:lnTo>
                        <a:pt x="821708" y="200418"/>
                      </a:lnTo>
                      <a:lnTo>
                        <a:pt x="811687" y="15031"/>
                      </a:lnTo>
                      <a:lnTo>
                        <a:pt x="729015" y="0"/>
                      </a:lnTo>
                      <a:lnTo>
                        <a:pt x="380791" y="30063"/>
                      </a:lnTo>
                      <a:lnTo>
                        <a:pt x="92693" y="182880"/>
                      </a:lnTo>
                      <a:lnTo>
                        <a:pt x="0" y="278078"/>
                      </a:lnTo>
                      <a:lnTo>
                        <a:pt x="67641" y="353234"/>
                      </a:lnTo>
                      <a:lnTo>
                        <a:pt x="202922" y="308140"/>
                      </a:lnTo>
                      <a:lnTo>
                        <a:pt x="293109" y="268057"/>
                      </a:lnTo>
                      <a:lnTo>
                        <a:pt x="400833" y="330687"/>
                      </a:lnTo>
                      <a:lnTo>
                        <a:pt x="430896" y="661374"/>
                      </a:lnTo>
                      <a:close/>
                    </a:path>
                  </a:pathLst>
                </a:custGeom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5" name="Freeform 384"/>
                <p:cNvSpPr/>
                <p:nvPr/>
              </p:nvSpPr>
              <p:spPr>
                <a:xfrm>
                  <a:off x="4217124" y="4488640"/>
                  <a:ext cx="140562" cy="250005"/>
                </a:xfrm>
                <a:custGeom>
                  <a:avLst/>
                  <a:gdLst>
                    <a:gd name="connsiteX0" fmla="*/ 0 w 71438"/>
                    <a:gd name="connsiteY0" fmla="*/ 0 h 71438"/>
                    <a:gd name="connsiteX1" fmla="*/ 71438 w 71438"/>
                    <a:gd name="connsiteY1" fmla="*/ 0 h 71438"/>
                    <a:gd name="connsiteX2" fmla="*/ 71438 w 71438"/>
                    <a:gd name="connsiteY2" fmla="*/ 71438 h 71438"/>
                    <a:gd name="connsiteX3" fmla="*/ 0 w 71438"/>
                    <a:gd name="connsiteY3" fmla="*/ 71438 h 71438"/>
                    <a:gd name="connsiteX4" fmla="*/ 0 w 71438"/>
                    <a:gd name="connsiteY4" fmla="*/ 0 h 71438"/>
                    <a:gd name="connsiteX0" fmla="*/ 0 w 71438"/>
                    <a:gd name="connsiteY0" fmla="*/ 0 h 71438"/>
                    <a:gd name="connsiteX1" fmla="*/ 71438 w 71438"/>
                    <a:gd name="connsiteY1" fmla="*/ 0 h 71438"/>
                    <a:gd name="connsiteX2" fmla="*/ 71438 w 71438"/>
                    <a:gd name="connsiteY2" fmla="*/ 71438 h 71438"/>
                    <a:gd name="connsiteX3" fmla="*/ 0 w 71438"/>
                    <a:gd name="connsiteY3" fmla="*/ 71438 h 71438"/>
                    <a:gd name="connsiteX4" fmla="*/ 0 w 71438"/>
                    <a:gd name="connsiteY4" fmla="*/ 0 h 71438"/>
                    <a:gd name="connsiteX0" fmla="*/ 11880 w 83350"/>
                    <a:gd name="connsiteY0" fmla="*/ 11906 h 95250"/>
                    <a:gd name="connsiteX1" fmla="*/ 83350 w 83350"/>
                    <a:gd name="connsiteY1" fmla="*/ 11906 h 95250"/>
                    <a:gd name="connsiteX2" fmla="*/ 83350 w 83350"/>
                    <a:gd name="connsiteY2" fmla="*/ 83344 h 95250"/>
                    <a:gd name="connsiteX3" fmla="*/ 11912 w 83350"/>
                    <a:gd name="connsiteY3" fmla="*/ 83344 h 95250"/>
                    <a:gd name="connsiteX4" fmla="*/ 11880 w 83350"/>
                    <a:gd name="connsiteY4" fmla="*/ 11906 h 95250"/>
                    <a:gd name="connsiteX0" fmla="*/ 83350 w 154820"/>
                    <a:gd name="connsiteY0" fmla="*/ 11906 h 95226"/>
                    <a:gd name="connsiteX1" fmla="*/ 154820 w 154820"/>
                    <a:gd name="connsiteY1" fmla="*/ 11906 h 95226"/>
                    <a:gd name="connsiteX2" fmla="*/ 154820 w 154820"/>
                    <a:gd name="connsiteY2" fmla="*/ 83344 h 95226"/>
                    <a:gd name="connsiteX3" fmla="*/ 11912 w 154820"/>
                    <a:gd name="connsiteY3" fmla="*/ 83320 h 95226"/>
                    <a:gd name="connsiteX4" fmla="*/ 83350 w 154820"/>
                    <a:gd name="connsiteY4" fmla="*/ 11906 h 95226"/>
                    <a:gd name="connsiteX0" fmla="*/ 83350 w 154820"/>
                    <a:gd name="connsiteY0" fmla="*/ 11906 h 154758"/>
                    <a:gd name="connsiteX1" fmla="*/ 154820 w 154820"/>
                    <a:gd name="connsiteY1" fmla="*/ 11906 h 154758"/>
                    <a:gd name="connsiteX2" fmla="*/ 154820 w 154820"/>
                    <a:gd name="connsiteY2" fmla="*/ 154758 h 154758"/>
                    <a:gd name="connsiteX3" fmla="*/ 11912 w 154820"/>
                    <a:gd name="connsiteY3" fmla="*/ 83320 h 154758"/>
                    <a:gd name="connsiteX4" fmla="*/ 83350 w 154820"/>
                    <a:gd name="connsiteY4" fmla="*/ 11906 h 154758"/>
                    <a:gd name="connsiteX0" fmla="*/ 83350 w 154820"/>
                    <a:gd name="connsiteY0" fmla="*/ 11906 h 178543"/>
                    <a:gd name="connsiteX1" fmla="*/ 154820 w 154820"/>
                    <a:gd name="connsiteY1" fmla="*/ 11906 h 178543"/>
                    <a:gd name="connsiteX2" fmla="*/ 154820 w 154820"/>
                    <a:gd name="connsiteY2" fmla="*/ 154758 h 178543"/>
                    <a:gd name="connsiteX3" fmla="*/ 11912 w 154820"/>
                    <a:gd name="connsiteY3" fmla="*/ 154734 h 178543"/>
                    <a:gd name="connsiteX4" fmla="*/ 83350 w 154820"/>
                    <a:gd name="connsiteY4" fmla="*/ 11906 h 178543"/>
                    <a:gd name="connsiteX0" fmla="*/ 11944 w 83414"/>
                    <a:gd name="connsiteY0" fmla="*/ 11906 h 178543"/>
                    <a:gd name="connsiteX1" fmla="*/ 83414 w 83414"/>
                    <a:gd name="connsiteY1" fmla="*/ 11906 h 178543"/>
                    <a:gd name="connsiteX2" fmla="*/ 83414 w 83414"/>
                    <a:gd name="connsiteY2" fmla="*/ 154758 h 178543"/>
                    <a:gd name="connsiteX3" fmla="*/ 11912 w 83414"/>
                    <a:gd name="connsiteY3" fmla="*/ 154734 h 178543"/>
                    <a:gd name="connsiteX4" fmla="*/ 11944 w 83414"/>
                    <a:gd name="connsiteY4" fmla="*/ 11906 h 178543"/>
                    <a:gd name="connsiteX0" fmla="*/ 69092 w 140562"/>
                    <a:gd name="connsiteY0" fmla="*/ 11906 h 178543"/>
                    <a:gd name="connsiteX1" fmla="*/ 140562 w 140562"/>
                    <a:gd name="connsiteY1" fmla="*/ 11906 h 178543"/>
                    <a:gd name="connsiteX2" fmla="*/ 140562 w 140562"/>
                    <a:gd name="connsiteY2" fmla="*/ 154758 h 178543"/>
                    <a:gd name="connsiteX3" fmla="*/ 69060 w 140562"/>
                    <a:gd name="connsiteY3" fmla="*/ 154734 h 178543"/>
                    <a:gd name="connsiteX4" fmla="*/ 69092 w 140562"/>
                    <a:gd name="connsiteY4" fmla="*/ 11906 h 178543"/>
                    <a:gd name="connsiteX0" fmla="*/ 69092 w 140562"/>
                    <a:gd name="connsiteY0" fmla="*/ 83368 h 250005"/>
                    <a:gd name="connsiteX1" fmla="*/ 140562 w 140562"/>
                    <a:gd name="connsiteY1" fmla="*/ 11906 h 250005"/>
                    <a:gd name="connsiteX2" fmla="*/ 140562 w 140562"/>
                    <a:gd name="connsiteY2" fmla="*/ 226220 h 250005"/>
                    <a:gd name="connsiteX3" fmla="*/ 69060 w 140562"/>
                    <a:gd name="connsiteY3" fmla="*/ 226196 h 250005"/>
                    <a:gd name="connsiteX4" fmla="*/ 69092 w 140562"/>
                    <a:gd name="connsiteY4" fmla="*/ 83368 h 250005"/>
                    <a:gd name="connsiteX0" fmla="*/ 69092 w 140562"/>
                    <a:gd name="connsiteY0" fmla="*/ 83368 h 297653"/>
                    <a:gd name="connsiteX1" fmla="*/ 140562 w 140562"/>
                    <a:gd name="connsiteY1" fmla="*/ 11906 h 297653"/>
                    <a:gd name="connsiteX2" fmla="*/ 140562 w 140562"/>
                    <a:gd name="connsiteY2" fmla="*/ 226220 h 297653"/>
                    <a:gd name="connsiteX3" fmla="*/ 66712 w 140562"/>
                    <a:gd name="connsiteY3" fmla="*/ 297649 h 297653"/>
                    <a:gd name="connsiteX4" fmla="*/ 69060 w 140562"/>
                    <a:gd name="connsiteY4" fmla="*/ 226196 h 297653"/>
                    <a:gd name="connsiteX5" fmla="*/ 69092 w 140562"/>
                    <a:gd name="connsiteY5" fmla="*/ 83368 h 297653"/>
                    <a:gd name="connsiteX0" fmla="*/ 69092 w 140562"/>
                    <a:gd name="connsiteY0" fmla="*/ 83368 h 261935"/>
                    <a:gd name="connsiteX1" fmla="*/ 140562 w 140562"/>
                    <a:gd name="connsiteY1" fmla="*/ 11906 h 261935"/>
                    <a:gd name="connsiteX2" fmla="*/ 140562 w 140562"/>
                    <a:gd name="connsiteY2" fmla="*/ 226220 h 261935"/>
                    <a:gd name="connsiteX3" fmla="*/ 69060 w 140562"/>
                    <a:gd name="connsiteY3" fmla="*/ 226196 h 261935"/>
                    <a:gd name="connsiteX4" fmla="*/ 69092 w 140562"/>
                    <a:gd name="connsiteY4" fmla="*/ 83368 h 261935"/>
                    <a:gd name="connsiteX0" fmla="*/ 69092 w 140562"/>
                    <a:gd name="connsiteY0" fmla="*/ 83368 h 261935"/>
                    <a:gd name="connsiteX1" fmla="*/ 140562 w 140562"/>
                    <a:gd name="connsiteY1" fmla="*/ 11906 h 261935"/>
                    <a:gd name="connsiteX2" fmla="*/ 140562 w 140562"/>
                    <a:gd name="connsiteY2" fmla="*/ 226220 h 261935"/>
                    <a:gd name="connsiteX3" fmla="*/ 69060 w 140562"/>
                    <a:gd name="connsiteY3" fmla="*/ 226196 h 261935"/>
                    <a:gd name="connsiteX4" fmla="*/ 69092 w 140562"/>
                    <a:gd name="connsiteY4" fmla="*/ 83368 h 261935"/>
                    <a:gd name="connsiteX0" fmla="*/ 69092 w 140562"/>
                    <a:gd name="connsiteY0" fmla="*/ 83368 h 250005"/>
                    <a:gd name="connsiteX1" fmla="*/ 140562 w 140562"/>
                    <a:gd name="connsiteY1" fmla="*/ 11906 h 250005"/>
                    <a:gd name="connsiteX2" fmla="*/ 140562 w 140562"/>
                    <a:gd name="connsiteY2" fmla="*/ 226220 h 250005"/>
                    <a:gd name="connsiteX3" fmla="*/ 69060 w 140562"/>
                    <a:gd name="connsiteY3" fmla="*/ 226196 h 250005"/>
                    <a:gd name="connsiteX4" fmla="*/ 69092 w 140562"/>
                    <a:gd name="connsiteY4" fmla="*/ 83368 h 250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62" h="250005">
                      <a:moveTo>
                        <a:pt x="69092" y="83368"/>
                      </a:moveTo>
                      <a:cubicBezTo>
                        <a:pt x="92915" y="83368"/>
                        <a:pt x="128650" y="0"/>
                        <a:pt x="140562" y="11906"/>
                      </a:cubicBezTo>
                      <a:lnTo>
                        <a:pt x="140562" y="226220"/>
                      </a:lnTo>
                      <a:cubicBezTo>
                        <a:pt x="71497" y="207157"/>
                        <a:pt x="80972" y="250005"/>
                        <a:pt x="69060" y="226196"/>
                      </a:cubicBezTo>
                      <a:cubicBezTo>
                        <a:pt x="0" y="188091"/>
                        <a:pt x="69103" y="107181"/>
                        <a:pt x="69092" y="83368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6" name="Freeform 385"/>
                <p:cNvSpPr/>
                <p:nvPr/>
              </p:nvSpPr>
              <p:spPr>
                <a:xfrm>
                  <a:off x="4786282" y="4560102"/>
                  <a:ext cx="166694" cy="95250"/>
                </a:xfrm>
                <a:custGeom>
                  <a:avLst/>
                  <a:gdLst>
                    <a:gd name="connsiteX0" fmla="*/ 0 w 71438"/>
                    <a:gd name="connsiteY0" fmla="*/ 0 h 71438"/>
                    <a:gd name="connsiteX1" fmla="*/ 71438 w 71438"/>
                    <a:gd name="connsiteY1" fmla="*/ 0 h 71438"/>
                    <a:gd name="connsiteX2" fmla="*/ 71438 w 71438"/>
                    <a:gd name="connsiteY2" fmla="*/ 71438 h 71438"/>
                    <a:gd name="connsiteX3" fmla="*/ 0 w 71438"/>
                    <a:gd name="connsiteY3" fmla="*/ 71438 h 71438"/>
                    <a:gd name="connsiteX4" fmla="*/ 0 w 71438"/>
                    <a:gd name="connsiteY4" fmla="*/ 0 h 71438"/>
                    <a:gd name="connsiteX0" fmla="*/ 0 w 166726"/>
                    <a:gd name="connsiteY0" fmla="*/ 11906 h 95250"/>
                    <a:gd name="connsiteX1" fmla="*/ 142908 w 166726"/>
                    <a:gd name="connsiteY1" fmla="*/ 11906 h 95250"/>
                    <a:gd name="connsiteX2" fmla="*/ 142908 w 166726"/>
                    <a:gd name="connsiteY2" fmla="*/ 83344 h 95250"/>
                    <a:gd name="connsiteX3" fmla="*/ 71470 w 166726"/>
                    <a:gd name="connsiteY3" fmla="*/ 83344 h 95250"/>
                    <a:gd name="connsiteX4" fmla="*/ 0 w 166726"/>
                    <a:gd name="connsiteY4" fmla="*/ 11906 h 95250"/>
                    <a:gd name="connsiteX0" fmla="*/ 0 w 166694"/>
                    <a:gd name="connsiteY0" fmla="*/ 11906 h 95250"/>
                    <a:gd name="connsiteX1" fmla="*/ 142876 w 166694"/>
                    <a:gd name="connsiteY1" fmla="*/ 11906 h 95250"/>
                    <a:gd name="connsiteX2" fmla="*/ 142908 w 166694"/>
                    <a:gd name="connsiteY2" fmla="*/ 83344 h 95250"/>
                    <a:gd name="connsiteX3" fmla="*/ 71470 w 166694"/>
                    <a:gd name="connsiteY3" fmla="*/ 83344 h 95250"/>
                    <a:gd name="connsiteX4" fmla="*/ 0 w 166694"/>
                    <a:gd name="connsiteY4" fmla="*/ 1190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694" h="95250">
                      <a:moveTo>
                        <a:pt x="0" y="11906"/>
                      </a:moveTo>
                      <a:cubicBezTo>
                        <a:pt x="47636" y="11906"/>
                        <a:pt x="119058" y="0"/>
                        <a:pt x="142876" y="11906"/>
                      </a:cubicBezTo>
                      <a:cubicBezTo>
                        <a:pt x="166694" y="23812"/>
                        <a:pt x="142908" y="59531"/>
                        <a:pt x="142908" y="83344"/>
                      </a:cubicBezTo>
                      <a:cubicBezTo>
                        <a:pt x="119095" y="83344"/>
                        <a:pt x="95288" y="95250"/>
                        <a:pt x="71470" y="83344"/>
                      </a:cubicBezTo>
                      <a:cubicBezTo>
                        <a:pt x="47652" y="71438"/>
                        <a:pt x="23823" y="35719"/>
                        <a:pt x="0" y="11906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7" name="Freeform 386"/>
                <p:cNvSpPr/>
                <p:nvPr/>
              </p:nvSpPr>
              <p:spPr>
                <a:xfrm>
                  <a:off x="4837552" y="3066372"/>
                  <a:ext cx="278078" cy="558660"/>
                </a:xfrm>
                <a:custGeom>
                  <a:avLst/>
                  <a:gdLst>
                    <a:gd name="connsiteX0" fmla="*/ 177869 w 278078"/>
                    <a:gd name="connsiteY0" fmla="*/ 0 h 558660"/>
                    <a:gd name="connsiteX1" fmla="*/ 75156 w 278078"/>
                    <a:gd name="connsiteY1" fmla="*/ 97703 h 558660"/>
                    <a:gd name="connsiteX2" fmla="*/ 125260 w 278078"/>
                    <a:gd name="connsiteY2" fmla="*/ 253025 h 558660"/>
                    <a:gd name="connsiteX3" fmla="*/ 162838 w 278078"/>
                    <a:gd name="connsiteY3" fmla="*/ 313150 h 558660"/>
                    <a:gd name="connsiteX4" fmla="*/ 77661 w 278078"/>
                    <a:gd name="connsiteY4" fmla="*/ 145301 h 558660"/>
                    <a:gd name="connsiteX5" fmla="*/ 0 w 278078"/>
                    <a:gd name="connsiteY5" fmla="*/ 200416 h 558660"/>
                    <a:gd name="connsiteX6" fmla="*/ 17536 w 278078"/>
                    <a:gd name="connsiteY6" fmla="*/ 435905 h 558660"/>
                    <a:gd name="connsiteX7" fmla="*/ 115239 w 278078"/>
                    <a:gd name="connsiteY7" fmla="*/ 558660 h 558660"/>
                    <a:gd name="connsiteX8" fmla="*/ 210437 w 278078"/>
                    <a:gd name="connsiteY8" fmla="*/ 428390 h 558660"/>
                    <a:gd name="connsiteX9" fmla="*/ 215447 w 278078"/>
                    <a:gd name="connsiteY9" fmla="*/ 348223 h 558660"/>
                    <a:gd name="connsiteX10" fmla="*/ 278078 w 278078"/>
                    <a:gd name="connsiteY10" fmla="*/ 250520 h 558660"/>
                    <a:gd name="connsiteX11" fmla="*/ 265552 w 278078"/>
                    <a:gd name="connsiteY11" fmla="*/ 7515 h 558660"/>
                    <a:gd name="connsiteX12" fmla="*/ 177869 w 278078"/>
                    <a:gd name="connsiteY12" fmla="*/ 0 h 55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8078" h="558660">
                      <a:moveTo>
                        <a:pt x="177869" y="0"/>
                      </a:moveTo>
                      <a:lnTo>
                        <a:pt x="75156" y="97703"/>
                      </a:lnTo>
                      <a:lnTo>
                        <a:pt x="125260" y="253025"/>
                      </a:lnTo>
                      <a:lnTo>
                        <a:pt x="162838" y="313150"/>
                      </a:lnTo>
                      <a:lnTo>
                        <a:pt x="77661" y="145301"/>
                      </a:lnTo>
                      <a:lnTo>
                        <a:pt x="0" y="200416"/>
                      </a:lnTo>
                      <a:lnTo>
                        <a:pt x="17536" y="435905"/>
                      </a:lnTo>
                      <a:lnTo>
                        <a:pt x="115239" y="558660"/>
                      </a:lnTo>
                      <a:lnTo>
                        <a:pt x="210437" y="428390"/>
                      </a:lnTo>
                      <a:lnTo>
                        <a:pt x="215447" y="348223"/>
                      </a:lnTo>
                      <a:lnTo>
                        <a:pt x="278078" y="250520"/>
                      </a:lnTo>
                      <a:lnTo>
                        <a:pt x="265552" y="7515"/>
                      </a:lnTo>
                      <a:lnTo>
                        <a:pt x="177869" y="0"/>
                      </a:lnTo>
                      <a:close/>
                    </a:path>
                  </a:pathLst>
                </a:custGeom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8" name="Freeform 387"/>
                <p:cNvSpPr/>
                <p:nvPr/>
              </p:nvSpPr>
              <p:spPr>
                <a:xfrm>
                  <a:off x="4471792" y="3201653"/>
                  <a:ext cx="150312" cy="135281"/>
                </a:xfrm>
                <a:custGeom>
                  <a:avLst/>
                  <a:gdLst>
                    <a:gd name="connsiteX0" fmla="*/ 45093 w 150312"/>
                    <a:gd name="connsiteY0" fmla="*/ 135281 h 135281"/>
                    <a:gd name="connsiteX1" fmla="*/ 0 w 150312"/>
                    <a:gd name="connsiteY1" fmla="*/ 102713 h 135281"/>
                    <a:gd name="connsiteX2" fmla="*/ 12526 w 150312"/>
                    <a:gd name="connsiteY2" fmla="*/ 22546 h 135281"/>
                    <a:gd name="connsiteX3" fmla="*/ 37578 w 150312"/>
                    <a:gd name="connsiteY3" fmla="*/ 0 h 135281"/>
                    <a:gd name="connsiteX4" fmla="*/ 102713 w 150312"/>
                    <a:gd name="connsiteY4" fmla="*/ 10020 h 135281"/>
                    <a:gd name="connsiteX5" fmla="*/ 150312 w 150312"/>
                    <a:gd name="connsiteY5" fmla="*/ 37578 h 135281"/>
                    <a:gd name="connsiteX6" fmla="*/ 150312 w 150312"/>
                    <a:gd name="connsiteY6" fmla="*/ 65135 h 135281"/>
                    <a:gd name="connsiteX7" fmla="*/ 112734 w 150312"/>
                    <a:gd name="connsiteY7" fmla="*/ 77661 h 135281"/>
                    <a:gd name="connsiteX8" fmla="*/ 82672 w 150312"/>
                    <a:gd name="connsiteY8" fmla="*/ 55114 h 135281"/>
                    <a:gd name="connsiteX9" fmla="*/ 45093 w 150312"/>
                    <a:gd name="connsiteY9" fmla="*/ 135281 h 135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0312" h="135281">
                      <a:moveTo>
                        <a:pt x="45093" y="135281"/>
                      </a:moveTo>
                      <a:lnTo>
                        <a:pt x="0" y="102713"/>
                      </a:lnTo>
                      <a:lnTo>
                        <a:pt x="12526" y="22546"/>
                      </a:lnTo>
                      <a:lnTo>
                        <a:pt x="37578" y="0"/>
                      </a:lnTo>
                      <a:lnTo>
                        <a:pt x="102713" y="10020"/>
                      </a:lnTo>
                      <a:lnTo>
                        <a:pt x="150312" y="37578"/>
                      </a:lnTo>
                      <a:lnTo>
                        <a:pt x="150312" y="65135"/>
                      </a:lnTo>
                      <a:lnTo>
                        <a:pt x="112734" y="77661"/>
                      </a:lnTo>
                      <a:lnTo>
                        <a:pt x="82672" y="55114"/>
                      </a:lnTo>
                      <a:lnTo>
                        <a:pt x="45093" y="1352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9" name="Freeform 388"/>
                <p:cNvSpPr/>
                <p:nvPr/>
              </p:nvSpPr>
              <p:spPr>
                <a:xfrm>
                  <a:off x="4724818" y="3011257"/>
                  <a:ext cx="313150" cy="237995"/>
                </a:xfrm>
                <a:custGeom>
                  <a:avLst/>
                  <a:gdLst>
                    <a:gd name="connsiteX0" fmla="*/ 22546 w 313150"/>
                    <a:gd name="connsiteY0" fmla="*/ 237995 h 237995"/>
                    <a:gd name="connsiteX1" fmla="*/ 0 w 313150"/>
                    <a:gd name="connsiteY1" fmla="*/ 170354 h 237995"/>
                    <a:gd name="connsiteX2" fmla="*/ 152817 w 313150"/>
                    <a:gd name="connsiteY2" fmla="*/ 80167 h 237995"/>
                    <a:gd name="connsiteX3" fmla="*/ 270562 w 313150"/>
                    <a:gd name="connsiteY3" fmla="*/ 0 h 237995"/>
                    <a:gd name="connsiteX4" fmla="*/ 313150 w 313150"/>
                    <a:gd name="connsiteY4" fmla="*/ 47599 h 237995"/>
                    <a:gd name="connsiteX5" fmla="*/ 177869 w 313150"/>
                    <a:gd name="connsiteY5" fmla="*/ 145302 h 237995"/>
                    <a:gd name="connsiteX6" fmla="*/ 22546 w 313150"/>
                    <a:gd name="connsiteY6" fmla="*/ 237995 h 237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150" h="237995">
                      <a:moveTo>
                        <a:pt x="22546" y="237995"/>
                      </a:moveTo>
                      <a:lnTo>
                        <a:pt x="0" y="170354"/>
                      </a:lnTo>
                      <a:lnTo>
                        <a:pt x="152817" y="80167"/>
                      </a:lnTo>
                      <a:lnTo>
                        <a:pt x="270562" y="0"/>
                      </a:lnTo>
                      <a:lnTo>
                        <a:pt x="313150" y="47599"/>
                      </a:lnTo>
                      <a:lnTo>
                        <a:pt x="177869" y="145302"/>
                      </a:lnTo>
                      <a:lnTo>
                        <a:pt x="22546" y="237995"/>
                      </a:ln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90" name="Group 22"/>
                <p:cNvGrpSpPr/>
                <p:nvPr/>
              </p:nvGrpSpPr>
              <p:grpSpPr>
                <a:xfrm>
                  <a:off x="4786314" y="2714617"/>
                  <a:ext cx="278200" cy="325811"/>
                  <a:chOff x="4786314" y="2714617"/>
                  <a:chExt cx="278200" cy="325811"/>
                </a:xfrm>
                <a:solidFill>
                  <a:schemeClr val="bg1"/>
                </a:solidFill>
              </p:grpSpPr>
              <p:sp>
                <p:nvSpPr>
                  <p:cNvPr id="398" name="Freeform 397"/>
                  <p:cNvSpPr/>
                  <p:nvPr/>
                </p:nvSpPr>
                <p:spPr>
                  <a:xfrm>
                    <a:off x="4825187" y="2957112"/>
                    <a:ext cx="142876" cy="83316"/>
                  </a:xfrm>
                  <a:custGeom>
                    <a:avLst/>
                    <a:gdLst>
                      <a:gd name="connsiteX0" fmla="*/ 0 w 142876"/>
                      <a:gd name="connsiteY0" fmla="*/ 0 h 142876"/>
                      <a:gd name="connsiteX1" fmla="*/ 142876 w 142876"/>
                      <a:gd name="connsiteY1" fmla="*/ 0 h 142876"/>
                      <a:gd name="connsiteX2" fmla="*/ 142876 w 142876"/>
                      <a:gd name="connsiteY2" fmla="*/ 142876 h 142876"/>
                      <a:gd name="connsiteX3" fmla="*/ 0 w 142876"/>
                      <a:gd name="connsiteY3" fmla="*/ 142876 h 142876"/>
                      <a:gd name="connsiteX4" fmla="*/ 0 w 142876"/>
                      <a:gd name="connsiteY4" fmla="*/ 0 h 142876"/>
                      <a:gd name="connsiteX0" fmla="*/ 0 w 142876"/>
                      <a:gd name="connsiteY0" fmla="*/ 0 h 142876"/>
                      <a:gd name="connsiteX1" fmla="*/ 142876 w 142876"/>
                      <a:gd name="connsiteY1" fmla="*/ 0 h 142876"/>
                      <a:gd name="connsiteX2" fmla="*/ 142876 w 142876"/>
                      <a:gd name="connsiteY2" fmla="*/ 142876 h 142876"/>
                      <a:gd name="connsiteX3" fmla="*/ 0 w 142876"/>
                      <a:gd name="connsiteY3" fmla="*/ 71414 h 142876"/>
                      <a:gd name="connsiteX4" fmla="*/ 0 w 142876"/>
                      <a:gd name="connsiteY4" fmla="*/ 0 h 142876"/>
                      <a:gd name="connsiteX0" fmla="*/ 0 w 142876"/>
                      <a:gd name="connsiteY0" fmla="*/ 11902 h 83316"/>
                      <a:gd name="connsiteX1" fmla="*/ 142876 w 142876"/>
                      <a:gd name="connsiteY1" fmla="*/ 11902 h 83316"/>
                      <a:gd name="connsiteX2" fmla="*/ 71406 w 142876"/>
                      <a:gd name="connsiteY2" fmla="*/ 83316 h 83316"/>
                      <a:gd name="connsiteX3" fmla="*/ 0 w 142876"/>
                      <a:gd name="connsiteY3" fmla="*/ 83316 h 83316"/>
                      <a:gd name="connsiteX4" fmla="*/ 0 w 142876"/>
                      <a:gd name="connsiteY4" fmla="*/ 11902 h 83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6" h="83316">
                        <a:moveTo>
                          <a:pt x="0" y="11902"/>
                        </a:moveTo>
                        <a:cubicBezTo>
                          <a:pt x="47625" y="11902"/>
                          <a:pt x="130975" y="0"/>
                          <a:pt x="142876" y="11902"/>
                        </a:cubicBezTo>
                        <a:lnTo>
                          <a:pt x="71406" y="83316"/>
                        </a:lnTo>
                        <a:lnTo>
                          <a:pt x="0" y="83316"/>
                        </a:lnTo>
                        <a:lnTo>
                          <a:pt x="0" y="11902"/>
                        </a:ln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9" name="Freeform 11"/>
                  <p:cNvSpPr/>
                  <p:nvPr/>
                </p:nvSpPr>
                <p:spPr>
                  <a:xfrm>
                    <a:off x="4786314" y="2714617"/>
                    <a:ext cx="278200" cy="302406"/>
                  </a:xfrm>
                  <a:custGeom>
                    <a:avLst/>
                    <a:gdLst>
                      <a:gd name="connsiteX0" fmla="*/ 0 w 214314"/>
                      <a:gd name="connsiteY0" fmla="*/ 142876 h 285752"/>
                      <a:gd name="connsiteX1" fmla="*/ 21431 w 214314"/>
                      <a:gd name="connsiteY1" fmla="*/ 57150 h 285752"/>
                      <a:gd name="connsiteX2" fmla="*/ 107157 w 214314"/>
                      <a:gd name="connsiteY2" fmla="*/ 0 h 285752"/>
                      <a:gd name="connsiteX3" fmla="*/ 192883 w 214314"/>
                      <a:gd name="connsiteY3" fmla="*/ 57151 h 285752"/>
                      <a:gd name="connsiteX4" fmla="*/ 214314 w 214314"/>
                      <a:gd name="connsiteY4" fmla="*/ 142877 h 285752"/>
                      <a:gd name="connsiteX5" fmla="*/ 192883 w 214314"/>
                      <a:gd name="connsiteY5" fmla="*/ 228603 h 285752"/>
                      <a:gd name="connsiteX6" fmla="*/ 107157 w 214314"/>
                      <a:gd name="connsiteY6" fmla="*/ 285753 h 285752"/>
                      <a:gd name="connsiteX7" fmla="*/ 21431 w 214314"/>
                      <a:gd name="connsiteY7" fmla="*/ 228603 h 285752"/>
                      <a:gd name="connsiteX8" fmla="*/ 0 w 214314"/>
                      <a:gd name="connsiteY8" fmla="*/ 142877 h 285752"/>
                      <a:gd name="connsiteX9" fmla="*/ 0 w 214314"/>
                      <a:gd name="connsiteY9" fmla="*/ 142876 h 285752"/>
                      <a:gd name="connsiteX0" fmla="*/ 0 w 278200"/>
                      <a:gd name="connsiteY0" fmla="*/ 142880 h 285757"/>
                      <a:gd name="connsiteX1" fmla="*/ 21431 w 278200"/>
                      <a:gd name="connsiteY1" fmla="*/ 57154 h 285757"/>
                      <a:gd name="connsiteX2" fmla="*/ 107157 w 278200"/>
                      <a:gd name="connsiteY2" fmla="*/ 4 h 285757"/>
                      <a:gd name="connsiteX3" fmla="*/ 264289 w 278200"/>
                      <a:gd name="connsiteY3" fmla="*/ 57131 h 285757"/>
                      <a:gd name="connsiteX4" fmla="*/ 214314 w 278200"/>
                      <a:gd name="connsiteY4" fmla="*/ 142881 h 285757"/>
                      <a:gd name="connsiteX5" fmla="*/ 192883 w 278200"/>
                      <a:gd name="connsiteY5" fmla="*/ 228607 h 285757"/>
                      <a:gd name="connsiteX6" fmla="*/ 107157 w 278200"/>
                      <a:gd name="connsiteY6" fmla="*/ 285757 h 285757"/>
                      <a:gd name="connsiteX7" fmla="*/ 21431 w 278200"/>
                      <a:gd name="connsiteY7" fmla="*/ 228607 h 285757"/>
                      <a:gd name="connsiteX8" fmla="*/ 0 w 278200"/>
                      <a:gd name="connsiteY8" fmla="*/ 142881 h 285757"/>
                      <a:gd name="connsiteX9" fmla="*/ 0 w 278200"/>
                      <a:gd name="connsiteY9" fmla="*/ 142880 h 285757"/>
                      <a:gd name="connsiteX0" fmla="*/ 0 w 278200"/>
                      <a:gd name="connsiteY0" fmla="*/ 142880 h 285757"/>
                      <a:gd name="connsiteX1" fmla="*/ 21431 w 278200"/>
                      <a:gd name="connsiteY1" fmla="*/ 57154 h 285757"/>
                      <a:gd name="connsiteX2" fmla="*/ 107157 w 278200"/>
                      <a:gd name="connsiteY2" fmla="*/ 4 h 285757"/>
                      <a:gd name="connsiteX3" fmla="*/ 264289 w 278200"/>
                      <a:gd name="connsiteY3" fmla="*/ 57131 h 285757"/>
                      <a:gd name="connsiteX4" fmla="*/ 214314 w 278200"/>
                      <a:gd name="connsiteY4" fmla="*/ 214295 h 285757"/>
                      <a:gd name="connsiteX5" fmla="*/ 192883 w 278200"/>
                      <a:gd name="connsiteY5" fmla="*/ 228607 h 285757"/>
                      <a:gd name="connsiteX6" fmla="*/ 107157 w 278200"/>
                      <a:gd name="connsiteY6" fmla="*/ 285757 h 285757"/>
                      <a:gd name="connsiteX7" fmla="*/ 21431 w 278200"/>
                      <a:gd name="connsiteY7" fmla="*/ 228607 h 285757"/>
                      <a:gd name="connsiteX8" fmla="*/ 0 w 278200"/>
                      <a:gd name="connsiteY8" fmla="*/ 142881 h 285757"/>
                      <a:gd name="connsiteX9" fmla="*/ 0 w 278200"/>
                      <a:gd name="connsiteY9" fmla="*/ 142880 h 285757"/>
                      <a:gd name="connsiteX0" fmla="*/ 0 w 278200"/>
                      <a:gd name="connsiteY0" fmla="*/ 142880 h 297602"/>
                      <a:gd name="connsiteX1" fmla="*/ 21431 w 278200"/>
                      <a:gd name="connsiteY1" fmla="*/ 57154 h 297602"/>
                      <a:gd name="connsiteX2" fmla="*/ 107157 w 278200"/>
                      <a:gd name="connsiteY2" fmla="*/ 4 h 297602"/>
                      <a:gd name="connsiteX3" fmla="*/ 264289 w 278200"/>
                      <a:gd name="connsiteY3" fmla="*/ 57131 h 297602"/>
                      <a:gd name="connsiteX4" fmla="*/ 214314 w 278200"/>
                      <a:gd name="connsiteY4" fmla="*/ 214295 h 297602"/>
                      <a:gd name="connsiteX5" fmla="*/ 192883 w 278200"/>
                      <a:gd name="connsiteY5" fmla="*/ 228607 h 297602"/>
                      <a:gd name="connsiteX6" fmla="*/ 117554 w 278200"/>
                      <a:gd name="connsiteY6" fmla="*/ 157538 h 297602"/>
                      <a:gd name="connsiteX7" fmla="*/ 107157 w 278200"/>
                      <a:gd name="connsiteY7" fmla="*/ 285757 h 297602"/>
                      <a:gd name="connsiteX8" fmla="*/ 21431 w 278200"/>
                      <a:gd name="connsiteY8" fmla="*/ 228607 h 297602"/>
                      <a:gd name="connsiteX9" fmla="*/ 0 w 278200"/>
                      <a:gd name="connsiteY9" fmla="*/ 142881 h 297602"/>
                      <a:gd name="connsiteX10" fmla="*/ 0 w 278200"/>
                      <a:gd name="connsiteY10" fmla="*/ 142880 h 297602"/>
                      <a:gd name="connsiteX0" fmla="*/ 0 w 278200"/>
                      <a:gd name="connsiteY0" fmla="*/ 142880 h 297602"/>
                      <a:gd name="connsiteX1" fmla="*/ 21431 w 278200"/>
                      <a:gd name="connsiteY1" fmla="*/ 57154 h 297602"/>
                      <a:gd name="connsiteX2" fmla="*/ 107157 w 278200"/>
                      <a:gd name="connsiteY2" fmla="*/ 4 h 297602"/>
                      <a:gd name="connsiteX3" fmla="*/ 264289 w 278200"/>
                      <a:gd name="connsiteY3" fmla="*/ 57131 h 297602"/>
                      <a:gd name="connsiteX4" fmla="*/ 214314 w 278200"/>
                      <a:gd name="connsiteY4" fmla="*/ 214295 h 297602"/>
                      <a:gd name="connsiteX5" fmla="*/ 192883 w 278200"/>
                      <a:gd name="connsiteY5" fmla="*/ 228607 h 297602"/>
                      <a:gd name="connsiteX6" fmla="*/ 107157 w 278200"/>
                      <a:gd name="connsiteY6" fmla="*/ 285757 h 297602"/>
                      <a:gd name="connsiteX7" fmla="*/ 21431 w 278200"/>
                      <a:gd name="connsiteY7" fmla="*/ 228607 h 297602"/>
                      <a:gd name="connsiteX8" fmla="*/ 0 w 278200"/>
                      <a:gd name="connsiteY8" fmla="*/ 142881 h 297602"/>
                      <a:gd name="connsiteX9" fmla="*/ 0 w 278200"/>
                      <a:gd name="connsiteY9" fmla="*/ 142880 h 297602"/>
                      <a:gd name="connsiteX0" fmla="*/ 0 w 278200"/>
                      <a:gd name="connsiteY0" fmla="*/ 142880 h 297602"/>
                      <a:gd name="connsiteX1" fmla="*/ 21431 w 278200"/>
                      <a:gd name="connsiteY1" fmla="*/ 57154 h 297602"/>
                      <a:gd name="connsiteX2" fmla="*/ 107157 w 278200"/>
                      <a:gd name="connsiteY2" fmla="*/ 4 h 297602"/>
                      <a:gd name="connsiteX3" fmla="*/ 264289 w 278200"/>
                      <a:gd name="connsiteY3" fmla="*/ 57131 h 297602"/>
                      <a:gd name="connsiteX4" fmla="*/ 214314 w 278200"/>
                      <a:gd name="connsiteY4" fmla="*/ 214295 h 297602"/>
                      <a:gd name="connsiteX5" fmla="*/ 192883 w 278200"/>
                      <a:gd name="connsiteY5" fmla="*/ 228607 h 297602"/>
                      <a:gd name="connsiteX6" fmla="*/ 107157 w 278200"/>
                      <a:gd name="connsiteY6" fmla="*/ 285757 h 297602"/>
                      <a:gd name="connsiteX7" fmla="*/ 21431 w 278200"/>
                      <a:gd name="connsiteY7" fmla="*/ 228607 h 297602"/>
                      <a:gd name="connsiteX8" fmla="*/ 0 w 278200"/>
                      <a:gd name="connsiteY8" fmla="*/ 142881 h 297602"/>
                      <a:gd name="connsiteX9" fmla="*/ 0 w 278200"/>
                      <a:gd name="connsiteY9" fmla="*/ 142880 h 297602"/>
                      <a:gd name="connsiteX0" fmla="*/ 0 w 278200"/>
                      <a:gd name="connsiteY0" fmla="*/ 142880 h 311931"/>
                      <a:gd name="connsiteX1" fmla="*/ 21431 w 278200"/>
                      <a:gd name="connsiteY1" fmla="*/ 57154 h 311931"/>
                      <a:gd name="connsiteX2" fmla="*/ 107157 w 278200"/>
                      <a:gd name="connsiteY2" fmla="*/ 4 h 311931"/>
                      <a:gd name="connsiteX3" fmla="*/ 264289 w 278200"/>
                      <a:gd name="connsiteY3" fmla="*/ 57131 h 311931"/>
                      <a:gd name="connsiteX4" fmla="*/ 214314 w 278200"/>
                      <a:gd name="connsiteY4" fmla="*/ 214295 h 311931"/>
                      <a:gd name="connsiteX5" fmla="*/ 121413 w 278200"/>
                      <a:gd name="connsiteY5" fmla="*/ 300021 h 311931"/>
                      <a:gd name="connsiteX6" fmla="*/ 107157 w 278200"/>
                      <a:gd name="connsiteY6" fmla="*/ 285757 h 311931"/>
                      <a:gd name="connsiteX7" fmla="*/ 21431 w 278200"/>
                      <a:gd name="connsiteY7" fmla="*/ 228607 h 311931"/>
                      <a:gd name="connsiteX8" fmla="*/ 0 w 278200"/>
                      <a:gd name="connsiteY8" fmla="*/ 142881 h 311931"/>
                      <a:gd name="connsiteX9" fmla="*/ 0 w 278200"/>
                      <a:gd name="connsiteY9" fmla="*/ 142880 h 311931"/>
                      <a:gd name="connsiteX0" fmla="*/ 0 w 278200"/>
                      <a:gd name="connsiteY0" fmla="*/ 142880 h 302406"/>
                      <a:gd name="connsiteX1" fmla="*/ 21431 w 278200"/>
                      <a:gd name="connsiteY1" fmla="*/ 57154 h 302406"/>
                      <a:gd name="connsiteX2" fmla="*/ 107157 w 278200"/>
                      <a:gd name="connsiteY2" fmla="*/ 4 h 302406"/>
                      <a:gd name="connsiteX3" fmla="*/ 264289 w 278200"/>
                      <a:gd name="connsiteY3" fmla="*/ 57131 h 302406"/>
                      <a:gd name="connsiteX4" fmla="*/ 214314 w 278200"/>
                      <a:gd name="connsiteY4" fmla="*/ 214295 h 302406"/>
                      <a:gd name="connsiteX5" fmla="*/ 121413 w 278200"/>
                      <a:gd name="connsiteY5" fmla="*/ 300021 h 302406"/>
                      <a:gd name="connsiteX6" fmla="*/ 21431 w 278200"/>
                      <a:gd name="connsiteY6" fmla="*/ 228607 h 302406"/>
                      <a:gd name="connsiteX7" fmla="*/ 0 w 278200"/>
                      <a:gd name="connsiteY7" fmla="*/ 142881 h 302406"/>
                      <a:gd name="connsiteX8" fmla="*/ 0 w 278200"/>
                      <a:gd name="connsiteY8" fmla="*/ 142880 h 30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8200" h="302406">
                        <a:moveTo>
                          <a:pt x="0" y="142880"/>
                        </a:moveTo>
                        <a:cubicBezTo>
                          <a:pt x="0" y="111966"/>
                          <a:pt x="7520" y="81886"/>
                          <a:pt x="21431" y="57154"/>
                        </a:cubicBezTo>
                        <a:cubicBezTo>
                          <a:pt x="41668" y="21177"/>
                          <a:pt x="66681" y="8"/>
                          <a:pt x="107157" y="4"/>
                        </a:cubicBezTo>
                        <a:cubicBezTo>
                          <a:pt x="147633" y="0"/>
                          <a:pt x="244051" y="21154"/>
                          <a:pt x="264289" y="57131"/>
                        </a:cubicBezTo>
                        <a:cubicBezTo>
                          <a:pt x="278200" y="81862"/>
                          <a:pt x="238127" y="173813"/>
                          <a:pt x="214314" y="214295"/>
                        </a:cubicBezTo>
                        <a:cubicBezTo>
                          <a:pt x="190501" y="254777"/>
                          <a:pt x="153560" y="297636"/>
                          <a:pt x="121413" y="300021"/>
                        </a:cubicBezTo>
                        <a:cubicBezTo>
                          <a:pt x="89266" y="302406"/>
                          <a:pt x="41667" y="254797"/>
                          <a:pt x="21431" y="228607"/>
                        </a:cubicBezTo>
                        <a:cubicBezTo>
                          <a:pt x="7520" y="203876"/>
                          <a:pt x="0" y="173795"/>
                          <a:pt x="0" y="142881"/>
                        </a:cubicBezTo>
                        <a:lnTo>
                          <a:pt x="0" y="142880"/>
                        </a:ln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91" name="Freeform 390"/>
                <p:cNvSpPr/>
                <p:nvPr/>
              </p:nvSpPr>
              <p:spPr>
                <a:xfrm>
                  <a:off x="4607073" y="2565330"/>
                  <a:ext cx="734025" cy="668890"/>
                </a:xfrm>
                <a:custGeom>
                  <a:avLst/>
                  <a:gdLst>
                    <a:gd name="connsiteX0" fmla="*/ 734025 w 734025"/>
                    <a:gd name="connsiteY0" fmla="*/ 0 h 668890"/>
                    <a:gd name="connsiteX1" fmla="*/ 0 w 734025"/>
                    <a:gd name="connsiteY1" fmla="*/ 651354 h 668890"/>
                    <a:gd name="connsiteX2" fmla="*/ 32568 w 734025"/>
                    <a:gd name="connsiteY2" fmla="*/ 668890 h 668890"/>
                    <a:gd name="connsiteX3" fmla="*/ 734025 w 734025"/>
                    <a:gd name="connsiteY3" fmla="*/ 0 h 668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4025" h="668890">
                      <a:moveTo>
                        <a:pt x="734025" y="0"/>
                      </a:moveTo>
                      <a:lnTo>
                        <a:pt x="0" y="651354"/>
                      </a:lnTo>
                      <a:lnTo>
                        <a:pt x="32568" y="668890"/>
                      </a:lnTo>
                      <a:lnTo>
                        <a:pt x="734025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2" name="Freeform 391"/>
                <p:cNvSpPr/>
                <p:nvPr/>
              </p:nvSpPr>
              <p:spPr>
                <a:xfrm>
                  <a:off x="4775122" y="3021278"/>
                  <a:ext cx="117544" cy="259257"/>
                </a:xfrm>
                <a:custGeom>
                  <a:avLst/>
                  <a:gdLst>
                    <a:gd name="connsiteX0" fmla="*/ 117544 w 117544"/>
                    <a:gd name="connsiteY0" fmla="*/ 187890 h 259257"/>
                    <a:gd name="connsiteX1" fmla="*/ 44893 w 117544"/>
                    <a:gd name="connsiteY1" fmla="*/ 220458 h 259257"/>
                    <a:gd name="connsiteX2" fmla="*/ 37378 w 117544"/>
                    <a:gd name="connsiteY2" fmla="*/ 207932 h 259257"/>
                    <a:gd name="connsiteX3" fmla="*/ 32367 w 117544"/>
                    <a:gd name="connsiteY3" fmla="*/ 187890 h 259257"/>
                    <a:gd name="connsiteX4" fmla="*/ 32367 w 117544"/>
                    <a:gd name="connsiteY4" fmla="*/ 187890 h 259257"/>
                    <a:gd name="connsiteX5" fmla="*/ 9820 w 117544"/>
                    <a:gd name="connsiteY5" fmla="*/ 145302 h 259257"/>
                    <a:gd name="connsiteX6" fmla="*/ 12326 w 117544"/>
                    <a:gd name="connsiteY6" fmla="*/ 67640 h 259257"/>
                    <a:gd name="connsiteX7" fmla="*/ 42388 w 117544"/>
                    <a:gd name="connsiteY7" fmla="*/ 27557 h 259257"/>
                    <a:gd name="connsiteX8" fmla="*/ 64935 w 117544"/>
                    <a:gd name="connsiteY8" fmla="*/ 5010 h 259257"/>
                    <a:gd name="connsiteX9" fmla="*/ 87482 w 117544"/>
                    <a:gd name="connsiteY9" fmla="*/ 0 h 259257"/>
                    <a:gd name="connsiteX10" fmla="*/ 89987 w 117544"/>
                    <a:gd name="connsiteY10" fmla="*/ 37578 h 259257"/>
                    <a:gd name="connsiteX11" fmla="*/ 49904 w 117544"/>
                    <a:gd name="connsiteY11" fmla="*/ 80166 h 259257"/>
                    <a:gd name="connsiteX12" fmla="*/ 67440 w 117544"/>
                    <a:gd name="connsiteY12" fmla="*/ 132776 h 259257"/>
                    <a:gd name="connsiteX13" fmla="*/ 110029 w 117544"/>
                    <a:gd name="connsiteY13" fmla="*/ 135281 h 259257"/>
                    <a:gd name="connsiteX14" fmla="*/ 110029 w 117544"/>
                    <a:gd name="connsiteY14" fmla="*/ 135281 h 259257"/>
                    <a:gd name="connsiteX15" fmla="*/ 117544 w 117544"/>
                    <a:gd name="connsiteY15" fmla="*/ 187890 h 259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7544" h="259257">
                      <a:moveTo>
                        <a:pt x="117544" y="187890"/>
                      </a:moveTo>
                      <a:cubicBezTo>
                        <a:pt x="0" y="259257"/>
                        <a:pt x="59631" y="253618"/>
                        <a:pt x="44893" y="220458"/>
                      </a:cubicBezTo>
                      <a:cubicBezTo>
                        <a:pt x="42915" y="216009"/>
                        <a:pt x="39883" y="212107"/>
                        <a:pt x="37378" y="207932"/>
                      </a:cubicBezTo>
                      <a:lnTo>
                        <a:pt x="32367" y="187890"/>
                      </a:lnTo>
                      <a:lnTo>
                        <a:pt x="32367" y="187890"/>
                      </a:lnTo>
                      <a:lnTo>
                        <a:pt x="9820" y="145302"/>
                      </a:lnTo>
                      <a:cubicBezTo>
                        <a:pt x="10655" y="119415"/>
                        <a:pt x="11491" y="93527"/>
                        <a:pt x="12326" y="67640"/>
                      </a:cubicBezTo>
                      <a:lnTo>
                        <a:pt x="42388" y="27557"/>
                      </a:lnTo>
                      <a:lnTo>
                        <a:pt x="64935" y="5010"/>
                      </a:lnTo>
                      <a:lnTo>
                        <a:pt x="87482" y="0"/>
                      </a:lnTo>
                      <a:lnTo>
                        <a:pt x="89987" y="37578"/>
                      </a:lnTo>
                      <a:lnTo>
                        <a:pt x="49904" y="80166"/>
                      </a:lnTo>
                      <a:cubicBezTo>
                        <a:pt x="55749" y="97703"/>
                        <a:pt x="53814" y="120285"/>
                        <a:pt x="67440" y="132776"/>
                      </a:cubicBezTo>
                      <a:cubicBezTo>
                        <a:pt x="77923" y="142385"/>
                        <a:pt x="110029" y="135281"/>
                        <a:pt x="110029" y="135281"/>
                      </a:cubicBezTo>
                      <a:lnTo>
                        <a:pt x="110029" y="135281"/>
                      </a:lnTo>
                      <a:lnTo>
                        <a:pt x="117544" y="1878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3" name="Freeform 392"/>
                <p:cNvSpPr/>
                <p:nvPr/>
              </p:nvSpPr>
              <p:spPr>
                <a:xfrm rot="19728852">
                  <a:off x="4819537" y="3063822"/>
                  <a:ext cx="142876" cy="71438"/>
                </a:xfrm>
                <a:custGeom>
                  <a:avLst/>
                  <a:gdLst>
                    <a:gd name="connsiteX0" fmla="*/ 0 w 142876"/>
                    <a:gd name="connsiteY0" fmla="*/ 35719 h 71438"/>
                    <a:gd name="connsiteX1" fmla="*/ 39490 w 142876"/>
                    <a:gd name="connsiteY1" fmla="*/ 3771 h 71438"/>
                    <a:gd name="connsiteX2" fmla="*/ 71438 w 142876"/>
                    <a:gd name="connsiteY2" fmla="*/ 0 h 71438"/>
                    <a:gd name="connsiteX3" fmla="*/ 103386 w 142876"/>
                    <a:gd name="connsiteY3" fmla="*/ 3771 h 71438"/>
                    <a:gd name="connsiteX4" fmla="*/ 142876 w 142876"/>
                    <a:gd name="connsiteY4" fmla="*/ 35719 h 71438"/>
                    <a:gd name="connsiteX5" fmla="*/ 103386 w 142876"/>
                    <a:gd name="connsiteY5" fmla="*/ 67667 h 71438"/>
                    <a:gd name="connsiteX6" fmla="*/ 71438 w 142876"/>
                    <a:gd name="connsiteY6" fmla="*/ 71438 h 71438"/>
                    <a:gd name="connsiteX7" fmla="*/ 39490 w 142876"/>
                    <a:gd name="connsiteY7" fmla="*/ 67667 h 71438"/>
                    <a:gd name="connsiteX8" fmla="*/ 0 w 142876"/>
                    <a:gd name="connsiteY8" fmla="*/ 35719 h 71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2876" h="71438">
                      <a:moveTo>
                        <a:pt x="0" y="35719"/>
                      </a:moveTo>
                      <a:cubicBezTo>
                        <a:pt x="0" y="22190"/>
                        <a:pt x="15288" y="9822"/>
                        <a:pt x="39490" y="3771"/>
                      </a:cubicBezTo>
                      <a:cubicBezTo>
                        <a:pt x="49410" y="1291"/>
                        <a:pt x="60348" y="0"/>
                        <a:pt x="71438" y="0"/>
                      </a:cubicBezTo>
                      <a:cubicBezTo>
                        <a:pt x="82528" y="0"/>
                        <a:pt x="93467" y="1291"/>
                        <a:pt x="103386" y="3771"/>
                      </a:cubicBezTo>
                      <a:cubicBezTo>
                        <a:pt x="127588" y="9822"/>
                        <a:pt x="142876" y="22190"/>
                        <a:pt x="142876" y="35719"/>
                      </a:cubicBezTo>
                      <a:cubicBezTo>
                        <a:pt x="142876" y="49248"/>
                        <a:pt x="127588" y="61617"/>
                        <a:pt x="103386" y="67667"/>
                      </a:cubicBezTo>
                      <a:cubicBezTo>
                        <a:pt x="93466" y="70147"/>
                        <a:pt x="82528" y="71438"/>
                        <a:pt x="71438" y="71438"/>
                      </a:cubicBezTo>
                      <a:cubicBezTo>
                        <a:pt x="60348" y="71438"/>
                        <a:pt x="49409" y="70147"/>
                        <a:pt x="39490" y="67667"/>
                      </a:cubicBezTo>
                      <a:cubicBezTo>
                        <a:pt x="15288" y="61616"/>
                        <a:pt x="0" y="49248"/>
                        <a:pt x="0" y="35719"/>
                      </a:cubicBezTo>
                      <a:close/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4" name="Freeform 393"/>
                <p:cNvSpPr/>
                <p:nvPr/>
              </p:nvSpPr>
              <p:spPr>
                <a:xfrm>
                  <a:off x="4203510" y="3691719"/>
                  <a:ext cx="948520" cy="907577"/>
                </a:xfrm>
                <a:custGeom>
                  <a:avLst/>
                  <a:gdLst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34872"/>
                    <a:gd name="connsiteX1" fmla="*/ 20472 w 948520"/>
                    <a:gd name="connsiteY1" fmla="*/ 238836 h 934872"/>
                    <a:gd name="connsiteX2" fmla="*/ 109183 w 948520"/>
                    <a:gd name="connsiteY2" fmla="*/ 150126 h 934872"/>
                    <a:gd name="connsiteX3" fmla="*/ 525439 w 948520"/>
                    <a:gd name="connsiteY3" fmla="*/ 54591 h 934872"/>
                    <a:gd name="connsiteX4" fmla="*/ 525439 w 948520"/>
                    <a:gd name="connsiteY4" fmla="*/ 27296 h 934872"/>
                    <a:gd name="connsiteX5" fmla="*/ 948520 w 948520"/>
                    <a:gd name="connsiteY5" fmla="*/ 0 h 934872"/>
                    <a:gd name="connsiteX6" fmla="*/ 948520 w 948520"/>
                    <a:gd name="connsiteY6" fmla="*/ 204717 h 934872"/>
                    <a:gd name="connsiteX7" fmla="*/ 873457 w 948520"/>
                    <a:gd name="connsiteY7" fmla="*/ 307075 h 934872"/>
                    <a:gd name="connsiteX8" fmla="*/ 730156 w 948520"/>
                    <a:gd name="connsiteY8" fmla="*/ 313899 h 934872"/>
                    <a:gd name="connsiteX9" fmla="*/ 723332 w 948520"/>
                    <a:gd name="connsiteY9" fmla="*/ 566382 h 934872"/>
                    <a:gd name="connsiteX10" fmla="*/ 764275 w 948520"/>
                    <a:gd name="connsiteY10" fmla="*/ 709684 h 934872"/>
                    <a:gd name="connsiteX11" fmla="*/ 750627 w 948520"/>
                    <a:gd name="connsiteY11" fmla="*/ 771099 h 934872"/>
                    <a:gd name="connsiteX12" fmla="*/ 791571 w 948520"/>
                    <a:gd name="connsiteY12" fmla="*/ 873457 h 934872"/>
                    <a:gd name="connsiteX13" fmla="*/ 586854 w 948520"/>
                    <a:gd name="connsiteY13" fmla="*/ 907577 h 934872"/>
                    <a:gd name="connsiteX14" fmla="*/ 545911 w 948520"/>
                    <a:gd name="connsiteY14" fmla="*/ 709684 h 934872"/>
                    <a:gd name="connsiteX15" fmla="*/ 498144 w 948520"/>
                    <a:gd name="connsiteY15" fmla="*/ 272956 h 934872"/>
                    <a:gd name="connsiteX16" fmla="*/ 641445 w 948520"/>
                    <a:gd name="connsiteY16" fmla="*/ 136478 h 934872"/>
                    <a:gd name="connsiteX17" fmla="*/ 388962 w 948520"/>
                    <a:gd name="connsiteY17" fmla="*/ 348018 h 934872"/>
                    <a:gd name="connsiteX18" fmla="*/ 204717 w 948520"/>
                    <a:gd name="connsiteY18" fmla="*/ 348018 h 934872"/>
                    <a:gd name="connsiteX19" fmla="*/ 211541 w 948520"/>
                    <a:gd name="connsiteY19" fmla="*/ 839338 h 934872"/>
                    <a:gd name="connsiteX20" fmla="*/ 136478 w 948520"/>
                    <a:gd name="connsiteY20" fmla="*/ 887105 h 934872"/>
                    <a:gd name="connsiteX21" fmla="*/ 0 w 948520"/>
                    <a:gd name="connsiteY21" fmla="*/ 887105 h 934872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916675 h 937147"/>
                    <a:gd name="connsiteX1" fmla="*/ 20472 w 948520"/>
                    <a:gd name="connsiteY1" fmla="*/ 268406 h 937147"/>
                    <a:gd name="connsiteX2" fmla="*/ 109183 w 948520"/>
                    <a:gd name="connsiteY2" fmla="*/ 179696 h 937147"/>
                    <a:gd name="connsiteX3" fmla="*/ 525439 w 948520"/>
                    <a:gd name="connsiteY3" fmla="*/ 84161 h 937147"/>
                    <a:gd name="connsiteX4" fmla="*/ 525439 w 948520"/>
                    <a:gd name="connsiteY4" fmla="*/ 56866 h 937147"/>
                    <a:gd name="connsiteX5" fmla="*/ 948520 w 948520"/>
                    <a:gd name="connsiteY5" fmla="*/ 29570 h 937147"/>
                    <a:gd name="connsiteX6" fmla="*/ 948520 w 948520"/>
                    <a:gd name="connsiteY6" fmla="*/ 234287 h 937147"/>
                    <a:gd name="connsiteX7" fmla="*/ 873457 w 948520"/>
                    <a:gd name="connsiteY7" fmla="*/ 336645 h 937147"/>
                    <a:gd name="connsiteX8" fmla="*/ 730156 w 948520"/>
                    <a:gd name="connsiteY8" fmla="*/ 343469 h 937147"/>
                    <a:gd name="connsiteX9" fmla="*/ 723332 w 948520"/>
                    <a:gd name="connsiteY9" fmla="*/ 595952 h 937147"/>
                    <a:gd name="connsiteX10" fmla="*/ 764275 w 948520"/>
                    <a:gd name="connsiteY10" fmla="*/ 739254 h 937147"/>
                    <a:gd name="connsiteX11" fmla="*/ 750627 w 948520"/>
                    <a:gd name="connsiteY11" fmla="*/ 800669 h 937147"/>
                    <a:gd name="connsiteX12" fmla="*/ 791571 w 948520"/>
                    <a:gd name="connsiteY12" fmla="*/ 903027 h 937147"/>
                    <a:gd name="connsiteX13" fmla="*/ 586854 w 948520"/>
                    <a:gd name="connsiteY13" fmla="*/ 937147 h 937147"/>
                    <a:gd name="connsiteX14" fmla="*/ 545911 w 948520"/>
                    <a:gd name="connsiteY14" fmla="*/ 739254 h 937147"/>
                    <a:gd name="connsiteX15" fmla="*/ 498144 w 948520"/>
                    <a:gd name="connsiteY15" fmla="*/ 302526 h 937147"/>
                    <a:gd name="connsiteX16" fmla="*/ 641445 w 948520"/>
                    <a:gd name="connsiteY16" fmla="*/ 166048 h 937147"/>
                    <a:gd name="connsiteX17" fmla="*/ 388962 w 948520"/>
                    <a:gd name="connsiteY17" fmla="*/ 377588 h 937147"/>
                    <a:gd name="connsiteX18" fmla="*/ 204717 w 948520"/>
                    <a:gd name="connsiteY18" fmla="*/ 377588 h 937147"/>
                    <a:gd name="connsiteX19" fmla="*/ 211541 w 948520"/>
                    <a:gd name="connsiteY19" fmla="*/ 868908 h 937147"/>
                    <a:gd name="connsiteX20" fmla="*/ 136478 w 948520"/>
                    <a:gd name="connsiteY20" fmla="*/ 916675 h 937147"/>
                    <a:gd name="connsiteX21" fmla="*/ 0 w 948520"/>
                    <a:gd name="connsiteY21" fmla="*/ 916675 h 93714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427099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427099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53180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53180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168185 w 948520"/>
                    <a:gd name="connsiteY3" fmla="*/ 126005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168185 w 948520"/>
                    <a:gd name="connsiteY3" fmla="*/ 126005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48520" h="907577">
                      <a:moveTo>
                        <a:pt x="0" y="887105"/>
                      </a:moveTo>
                      <a:lnTo>
                        <a:pt x="20472" y="238836"/>
                      </a:lnTo>
                      <a:cubicBezTo>
                        <a:pt x="81960" y="212604"/>
                        <a:pt x="84564" y="168931"/>
                        <a:pt x="109183" y="150126"/>
                      </a:cubicBezTo>
                      <a:cubicBezTo>
                        <a:pt x="133802" y="131321"/>
                        <a:pt x="98809" y="146477"/>
                        <a:pt x="168185" y="126005"/>
                      </a:cubicBezTo>
                      <a:cubicBezTo>
                        <a:pt x="373728" y="101051"/>
                        <a:pt x="532838" y="104502"/>
                        <a:pt x="525439" y="27296"/>
                      </a:cubicBezTo>
                      <a:cubicBezTo>
                        <a:pt x="716008" y="70228"/>
                        <a:pt x="794198" y="66603"/>
                        <a:pt x="948520" y="0"/>
                      </a:cubicBezTo>
                      <a:lnTo>
                        <a:pt x="948520" y="204717"/>
                      </a:lnTo>
                      <a:cubicBezTo>
                        <a:pt x="936009" y="255896"/>
                        <a:pt x="909851" y="288878"/>
                        <a:pt x="873457" y="307075"/>
                      </a:cubicBezTo>
                      <a:lnTo>
                        <a:pt x="730156" y="313899"/>
                      </a:lnTo>
                      <a:lnTo>
                        <a:pt x="723332" y="566382"/>
                      </a:lnTo>
                      <a:cubicBezTo>
                        <a:pt x="729018" y="632346"/>
                        <a:pt x="759726" y="675565"/>
                        <a:pt x="764275" y="709684"/>
                      </a:cubicBezTo>
                      <a:lnTo>
                        <a:pt x="750627" y="771099"/>
                      </a:lnTo>
                      <a:lnTo>
                        <a:pt x="791571" y="873457"/>
                      </a:lnTo>
                      <a:cubicBezTo>
                        <a:pt x="768751" y="896195"/>
                        <a:pt x="642296" y="877074"/>
                        <a:pt x="586854" y="907577"/>
                      </a:cubicBezTo>
                      <a:lnTo>
                        <a:pt x="545911" y="709684"/>
                      </a:lnTo>
                      <a:lnTo>
                        <a:pt x="498144" y="272956"/>
                      </a:lnTo>
                      <a:cubicBezTo>
                        <a:pt x="478342" y="177422"/>
                        <a:pt x="576244" y="123968"/>
                        <a:pt x="569943" y="136478"/>
                      </a:cubicBezTo>
                      <a:cubicBezTo>
                        <a:pt x="563642" y="148988"/>
                        <a:pt x="492606" y="141943"/>
                        <a:pt x="460336" y="348018"/>
                      </a:cubicBezTo>
                      <a:lnTo>
                        <a:pt x="204717" y="348018"/>
                      </a:lnTo>
                      <a:cubicBezTo>
                        <a:pt x="206992" y="511791"/>
                        <a:pt x="209266" y="675565"/>
                        <a:pt x="211541" y="839338"/>
                      </a:cubicBezTo>
                      <a:lnTo>
                        <a:pt x="136478" y="887105"/>
                      </a:lnTo>
                      <a:lnTo>
                        <a:pt x="0" y="887105"/>
                      </a:ln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5" name="Freeform 394"/>
                <p:cNvSpPr/>
                <p:nvPr/>
              </p:nvSpPr>
              <p:spPr>
                <a:xfrm>
                  <a:off x="4101152" y="4653887"/>
                  <a:ext cx="275230" cy="75062"/>
                </a:xfrm>
                <a:custGeom>
                  <a:avLst/>
                  <a:gdLst>
                    <a:gd name="connsiteX0" fmla="*/ 0 w 252484"/>
                    <a:gd name="connsiteY0" fmla="*/ 75062 h 75062"/>
                    <a:gd name="connsiteX1" fmla="*/ 252484 w 252484"/>
                    <a:gd name="connsiteY1" fmla="*/ 61414 h 75062"/>
                    <a:gd name="connsiteX2" fmla="*/ 238836 w 252484"/>
                    <a:gd name="connsiteY2" fmla="*/ 0 h 75062"/>
                    <a:gd name="connsiteX3" fmla="*/ 34120 w 252484"/>
                    <a:gd name="connsiteY3" fmla="*/ 13647 h 75062"/>
                    <a:gd name="connsiteX0" fmla="*/ 0 w 252484"/>
                    <a:gd name="connsiteY0" fmla="*/ 75062 h 75062"/>
                    <a:gd name="connsiteX1" fmla="*/ 252484 w 252484"/>
                    <a:gd name="connsiteY1" fmla="*/ 61414 h 75062"/>
                    <a:gd name="connsiteX2" fmla="*/ 238836 w 252484"/>
                    <a:gd name="connsiteY2" fmla="*/ 0 h 75062"/>
                    <a:gd name="connsiteX3" fmla="*/ 34120 w 252484"/>
                    <a:gd name="connsiteY3" fmla="*/ 13647 h 75062"/>
                    <a:gd name="connsiteX4" fmla="*/ 0 w 252484"/>
                    <a:gd name="connsiteY4" fmla="*/ 75062 h 75062"/>
                    <a:gd name="connsiteX0" fmla="*/ 0 w 292290"/>
                    <a:gd name="connsiteY0" fmla="*/ 75062 h 75062"/>
                    <a:gd name="connsiteX1" fmla="*/ 252484 w 292290"/>
                    <a:gd name="connsiteY1" fmla="*/ 61414 h 75062"/>
                    <a:gd name="connsiteX2" fmla="*/ 238836 w 292290"/>
                    <a:gd name="connsiteY2" fmla="*/ 0 h 75062"/>
                    <a:gd name="connsiteX3" fmla="*/ 34120 w 292290"/>
                    <a:gd name="connsiteY3" fmla="*/ 13647 h 75062"/>
                    <a:gd name="connsiteX4" fmla="*/ 0 w 292290"/>
                    <a:gd name="connsiteY4" fmla="*/ 75062 h 75062"/>
                    <a:gd name="connsiteX0" fmla="*/ 0 w 275230"/>
                    <a:gd name="connsiteY0" fmla="*/ 75062 h 75062"/>
                    <a:gd name="connsiteX1" fmla="*/ 252484 w 275230"/>
                    <a:gd name="connsiteY1" fmla="*/ 61414 h 75062"/>
                    <a:gd name="connsiteX2" fmla="*/ 238836 w 275230"/>
                    <a:gd name="connsiteY2" fmla="*/ 0 h 75062"/>
                    <a:gd name="connsiteX3" fmla="*/ 34120 w 275230"/>
                    <a:gd name="connsiteY3" fmla="*/ 13647 h 75062"/>
                    <a:gd name="connsiteX4" fmla="*/ 0 w 275230"/>
                    <a:gd name="connsiteY4" fmla="*/ 75062 h 75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5230" h="75062">
                      <a:moveTo>
                        <a:pt x="0" y="75062"/>
                      </a:moveTo>
                      <a:lnTo>
                        <a:pt x="252484" y="61414"/>
                      </a:lnTo>
                      <a:cubicBezTo>
                        <a:pt x="249781" y="23765"/>
                        <a:pt x="275230" y="7961"/>
                        <a:pt x="238836" y="0"/>
                      </a:cubicBezTo>
                      <a:lnTo>
                        <a:pt x="34120" y="13647"/>
                      </a:lnTo>
                      <a:lnTo>
                        <a:pt x="0" y="75062"/>
                      </a:lnTo>
                      <a:close/>
                    </a:path>
                  </a:pathLst>
                </a:cu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6" name="Freeform 395"/>
                <p:cNvSpPr/>
                <p:nvPr/>
              </p:nvSpPr>
              <p:spPr>
                <a:xfrm>
                  <a:off x="4763769" y="4643445"/>
                  <a:ext cx="214314" cy="67667"/>
                </a:xfrm>
                <a:custGeom>
                  <a:avLst/>
                  <a:gdLst>
                    <a:gd name="connsiteX0" fmla="*/ 0 w 142876"/>
                    <a:gd name="connsiteY0" fmla="*/ 35719 h 71438"/>
                    <a:gd name="connsiteX1" fmla="*/ 39490 w 142876"/>
                    <a:gd name="connsiteY1" fmla="*/ 3771 h 71438"/>
                    <a:gd name="connsiteX2" fmla="*/ 71438 w 142876"/>
                    <a:gd name="connsiteY2" fmla="*/ 0 h 71438"/>
                    <a:gd name="connsiteX3" fmla="*/ 103386 w 142876"/>
                    <a:gd name="connsiteY3" fmla="*/ 3771 h 71438"/>
                    <a:gd name="connsiteX4" fmla="*/ 142876 w 142876"/>
                    <a:gd name="connsiteY4" fmla="*/ 35719 h 71438"/>
                    <a:gd name="connsiteX5" fmla="*/ 103386 w 142876"/>
                    <a:gd name="connsiteY5" fmla="*/ 67667 h 71438"/>
                    <a:gd name="connsiteX6" fmla="*/ 71438 w 142876"/>
                    <a:gd name="connsiteY6" fmla="*/ 71438 h 71438"/>
                    <a:gd name="connsiteX7" fmla="*/ 39490 w 142876"/>
                    <a:gd name="connsiteY7" fmla="*/ 67667 h 71438"/>
                    <a:gd name="connsiteX8" fmla="*/ 0 w 142876"/>
                    <a:gd name="connsiteY8" fmla="*/ 35719 h 71438"/>
                    <a:gd name="connsiteX0" fmla="*/ 0 w 142876"/>
                    <a:gd name="connsiteY0" fmla="*/ 35719 h 71438"/>
                    <a:gd name="connsiteX1" fmla="*/ 39490 w 142876"/>
                    <a:gd name="connsiteY1" fmla="*/ 3771 h 71438"/>
                    <a:gd name="connsiteX2" fmla="*/ 71438 w 142876"/>
                    <a:gd name="connsiteY2" fmla="*/ 0 h 71438"/>
                    <a:gd name="connsiteX3" fmla="*/ 103386 w 142876"/>
                    <a:gd name="connsiteY3" fmla="*/ 3771 h 71438"/>
                    <a:gd name="connsiteX4" fmla="*/ 142876 w 142876"/>
                    <a:gd name="connsiteY4" fmla="*/ 35719 h 71438"/>
                    <a:gd name="connsiteX5" fmla="*/ 103386 w 142876"/>
                    <a:gd name="connsiteY5" fmla="*/ 67667 h 71438"/>
                    <a:gd name="connsiteX6" fmla="*/ 71438 w 142876"/>
                    <a:gd name="connsiteY6" fmla="*/ 71438 h 71438"/>
                    <a:gd name="connsiteX7" fmla="*/ 39490 w 142876"/>
                    <a:gd name="connsiteY7" fmla="*/ 67667 h 71438"/>
                    <a:gd name="connsiteX8" fmla="*/ 0 w 142876"/>
                    <a:gd name="connsiteY8" fmla="*/ 35719 h 71438"/>
                    <a:gd name="connsiteX0" fmla="*/ 0 w 142876"/>
                    <a:gd name="connsiteY0" fmla="*/ 35719 h 72992"/>
                    <a:gd name="connsiteX1" fmla="*/ 39490 w 142876"/>
                    <a:gd name="connsiteY1" fmla="*/ 3771 h 72992"/>
                    <a:gd name="connsiteX2" fmla="*/ 71438 w 142876"/>
                    <a:gd name="connsiteY2" fmla="*/ 0 h 72992"/>
                    <a:gd name="connsiteX3" fmla="*/ 103386 w 142876"/>
                    <a:gd name="connsiteY3" fmla="*/ 3771 h 72992"/>
                    <a:gd name="connsiteX4" fmla="*/ 142876 w 142876"/>
                    <a:gd name="connsiteY4" fmla="*/ 35719 h 72992"/>
                    <a:gd name="connsiteX5" fmla="*/ 103386 w 142876"/>
                    <a:gd name="connsiteY5" fmla="*/ 67667 h 72992"/>
                    <a:gd name="connsiteX6" fmla="*/ 39490 w 142876"/>
                    <a:gd name="connsiteY6" fmla="*/ 67667 h 72992"/>
                    <a:gd name="connsiteX7" fmla="*/ 0 w 142876"/>
                    <a:gd name="connsiteY7" fmla="*/ 35719 h 72992"/>
                    <a:gd name="connsiteX0" fmla="*/ 0 w 142876"/>
                    <a:gd name="connsiteY0" fmla="*/ 35719 h 67667"/>
                    <a:gd name="connsiteX1" fmla="*/ 39490 w 142876"/>
                    <a:gd name="connsiteY1" fmla="*/ 3771 h 67667"/>
                    <a:gd name="connsiteX2" fmla="*/ 71438 w 142876"/>
                    <a:gd name="connsiteY2" fmla="*/ 0 h 67667"/>
                    <a:gd name="connsiteX3" fmla="*/ 103386 w 142876"/>
                    <a:gd name="connsiteY3" fmla="*/ 3771 h 67667"/>
                    <a:gd name="connsiteX4" fmla="*/ 142876 w 142876"/>
                    <a:gd name="connsiteY4" fmla="*/ 35719 h 67667"/>
                    <a:gd name="connsiteX5" fmla="*/ 103386 w 142876"/>
                    <a:gd name="connsiteY5" fmla="*/ 67667 h 67667"/>
                    <a:gd name="connsiteX6" fmla="*/ 39490 w 142876"/>
                    <a:gd name="connsiteY6" fmla="*/ 67667 h 67667"/>
                    <a:gd name="connsiteX7" fmla="*/ 0 w 142876"/>
                    <a:gd name="connsiteY7" fmla="*/ 35719 h 67667"/>
                    <a:gd name="connsiteX0" fmla="*/ 0 w 142876"/>
                    <a:gd name="connsiteY0" fmla="*/ 35719 h 67667"/>
                    <a:gd name="connsiteX1" fmla="*/ 39490 w 142876"/>
                    <a:gd name="connsiteY1" fmla="*/ 3771 h 67667"/>
                    <a:gd name="connsiteX2" fmla="*/ 71438 w 142876"/>
                    <a:gd name="connsiteY2" fmla="*/ 0 h 67667"/>
                    <a:gd name="connsiteX3" fmla="*/ 103386 w 142876"/>
                    <a:gd name="connsiteY3" fmla="*/ 3771 h 67667"/>
                    <a:gd name="connsiteX4" fmla="*/ 142876 w 142876"/>
                    <a:gd name="connsiteY4" fmla="*/ 35719 h 67667"/>
                    <a:gd name="connsiteX5" fmla="*/ 103386 w 142876"/>
                    <a:gd name="connsiteY5" fmla="*/ 67667 h 67667"/>
                    <a:gd name="connsiteX6" fmla="*/ 39490 w 142876"/>
                    <a:gd name="connsiteY6" fmla="*/ 67667 h 67667"/>
                    <a:gd name="connsiteX7" fmla="*/ 0 w 142876"/>
                    <a:gd name="connsiteY7" fmla="*/ 35719 h 6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2876" h="67667">
                      <a:moveTo>
                        <a:pt x="0" y="35719"/>
                      </a:moveTo>
                      <a:cubicBezTo>
                        <a:pt x="0" y="22190"/>
                        <a:pt x="15288" y="9822"/>
                        <a:pt x="39490" y="3771"/>
                      </a:cubicBezTo>
                      <a:cubicBezTo>
                        <a:pt x="49410" y="1291"/>
                        <a:pt x="60348" y="0"/>
                        <a:pt x="71438" y="0"/>
                      </a:cubicBezTo>
                      <a:cubicBezTo>
                        <a:pt x="82528" y="0"/>
                        <a:pt x="93467" y="1291"/>
                        <a:pt x="103386" y="3771"/>
                      </a:cubicBezTo>
                      <a:cubicBezTo>
                        <a:pt x="127588" y="9822"/>
                        <a:pt x="142876" y="22190"/>
                        <a:pt x="142876" y="35719"/>
                      </a:cubicBezTo>
                      <a:lnTo>
                        <a:pt x="103386" y="67667"/>
                      </a:lnTo>
                      <a:lnTo>
                        <a:pt x="39490" y="67667"/>
                      </a:lnTo>
                      <a:lnTo>
                        <a:pt x="0" y="35719"/>
                      </a:lnTo>
                      <a:close/>
                    </a:path>
                  </a:pathLst>
                </a:cu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7" name="Freeform 396"/>
                <p:cNvSpPr/>
                <p:nvPr/>
              </p:nvSpPr>
              <p:spPr>
                <a:xfrm>
                  <a:off x="4719638" y="3700466"/>
                  <a:ext cx="438150" cy="61911"/>
                </a:xfrm>
                <a:custGeom>
                  <a:avLst/>
                  <a:gdLst>
                    <a:gd name="connsiteX0" fmla="*/ 0 w 595312"/>
                    <a:gd name="connsiteY0" fmla="*/ 76200 h 76200"/>
                    <a:gd name="connsiteX1" fmla="*/ 438150 w 595312"/>
                    <a:gd name="connsiteY1" fmla="*/ 47625 h 76200"/>
                    <a:gd name="connsiteX2" fmla="*/ 595312 w 595312"/>
                    <a:gd name="connsiteY2" fmla="*/ 0 h 76200"/>
                    <a:gd name="connsiteX0" fmla="*/ 0 w 438150"/>
                    <a:gd name="connsiteY0" fmla="*/ 28575 h 28575"/>
                    <a:gd name="connsiteX1" fmla="*/ 438150 w 438150"/>
                    <a:gd name="connsiteY1" fmla="*/ 0 h 28575"/>
                    <a:gd name="connsiteX0" fmla="*/ 0 w 438150"/>
                    <a:gd name="connsiteY0" fmla="*/ 28575 h 61911"/>
                    <a:gd name="connsiteX1" fmla="*/ 438150 w 438150"/>
                    <a:gd name="connsiteY1" fmla="*/ 0 h 61911"/>
                    <a:gd name="connsiteX0" fmla="*/ 0 w 438150"/>
                    <a:gd name="connsiteY0" fmla="*/ 28575 h 61911"/>
                    <a:gd name="connsiteX1" fmla="*/ 438150 w 438150"/>
                    <a:gd name="connsiteY1" fmla="*/ 0 h 61911"/>
                    <a:gd name="connsiteX0" fmla="*/ 0 w 438150"/>
                    <a:gd name="connsiteY0" fmla="*/ 28575 h 61911"/>
                    <a:gd name="connsiteX1" fmla="*/ 438150 w 438150"/>
                    <a:gd name="connsiteY1" fmla="*/ 0 h 6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8150" h="61911">
                      <a:moveTo>
                        <a:pt x="0" y="28575"/>
                      </a:moveTo>
                      <a:cubicBezTo>
                        <a:pt x="196054" y="61911"/>
                        <a:pt x="251616" y="61911"/>
                        <a:pt x="438150" y="0"/>
                      </a:cubicBezTo>
                    </a:path>
                  </a:pathLst>
                </a:cu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80" name="TextBox 379"/>
            <p:cNvSpPr txBox="1"/>
            <p:nvPr/>
          </p:nvSpPr>
          <p:spPr>
            <a:xfrm>
              <a:off x="7150124" y="6349657"/>
              <a:ext cx="2065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prstClr val="black"/>
                  </a:solidFill>
                  <a:latin typeface="Calibri"/>
                </a:rPr>
                <a:t>2 500 Hz a 5 000 Hz</a:t>
              </a:r>
              <a:endParaRPr lang="es-AR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55" name="Group 454"/>
          <p:cNvGrpSpPr/>
          <p:nvPr/>
        </p:nvGrpSpPr>
        <p:grpSpPr>
          <a:xfrm>
            <a:off x="6751538" y="2967421"/>
            <a:ext cx="1637490" cy="1667917"/>
            <a:chOff x="6215074" y="3416299"/>
            <a:chExt cx="1637490" cy="1667917"/>
          </a:xfrm>
        </p:grpSpPr>
        <p:sp>
          <p:nvSpPr>
            <p:cNvPr id="401" name="Arc 4"/>
            <p:cNvSpPr/>
            <p:nvPr/>
          </p:nvSpPr>
          <p:spPr>
            <a:xfrm>
              <a:off x="6319499" y="3416299"/>
              <a:ext cx="1308916" cy="1308916"/>
            </a:xfrm>
            <a:prstGeom prst="arc">
              <a:avLst>
                <a:gd name="adj1" fmla="val 8178980"/>
                <a:gd name="adj2" fmla="val 12700865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prstClr val="black"/>
                </a:solidFill>
              </a:endParaRPr>
            </a:p>
          </p:txBody>
        </p:sp>
        <p:sp>
          <p:nvSpPr>
            <p:cNvPr id="402" name="Arc 401"/>
            <p:cNvSpPr/>
            <p:nvPr/>
          </p:nvSpPr>
          <p:spPr>
            <a:xfrm>
              <a:off x="6305056" y="3427069"/>
              <a:ext cx="1308916" cy="1308916"/>
            </a:xfrm>
            <a:prstGeom prst="arc">
              <a:avLst>
                <a:gd name="adj1" fmla="val 15835869"/>
                <a:gd name="adj2" fmla="val 20161505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prstClr val="black"/>
                </a:solidFill>
              </a:endParaRPr>
            </a:p>
          </p:txBody>
        </p:sp>
        <p:grpSp>
          <p:nvGrpSpPr>
            <p:cNvPr id="403" name="Group 29"/>
            <p:cNvGrpSpPr>
              <a:grpSpLocks noChangeAspect="1"/>
            </p:cNvGrpSpPr>
            <p:nvPr/>
          </p:nvGrpSpPr>
          <p:grpSpPr>
            <a:xfrm>
              <a:off x="6467989" y="3897982"/>
              <a:ext cx="1006027" cy="808078"/>
              <a:chOff x="3500430" y="2565330"/>
              <a:chExt cx="2714644" cy="2179192"/>
            </a:xfrm>
          </p:grpSpPr>
          <p:cxnSp>
            <p:nvCxnSpPr>
              <p:cNvPr id="405" name="Straight Connector 30"/>
              <p:cNvCxnSpPr/>
              <p:nvPr/>
            </p:nvCxnSpPr>
            <p:spPr>
              <a:xfrm>
                <a:off x="3500430" y="4742934"/>
                <a:ext cx="2714644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06" name="Group 26"/>
              <p:cNvGrpSpPr/>
              <p:nvPr/>
            </p:nvGrpSpPr>
            <p:grpSpPr>
              <a:xfrm>
                <a:off x="4101152" y="2565330"/>
                <a:ext cx="1239946" cy="2173315"/>
                <a:chOff x="4101152" y="2565330"/>
                <a:chExt cx="1239946" cy="2173315"/>
              </a:xfrm>
            </p:grpSpPr>
            <p:sp>
              <p:nvSpPr>
                <p:cNvPr id="407" name="Freeform 406"/>
                <p:cNvSpPr/>
                <p:nvPr/>
              </p:nvSpPr>
              <p:spPr>
                <a:xfrm>
                  <a:off x="4381605" y="3422111"/>
                  <a:ext cx="896864" cy="1315233"/>
                </a:xfrm>
                <a:custGeom>
                  <a:avLst/>
                  <a:gdLst>
                    <a:gd name="connsiteX0" fmla="*/ 147807 w 1037155"/>
                    <a:gd name="connsiteY0" fmla="*/ 656364 h 1315233"/>
                    <a:gd name="connsiteX1" fmla="*/ 152817 w 1037155"/>
                    <a:gd name="connsiteY1" fmla="*/ 1315233 h 1315233"/>
                    <a:gd name="connsiteX2" fmla="*/ 192901 w 1037155"/>
                    <a:gd name="connsiteY2" fmla="*/ 1310222 h 1315233"/>
                    <a:gd name="connsiteX3" fmla="*/ 225468 w 1037155"/>
                    <a:gd name="connsiteY3" fmla="*/ 676405 h 1315233"/>
                    <a:gd name="connsiteX4" fmla="*/ 596239 w 1037155"/>
                    <a:gd name="connsiteY4" fmla="*/ 691436 h 1315233"/>
                    <a:gd name="connsiteX5" fmla="*/ 856780 w 1037155"/>
                    <a:gd name="connsiteY5" fmla="*/ 671395 h 1315233"/>
                    <a:gd name="connsiteX6" fmla="*/ 984546 w 1037155"/>
                    <a:gd name="connsiteY6" fmla="*/ 1315233 h 1315233"/>
                    <a:gd name="connsiteX7" fmla="*/ 1037155 w 1037155"/>
                    <a:gd name="connsiteY7" fmla="*/ 1307717 h 1315233"/>
                    <a:gd name="connsiteX8" fmla="*/ 899369 w 1037155"/>
                    <a:gd name="connsiteY8" fmla="*/ 598744 h 1315233"/>
                    <a:gd name="connsiteX9" fmla="*/ 964504 w 1037155"/>
                    <a:gd name="connsiteY9" fmla="*/ 0 h 1315233"/>
                    <a:gd name="connsiteX10" fmla="*/ 899369 w 1037155"/>
                    <a:gd name="connsiteY10" fmla="*/ 5010 h 1315233"/>
                    <a:gd name="connsiteX11" fmla="*/ 856780 w 1037155"/>
                    <a:gd name="connsiteY11" fmla="*/ 603754 h 1315233"/>
                    <a:gd name="connsiteX12" fmla="*/ 583713 w 1037155"/>
                    <a:gd name="connsiteY12" fmla="*/ 608765 h 1315233"/>
                    <a:gd name="connsiteX13" fmla="*/ 140291 w 1037155"/>
                    <a:gd name="connsiteY13" fmla="*/ 596239 h 1315233"/>
                    <a:gd name="connsiteX14" fmla="*/ 0 w 1037155"/>
                    <a:gd name="connsiteY14" fmla="*/ 676405 h 1315233"/>
                    <a:gd name="connsiteX0" fmla="*/ 7516 w 896864"/>
                    <a:gd name="connsiteY0" fmla="*/ 656364 h 1315233"/>
                    <a:gd name="connsiteX1" fmla="*/ 12526 w 896864"/>
                    <a:gd name="connsiteY1" fmla="*/ 1315233 h 1315233"/>
                    <a:gd name="connsiteX2" fmla="*/ 52610 w 896864"/>
                    <a:gd name="connsiteY2" fmla="*/ 1310222 h 1315233"/>
                    <a:gd name="connsiteX3" fmla="*/ 85177 w 896864"/>
                    <a:gd name="connsiteY3" fmla="*/ 676405 h 1315233"/>
                    <a:gd name="connsiteX4" fmla="*/ 455948 w 896864"/>
                    <a:gd name="connsiteY4" fmla="*/ 691436 h 1315233"/>
                    <a:gd name="connsiteX5" fmla="*/ 716489 w 896864"/>
                    <a:gd name="connsiteY5" fmla="*/ 671395 h 1315233"/>
                    <a:gd name="connsiteX6" fmla="*/ 844255 w 896864"/>
                    <a:gd name="connsiteY6" fmla="*/ 1315233 h 1315233"/>
                    <a:gd name="connsiteX7" fmla="*/ 896864 w 896864"/>
                    <a:gd name="connsiteY7" fmla="*/ 1307717 h 1315233"/>
                    <a:gd name="connsiteX8" fmla="*/ 759078 w 896864"/>
                    <a:gd name="connsiteY8" fmla="*/ 598744 h 1315233"/>
                    <a:gd name="connsiteX9" fmla="*/ 824213 w 896864"/>
                    <a:gd name="connsiteY9" fmla="*/ 0 h 1315233"/>
                    <a:gd name="connsiteX10" fmla="*/ 759078 w 896864"/>
                    <a:gd name="connsiteY10" fmla="*/ 5010 h 1315233"/>
                    <a:gd name="connsiteX11" fmla="*/ 716489 w 896864"/>
                    <a:gd name="connsiteY11" fmla="*/ 603754 h 1315233"/>
                    <a:gd name="connsiteX12" fmla="*/ 443422 w 896864"/>
                    <a:gd name="connsiteY12" fmla="*/ 608765 h 1315233"/>
                    <a:gd name="connsiteX13" fmla="*/ 0 w 896864"/>
                    <a:gd name="connsiteY13" fmla="*/ 596239 h 1315233"/>
                    <a:gd name="connsiteX0" fmla="*/ 7516 w 896864"/>
                    <a:gd name="connsiteY0" fmla="*/ 656364 h 1315233"/>
                    <a:gd name="connsiteX1" fmla="*/ 12526 w 896864"/>
                    <a:gd name="connsiteY1" fmla="*/ 1315233 h 1315233"/>
                    <a:gd name="connsiteX2" fmla="*/ 52610 w 896864"/>
                    <a:gd name="connsiteY2" fmla="*/ 1310222 h 1315233"/>
                    <a:gd name="connsiteX3" fmla="*/ 85177 w 896864"/>
                    <a:gd name="connsiteY3" fmla="*/ 676405 h 1315233"/>
                    <a:gd name="connsiteX4" fmla="*/ 455948 w 896864"/>
                    <a:gd name="connsiteY4" fmla="*/ 691436 h 1315233"/>
                    <a:gd name="connsiteX5" fmla="*/ 716489 w 896864"/>
                    <a:gd name="connsiteY5" fmla="*/ 671395 h 1315233"/>
                    <a:gd name="connsiteX6" fmla="*/ 844255 w 896864"/>
                    <a:gd name="connsiteY6" fmla="*/ 1315233 h 1315233"/>
                    <a:gd name="connsiteX7" fmla="*/ 896864 w 896864"/>
                    <a:gd name="connsiteY7" fmla="*/ 1307717 h 1315233"/>
                    <a:gd name="connsiteX8" fmla="*/ 759078 w 896864"/>
                    <a:gd name="connsiteY8" fmla="*/ 598744 h 1315233"/>
                    <a:gd name="connsiteX9" fmla="*/ 824213 w 896864"/>
                    <a:gd name="connsiteY9" fmla="*/ 0 h 1315233"/>
                    <a:gd name="connsiteX10" fmla="*/ 759078 w 896864"/>
                    <a:gd name="connsiteY10" fmla="*/ 5010 h 1315233"/>
                    <a:gd name="connsiteX11" fmla="*/ 716489 w 896864"/>
                    <a:gd name="connsiteY11" fmla="*/ 603754 h 1315233"/>
                    <a:gd name="connsiteX12" fmla="*/ 443422 w 896864"/>
                    <a:gd name="connsiteY12" fmla="*/ 608765 h 1315233"/>
                    <a:gd name="connsiteX13" fmla="*/ 0 w 896864"/>
                    <a:gd name="connsiteY13" fmla="*/ 596239 h 1315233"/>
                    <a:gd name="connsiteX14" fmla="*/ 7516 w 896864"/>
                    <a:gd name="connsiteY14" fmla="*/ 656364 h 1315233"/>
                    <a:gd name="connsiteX0" fmla="*/ 7516 w 896864"/>
                    <a:gd name="connsiteY0" fmla="*/ 656364 h 1315233"/>
                    <a:gd name="connsiteX1" fmla="*/ 12526 w 896864"/>
                    <a:gd name="connsiteY1" fmla="*/ 1315233 h 1315233"/>
                    <a:gd name="connsiteX2" fmla="*/ 52610 w 896864"/>
                    <a:gd name="connsiteY2" fmla="*/ 1310222 h 1315233"/>
                    <a:gd name="connsiteX3" fmla="*/ 85177 w 896864"/>
                    <a:gd name="connsiteY3" fmla="*/ 676405 h 1315233"/>
                    <a:gd name="connsiteX4" fmla="*/ 455948 w 896864"/>
                    <a:gd name="connsiteY4" fmla="*/ 691436 h 1315233"/>
                    <a:gd name="connsiteX5" fmla="*/ 716489 w 896864"/>
                    <a:gd name="connsiteY5" fmla="*/ 671395 h 1315233"/>
                    <a:gd name="connsiteX6" fmla="*/ 844255 w 896864"/>
                    <a:gd name="connsiteY6" fmla="*/ 1315233 h 1315233"/>
                    <a:gd name="connsiteX7" fmla="*/ 896864 w 896864"/>
                    <a:gd name="connsiteY7" fmla="*/ 1307717 h 1315233"/>
                    <a:gd name="connsiteX8" fmla="*/ 759078 w 896864"/>
                    <a:gd name="connsiteY8" fmla="*/ 598744 h 1315233"/>
                    <a:gd name="connsiteX9" fmla="*/ 824213 w 896864"/>
                    <a:gd name="connsiteY9" fmla="*/ 0 h 1315233"/>
                    <a:gd name="connsiteX10" fmla="*/ 759078 w 896864"/>
                    <a:gd name="connsiteY10" fmla="*/ 5010 h 1315233"/>
                    <a:gd name="connsiteX11" fmla="*/ 716489 w 896864"/>
                    <a:gd name="connsiteY11" fmla="*/ 603754 h 1315233"/>
                    <a:gd name="connsiteX12" fmla="*/ 443422 w 896864"/>
                    <a:gd name="connsiteY12" fmla="*/ 608765 h 1315233"/>
                    <a:gd name="connsiteX13" fmla="*/ 0 w 896864"/>
                    <a:gd name="connsiteY13" fmla="*/ 596239 h 1315233"/>
                    <a:gd name="connsiteX14" fmla="*/ 7516 w 896864"/>
                    <a:gd name="connsiteY14" fmla="*/ 656364 h 1315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96864" h="1315233">
                      <a:moveTo>
                        <a:pt x="7516" y="656364"/>
                      </a:moveTo>
                      <a:lnTo>
                        <a:pt x="12526" y="1315233"/>
                      </a:lnTo>
                      <a:lnTo>
                        <a:pt x="52610" y="1310222"/>
                      </a:lnTo>
                      <a:lnTo>
                        <a:pt x="85177" y="676405"/>
                      </a:lnTo>
                      <a:lnTo>
                        <a:pt x="455948" y="691436"/>
                      </a:lnTo>
                      <a:lnTo>
                        <a:pt x="716489" y="671395"/>
                      </a:lnTo>
                      <a:lnTo>
                        <a:pt x="844255" y="1315233"/>
                      </a:lnTo>
                      <a:lnTo>
                        <a:pt x="896864" y="1307717"/>
                      </a:lnTo>
                      <a:lnTo>
                        <a:pt x="759078" y="598744"/>
                      </a:lnTo>
                      <a:lnTo>
                        <a:pt x="824213" y="0"/>
                      </a:lnTo>
                      <a:lnTo>
                        <a:pt x="759078" y="5010"/>
                      </a:lnTo>
                      <a:lnTo>
                        <a:pt x="716489" y="603754"/>
                      </a:lnTo>
                      <a:lnTo>
                        <a:pt x="443422" y="608765"/>
                      </a:lnTo>
                      <a:lnTo>
                        <a:pt x="0" y="596239"/>
                      </a:lnTo>
                      <a:lnTo>
                        <a:pt x="7516" y="65636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8" name="Freeform 407"/>
                <p:cNvSpPr/>
                <p:nvPr/>
              </p:nvSpPr>
              <p:spPr>
                <a:xfrm>
                  <a:off x="4293922" y="3061360"/>
                  <a:ext cx="859286" cy="718169"/>
                </a:xfrm>
                <a:custGeom>
                  <a:avLst/>
                  <a:gdLst>
                    <a:gd name="connsiteX0" fmla="*/ 430896 w 859286"/>
                    <a:gd name="connsiteY0" fmla="*/ 661374 h 661374"/>
                    <a:gd name="connsiteX1" fmla="*/ 859286 w 859286"/>
                    <a:gd name="connsiteY1" fmla="*/ 636322 h 661374"/>
                    <a:gd name="connsiteX2" fmla="*/ 811687 w 859286"/>
                    <a:gd name="connsiteY2" fmla="*/ 15031 h 661374"/>
                    <a:gd name="connsiteX3" fmla="*/ 729015 w 859286"/>
                    <a:gd name="connsiteY3" fmla="*/ 0 h 661374"/>
                    <a:gd name="connsiteX4" fmla="*/ 380791 w 859286"/>
                    <a:gd name="connsiteY4" fmla="*/ 30063 h 661374"/>
                    <a:gd name="connsiteX5" fmla="*/ 92693 w 859286"/>
                    <a:gd name="connsiteY5" fmla="*/ 182880 h 661374"/>
                    <a:gd name="connsiteX6" fmla="*/ 0 w 859286"/>
                    <a:gd name="connsiteY6" fmla="*/ 278078 h 661374"/>
                    <a:gd name="connsiteX7" fmla="*/ 67641 w 859286"/>
                    <a:gd name="connsiteY7" fmla="*/ 353234 h 661374"/>
                    <a:gd name="connsiteX8" fmla="*/ 202922 w 859286"/>
                    <a:gd name="connsiteY8" fmla="*/ 308140 h 661374"/>
                    <a:gd name="connsiteX9" fmla="*/ 293109 w 859286"/>
                    <a:gd name="connsiteY9" fmla="*/ 268057 h 661374"/>
                    <a:gd name="connsiteX10" fmla="*/ 400833 w 859286"/>
                    <a:gd name="connsiteY10" fmla="*/ 330687 h 661374"/>
                    <a:gd name="connsiteX11" fmla="*/ 430896 w 859286"/>
                    <a:gd name="connsiteY11" fmla="*/ 661374 h 661374"/>
                    <a:gd name="connsiteX0" fmla="*/ 430896 w 859286"/>
                    <a:gd name="connsiteY0" fmla="*/ 661374 h 744046"/>
                    <a:gd name="connsiteX1" fmla="*/ 859286 w 859286"/>
                    <a:gd name="connsiteY1" fmla="*/ 636322 h 744046"/>
                    <a:gd name="connsiteX2" fmla="*/ 811687 w 859286"/>
                    <a:gd name="connsiteY2" fmla="*/ 15031 h 744046"/>
                    <a:gd name="connsiteX3" fmla="*/ 729015 w 859286"/>
                    <a:gd name="connsiteY3" fmla="*/ 0 h 744046"/>
                    <a:gd name="connsiteX4" fmla="*/ 380791 w 859286"/>
                    <a:gd name="connsiteY4" fmla="*/ 30063 h 744046"/>
                    <a:gd name="connsiteX5" fmla="*/ 92693 w 859286"/>
                    <a:gd name="connsiteY5" fmla="*/ 182880 h 744046"/>
                    <a:gd name="connsiteX6" fmla="*/ 0 w 859286"/>
                    <a:gd name="connsiteY6" fmla="*/ 278078 h 744046"/>
                    <a:gd name="connsiteX7" fmla="*/ 67641 w 859286"/>
                    <a:gd name="connsiteY7" fmla="*/ 353234 h 744046"/>
                    <a:gd name="connsiteX8" fmla="*/ 202922 w 859286"/>
                    <a:gd name="connsiteY8" fmla="*/ 308140 h 744046"/>
                    <a:gd name="connsiteX9" fmla="*/ 293109 w 859286"/>
                    <a:gd name="connsiteY9" fmla="*/ 268057 h 744046"/>
                    <a:gd name="connsiteX10" fmla="*/ 400833 w 859286"/>
                    <a:gd name="connsiteY10" fmla="*/ 330687 h 744046"/>
                    <a:gd name="connsiteX11" fmla="*/ 430896 w 859286"/>
                    <a:gd name="connsiteY11" fmla="*/ 661374 h 744046"/>
                    <a:gd name="connsiteX0" fmla="*/ 430896 w 859286"/>
                    <a:gd name="connsiteY0" fmla="*/ 661374 h 718169"/>
                    <a:gd name="connsiteX1" fmla="*/ 859286 w 859286"/>
                    <a:gd name="connsiteY1" fmla="*/ 636322 h 718169"/>
                    <a:gd name="connsiteX2" fmla="*/ 811687 w 859286"/>
                    <a:gd name="connsiteY2" fmla="*/ 15031 h 718169"/>
                    <a:gd name="connsiteX3" fmla="*/ 729015 w 859286"/>
                    <a:gd name="connsiteY3" fmla="*/ 0 h 718169"/>
                    <a:gd name="connsiteX4" fmla="*/ 380791 w 859286"/>
                    <a:gd name="connsiteY4" fmla="*/ 30063 h 718169"/>
                    <a:gd name="connsiteX5" fmla="*/ 92693 w 859286"/>
                    <a:gd name="connsiteY5" fmla="*/ 182880 h 718169"/>
                    <a:gd name="connsiteX6" fmla="*/ 0 w 859286"/>
                    <a:gd name="connsiteY6" fmla="*/ 278078 h 718169"/>
                    <a:gd name="connsiteX7" fmla="*/ 67641 w 859286"/>
                    <a:gd name="connsiteY7" fmla="*/ 353234 h 718169"/>
                    <a:gd name="connsiteX8" fmla="*/ 202922 w 859286"/>
                    <a:gd name="connsiteY8" fmla="*/ 308140 h 718169"/>
                    <a:gd name="connsiteX9" fmla="*/ 293109 w 859286"/>
                    <a:gd name="connsiteY9" fmla="*/ 268057 h 718169"/>
                    <a:gd name="connsiteX10" fmla="*/ 400833 w 859286"/>
                    <a:gd name="connsiteY10" fmla="*/ 330687 h 718169"/>
                    <a:gd name="connsiteX11" fmla="*/ 430896 w 859286"/>
                    <a:gd name="connsiteY11" fmla="*/ 661374 h 718169"/>
                    <a:gd name="connsiteX0" fmla="*/ 430896 w 859286"/>
                    <a:gd name="connsiteY0" fmla="*/ 661374 h 718169"/>
                    <a:gd name="connsiteX1" fmla="*/ 859286 w 859286"/>
                    <a:gd name="connsiteY1" fmla="*/ 636322 h 718169"/>
                    <a:gd name="connsiteX2" fmla="*/ 821708 w 859286"/>
                    <a:gd name="connsiteY2" fmla="*/ 200418 h 718169"/>
                    <a:gd name="connsiteX3" fmla="*/ 811687 w 859286"/>
                    <a:gd name="connsiteY3" fmla="*/ 15031 h 718169"/>
                    <a:gd name="connsiteX4" fmla="*/ 729015 w 859286"/>
                    <a:gd name="connsiteY4" fmla="*/ 0 h 718169"/>
                    <a:gd name="connsiteX5" fmla="*/ 380791 w 859286"/>
                    <a:gd name="connsiteY5" fmla="*/ 30063 h 718169"/>
                    <a:gd name="connsiteX6" fmla="*/ 92693 w 859286"/>
                    <a:gd name="connsiteY6" fmla="*/ 182880 h 718169"/>
                    <a:gd name="connsiteX7" fmla="*/ 0 w 859286"/>
                    <a:gd name="connsiteY7" fmla="*/ 278078 h 718169"/>
                    <a:gd name="connsiteX8" fmla="*/ 67641 w 859286"/>
                    <a:gd name="connsiteY8" fmla="*/ 353234 h 718169"/>
                    <a:gd name="connsiteX9" fmla="*/ 202922 w 859286"/>
                    <a:gd name="connsiteY9" fmla="*/ 308140 h 718169"/>
                    <a:gd name="connsiteX10" fmla="*/ 293109 w 859286"/>
                    <a:gd name="connsiteY10" fmla="*/ 268057 h 718169"/>
                    <a:gd name="connsiteX11" fmla="*/ 400833 w 859286"/>
                    <a:gd name="connsiteY11" fmla="*/ 330687 h 718169"/>
                    <a:gd name="connsiteX12" fmla="*/ 430896 w 859286"/>
                    <a:gd name="connsiteY12" fmla="*/ 661374 h 718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286" h="718169">
                      <a:moveTo>
                        <a:pt x="430896" y="661374"/>
                      </a:moveTo>
                      <a:cubicBezTo>
                        <a:pt x="507305" y="712313"/>
                        <a:pt x="729156" y="718169"/>
                        <a:pt x="859286" y="636322"/>
                      </a:cubicBezTo>
                      <a:lnTo>
                        <a:pt x="821708" y="200418"/>
                      </a:lnTo>
                      <a:lnTo>
                        <a:pt x="811687" y="15031"/>
                      </a:lnTo>
                      <a:lnTo>
                        <a:pt x="729015" y="0"/>
                      </a:lnTo>
                      <a:lnTo>
                        <a:pt x="380791" y="30063"/>
                      </a:lnTo>
                      <a:lnTo>
                        <a:pt x="92693" y="182880"/>
                      </a:lnTo>
                      <a:lnTo>
                        <a:pt x="0" y="278078"/>
                      </a:lnTo>
                      <a:lnTo>
                        <a:pt x="67641" y="353234"/>
                      </a:lnTo>
                      <a:lnTo>
                        <a:pt x="202922" y="308140"/>
                      </a:lnTo>
                      <a:lnTo>
                        <a:pt x="293109" y="268057"/>
                      </a:lnTo>
                      <a:lnTo>
                        <a:pt x="400833" y="330687"/>
                      </a:lnTo>
                      <a:lnTo>
                        <a:pt x="430896" y="661374"/>
                      </a:lnTo>
                      <a:close/>
                    </a:path>
                  </a:pathLst>
                </a:custGeom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9" name="Freeform 408"/>
                <p:cNvSpPr/>
                <p:nvPr/>
              </p:nvSpPr>
              <p:spPr>
                <a:xfrm>
                  <a:off x="4217124" y="4488640"/>
                  <a:ext cx="140562" cy="250005"/>
                </a:xfrm>
                <a:custGeom>
                  <a:avLst/>
                  <a:gdLst>
                    <a:gd name="connsiteX0" fmla="*/ 0 w 71438"/>
                    <a:gd name="connsiteY0" fmla="*/ 0 h 71438"/>
                    <a:gd name="connsiteX1" fmla="*/ 71438 w 71438"/>
                    <a:gd name="connsiteY1" fmla="*/ 0 h 71438"/>
                    <a:gd name="connsiteX2" fmla="*/ 71438 w 71438"/>
                    <a:gd name="connsiteY2" fmla="*/ 71438 h 71438"/>
                    <a:gd name="connsiteX3" fmla="*/ 0 w 71438"/>
                    <a:gd name="connsiteY3" fmla="*/ 71438 h 71438"/>
                    <a:gd name="connsiteX4" fmla="*/ 0 w 71438"/>
                    <a:gd name="connsiteY4" fmla="*/ 0 h 71438"/>
                    <a:gd name="connsiteX0" fmla="*/ 0 w 71438"/>
                    <a:gd name="connsiteY0" fmla="*/ 0 h 71438"/>
                    <a:gd name="connsiteX1" fmla="*/ 71438 w 71438"/>
                    <a:gd name="connsiteY1" fmla="*/ 0 h 71438"/>
                    <a:gd name="connsiteX2" fmla="*/ 71438 w 71438"/>
                    <a:gd name="connsiteY2" fmla="*/ 71438 h 71438"/>
                    <a:gd name="connsiteX3" fmla="*/ 0 w 71438"/>
                    <a:gd name="connsiteY3" fmla="*/ 71438 h 71438"/>
                    <a:gd name="connsiteX4" fmla="*/ 0 w 71438"/>
                    <a:gd name="connsiteY4" fmla="*/ 0 h 71438"/>
                    <a:gd name="connsiteX0" fmla="*/ 11880 w 83350"/>
                    <a:gd name="connsiteY0" fmla="*/ 11906 h 95250"/>
                    <a:gd name="connsiteX1" fmla="*/ 83350 w 83350"/>
                    <a:gd name="connsiteY1" fmla="*/ 11906 h 95250"/>
                    <a:gd name="connsiteX2" fmla="*/ 83350 w 83350"/>
                    <a:gd name="connsiteY2" fmla="*/ 83344 h 95250"/>
                    <a:gd name="connsiteX3" fmla="*/ 11912 w 83350"/>
                    <a:gd name="connsiteY3" fmla="*/ 83344 h 95250"/>
                    <a:gd name="connsiteX4" fmla="*/ 11880 w 83350"/>
                    <a:gd name="connsiteY4" fmla="*/ 11906 h 95250"/>
                    <a:gd name="connsiteX0" fmla="*/ 83350 w 154820"/>
                    <a:gd name="connsiteY0" fmla="*/ 11906 h 95226"/>
                    <a:gd name="connsiteX1" fmla="*/ 154820 w 154820"/>
                    <a:gd name="connsiteY1" fmla="*/ 11906 h 95226"/>
                    <a:gd name="connsiteX2" fmla="*/ 154820 w 154820"/>
                    <a:gd name="connsiteY2" fmla="*/ 83344 h 95226"/>
                    <a:gd name="connsiteX3" fmla="*/ 11912 w 154820"/>
                    <a:gd name="connsiteY3" fmla="*/ 83320 h 95226"/>
                    <a:gd name="connsiteX4" fmla="*/ 83350 w 154820"/>
                    <a:gd name="connsiteY4" fmla="*/ 11906 h 95226"/>
                    <a:gd name="connsiteX0" fmla="*/ 83350 w 154820"/>
                    <a:gd name="connsiteY0" fmla="*/ 11906 h 154758"/>
                    <a:gd name="connsiteX1" fmla="*/ 154820 w 154820"/>
                    <a:gd name="connsiteY1" fmla="*/ 11906 h 154758"/>
                    <a:gd name="connsiteX2" fmla="*/ 154820 w 154820"/>
                    <a:gd name="connsiteY2" fmla="*/ 154758 h 154758"/>
                    <a:gd name="connsiteX3" fmla="*/ 11912 w 154820"/>
                    <a:gd name="connsiteY3" fmla="*/ 83320 h 154758"/>
                    <a:gd name="connsiteX4" fmla="*/ 83350 w 154820"/>
                    <a:gd name="connsiteY4" fmla="*/ 11906 h 154758"/>
                    <a:gd name="connsiteX0" fmla="*/ 83350 w 154820"/>
                    <a:gd name="connsiteY0" fmla="*/ 11906 h 178543"/>
                    <a:gd name="connsiteX1" fmla="*/ 154820 w 154820"/>
                    <a:gd name="connsiteY1" fmla="*/ 11906 h 178543"/>
                    <a:gd name="connsiteX2" fmla="*/ 154820 w 154820"/>
                    <a:gd name="connsiteY2" fmla="*/ 154758 h 178543"/>
                    <a:gd name="connsiteX3" fmla="*/ 11912 w 154820"/>
                    <a:gd name="connsiteY3" fmla="*/ 154734 h 178543"/>
                    <a:gd name="connsiteX4" fmla="*/ 83350 w 154820"/>
                    <a:gd name="connsiteY4" fmla="*/ 11906 h 178543"/>
                    <a:gd name="connsiteX0" fmla="*/ 11944 w 83414"/>
                    <a:gd name="connsiteY0" fmla="*/ 11906 h 178543"/>
                    <a:gd name="connsiteX1" fmla="*/ 83414 w 83414"/>
                    <a:gd name="connsiteY1" fmla="*/ 11906 h 178543"/>
                    <a:gd name="connsiteX2" fmla="*/ 83414 w 83414"/>
                    <a:gd name="connsiteY2" fmla="*/ 154758 h 178543"/>
                    <a:gd name="connsiteX3" fmla="*/ 11912 w 83414"/>
                    <a:gd name="connsiteY3" fmla="*/ 154734 h 178543"/>
                    <a:gd name="connsiteX4" fmla="*/ 11944 w 83414"/>
                    <a:gd name="connsiteY4" fmla="*/ 11906 h 178543"/>
                    <a:gd name="connsiteX0" fmla="*/ 69092 w 140562"/>
                    <a:gd name="connsiteY0" fmla="*/ 11906 h 178543"/>
                    <a:gd name="connsiteX1" fmla="*/ 140562 w 140562"/>
                    <a:gd name="connsiteY1" fmla="*/ 11906 h 178543"/>
                    <a:gd name="connsiteX2" fmla="*/ 140562 w 140562"/>
                    <a:gd name="connsiteY2" fmla="*/ 154758 h 178543"/>
                    <a:gd name="connsiteX3" fmla="*/ 69060 w 140562"/>
                    <a:gd name="connsiteY3" fmla="*/ 154734 h 178543"/>
                    <a:gd name="connsiteX4" fmla="*/ 69092 w 140562"/>
                    <a:gd name="connsiteY4" fmla="*/ 11906 h 178543"/>
                    <a:gd name="connsiteX0" fmla="*/ 69092 w 140562"/>
                    <a:gd name="connsiteY0" fmla="*/ 83368 h 250005"/>
                    <a:gd name="connsiteX1" fmla="*/ 140562 w 140562"/>
                    <a:gd name="connsiteY1" fmla="*/ 11906 h 250005"/>
                    <a:gd name="connsiteX2" fmla="*/ 140562 w 140562"/>
                    <a:gd name="connsiteY2" fmla="*/ 226220 h 250005"/>
                    <a:gd name="connsiteX3" fmla="*/ 69060 w 140562"/>
                    <a:gd name="connsiteY3" fmla="*/ 226196 h 250005"/>
                    <a:gd name="connsiteX4" fmla="*/ 69092 w 140562"/>
                    <a:gd name="connsiteY4" fmla="*/ 83368 h 250005"/>
                    <a:gd name="connsiteX0" fmla="*/ 69092 w 140562"/>
                    <a:gd name="connsiteY0" fmla="*/ 83368 h 297653"/>
                    <a:gd name="connsiteX1" fmla="*/ 140562 w 140562"/>
                    <a:gd name="connsiteY1" fmla="*/ 11906 h 297653"/>
                    <a:gd name="connsiteX2" fmla="*/ 140562 w 140562"/>
                    <a:gd name="connsiteY2" fmla="*/ 226220 h 297653"/>
                    <a:gd name="connsiteX3" fmla="*/ 66712 w 140562"/>
                    <a:gd name="connsiteY3" fmla="*/ 297649 h 297653"/>
                    <a:gd name="connsiteX4" fmla="*/ 69060 w 140562"/>
                    <a:gd name="connsiteY4" fmla="*/ 226196 h 297653"/>
                    <a:gd name="connsiteX5" fmla="*/ 69092 w 140562"/>
                    <a:gd name="connsiteY5" fmla="*/ 83368 h 297653"/>
                    <a:gd name="connsiteX0" fmla="*/ 69092 w 140562"/>
                    <a:gd name="connsiteY0" fmla="*/ 83368 h 261935"/>
                    <a:gd name="connsiteX1" fmla="*/ 140562 w 140562"/>
                    <a:gd name="connsiteY1" fmla="*/ 11906 h 261935"/>
                    <a:gd name="connsiteX2" fmla="*/ 140562 w 140562"/>
                    <a:gd name="connsiteY2" fmla="*/ 226220 h 261935"/>
                    <a:gd name="connsiteX3" fmla="*/ 69060 w 140562"/>
                    <a:gd name="connsiteY3" fmla="*/ 226196 h 261935"/>
                    <a:gd name="connsiteX4" fmla="*/ 69092 w 140562"/>
                    <a:gd name="connsiteY4" fmla="*/ 83368 h 261935"/>
                    <a:gd name="connsiteX0" fmla="*/ 69092 w 140562"/>
                    <a:gd name="connsiteY0" fmla="*/ 83368 h 261935"/>
                    <a:gd name="connsiteX1" fmla="*/ 140562 w 140562"/>
                    <a:gd name="connsiteY1" fmla="*/ 11906 h 261935"/>
                    <a:gd name="connsiteX2" fmla="*/ 140562 w 140562"/>
                    <a:gd name="connsiteY2" fmla="*/ 226220 h 261935"/>
                    <a:gd name="connsiteX3" fmla="*/ 69060 w 140562"/>
                    <a:gd name="connsiteY3" fmla="*/ 226196 h 261935"/>
                    <a:gd name="connsiteX4" fmla="*/ 69092 w 140562"/>
                    <a:gd name="connsiteY4" fmla="*/ 83368 h 261935"/>
                    <a:gd name="connsiteX0" fmla="*/ 69092 w 140562"/>
                    <a:gd name="connsiteY0" fmla="*/ 83368 h 250005"/>
                    <a:gd name="connsiteX1" fmla="*/ 140562 w 140562"/>
                    <a:gd name="connsiteY1" fmla="*/ 11906 h 250005"/>
                    <a:gd name="connsiteX2" fmla="*/ 140562 w 140562"/>
                    <a:gd name="connsiteY2" fmla="*/ 226220 h 250005"/>
                    <a:gd name="connsiteX3" fmla="*/ 69060 w 140562"/>
                    <a:gd name="connsiteY3" fmla="*/ 226196 h 250005"/>
                    <a:gd name="connsiteX4" fmla="*/ 69092 w 140562"/>
                    <a:gd name="connsiteY4" fmla="*/ 83368 h 250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62" h="250005">
                      <a:moveTo>
                        <a:pt x="69092" y="83368"/>
                      </a:moveTo>
                      <a:cubicBezTo>
                        <a:pt x="92915" y="83368"/>
                        <a:pt x="128650" y="0"/>
                        <a:pt x="140562" y="11906"/>
                      </a:cubicBezTo>
                      <a:lnTo>
                        <a:pt x="140562" y="226220"/>
                      </a:lnTo>
                      <a:cubicBezTo>
                        <a:pt x="71497" y="207157"/>
                        <a:pt x="80972" y="250005"/>
                        <a:pt x="69060" y="226196"/>
                      </a:cubicBezTo>
                      <a:cubicBezTo>
                        <a:pt x="0" y="188091"/>
                        <a:pt x="69103" y="107181"/>
                        <a:pt x="69092" y="83368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0" name="Freeform 409"/>
                <p:cNvSpPr/>
                <p:nvPr/>
              </p:nvSpPr>
              <p:spPr>
                <a:xfrm>
                  <a:off x="4786282" y="4560102"/>
                  <a:ext cx="166694" cy="95250"/>
                </a:xfrm>
                <a:custGeom>
                  <a:avLst/>
                  <a:gdLst>
                    <a:gd name="connsiteX0" fmla="*/ 0 w 71438"/>
                    <a:gd name="connsiteY0" fmla="*/ 0 h 71438"/>
                    <a:gd name="connsiteX1" fmla="*/ 71438 w 71438"/>
                    <a:gd name="connsiteY1" fmla="*/ 0 h 71438"/>
                    <a:gd name="connsiteX2" fmla="*/ 71438 w 71438"/>
                    <a:gd name="connsiteY2" fmla="*/ 71438 h 71438"/>
                    <a:gd name="connsiteX3" fmla="*/ 0 w 71438"/>
                    <a:gd name="connsiteY3" fmla="*/ 71438 h 71438"/>
                    <a:gd name="connsiteX4" fmla="*/ 0 w 71438"/>
                    <a:gd name="connsiteY4" fmla="*/ 0 h 71438"/>
                    <a:gd name="connsiteX0" fmla="*/ 0 w 166726"/>
                    <a:gd name="connsiteY0" fmla="*/ 11906 h 95250"/>
                    <a:gd name="connsiteX1" fmla="*/ 142908 w 166726"/>
                    <a:gd name="connsiteY1" fmla="*/ 11906 h 95250"/>
                    <a:gd name="connsiteX2" fmla="*/ 142908 w 166726"/>
                    <a:gd name="connsiteY2" fmla="*/ 83344 h 95250"/>
                    <a:gd name="connsiteX3" fmla="*/ 71470 w 166726"/>
                    <a:gd name="connsiteY3" fmla="*/ 83344 h 95250"/>
                    <a:gd name="connsiteX4" fmla="*/ 0 w 166726"/>
                    <a:gd name="connsiteY4" fmla="*/ 11906 h 95250"/>
                    <a:gd name="connsiteX0" fmla="*/ 0 w 166694"/>
                    <a:gd name="connsiteY0" fmla="*/ 11906 h 95250"/>
                    <a:gd name="connsiteX1" fmla="*/ 142876 w 166694"/>
                    <a:gd name="connsiteY1" fmla="*/ 11906 h 95250"/>
                    <a:gd name="connsiteX2" fmla="*/ 142908 w 166694"/>
                    <a:gd name="connsiteY2" fmla="*/ 83344 h 95250"/>
                    <a:gd name="connsiteX3" fmla="*/ 71470 w 166694"/>
                    <a:gd name="connsiteY3" fmla="*/ 83344 h 95250"/>
                    <a:gd name="connsiteX4" fmla="*/ 0 w 166694"/>
                    <a:gd name="connsiteY4" fmla="*/ 1190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694" h="95250">
                      <a:moveTo>
                        <a:pt x="0" y="11906"/>
                      </a:moveTo>
                      <a:cubicBezTo>
                        <a:pt x="47636" y="11906"/>
                        <a:pt x="119058" y="0"/>
                        <a:pt x="142876" y="11906"/>
                      </a:cubicBezTo>
                      <a:cubicBezTo>
                        <a:pt x="166694" y="23812"/>
                        <a:pt x="142908" y="59531"/>
                        <a:pt x="142908" y="83344"/>
                      </a:cubicBezTo>
                      <a:cubicBezTo>
                        <a:pt x="119095" y="83344"/>
                        <a:pt x="95288" y="95250"/>
                        <a:pt x="71470" y="83344"/>
                      </a:cubicBezTo>
                      <a:cubicBezTo>
                        <a:pt x="47652" y="71438"/>
                        <a:pt x="23823" y="35719"/>
                        <a:pt x="0" y="11906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1" name="Freeform 410"/>
                <p:cNvSpPr/>
                <p:nvPr/>
              </p:nvSpPr>
              <p:spPr>
                <a:xfrm>
                  <a:off x="4837552" y="3066372"/>
                  <a:ext cx="278078" cy="558660"/>
                </a:xfrm>
                <a:custGeom>
                  <a:avLst/>
                  <a:gdLst>
                    <a:gd name="connsiteX0" fmla="*/ 177869 w 278078"/>
                    <a:gd name="connsiteY0" fmla="*/ 0 h 558660"/>
                    <a:gd name="connsiteX1" fmla="*/ 75156 w 278078"/>
                    <a:gd name="connsiteY1" fmla="*/ 97703 h 558660"/>
                    <a:gd name="connsiteX2" fmla="*/ 125260 w 278078"/>
                    <a:gd name="connsiteY2" fmla="*/ 253025 h 558660"/>
                    <a:gd name="connsiteX3" fmla="*/ 162838 w 278078"/>
                    <a:gd name="connsiteY3" fmla="*/ 313150 h 558660"/>
                    <a:gd name="connsiteX4" fmla="*/ 77661 w 278078"/>
                    <a:gd name="connsiteY4" fmla="*/ 145301 h 558660"/>
                    <a:gd name="connsiteX5" fmla="*/ 0 w 278078"/>
                    <a:gd name="connsiteY5" fmla="*/ 200416 h 558660"/>
                    <a:gd name="connsiteX6" fmla="*/ 17536 w 278078"/>
                    <a:gd name="connsiteY6" fmla="*/ 435905 h 558660"/>
                    <a:gd name="connsiteX7" fmla="*/ 115239 w 278078"/>
                    <a:gd name="connsiteY7" fmla="*/ 558660 h 558660"/>
                    <a:gd name="connsiteX8" fmla="*/ 210437 w 278078"/>
                    <a:gd name="connsiteY8" fmla="*/ 428390 h 558660"/>
                    <a:gd name="connsiteX9" fmla="*/ 215447 w 278078"/>
                    <a:gd name="connsiteY9" fmla="*/ 348223 h 558660"/>
                    <a:gd name="connsiteX10" fmla="*/ 278078 w 278078"/>
                    <a:gd name="connsiteY10" fmla="*/ 250520 h 558660"/>
                    <a:gd name="connsiteX11" fmla="*/ 265552 w 278078"/>
                    <a:gd name="connsiteY11" fmla="*/ 7515 h 558660"/>
                    <a:gd name="connsiteX12" fmla="*/ 177869 w 278078"/>
                    <a:gd name="connsiteY12" fmla="*/ 0 h 55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8078" h="558660">
                      <a:moveTo>
                        <a:pt x="177869" y="0"/>
                      </a:moveTo>
                      <a:lnTo>
                        <a:pt x="75156" y="97703"/>
                      </a:lnTo>
                      <a:lnTo>
                        <a:pt x="125260" y="253025"/>
                      </a:lnTo>
                      <a:lnTo>
                        <a:pt x="162838" y="313150"/>
                      </a:lnTo>
                      <a:lnTo>
                        <a:pt x="77661" y="145301"/>
                      </a:lnTo>
                      <a:lnTo>
                        <a:pt x="0" y="200416"/>
                      </a:lnTo>
                      <a:lnTo>
                        <a:pt x="17536" y="435905"/>
                      </a:lnTo>
                      <a:lnTo>
                        <a:pt x="115239" y="558660"/>
                      </a:lnTo>
                      <a:lnTo>
                        <a:pt x="210437" y="428390"/>
                      </a:lnTo>
                      <a:lnTo>
                        <a:pt x="215447" y="348223"/>
                      </a:lnTo>
                      <a:lnTo>
                        <a:pt x="278078" y="250520"/>
                      </a:lnTo>
                      <a:lnTo>
                        <a:pt x="265552" y="7515"/>
                      </a:lnTo>
                      <a:lnTo>
                        <a:pt x="177869" y="0"/>
                      </a:lnTo>
                      <a:close/>
                    </a:path>
                  </a:pathLst>
                </a:custGeom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2" name="Freeform 37"/>
                <p:cNvSpPr/>
                <p:nvPr/>
              </p:nvSpPr>
              <p:spPr>
                <a:xfrm>
                  <a:off x="4471792" y="3201653"/>
                  <a:ext cx="150312" cy="135281"/>
                </a:xfrm>
                <a:custGeom>
                  <a:avLst/>
                  <a:gdLst>
                    <a:gd name="connsiteX0" fmla="*/ 45093 w 150312"/>
                    <a:gd name="connsiteY0" fmla="*/ 135281 h 135281"/>
                    <a:gd name="connsiteX1" fmla="*/ 0 w 150312"/>
                    <a:gd name="connsiteY1" fmla="*/ 102713 h 135281"/>
                    <a:gd name="connsiteX2" fmla="*/ 12526 w 150312"/>
                    <a:gd name="connsiteY2" fmla="*/ 22546 h 135281"/>
                    <a:gd name="connsiteX3" fmla="*/ 37578 w 150312"/>
                    <a:gd name="connsiteY3" fmla="*/ 0 h 135281"/>
                    <a:gd name="connsiteX4" fmla="*/ 102713 w 150312"/>
                    <a:gd name="connsiteY4" fmla="*/ 10020 h 135281"/>
                    <a:gd name="connsiteX5" fmla="*/ 150312 w 150312"/>
                    <a:gd name="connsiteY5" fmla="*/ 37578 h 135281"/>
                    <a:gd name="connsiteX6" fmla="*/ 150312 w 150312"/>
                    <a:gd name="connsiteY6" fmla="*/ 65135 h 135281"/>
                    <a:gd name="connsiteX7" fmla="*/ 112734 w 150312"/>
                    <a:gd name="connsiteY7" fmla="*/ 77661 h 135281"/>
                    <a:gd name="connsiteX8" fmla="*/ 82672 w 150312"/>
                    <a:gd name="connsiteY8" fmla="*/ 55114 h 135281"/>
                    <a:gd name="connsiteX9" fmla="*/ 45093 w 150312"/>
                    <a:gd name="connsiteY9" fmla="*/ 135281 h 135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0312" h="135281">
                      <a:moveTo>
                        <a:pt x="45093" y="135281"/>
                      </a:moveTo>
                      <a:lnTo>
                        <a:pt x="0" y="102713"/>
                      </a:lnTo>
                      <a:lnTo>
                        <a:pt x="12526" y="22546"/>
                      </a:lnTo>
                      <a:lnTo>
                        <a:pt x="37578" y="0"/>
                      </a:lnTo>
                      <a:lnTo>
                        <a:pt x="102713" y="10020"/>
                      </a:lnTo>
                      <a:lnTo>
                        <a:pt x="150312" y="37578"/>
                      </a:lnTo>
                      <a:lnTo>
                        <a:pt x="150312" y="65135"/>
                      </a:lnTo>
                      <a:lnTo>
                        <a:pt x="112734" y="77661"/>
                      </a:lnTo>
                      <a:lnTo>
                        <a:pt x="82672" y="55114"/>
                      </a:lnTo>
                      <a:lnTo>
                        <a:pt x="45093" y="1352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3" name="Freeform 412"/>
                <p:cNvSpPr/>
                <p:nvPr/>
              </p:nvSpPr>
              <p:spPr>
                <a:xfrm>
                  <a:off x="4724818" y="3011257"/>
                  <a:ext cx="313150" cy="237995"/>
                </a:xfrm>
                <a:custGeom>
                  <a:avLst/>
                  <a:gdLst>
                    <a:gd name="connsiteX0" fmla="*/ 22546 w 313150"/>
                    <a:gd name="connsiteY0" fmla="*/ 237995 h 237995"/>
                    <a:gd name="connsiteX1" fmla="*/ 0 w 313150"/>
                    <a:gd name="connsiteY1" fmla="*/ 170354 h 237995"/>
                    <a:gd name="connsiteX2" fmla="*/ 152817 w 313150"/>
                    <a:gd name="connsiteY2" fmla="*/ 80167 h 237995"/>
                    <a:gd name="connsiteX3" fmla="*/ 270562 w 313150"/>
                    <a:gd name="connsiteY3" fmla="*/ 0 h 237995"/>
                    <a:gd name="connsiteX4" fmla="*/ 313150 w 313150"/>
                    <a:gd name="connsiteY4" fmla="*/ 47599 h 237995"/>
                    <a:gd name="connsiteX5" fmla="*/ 177869 w 313150"/>
                    <a:gd name="connsiteY5" fmla="*/ 145302 h 237995"/>
                    <a:gd name="connsiteX6" fmla="*/ 22546 w 313150"/>
                    <a:gd name="connsiteY6" fmla="*/ 237995 h 237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150" h="237995">
                      <a:moveTo>
                        <a:pt x="22546" y="237995"/>
                      </a:moveTo>
                      <a:lnTo>
                        <a:pt x="0" y="170354"/>
                      </a:lnTo>
                      <a:lnTo>
                        <a:pt x="152817" y="80167"/>
                      </a:lnTo>
                      <a:lnTo>
                        <a:pt x="270562" y="0"/>
                      </a:lnTo>
                      <a:lnTo>
                        <a:pt x="313150" y="47599"/>
                      </a:lnTo>
                      <a:lnTo>
                        <a:pt x="177869" y="145302"/>
                      </a:lnTo>
                      <a:lnTo>
                        <a:pt x="22546" y="237995"/>
                      </a:ln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14" name="Group 22"/>
                <p:cNvGrpSpPr/>
                <p:nvPr/>
              </p:nvGrpSpPr>
              <p:grpSpPr>
                <a:xfrm>
                  <a:off x="4786314" y="2714617"/>
                  <a:ext cx="278200" cy="325811"/>
                  <a:chOff x="4786314" y="2714617"/>
                  <a:chExt cx="278200" cy="325811"/>
                </a:xfrm>
                <a:solidFill>
                  <a:schemeClr val="bg1"/>
                </a:solidFill>
              </p:grpSpPr>
              <p:sp>
                <p:nvSpPr>
                  <p:cNvPr id="422" name="Freeform 421"/>
                  <p:cNvSpPr/>
                  <p:nvPr/>
                </p:nvSpPr>
                <p:spPr>
                  <a:xfrm>
                    <a:off x="4825187" y="2957112"/>
                    <a:ext cx="142876" cy="83316"/>
                  </a:xfrm>
                  <a:custGeom>
                    <a:avLst/>
                    <a:gdLst>
                      <a:gd name="connsiteX0" fmla="*/ 0 w 142876"/>
                      <a:gd name="connsiteY0" fmla="*/ 0 h 142876"/>
                      <a:gd name="connsiteX1" fmla="*/ 142876 w 142876"/>
                      <a:gd name="connsiteY1" fmla="*/ 0 h 142876"/>
                      <a:gd name="connsiteX2" fmla="*/ 142876 w 142876"/>
                      <a:gd name="connsiteY2" fmla="*/ 142876 h 142876"/>
                      <a:gd name="connsiteX3" fmla="*/ 0 w 142876"/>
                      <a:gd name="connsiteY3" fmla="*/ 142876 h 142876"/>
                      <a:gd name="connsiteX4" fmla="*/ 0 w 142876"/>
                      <a:gd name="connsiteY4" fmla="*/ 0 h 142876"/>
                      <a:gd name="connsiteX0" fmla="*/ 0 w 142876"/>
                      <a:gd name="connsiteY0" fmla="*/ 0 h 142876"/>
                      <a:gd name="connsiteX1" fmla="*/ 142876 w 142876"/>
                      <a:gd name="connsiteY1" fmla="*/ 0 h 142876"/>
                      <a:gd name="connsiteX2" fmla="*/ 142876 w 142876"/>
                      <a:gd name="connsiteY2" fmla="*/ 142876 h 142876"/>
                      <a:gd name="connsiteX3" fmla="*/ 0 w 142876"/>
                      <a:gd name="connsiteY3" fmla="*/ 71414 h 142876"/>
                      <a:gd name="connsiteX4" fmla="*/ 0 w 142876"/>
                      <a:gd name="connsiteY4" fmla="*/ 0 h 142876"/>
                      <a:gd name="connsiteX0" fmla="*/ 0 w 142876"/>
                      <a:gd name="connsiteY0" fmla="*/ 11902 h 83316"/>
                      <a:gd name="connsiteX1" fmla="*/ 142876 w 142876"/>
                      <a:gd name="connsiteY1" fmla="*/ 11902 h 83316"/>
                      <a:gd name="connsiteX2" fmla="*/ 71406 w 142876"/>
                      <a:gd name="connsiteY2" fmla="*/ 83316 h 83316"/>
                      <a:gd name="connsiteX3" fmla="*/ 0 w 142876"/>
                      <a:gd name="connsiteY3" fmla="*/ 83316 h 83316"/>
                      <a:gd name="connsiteX4" fmla="*/ 0 w 142876"/>
                      <a:gd name="connsiteY4" fmla="*/ 11902 h 83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6" h="83316">
                        <a:moveTo>
                          <a:pt x="0" y="11902"/>
                        </a:moveTo>
                        <a:cubicBezTo>
                          <a:pt x="47625" y="11902"/>
                          <a:pt x="130975" y="0"/>
                          <a:pt x="142876" y="11902"/>
                        </a:cubicBezTo>
                        <a:lnTo>
                          <a:pt x="71406" y="83316"/>
                        </a:lnTo>
                        <a:lnTo>
                          <a:pt x="0" y="83316"/>
                        </a:lnTo>
                        <a:lnTo>
                          <a:pt x="0" y="11902"/>
                        </a:ln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3" name="Freeform 11"/>
                  <p:cNvSpPr/>
                  <p:nvPr/>
                </p:nvSpPr>
                <p:spPr>
                  <a:xfrm>
                    <a:off x="4786314" y="2714617"/>
                    <a:ext cx="278200" cy="302406"/>
                  </a:xfrm>
                  <a:custGeom>
                    <a:avLst/>
                    <a:gdLst>
                      <a:gd name="connsiteX0" fmla="*/ 0 w 214314"/>
                      <a:gd name="connsiteY0" fmla="*/ 142876 h 285752"/>
                      <a:gd name="connsiteX1" fmla="*/ 21431 w 214314"/>
                      <a:gd name="connsiteY1" fmla="*/ 57150 h 285752"/>
                      <a:gd name="connsiteX2" fmla="*/ 107157 w 214314"/>
                      <a:gd name="connsiteY2" fmla="*/ 0 h 285752"/>
                      <a:gd name="connsiteX3" fmla="*/ 192883 w 214314"/>
                      <a:gd name="connsiteY3" fmla="*/ 57151 h 285752"/>
                      <a:gd name="connsiteX4" fmla="*/ 214314 w 214314"/>
                      <a:gd name="connsiteY4" fmla="*/ 142877 h 285752"/>
                      <a:gd name="connsiteX5" fmla="*/ 192883 w 214314"/>
                      <a:gd name="connsiteY5" fmla="*/ 228603 h 285752"/>
                      <a:gd name="connsiteX6" fmla="*/ 107157 w 214314"/>
                      <a:gd name="connsiteY6" fmla="*/ 285753 h 285752"/>
                      <a:gd name="connsiteX7" fmla="*/ 21431 w 214314"/>
                      <a:gd name="connsiteY7" fmla="*/ 228603 h 285752"/>
                      <a:gd name="connsiteX8" fmla="*/ 0 w 214314"/>
                      <a:gd name="connsiteY8" fmla="*/ 142877 h 285752"/>
                      <a:gd name="connsiteX9" fmla="*/ 0 w 214314"/>
                      <a:gd name="connsiteY9" fmla="*/ 142876 h 285752"/>
                      <a:gd name="connsiteX0" fmla="*/ 0 w 278200"/>
                      <a:gd name="connsiteY0" fmla="*/ 142880 h 285757"/>
                      <a:gd name="connsiteX1" fmla="*/ 21431 w 278200"/>
                      <a:gd name="connsiteY1" fmla="*/ 57154 h 285757"/>
                      <a:gd name="connsiteX2" fmla="*/ 107157 w 278200"/>
                      <a:gd name="connsiteY2" fmla="*/ 4 h 285757"/>
                      <a:gd name="connsiteX3" fmla="*/ 264289 w 278200"/>
                      <a:gd name="connsiteY3" fmla="*/ 57131 h 285757"/>
                      <a:gd name="connsiteX4" fmla="*/ 214314 w 278200"/>
                      <a:gd name="connsiteY4" fmla="*/ 142881 h 285757"/>
                      <a:gd name="connsiteX5" fmla="*/ 192883 w 278200"/>
                      <a:gd name="connsiteY5" fmla="*/ 228607 h 285757"/>
                      <a:gd name="connsiteX6" fmla="*/ 107157 w 278200"/>
                      <a:gd name="connsiteY6" fmla="*/ 285757 h 285757"/>
                      <a:gd name="connsiteX7" fmla="*/ 21431 w 278200"/>
                      <a:gd name="connsiteY7" fmla="*/ 228607 h 285757"/>
                      <a:gd name="connsiteX8" fmla="*/ 0 w 278200"/>
                      <a:gd name="connsiteY8" fmla="*/ 142881 h 285757"/>
                      <a:gd name="connsiteX9" fmla="*/ 0 w 278200"/>
                      <a:gd name="connsiteY9" fmla="*/ 142880 h 285757"/>
                      <a:gd name="connsiteX0" fmla="*/ 0 w 278200"/>
                      <a:gd name="connsiteY0" fmla="*/ 142880 h 285757"/>
                      <a:gd name="connsiteX1" fmla="*/ 21431 w 278200"/>
                      <a:gd name="connsiteY1" fmla="*/ 57154 h 285757"/>
                      <a:gd name="connsiteX2" fmla="*/ 107157 w 278200"/>
                      <a:gd name="connsiteY2" fmla="*/ 4 h 285757"/>
                      <a:gd name="connsiteX3" fmla="*/ 264289 w 278200"/>
                      <a:gd name="connsiteY3" fmla="*/ 57131 h 285757"/>
                      <a:gd name="connsiteX4" fmla="*/ 214314 w 278200"/>
                      <a:gd name="connsiteY4" fmla="*/ 214295 h 285757"/>
                      <a:gd name="connsiteX5" fmla="*/ 192883 w 278200"/>
                      <a:gd name="connsiteY5" fmla="*/ 228607 h 285757"/>
                      <a:gd name="connsiteX6" fmla="*/ 107157 w 278200"/>
                      <a:gd name="connsiteY6" fmla="*/ 285757 h 285757"/>
                      <a:gd name="connsiteX7" fmla="*/ 21431 w 278200"/>
                      <a:gd name="connsiteY7" fmla="*/ 228607 h 285757"/>
                      <a:gd name="connsiteX8" fmla="*/ 0 w 278200"/>
                      <a:gd name="connsiteY8" fmla="*/ 142881 h 285757"/>
                      <a:gd name="connsiteX9" fmla="*/ 0 w 278200"/>
                      <a:gd name="connsiteY9" fmla="*/ 142880 h 285757"/>
                      <a:gd name="connsiteX0" fmla="*/ 0 w 278200"/>
                      <a:gd name="connsiteY0" fmla="*/ 142880 h 297602"/>
                      <a:gd name="connsiteX1" fmla="*/ 21431 w 278200"/>
                      <a:gd name="connsiteY1" fmla="*/ 57154 h 297602"/>
                      <a:gd name="connsiteX2" fmla="*/ 107157 w 278200"/>
                      <a:gd name="connsiteY2" fmla="*/ 4 h 297602"/>
                      <a:gd name="connsiteX3" fmla="*/ 264289 w 278200"/>
                      <a:gd name="connsiteY3" fmla="*/ 57131 h 297602"/>
                      <a:gd name="connsiteX4" fmla="*/ 214314 w 278200"/>
                      <a:gd name="connsiteY4" fmla="*/ 214295 h 297602"/>
                      <a:gd name="connsiteX5" fmla="*/ 192883 w 278200"/>
                      <a:gd name="connsiteY5" fmla="*/ 228607 h 297602"/>
                      <a:gd name="connsiteX6" fmla="*/ 117554 w 278200"/>
                      <a:gd name="connsiteY6" fmla="*/ 157538 h 297602"/>
                      <a:gd name="connsiteX7" fmla="*/ 107157 w 278200"/>
                      <a:gd name="connsiteY7" fmla="*/ 285757 h 297602"/>
                      <a:gd name="connsiteX8" fmla="*/ 21431 w 278200"/>
                      <a:gd name="connsiteY8" fmla="*/ 228607 h 297602"/>
                      <a:gd name="connsiteX9" fmla="*/ 0 w 278200"/>
                      <a:gd name="connsiteY9" fmla="*/ 142881 h 297602"/>
                      <a:gd name="connsiteX10" fmla="*/ 0 w 278200"/>
                      <a:gd name="connsiteY10" fmla="*/ 142880 h 297602"/>
                      <a:gd name="connsiteX0" fmla="*/ 0 w 278200"/>
                      <a:gd name="connsiteY0" fmla="*/ 142880 h 297602"/>
                      <a:gd name="connsiteX1" fmla="*/ 21431 w 278200"/>
                      <a:gd name="connsiteY1" fmla="*/ 57154 h 297602"/>
                      <a:gd name="connsiteX2" fmla="*/ 107157 w 278200"/>
                      <a:gd name="connsiteY2" fmla="*/ 4 h 297602"/>
                      <a:gd name="connsiteX3" fmla="*/ 264289 w 278200"/>
                      <a:gd name="connsiteY3" fmla="*/ 57131 h 297602"/>
                      <a:gd name="connsiteX4" fmla="*/ 214314 w 278200"/>
                      <a:gd name="connsiteY4" fmla="*/ 214295 h 297602"/>
                      <a:gd name="connsiteX5" fmla="*/ 192883 w 278200"/>
                      <a:gd name="connsiteY5" fmla="*/ 228607 h 297602"/>
                      <a:gd name="connsiteX6" fmla="*/ 107157 w 278200"/>
                      <a:gd name="connsiteY6" fmla="*/ 285757 h 297602"/>
                      <a:gd name="connsiteX7" fmla="*/ 21431 w 278200"/>
                      <a:gd name="connsiteY7" fmla="*/ 228607 h 297602"/>
                      <a:gd name="connsiteX8" fmla="*/ 0 w 278200"/>
                      <a:gd name="connsiteY8" fmla="*/ 142881 h 297602"/>
                      <a:gd name="connsiteX9" fmla="*/ 0 w 278200"/>
                      <a:gd name="connsiteY9" fmla="*/ 142880 h 297602"/>
                      <a:gd name="connsiteX0" fmla="*/ 0 w 278200"/>
                      <a:gd name="connsiteY0" fmla="*/ 142880 h 297602"/>
                      <a:gd name="connsiteX1" fmla="*/ 21431 w 278200"/>
                      <a:gd name="connsiteY1" fmla="*/ 57154 h 297602"/>
                      <a:gd name="connsiteX2" fmla="*/ 107157 w 278200"/>
                      <a:gd name="connsiteY2" fmla="*/ 4 h 297602"/>
                      <a:gd name="connsiteX3" fmla="*/ 264289 w 278200"/>
                      <a:gd name="connsiteY3" fmla="*/ 57131 h 297602"/>
                      <a:gd name="connsiteX4" fmla="*/ 214314 w 278200"/>
                      <a:gd name="connsiteY4" fmla="*/ 214295 h 297602"/>
                      <a:gd name="connsiteX5" fmla="*/ 192883 w 278200"/>
                      <a:gd name="connsiteY5" fmla="*/ 228607 h 297602"/>
                      <a:gd name="connsiteX6" fmla="*/ 107157 w 278200"/>
                      <a:gd name="connsiteY6" fmla="*/ 285757 h 297602"/>
                      <a:gd name="connsiteX7" fmla="*/ 21431 w 278200"/>
                      <a:gd name="connsiteY7" fmla="*/ 228607 h 297602"/>
                      <a:gd name="connsiteX8" fmla="*/ 0 w 278200"/>
                      <a:gd name="connsiteY8" fmla="*/ 142881 h 297602"/>
                      <a:gd name="connsiteX9" fmla="*/ 0 w 278200"/>
                      <a:gd name="connsiteY9" fmla="*/ 142880 h 297602"/>
                      <a:gd name="connsiteX0" fmla="*/ 0 w 278200"/>
                      <a:gd name="connsiteY0" fmla="*/ 142880 h 311931"/>
                      <a:gd name="connsiteX1" fmla="*/ 21431 w 278200"/>
                      <a:gd name="connsiteY1" fmla="*/ 57154 h 311931"/>
                      <a:gd name="connsiteX2" fmla="*/ 107157 w 278200"/>
                      <a:gd name="connsiteY2" fmla="*/ 4 h 311931"/>
                      <a:gd name="connsiteX3" fmla="*/ 264289 w 278200"/>
                      <a:gd name="connsiteY3" fmla="*/ 57131 h 311931"/>
                      <a:gd name="connsiteX4" fmla="*/ 214314 w 278200"/>
                      <a:gd name="connsiteY4" fmla="*/ 214295 h 311931"/>
                      <a:gd name="connsiteX5" fmla="*/ 121413 w 278200"/>
                      <a:gd name="connsiteY5" fmla="*/ 300021 h 311931"/>
                      <a:gd name="connsiteX6" fmla="*/ 107157 w 278200"/>
                      <a:gd name="connsiteY6" fmla="*/ 285757 h 311931"/>
                      <a:gd name="connsiteX7" fmla="*/ 21431 w 278200"/>
                      <a:gd name="connsiteY7" fmla="*/ 228607 h 311931"/>
                      <a:gd name="connsiteX8" fmla="*/ 0 w 278200"/>
                      <a:gd name="connsiteY8" fmla="*/ 142881 h 311931"/>
                      <a:gd name="connsiteX9" fmla="*/ 0 w 278200"/>
                      <a:gd name="connsiteY9" fmla="*/ 142880 h 311931"/>
                      <a:gd name="connsiteX0" fmla="*/ 0 w 278200"/>
                      <a:gd name="connsiteY0" fmla="*/ 142880 h 302406"/>
                      <a:gd name="connsiteX1" fmla="*/ 21431 w 278200"/>
                      <a:gd name="connsiteY1" fmla="*/ 57154 h 302406"/>
                      <a:gd name="connsiteX2" fmla="*/ 107157 w 278200"/>
                      <a:gd name="connsiteY2" fmla="*/ 4 h 302406"/>
                      <a:gd name="connsiteX3" fmla="*/ 264289 w 278200"/>
                      <a:gd name="connsiteY3" fmla="*/ 57131 h 302406"/>
                      <a:gd name="connsiteX4" fmla="*/ 214314 w 278200"/>
                      <a:gd name="connsiteY4" fmla="*/ 214295 h 302406"/>
                      <a:gd name="connsiteX5" fmla="*/ 121413 w 278200"/>
                      <a:gd name="connsiteY5" fmla="*/ 300021 h 302406"/>
                      <a:gd name="connsiteX6" fmla="*/ 21431 w 278200"/>
                      <a:gd name="connsiteY6" fmla="*/ 228607 h 302406"/>
                      <a:gd name="connsiteX7" fmla="*/ 0 w 278200"/>
                      <a:gd name="connsiteY7" fmla="*/ 142881 h 302406"/>
                      <a:gd name="connsiteX8" fmla="*/ 0 w 278200"/>
                      <a:gd name="connsiteY8" fmla="*/ 142880 h 30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8200" h="302406">
                        <a:moveTo>
                          <a:pt x="0" y="142880"/>
                        </a:moveTo>
                        <a:cubicBezTo>
                          <a:pt x="0" y="111966"/>
                          <a:pt x="7520" y="81886"/>
                          <a:pt x="21431" y="57154"/>
                        </a:cubicBezTo>
                        <a:cubicBezTo>
                          <a:pt x="41668" y="21177"/>
                          <a:pt x="66681" y="8"/>
                          <a:pt x="107157" y="4"/>
                        </a:cubicBezTo>
                        <a:cubicBezTo>
                          <a:pt x="147633" y="0"/>
                          <a:pt x="244051" y="21154"/>
                          <a:pt x="264289" y="57131"/>
                        </a:cubicBezTo>
                        <a:cubicBezTo>
                          <a:pt x="278200" y="81862"/>
                          <a:pt x="238127" y="173813"/>
                          <a:pt x="214314" y="214295"/>
                        </a:cubicBezTo>
                        <a:cubicBezTo>
                          <a:pt x="190501" y="254777"/>
                          <a:pt x="153560" y="297636"/>
                          <a:pt x="121413" y="300021"/>
                        </a:cubicBezTo>
                        <a:cubicBezTo>
                          <a:pt x="89266" y="302406"/>
                          <a:pt x="41667" y="254797"/>
                          <a:pt x="21431" y="228607"/>
                        </a:cubicBezTo>
                        <a:cubicBezTo>
                          <a:pt x="7520" y="203876"/>
                          <a:pt x="0" y="173795"/>
                          <a:pt x="0" y="142881"/>
                        </a:cubicBezTo>
                        <a:lnTo>
                          <a:pt x="0" y="142880"/>
                        </a:ln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415" name="Freeform 414"/>
                <p:cNvSpPr/>
                <p:nvPr/>
              </p:nvSpPr>
              <p:spPr>
                <a:xfrm>
                  <a:off x="4607073" y="2565330"/>
                  <a:ext cx="734025" cy="668890"/>
                </a:xfrm>
                <a:custGeom>
                  <a:avLst/>
                  <a:gdLst>
                    <a:gd name="connsiteX0" fmla="*/ 734025 w 734025"/>
                    <a:gd name="connsiteY0" fmla="*/ 0 h 668890"/>
                    <a:gd name="connsiteX1" fmla="*/ 0 w 734025"/>
                    <a:gd name="connsiteY1" fmla="*/ 651354 h 668890"/>
                    <a:gd name="connsiteX2" fmla="*/ 32568 w 734025"/>
                    <a:gd name="connsiteY2" fmla="*/ 668890 h 668890"/>
                    <a:gd name="connsiteX3" fmla="*/ 734025 w 734025"/>
                    <a:gd name="connsiteY3" fmla="*/ 0 h 668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4025" h="668890">
                      <a:moveTo>
                        <a:pt x="734025" y="0"/>
                      </a:moveTo>
                      <a:lnTo>
                        <a:pt x="0" y="651354"/>
                      </a:lnTo>
                      <a:lnTo>
                        <a:pt x="32568" y="668890"/>
                      </a:lnTo>
                      <a:lnTo>
                        <a:pt x="734025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6" name="Freeform 415"/>
                <p:cNvSpPr/>
                <p:nvPr/>
              </p:nvSpPr>
              <p:spPr>
                <a:xfrm>
                  <a:off x="4775122" y="3021278"/>
                  <a:ext cx="117544" cy="259257"/>
                </a:xfrm>
                <a:custGeom>
                  <a:avLst/>
                  <a:gdLst>
                    <a:gd name="connsiteX0" fmla="*/ 117544 w 117544"/>
                    <a:gd name="connsiteY0" fmla="*/ 187890 h 259257"/>
                    <a:gd name="connsiteX1" fmla="*/ 44893 w 117544"/>
                    <a:gd name="connsiteY1" fmla="*/ 220458 h 259257"/>
                    <a:gd name="connsiteX2" fmla="*/ 37378 w 117544"/>
                    <a:gd name="connsiteY2" fmla="*/ 207932 h 259257"/>
                    <a:gd name="connsiteX3" fmla="*/ 32367 w 117544"/>
                    <a:gd name="connsiteY3" fmla="*/ 187890 h 259257"/>
                    <a:gd name="connsiteX4" fmla="*/ 32367 w 117544"/>
                    <a:gd name="connsiteY4" fmla="*/ 187890 h 259257"/>
                    <a:gd name="connsiteX5" fmla="*/ 9820 w 117544"/>
                    <a:gd name="connsiteY5" fmla="*/ 145302 h 259257"/>
                    <a:gd name="connsiteX6" fmla="*/ 12326 w 117544"/>
                    <a:gd name="connsiteY6" fmla="*/ 67640 h 259257"/>
                    <a:gd name="connsiteX7" fmla="*/ 42388 w 117544"/>
                    <a:gd name="connsiteY7" fmla="*/ 27557 h 259257"/>
                    <a:gd name="connsiteX8" fmla="*/ 64935 w 117544"/>
                    <a:gd name="connsiteY8" fmla="*/ 5010 h 259257"/>
                    <a:gd name="connsiteX9" fmla="*/ 87482 w 117544"/>
                    <a:gd name="connsiteY9" fmla="*/ 0 h 259257"/>
                    <a:gd name="connsiteX10" fmla="*/ 89987 w 117544"/>
                    <a:gd name="connsiteY10" fmla="*/ 37578 h 259257"/>
                    <a:gd name="connsiteX11" fmla="*/ 49904 w 117544"/>
                    <a:gd name="connsiteY11" fmla="*/ 80166 h 259257"/>
                    <a:gd name="connsiteX12" fmla="*/ 67440 w 117544"/>
                    <a:gd name="connsiteY12" fmla="*/ 132776 h 259257"/>
                    <a:gd name="connsiteX13" fmla="*/ 110029 w 117544"/>
                    <a:gd name="connsiteY13" fmla="*/ 135281 h 259257"/>
                    <a:gd name="connsiteX14" fmla="*/ 110029 w 117544"/>
                    <a:gd name="connsiteY14" fmla="*/ 135281 h 259257"/>
                    <a:gd name="connsiteX15" fmla="*/ 117544 w 117544"/>
                    <a:gd name="connsiteY15" fmla="*/ 187890 h 259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7544" h="259257">
                      <a:moveTo>
                        <a:pt x="117544" y="187890"/>
                      </a:moveTo>
                      <a:cubicBezTo>
                        <a:pt x="0" y="259257"/>
                        <a:pt x="59631" y="253618"/>
                        <a:pt x="44893" y="220458"/>
                      </a:cubicBezTo>
                      <a:cubicBezTo>
                        <a:pt x="42915" y="216009"/>
                        <a:pt x="39883" y="212107"/>
                        <a:pt x="37378" y="207932"/>
                      </a:cubicBezTo>
                      <a:lnTo>
                        <a:pt x="32367" y="187890"/>
                      </a:lnTo>
                      <a:lnTo>
                        <a:pt x="32367" y="187890"/>
                      </a:lnTo>
                      <a:lnTo>
                        <a:pt x="9820" y="145302"/>
                      </a:lnTo>
                      <a:cubicBezTo>
                        <a:pt x="10655" y="119415"/>
                        <a:pt x="11491" y="93527"/>
                        <a:pt x="12326" y="67640"/>
                      </a:cubicBezTo>
                      <a:lnTo>
                        <a:pt x="42388" y="27557"/>
                      </a:lnTo>
                      <a:lnTo>
                        <a:pt x="64935" y="5010"/>
                      </a:lnTo>
                      <a:lnTo>
                        <a:pt x="87482" y="0"/>
                      </a:lnTo>
                      <a:lnTo>
                        <a:pt x="89987" y="37578"/>
                      </a:lnTo>
                      <a:lnTo>
                        <a:pt x="49904" y="80166"/>
                      </a:lnTo>
                      <a:cubicBezTo>
                        <a:pt x="55749" y="97703"/>
                        <a:pt x="53814" y="120285"/>
                        <a:pt x="67440" y="132776"/>
                      </a:cubicBezTo>
                      <a:cubicBezTo>
                        <a:pt x="77923" y="142385"/>
                        <a:pt x="110029" y="135281"/>
                        <a:pt x="110029" y="135281"/>
                      </a:cubicBezTo>
                      <a:lnTo>
                        <a:pt x="110029" y="135281"/>
                      </a:lnTo>
                      <a:lnTo>
                        <a:pt x="117544" y="1878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7" name="Freeform 416"/>
                <p:cNvSpPr/>
                <p:nvPr/>
              </p:nvSpPr>
              <p:spPr>
                <a:xfrm rot="19728852">
                  <a:off x="4819537" y="3063822"/>
                  <a:ext cx="142876" cy="71438"/>
                </a:xfrm>
                <a:custGeom>
                  <a:avLst/>
                  <a:gdLst>
                    <a:gd name="connsiteX0" fmla="*/ 0 w 142876"/>
                    <a:gd name="connsiteY0" fmla="*/ 35719 h 71438"/>
                    <a:gd name="connsiteX1" fmla="*/ 39490 w 142876"/>
                    <a:gd name="connsiteY1" fmla="*/ 3771 h 71438"/>
                    <a:gd name="connsiteX2" fmla="*/ 71438 w 142876"/>
                    <a:gd name="connsiteY2" fmla="*/ 0 h 71438"/>
                    <a:gd name="connsiteX3" fmla="*/ 103386 w 142876"/>
                    <a:gd name="connsiteY3" fmla="*/ 3771 h 71438"/>
                    <a:gd name="connsiteX4" fmla="*/ 142876 w 142876"/>
                    <a:gd name="connsiteY4" fmla="*/ 35719 h 71438"/>
                    <a:gd name="connsiteX5" fmla="*/ 103386 w 142876"/>
                    <a:gd name="connsiteY5" fmla="*/ 67667 h 71438"/>
                    <a:gd name="connsiteX6" fmla="*/ 71438 w 142876"/>
                    <a:gd name="connsiteY6" fmla="*/ 71438 h 71438"/>
                    <a:gd name="connsiteX7" fmla="*/ 39490 w 142876"/>
                    <a:gd name="connsiteY7" fmla="*/ 67667 h 71438"/>
                    <a:gd name="connsiteX8" fmla="*/ 0 w 142876"/>
                    <a:gd name="connsiteY8" fmla="*/ 35719 h 71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2876" h="71438">
                      <a:moveTo>
                        <a:pt x="0" y="35719"/>
                      </a:moveTo>
                      <a:cubicBezTo>
                        <a:pt x="0" y="22190"/>
                        <a:pt x="15288" y="9822"/>
                        <a:pt x="39490" y="3771"/>
                      </a:cubicBezTo>
                      <a:cubicBezTo>
                        <a:pt x="49410" y="1291"/>
                        <a:pt x="60348" y="0"/>
                        <a:pt x="71438" y="0"/>
                      </a:cubicBezTo>
                      <a:cubicBezTo>
                        <a:pt x="82528" y="0"/>
                        <a:pt x="93467" y="1291"/>
                        <a:pt x="103386" y="3771"/>
                      </a:cubicBezTo>
                      <a:cubicBezTo>
                        <a:pt x="127588" y="9822"/>
                        <a:pt x="142876" y="22190"/>
                        <a:pt x="142876" y="35719"/>
                      </a:cubicBezTo>
                      <a:cubicBezTo>
                        <a:pt x="142876" y="49248"/>
                        <a:pt x="127588" y="61617"/>
                        <a:pt x="103386" y="67667"/>
                      </a:cubicBezTo>
                      <a:cubicBezTo>
                        <a:pt x="93466" y="70147"/>
                        <a:pt x="82528" y="71438"/>
                        <a:pt x="71438" y="71438"/>
                      </a:cubicBezTo>
                      <a:cubicBezTo>
                        <a:pt x="60348" y="71438"/>
                        <a:pt x="49409" y="70147"/>
                        <a:pt x="39490" y="67667"/>
                      </a:cubicBezTo>
                      <a:cubicBezTo>
                        <a:pt x="15288" y="61616"/>
                        <a:pt x="0" y="49248"/>
                        <a:pt x="0" y="35719"/>
                      </a:cubicBezTo>
                      <a:close/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8" name="Freeform 417"/>
                <p:cNvSpPr/>
                <p:nvPr/>
              </p:nvSpPr>
              <p:spPr>
                <a:xfrm>
                  <a:off x="4203510" y="3691719"/>
                  <a:ext cx="948520" cy="907577"/>
                </a:xfrm>
                <a:custGeom>
                  <a:avLst/>
                  <a:gdLst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34872"/>
                    <a:gd name="connsiteX1" fmla="*/ 20472 w 948520"/>
                    <a:gd name="connsiteY1" fmla="*/ 238836 h 934872"/>
                    <a:gd name="connsiteX2" fmla="*/ 109183 w 948520"/>
                    <a:gd name="connsiteY2" fmla="*/ 150126 h 934872"/>
                    <a:gd name="connsiteX3" fmla="*/ 525439 w 948520"/>
                    <a:gd name="connsiteY3" fmla="*/ 54591 h 934872"/>
                    <a:gd name="connsiteX4" fmla="*/ 525439 w 948520"/>
                    <a:gd name="connsiteY4" fmla="*/ 27296 h 934872"/>
                    <a:gd name="connsiteX5" fmla="*/ 948520 w 948520"/>
                    <a:gd name="connsiteY5" fmla="*/ 0 h 934872"/>
                    <a:gd name="connsiteX6" fmla="*/ 948520 w 948520"/>
                    <a:gd name="connsiteY6" fmla="*/ 204717 h 934872"/>
                    <a:gd name="connsiteX7" fmla="*/ 873457 w 948520"/>
                    <a:gd name="connsiteY7" fmla="*/ 307075 h 934872"/>
                    <a:gd name="connsiteX8" fmla="*/ 730156 w 948520"/>
                    <a:gd name="connsiteY8" fmla="*/ 313899 h 934872"/>
                    <a:gd name="connsiteX9" fmla="*/ 723332 w 948520"/>
                    <a:gd name="connsiteY9" fmla="*/ 566382 h 934872"/>
                    <a:gd name="connsiteX10" fmla="*/ 764275 w 948520"/>
                    <a:gd name="connsiteY10" fmla="*/ 709684 h 934872"/>
                    <a:gd name="connsiteX11" fmla="*/ 750627 w 948520"/>
                    <a:gd name="connsiteY11" fmla="*/ 771099 h 934872"/>
                    <a:gd name="connsiteX12" fmla="*/ 791571 w 948520"/>
                    <a:gd name="connsiteY12" fmla="*/ 873457 h 934872"/>
                    <a:gd name="connsiteX13" fmla="*/ 586854 w 948520"/>
                    <a:gd name="connsiteY13" fmla="*/ 907577 h 934872"/>
                    <a:gd name="connsiteX14" fmla="*/ 545911 w 948520"/>
                    <a:gd name="connsiteY14" fmla="*/ 709684 h 934872"/>
                    <a:gd name="connsiteX15" fmla="*/ 498144 w 948520"/>
                    <a:gd name="connsiteY15" fmla="*/ 272956 h 934872"/>
                    <a:gd name="connsiteX16" fmla="*/ 641445 w 948520"/>
                    <a:gd name="connsiteY16" fmla="*/ 136478 h 934872"/>
                    <a:gd name="connsiteX17" fmla="*/ 388962 w 948520"/>
                    <a:gd name="connsiteY17" fmla="*/ 348018 h 934872"/>
                    <a:gd name="connsiteX18" fmla="*/ 204717 w 948520"/>
                    <a:gd name="connsiteY18" fmla="*/ 348018 h 934872"/>
                    <a:gd name="connsiteX19" fmla="*/ 211541 w 948520"/>
                    <a:gd name="connsiteY19" fmla="*/ 839338 h 934872"/>
                    <a:gd name="connsiteX20" fmla="*/ 136478 w 948520"/>
                    <a:gd name="connsiteY20" fmla="*/ 887105 h 934872"/>
                    <a:gd name="connsiteX21" fmla="*/ 0 w 948520"/>
                    <a:gd name="connsiteY21" fmla="*/ 887105 h 934872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916675 h 937147"/>
                    <a:gd name="connsiteX1" fmla="*/ 20472 w 948520"/>
                    <a:gd name="connsiteY1" fmla="*/ 268406 h 937147"/>
                    <a:gd name="connsiteX2" fmla="*/ 109183 w 948520"/>
                    <a:gd name="connsiteY2" fmla="*/ 179696 h 937147"/>
                    <a:gd name="connsiteX3" fmla="*/ 525439 w 948520"/>
                    <a:gd name="connsiteY3" fmla="*/ 84161 h 937147"/>
                    <a:gd name="connsiteX4" fmla="*/ 525439 w 948520"/>
                    <a:gd name="connsiteY4" fmla="*/ 56866 h 937147"/>
                    <a:gd name="connsiteX5" fmla="*/ 948520 w 948520"/>
                    <a:gd name="connsiteY5" fmla="*/ 29570 h 937147"/>
                    <a:gd name="connsiteX6" fmla="*/ 948520 w 948520"/>
                    <a:gd name="connsiteY6" fmla="*/ 234287 h 937147"/>
                    <a:gd name="connsiteX7" fmla="*/ 873457 w 948520"/>
                    <a:gd name="connsiteY7" fmla="*/ 336645 h 937147"/>
                    <a:gd name="connsiteX8" fmla="*/ 730156 w 948520"/>
                    <a:gd name="connsiteY8" fmla="*/ 343469 h 937147"/>
                    <a:gd name="connsiteX9" fmla="*/ 723332 w 948520"/>
                    <a:gd name="connsiteY9" fmla="*/ 595952 h 937147"/>
                    <a:gd name="connsiteX10" fmla="*/ 764275 w 948520"/>
                    <a:gd name="connsiteY10" fmla="*/ 739254 h 937147"/>
                    <a:gd name="connsiteX11" fmla="*/ 750627 w 948520"/>
                    <a:gd name="connsiteY11" fmla="*/ 800669 h 937147"/>
                    <a:gd name="connsiteX12" fmla="*/ 791571 w 948520"/>
                    <a:gd name="connsiteY12" fmla="*/ 903027 h 937147"/>
                    <a:gd name="connsiteX13" fmla="*/ 586854 w 948520"/>
                    <a:gd name="connsiteY13" fmla="*/ 937147 h 937147"/>
                    <a:gd name="connsiteX14" fmla="*/ 545911 w 948520"/>
                    <a:gd name="connsiteY14" fmla="*/ 739254 h 937147"/>
                    <a:gd name="connsiteX15" fmla="*/ 498144 w 948520"/>
                    <a:gd name="connsiteY15" fmla="*/ 302526 h 937147"/>
                    <a:gd name="connsiteX16" fmla="*/ 641445 w 948520"/>
                    <a:gd name="connsiteY16" fmla="*/ 166048 h 937147"/>
                    <a:gd name="connsiteX17" fmla="*/ 388962 w 948520"/>
                    <a:gd name="connsiteY17" fmla="*/ 377588 h 937147"/>
                    <a:gd name="connsiteX18" fmla="*/ 204717 w 948520"/>
                    <a:gd name="connsiteY18" fmla="*/ 377588 h 937147"/>
                    <a:gd name="connsiteX19" fmla="*/ 211541 w 948520"/>
                    <a:gd name="connsiteY19" fmla="*/ 868908 h 937147"/>
                    <a:gd name="connsiteX20" fmla="*/ 136478 w 948520"/>
                    <a:gd name="connsiteY20" fmla="*/ 916675 h 937147"/>
                    <a:gd name="connsiteX21" fmla="*/ 0 w 948520"/>
                    <a:gd name="connsiteY21" fmla="*/ 916675 h 93714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427099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427099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53180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53180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168185 w 948520"/>
                    <a:gd name="connsiteY3" fmla="*/ 126005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168185 w 948520"/>
                    <a:gd name="connsiteY3" fmla="*/ 126005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48520" h="907577">
                      <a:moveTo>
                        <a:pt x="0" y="887105"/>
                      </a:moveTo>
                      <a:lnTo>
                        <a:pt x="20472" y="238836"/>
                      </a:lnTo>
                      <a:cubicBezTo>
                        <a:pt x="81960" y="212604"/>
                        <a:pt x="84564" y="168931"/>
                        <a:pt x="109183" y="150126"/>
                      </a:cubicBezTo>
                      <a:cubicBezTo>
                        <a:pt x="133802" y="131321"/>
                        <a:pt x="98809" y="146477"/>
                        <a:pt x="168185" y="126005"/>
                      </a:cubicBezTo>
                      <a:cubicBezTo>
                        <a:pt x="373728" y="101051"/>
                        <a:pt x="532838" y="104502"/>
                        <a:pt x="525439" y="27296"/>
                      </a:cubicBezTo>
                      <a:cubicBezTo>
                        <a:pt x="716008" y="70228"/>
                        <a:pt x="794198" y="66603"/>
                        <a:pt x="948520" y="0"/>
                      </a:cubicBezTo>
                      <a:lnTo>
                        <a:pt x="948520" y="204717"/>
                      </a:lnTo>
                      <a:cubicBezTo>
                        <a:pt x="936009" y="255896"/>
                        <a:pt x="909851" y="288878"/>
                        <a:pt x="873457" y="307075"/>
                      </a:cubicBezTo>
                      <a:lnTo>
                        <a:pt x="730156" y="313899"/>
                      </a:lnTo>
                      <a:lnTo>
                        <a:pt x="723332" y="566382"/>
                      </a:lnTo>
                      <a:cubicBezTo>
                        <a:pt x="729018" y="632346"/>
                        <a:pt x="759726" y="675565"/>
                        <a:pt x="764275" y="709684"/>
                      </a:cubicBezTo>
                      <a:lnTo>
                        <a:pt x="750627" y="771099"/>
                      </a:lnTo>
                      <a:lnTo>
                        <a:pt x="791571" y="873457"/>
                      </a:lnTo>
                      <a:cubicBezTo>
                        <a:pt x="768751" y="896195"/>
                        <a:pt x="642296" y="877074"/>
                        <a:pt x="586854" y="907577"/>
                      </a:cubicBezTo>
                      <a:lnTo>
                        <a:pt x="545911" y="709684"/>
                      </a:lnTo>
                      <a:lnTo>
                        <a:pt x="498144" y="272956"/>
                      </a:lnTo>
                      <a:cubicBezTo>
                        <a:pt x="478342" y="177422"/>
                        <a:pt x="576244" y="123968"/>
                        <a:pt x="569943" y="136478"/>
                      </a:cubicBezTo>
                      <a:cubicBezTo>
                        <a:pt x="563642" y="148988"/>
                        <a:pt x="492606" y="141943"/>
                        <a:pt x="460336" y="348018"/>
                      </a:cubicBezTo>
                      <a:lnTo>
                        <a:pt x="204717" y="348018"/>
                      </a:lnTo>
                      <a:cubicBezTo>
                        <a:pt x="206992" y="511791"/>
                        <a:pt x="209266" y="675565"/>
                        <a:pt x="211541" y="839338"/>
                      </a:cubicBezTo>
                      <a:lnTo>
                        <a:pt x="136478" y="887105"/>
                      </a:lnTo>
                      <a:lnTo>
                        <a:pt x="0" y="887105"/>
                      </a:ln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9" name="Freeform 418"/>
                <p:cNvSpPr/>
                <p:nvPr/>
              </p:nvSpPr>
              <p:spPr>
                <a:xfrm>
                  <a:off x="4101152" y="4653887"/>
                  <a:ext cx="275230" cy="75062"/>
                </a:xfrm>
                <a:custGeom>
                  <a:avLst/>
                  <a:gdLst>
                    <a:gd name="connsiteX0" fmla="*/ 0 w 252484"/>
                    <a:gd name="connsiteY0" fmla="*/ 75062 h 75062"/>
                    <a:gd name="connsiteX1" fmla="*/ 252484 w 252484"/>
                    <a:gd name="connsiteY1" fmla="*/ 61414 h 75062"/>
                    <a:gd name="connsiteX2" fmla="*/ 238836 w 252484"/>
                    <a:gd name="connsiteY2" fmla="*/ 0 h 75062"/>
                    <a:gd name="connsiteX3" fmla="*/ 34120 w 252484"/>
                    <a:gd name="connsiteY3" fmla="*/ 13647 h 75062"/>
                    <a:gd name="connsiteX0" fmla="*/ 0 w 252484"/>
                    <a:gd name="connsiteY0" fmla="*/ 75062 h 75062"/>
                    <a:gd name="connsiteX1" fmla="*/ 252484 w 252484"/>
                    <a:gd name="connsiteY1" fmla="*/ 61414 h 75062"/>
                    <a:gd name="connsiteX2" fmla="*/ 238836 w 252484"/>
                    <a:gd name="connsiteY2" fmla="*/ 0 h 75062"/>
                    <a:gd name="connsiteX3" fmla="*/ 34120 w 252484"/>
                    <a:gd name="connsiteY3" fmla="*/ 13647 h 75062"/>
                    <a:gd name="connsiteX4" fmla="*/ 0 w 252484"/>
                    <a:gd name="connsiteY4" fmla="*/ 75062 h 75062"/>
                    <a:gd name="connsiteX0" fmla="*/ 0 w 292290"/>
                    <a:gd name="connsiteY0" fmla="*/ 75062 h 75062"/>
                    <a:gd name="connsiteX1" fmla="*/ 252484 w 292290"/>
                    <a:gd name="connsiteY1" fmla="*/ 61414 h 75062"/>
                    <a:gd name="connsiteX2" fmla="*/ 238836 w 292290"/>
                    <a:gd name="connsiteY2" fmla="*/ 0 h 75062"/>
                    <a:gd name="connsiteX3" fmla="*/ 34120 w 292290"/>
                    <a:gd name="connsiteY3" fmla="*/ 13647 h 75062"/>
                    <a:gd name="connsiteX4" fmla="*/ 0 w 292290"/>
                    <a:gd name="connsiteY4" fmla="*/ 75062 h 75062"/>
                    <a:gd name="connsiteX0" fmla="*/ 0 w 275230"/>
                    <a:gd name="connsiteY0" fmla="*/ 75062 h 75062"/>
                    <a:gd name="connsiteX1" fmla="*/ 252484 w 275230"/>
                    <a:gd name="connsiteY1" fmla="*/ 61414 h 75062"/>
                    <a:gd name="connsiteX2" fmla="*/ 238836 w 275230"/>
                    <a:gd name="connsiteY2" fmla="*/ 0 h 75062"/>
                    <a:gd name="connsiteX3" fmla="*/ 34120 w 275230"/>
                    <a:gd name="connsiteY3" fmla="*/ 13647 h 75062"/>
                    <a:gd name="connsiteX4" fmla="*/ 0 w 275230"/>
                    <a:gd name="connsiteY4" fmla="*/ 75062 h 75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5230" h="75062">
                      <a:moveTo>
                        <a:pt x="0" y="75062"/>
                      </a:moveTo>
                      <a:lnTo>
                        <a:pt x="252484" y="61414"/>
                      </a:lnTo>
                      <a:cubicBezTo>
                        <a:pt x="249781" y="23765"/>
                        <a:pt x="275230" y="7961"/>
                        <a:pt x="238836" y="0"/>
                      </a:cubicBezTo>
                      <a:lnTo>
                        <a:pt x="34120" y="13647"/>
                      </a:lnTo>
                      <a:lnTo>
                        <a:pt x="0" y="75062"/>
                      </a:lnTo>
                      <a:close/>
                    </a:path>
                  </a:pathLst>
                </a:cu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0" name="Freeform 419"/>
                <p:cNvSpPr/>
                <p:nvPr/>
              </p:nvSpPr>
              <p:spPr>
                <a:xfrm>
                  <a:off x="4763769" y="4643445"/>
                  <a:ext cx="214314" cy="67667"/>
                </a:xfrm>
                <a:custGeom>
                  <a:avLst/>
                  <a:gdLst>
                    <a:gd name="connsiteX0" fmla="*/ 0 w 142876"/>
                    <a:gd name="connsiteY0" fmla="*/ 35719 h 71438"/>
                    <a:gd name="connsiteX1" fmla="*/ 39490 w 142876"/>
                    <a:gd name="connsiteY1" fmla="*/ 3771 h 71438"/>
                    <a:gd name="connsiteX2" fmla="*/ 71438 w 142876"/>
                    <a:gd name="connsiteY2" fmla="*/ 0 h 71438"/>
                    <a:gd name="connsiteX3" fmla="*/ 103386 w 142876"/>
                    <a:gd name="connsiteY3" fmla="*/ 3771 h 71438"/>
                    <a:gd name="connsiteX4" fmla="*/ 142876 w 142876"/>
                    <a:gd name="connsiteY4" fmla="*/ 35719 h 71438"/>
                    <a:gd name="connsiteX5" fmla="*/ 103386 w 142876"/>
                    <a:gd name="connsiteY5" fmla="*/ 67667 h 71438"/>
                    <a:gd name="connsiteX6" fmla="*/ 71438 w 142876"/>
                    <a:gd name="connsiteY6" fmla="*/ 71438 h 71438"/>
                    <a:gd name="connsiteX7" fmla="*/ 39490 w 142876"/>
                    <a:gd name="connsiteY7" fmla="*/ 67667 h 71438"/>
                    <a:gd name="connsiteX8" fmla="*/ 0 w 142876"/>
                    <a:gd name="connsiteY8" fmla="*/ 35719 h 71438"/>
                    <a:gd name="connsiteX0" fmla="*/ 0 w 142876"/>
                    <a:gd name="connsiteY0" fmla="*/ 35719 h 71438"/>
                    <a:gd name="connsiteX1" fmla="*/ 39490 w 142876"/>
                    <a:gd name="connsiteY1" fmla="*/ 3771 h 71438"/>
                    <a:gd name="connsiteX2" fmla="*/ 71438 w 142876"/>
                    <a:gd name="connsiteY2" fmla="*/ 0 h 71438"/>
                    <a:gd name="connsiteX3" fmla="*/ 103386 w 142876"/>
                    <a:gd name="connsiteY3" fmla="*/ 3771 h 71438"/>
                    <a:gd name="connsiteX4" fmla="*/ 142876 w 142876"/>
                    <a:gd name="connsiteY4" fmla="*/ 35719 h 71438"/>
                    <a:gd name="connsiteX5" fmla="*/ 103386 w 142876"/>
                    <a:gd name="connsiteY5" fmla="*/ 67667 h 71438"/>
                    <a:gd name="connsiteX6" fmla="*/ 71438 w 142876"/>
                    <a:gd name="connsiteY6" fmla="*/ 71438 h 71438"/>
                    <a:gd name="connsiteX7" fmla="*/ 39490 w 142876"/>
                    <a:gd name="connsiteY7" fmla="*/ 67667 h 71438"/>
                    <a:gd name="connsiteX8" fmla="*/ 0 w 142876"/>
                    <a:gd name="connsiteY8" fmla="*/ 35719 h 71438"/>
                    <a:gd name="connsiteX0" fmla="*/ 0 w 142876"/>
                    <a:gd name="connsiteY0" fmla="*/ 35719 h 72992"/>
                    <a:gd name="connsiteX1" fmla="*/ 39490 w 142876"/>
                    <a:gd name="connsiteY1" fmla="*/ 3771 h 72992"/>
                    <a:gd name="connsiteX2" fmla="*/ 71438 w 142876"/>
                    <a:gd name="connsiteY2" fmla="*/ 0 h 72992"/>
                    <a:gd name="connsiteX3" fmla="*/ 103386 w 142876"/>
                    <a:gd name="connsiteY3" fmla="*/ 3771 h 72992"/>
                    <a:gd name="connsiteX4" fmla="*/ 142876 w 142876"/>
                    <a:gd name="connsiteY4" fmla="*/ 35719 h 72992"/>
                    <a:gd name="connsiteX5" fmla="*/ 103386 w 142876"/>
                    <a:gd name="connsiteY5" fmla="*/ 67667 h 72992"/>
                    <a:gd name="connsiteX6" fmla="*/ 39490 w 142876"/>
                    <a:gd name="connsiteY6" fmla="*/ 67667 h 72992"/>
                    <a:gd name="connsiteX7" fmla="*/ 0 w 142876"/>
                    <a:gd name="connsiteY7" fmla="*/ 35719 h 72992"/>
                    <a:gd name="connsiteX0" fmla="*/ 0 w 142876"/>
                    <a:gd name="connsiteY0" fmla="*/ 35719 h 67667"/>
                    <a:gd name="connsiteX1" fmla="*/ 39490 w 142876"/>
                    <a:gd name="connsiteY1" fmla="*/ 3771 h 67667"/>
                    <a:gd name="connsiteX2" fmla="*/ 71438 w 142876"/>
                    <a:gd name="connsiteY2" fmla="*/ 0 h 67667"/>
                    <a:gd name="connsiteX3" fmla="*/ 103386 w 142876"/>
                    <a:gd name="connsiteY3" fmla="*/ 3771 h 67667"/>
                    <a:gd name="connsiteX4" fmla="*/ 142876 w 142876"/>
                    <a:gd name="connsiteY4" fmla="*/ 35719 h 67667"/>
                    <a:gd name="connsiteX5" fmla="*/ 103386 w 142876"/>
                    <a:gd name="connsiteY5" fmla="*/ 67667 h 67667"/>
                    <a:gd name="connsiteX6" fmla="*/ 39490 w 142876"/>
                    <a:gd name="connsiteY6" fmla="*/ 67667 h 67667"/>
                    <a:gd name="connsiteX7" fmla="*/ 0 w 142876"/>
                    <a:gd name="connsiteY7" fmla="*/ 35719 h 67667"/>
                    <a:gd name="connsiteX0" fmla="*/ 0 w 142876"/>
                    <a:gd name="connsiteY0" fmla="*/ 35719 h 67667"/>
                    <a:gd name="connsiteX1" fmla="*/ 39490 w 142876"/>
                    <a:gd name="connsiteY1" fmla="*/ 3771 h 67667"/>
                    <a:gd name="connsiteX2" fmla="*/ 71438 w 142876"/>
                    <a:gd name="connsiteY2" fmla="*/ 0 h 67667"/>
                    <a:gd name="connsiteX3" fmla="*/ 103386 w 142876"/>
                    <a:gd name="connsiteY3" fmla="*/ 3771 h 67667"/>
                    <a:gd name="connsiteX4" fmla="*/ 142876 w 142876"/>
                    <a:gd name="connsiteY4" fmla="*/ 35719 h 67667"/>
                    <a:gd name="connsiteX5" fmla="*/ 103386 w 142876"/>
                    <a:gd name="connsiteY5" fmla="*/ 67667 h 67667"/>
                    <a:gd name="connsiteX6" fmla="*/ 39490 w 142876"/>
                    <a:gd name="connsiteY6" fmla="*/ 67667 h 67667"/>
                    <a:gd name="connsiteX7" fmla="*/ 0 w 142876"/>
                    <a:gd name="connsiteY7" fmla="*/ 35719 h 6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2876" h="67667">
                      <a:moveTo>
                        <a:pt x="0" y="35719"/>
                      </a:moveTo>
                      <a:cubicBezTo>
                        <a:pt x="0" y="22190"/>
                        <a:pt x="15288" y="9822"/>
                        <a:pt x="39490" y="3771"/>
                      </a:cubicBezTo>
                      <a:cubicBezTo>
                        <a:pt x="49410" y="1291"/>
                        <a:pt x="60348" y="0"/>
                        <a:pt x="71438" y="0"/>
                      </a:cubicBezTo>
                      <a:cubicBezTo>
                        <a:pt x="82528" y="0"/>
                        <a:pt x="93467" y="1291"/>
                        <a:pt x="103386" y="3771"/>
                      </a:cubicBezTo>
                      <a:cubicBezTo>
                        <a:pt x="127588" y="9822"/>
                        <a:pt x="142876" y="22190"/>
                        <a:pt x="142876" y="35719"/>
                      </a:cubicBezTo>
                      <a:lnTo>
                        <a:pt x="103386" y="67667"/>
                      </a:lnTo>
                      <a:lnTo>
                        <a:pt x="39490" y="67667"/>
                      </a:lnTo>
                      <a:lnTo>
                        <a:pt x="0" y="35719"/>
                      </a:lnTo>
                      <a:close/>
                    </a:path>
                  </a:pathLst>
                </a:cu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1" name="Freeform 420"/>
                <p:cNvSpPr/>
                <p:nvPr/>
              </p:nvSpPr>
              <p:spPr>
                <a:xfrm>
                  <a:off x="4719638" y="3700466"/>
                  <a:ext cx="438150" cy="61911"/>
                </a:xfrm>
                <a:custGeom>
                  <a:avLst/>
                  <a:gdLst>
                    <a:gd name="connsiteX0" fmla="*/ 0 w 595312"/>
                    <a:gd name="connsiteY0" fmla="*/ 76200 h 76200"/>
                    <a:gd name="connsiteX1" fmla="*/ 438150 w 595312"/>
                    <a:gd name="connsiteY1" fmla="*/ 47625 h 76200"/>
                    <a:gd name="connsiteX2" fmla="*/ 595312 w 595312"/>
                    <a:gd name="connsiteY2" fmla="*/ 0 h 76200"/>
                    <a:gd name="connsiteX0" fmla="*/ 0 w 438150"/>
                    <a:gd name="connsiteY0" fmla="*/ 28575 h 28575"/>
                    <a:gd name="connsiteX1" fmla="*/ 438150 w 438150"/>
                    <a:gd name="connsiteY1" fmla="*/ 0 h 28575"/>
                    <a:gd name="connsiteX0" fmla="*/ 0 w 438150"/>
                    <a:gd name="connsiteY0" fmla="*/ 28575 h 61911"/>
                    <a:gd name="connsiteX1" fmla="*/ 438150 w 438150"/>
                    <a:gd name="connsiteY1" fmla="*/ 0 h 61911"/>
                    <a:gd name="connsiteX0" fmla="*/ 0 w 438150"/>
                    <a:gd name="connsiteY0" fmla="*/ 28575 h 61911"/>
                    <a:gd name="connsiteX1" fmla="*/ 438150 w 438150"/>
                    <a:gd name="connsiteY1" fmla="*/ 0 h 61911"/>
                    <a:gd name="connsiteX0" fmla="*/ 0 w 438150"/>
                    <a:gd name="connsiteY0" fmla="*/ 28575 h 61911"/>
                    <a:gd name="connsiteX1" fmla="*/ 438150 w 438150"/>
                    <a:gd name="connsiteY1" fmla="*/ 0 h 6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8150" h="61911">
                      <a:moveTo>
                        <a:pt x="0" y="28575"/>
                      </a:moveTo>
                      <a:cubicBezTo>
                        <a:pt x="196054" y="61911"/>
                        <a:pt x="251616" y="61911"/>
                        <a:pt x="438150" y="0"/>
                      </a:cubicBezTo>
                    </a:path>
                  </a:pathLst>
                </a:cu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04" name="TextBox 403"/>
            <p:cNvSpPr txBox="1"/>
            <p:nvPr/>
          </p:nvSpPr>
          <p:spPr>
            <a:xfrm>
              <a:off x="6215074" y="4714884"/>
              <a:ext cx="1637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prstClr val="black"/>
                  </a:solidFill>
                  <a:latin typeface="Calibri"/>
                </a:rPr>
                <a:t>1 500 Hz</a:t>
              </a:r>
              <a:endParaRPr lang="es-A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Trompeta en cámara </a:t>
            </a:r>
            <a:r>
              <a:rPr lang="es-AR" dirty="0" err="1" smtClean="0"/>
              <a:t>anecoica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27</a:t>
            </a:fld>
            <a:endParaRPr lang="en-U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2" y="1805582"/>
            <a:ext cx="5500114" cy="3657600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0" y="1805582"/>
            <a:ext cx="5500116" cy="36576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77456" y="5538833"/>
            <a:ext cx="11218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Weinzierl</a:t>
            </a:r>
            <a:r>
              <a:rPr lang="en-US" dirty="0"/>
              <a:t>, S., </a:t>
            </a:r>
            <a:r>
              <a:rPr lang="en-US" dirty="0" err="1"/>
              <a:t>Vorländer</a:t>
            </a:r>
            <a:r>
              <a:rPr lang="en-US" dirty="0"/>
              <a:t>, M., </a:t>
            </a:r>
            <a:r>
              <a:rPr lang="en-US" dirty="0" err="1"/>
              <a:t>Behler</a:t>
            </a:r>
            <a:r>
              <a:rPr lang="en-US" dirty="0"/>
              <a:t>, G., </a:t>
            </a:r>
            <a:r>
              <a:rPr lang="en-US" dirty="0" err="1"/>
              <a:t>Brinkmann</a:t>
            </a:r>
            <a:r>
              <a:rPr lang="en-US" dirty="0"/>
              <a:t>, F., </a:t>
            </a:r>
            <a:r>
              <a:rPr lang="en-US" dirty="0" err="1"/>
              <a:t>Coler</a:t>
            </a:r>
            <a:r>
              <a:rPr lang="en-US" dirty="0"/>
              <a:t>, H. V., </a:t>
            </a:r>
            <a:r>
              <a:rPr lang="en-US" dirty="0" err="1"/>
              <a:t>Detzner</a:t>
            </a:r>
            <a:r>
              <a:rPr lang="en-US" dirty="0"/>
              <a:t>, E., </a:t>
            </a:r>
            <a:r>
              <a:rPr lang="en-US" dirty="0" err="1"/>
              <a:t>Krämer</a:t>
            </a:r>
            <a:r>
              <a:rPr lang="en-US" dirty="0"/>
              <a:t>, J., Lindau, A., </a:t>
            </a:r>
            <a:r>
              <a:rPr lang="en-US" dirty="0" err="1"/>
              <a:t>Pollow</a:t>
            </a:r>
            <a:r>
              <a:rPr lang="en-US" dirty="0"/>
              <a:t>, M., Schulz, F., &amp; </a:t>
            </a:r>
            <a:r>
              <a:rPr lang="en-US" dirty="0" err="1"/>
              <a:t>Shabtai</a:t>
            </a:r>
            <a:r>
              <a:rPr lang="en-US" dirty="0"/>
              <a:t>, N. R. (2017, </a:t>
            </a:r>
            <a:r>
              <a:rPr lang="en-US" dirty="0" err="1"/>
              <a:t>abril</a:t>
            </a:r>
            <a:r>
              <a:rPr lang="en-US" dirty="0"/>
              <a:t> 10). </a:t>
            </a:r>
            <a:r>
              <a:rPr lang="en-US" i="1" dirty="0"/>
              <a:t>A Database of Anechoic Microphone Array Measurements of Musical Instruments</a:t>
            </a:r>
            <a:r>
              <a:rPr lang="en-US" dirty="0"/>
              <a:t>. </a:t>
            </a: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Universität</a:t>
            </a:r>
            <a:r>
              <a:rPr lang="en-US" dirty="0"/>
              <a:t> Berlin. </a:t>
            </a:r>
            <a:r>
              <a:rPr lang="en-US" dirty="0">
                <a:hlinkClick r:id="rId4"/>
              </a:rPr>
              <a:t>https://doi.org/10.14279/DEPOSITONCE-5861.2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23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28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858" r="1968" b="729"/>
          <a:stretch/>
        </p:blipFill>
        <p:spPr>
          <a:xfrm>
            <a:off x="1040860" y="261103"/>
            <a:ext cx="9591474" cy="556893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38200" y="6153447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Accolti, E., </a:t>
            </a:r>
            <a:r>
              <a:rPr lang="en-US" dirty="0" err="1"/>
              <a:t>Gimenez</a:t>
            </a:r>
            <a:r>
              <a:rPr lang="en-US" dirty="0"/>
              <a:t>, J., &amp; </a:t>
            </a:r>
            <a:r>
              <a:rPr lang="en-US" dirty="0" err="1"/>
              <a:t>Vorländer</a:t>
            </a:r>
            <a:r>
              <a:rPr lang="en-US" dirty="0"/>
              <a:t>, M. (2022). </a:t>
            </a:r>
            <a:r>
              <a:rPr lang="en-US" i="1" dirty="0"/>
              <a:t>Uncertainties of directivity data of musical instruments and their influence on room acoustics simulation</a:t>
            </a:r>
            <a:r>
              <a:rPr lang="en-US" dirty="0"/>
              <a:t> [Preprint]. </a:t>
            </a:r>
            <a:r>
              <a:rPr lang="en-US" dirty="0">
                <a:hlinkClick r:id="rId3"/>
              </a:rPr>
              <a:t>https://doi.org/10.36227/techrxiv.20858596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98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/>
          <p:cNvSpPr>
            <a:spLocks noChangeAspect="1"/>
          </p:cNvSpPr>
          <p:nvPr/>
        </p:nvSpPr>
        <p:spPr>
          <a:xfrm>
            <a:off x="9044868" y="3808972"/>
            <a:ext cx="1876425" cy="187642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>
            <a:off x="9513641" y="4258695"/>
            <a:ext cx="953141" cy="953141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>
            <a:off x="9279818" y="3815440"/>
            <a:ext cx="2129632" cy="922680"/>
          </a:xfrm>
          <a:custGeom>
            <a:avLst/>
            <a:gdLst>
              <a:gd name="connsiteX0" fmla="*/ 0 w 2121140"/>
              <a:gd name="connsiteY0" fmla="*/ 900455 h 922680"/>
              <a:gd name="connsiteX1" fmla="*/ 41275 w 2121140"/>
              <a:gd name="connsiteY1" fmla="*/ 808380 h 922680"/>
              <a:gd name="connsiteX2" fmla="*/ 107950 w 2121140"/>
              <a:gd name="connsiteY2" fmla="*/ 751230 h 922680"/>
              <a:gd name="connsiteX3" fmla="*/ 152400 w 2121140"/>
              <a:gd name="connsiteY3" fmla="*/ 722655 h 922680"/>
              <a:gd name="connsiteX4" fmla="*/ 215900 w 2121140"/>
              <a:gd name="connsiteY4" fmla="*/ 722655 h 922680"/>
              <a:gd name="connsiteX5" fmla="*/ 333375 w 2121140"/>
              <a:gd name="connsiteY5" fmla="*/ 729005 h 922680"/>
              <a:gd name="connsiteX6" fmla="*/ 419100 w 2121140"/>
              <a:gd name="connsiteY6" fmla="*/ 760755 h 922680"/>
              <a:gd name="connsiteX7" fmla="*/ 523875 w 2121140"/>
              <a:gd name="connsiteY7" fmla="*/ 814730 h 922680"/>
              <a:gd name="connsiteX8" fmla="*/ 635000 w 2121140"/>
              <a:gd name="connsiteY8" fmla="*/ 868705 h 922680"/>
              <a:gd name="connsiteX9" fmla="*/ 708025 w 2121140"/>
              <a:gd name="connsiteY9" fmla="*/ 913155 h 922680"/>
              <a:gd name="connsiteX10" fmla="*/ 619125 w 2121140"/>
              <a:gd name="connsiteY10" fmla="*/ 833780 h 922680"/>
              <a:gd name="connsiteX11" fmla="*/ 520700 w 2121140"/>
              <a:gd name="connsiteY11" fmla="*/ 716305 h 922680"/>
              <a:gd name="connsiteX12" fmla="*/ 457200 w 2121140"/>
              <a:gd name="connsiteY12" fmla="*/ 608355 h 922680"/>
              <a:gd name="connsiteX13" fmla="*/ 441325 w 2121140"/>
              <a:gd name="connsiteY13" fmla="*/ 525805 h 922680"/>
              <a:gd name="connsiteX14" fmla="*/ 447675 w 2121140"/>
              <a:gd name="connsiteY14" fmla="*/ 459130 h 922680"/>
              <a:gd name="connsiteX15" fmla="*/ 473075 w 2121140"/>
              <a:gd name="connsiteY15" fmla="*/ 414680 h 922680"/>
              <a:gd name="connsiteX16" fmla="*/ 527050 w 2121140"/>
              <a:gd name="connsiteY16" fmla="*/ 398805 h 922680"/>
              <a:gd name="connsiteX17" fmla="*/ 593725 w 2121140"/>
              <a:gd name="connsiteY17" fmla="*/ 424205 h 922680"/>
              <a:gd name="connsiteX18" fmla="*/ 638175 w 2121140"/>
              <a:gd name="connsiteY18" fmla="*/ 490880 h 922680"/>
              <a:gd name="connsiteX19" fmla="*/ 676275 w 2121140"/>
              <a:gd name="connsiteY19" fmla="*/ 589305 h 922680"/>
              <a:gd name="connsiteX20" fmla="*/ 714375 w 2121140"/>
              <a:gd name="connsiteY20" fmla="*/ 782980 h 922680"/>
              <a:gd name="connsiteX21" fmla="*/ 704850 w 2121140"/>
              <a:gd name="connsiteY21" fmla="*/ 763930 h 922680"/>
              <a:gd name="connsiteX22" fmla="*/ 720725 w 2121140"/>
              <a:gd name="connsiteY22" fmla="*/ 897280 h 922680"/>
              <a:gd name="connsiteX23" fmla="*/ 733425 w 2121140"/>
              <a:gd name="connsiteY23" fmla="*/ 649630 h 922680"/>
              <a:gd name="connsiteX24" fmla="*/ 768350 w 2121140"/>
              <a:gd name="connsiteY24" fmla="*/ 516280 h 922680"/>
              <a:gd name="connsiteX25" fmla="*/ 793750 w 2121140"/>
              <a:gd name="connsiteY25" fmla="*/ 389280 h 922680"/>
              <a:gd name="connsiteX26" fmla="*/ 825500 w 2121140"/>
              <a:gd name="connsiteY26" fmla="*/ 338480 h 922680"/>
              <a:gd name="connsiteX27" fmla="*/ 860425 w 2121140"/>
              <a:gd name="connsiteY27" fmla="*/ 252755 h 922680"/>
              <a:gd name="connsiteX28" fmla="*/ 917575 w 2121140"/>
              <a:gd name="connsiteY28" fmla="*/ 182905 h 922680"/>
              <a:gd name="connsiteX29" fmla="*/ 990600 w 2121140"/>
              <a:gd name="connsiteY29" fmla="*/ 109880 h 922680"/>
              <a:gd name="connsiteX30" fmla="*/ 1079500 w 2121140"/>
              <a:gd name="connsiteY30" fmla="*/ 65430 h 922680"/>
              <a:gd name="connsiteX31" fmla="*/ 1187450 w 2121140"/>
              <a:gd name="connsiteY31" fmla="*/ 24155 h 922680"/>
              <a:gd name="connsiteX32" fmla="*/ 1311275 w 2121140"/>
              <a:gd name="connsiteY32" fmla="*/ 1930 h 922680"/>
              <a:gd name="connsiteX33" fmla="*/ 1416050 w 2121140"/>
              <a:gd name="connsiteY33" fmla="*/ 5105 h 922680"/>
              <a:gd name="connsiteX34" fmla="*/ 1568450 w 2121140"/>
              <a:gd name="connsiteY34" fmla="*/ 36855 h 922680"/>
              <a:gd name="connsiteX35" fmla="*/ 1654175 w 2121140"/>
              <a:gd name="connsiteY35" fmla="*/ 84480 h 922680"/>
              <a:gd name="connsiteX36" fmla="*/ 1762125 w 2121140"/>
              <a:gd name="connsiteY36" fmla="*/ 154330 h 922680"/>
              <a:gd name="connsiteX37" fmla="*/ 1828800 w 2121140"/>
              <a:gd name="connsiteY37" fmla="*/ 211480 h 922680"/>
              <a:gd name="connsiteX38" fmla="*/ 1911350 w 2121140"/>
              <a:gd name="connsiteY38" fmla="*/ 294030 h 922680"/>
              <a:gd name="connsiteX39" fmla="*/ 2012950 w 2121140"/>
              <a:gd name="connsiteY39" fmla="*/ 446430 h 922680"/>
              <a:gd name="connsiteX40" fmla="*/ 2108200 w 2121140"/>
              <a:gd name="connsiteY40" fmla="*/ 697255 h 922680"/>
              <a:gd name="connsiteX41" fmla="*/ 2117725 w 2121140"/>
              <a:gd name="connsiteY41" fmla="*/ 922680 h 922680"/>
              <a:gd name="connsiteX0" fmla="*/ 0 w 2121140"/>
              <a:gd name="connsiteY0" fmla="*/ 900455 h 922680"/>
              <a:gd name="connsiteX1" fmla="*/ 41275 w 2121140"/>
              <a:gd name="connsiteY1" fmla="*/ 808380 h 922680"/>
              <a:gd name="connsiteX2" fmla="*/ 107950 w 2121140"/>
              <a:gd name="connsiteY2" fmla="*/ 751230 h 922680"/>
              <a:gd name="connsiteX3" fmla="*/ 152400 w 2121140"/>
              <a:gd name="connsiteY3" fmla="*/ 722655 h 922680"/>
              <a:gd name="connsiteX4" fmla="*/ 215900 w 2121140"/>
              <a:gd name="connsiteY4" fmla="*/ 722655 h 922680"/>
              <a:gd name="connsiteX5" fmla="*/ 333375 w 2121140"/>
              <a:gd name="connsiteY5" fmla="*/ 729005 h 922680"/>
              <a:gd name="connsiteX6" fmla="*/ 419100 w 2121140"/>
              <a:gd name="connsiteY6" fmla="*/ 760755 h 922680"/>
              <a:gd name="connsiteX7" fmla="*/ 523875 w 2121140"/>
              <a:gd name="connsiteY7" fmla="*/ 814730 h 922680"/>
              <a:gd name="connsiteX8" fmla="*/ 635000 w 2121140"/>
              <a:gd name="connsiteY8" fmla="*/ 868705 h 922680"/>
              <a:gd name="connsiteX9" fmla="*/ 708025 w 2121140"/>
              <a:gd name="connsiteY9" fmla="*/ 913155 h 922680"/>
              <a:gd name="connsiteX10" fmla="*/ 619125 w 2121140"/>
              <a:gd name="connsiteY10" fmla="*/ 833780 h 922680"/>
              <a:gd name="connsiteX11" fmla="*/ 520700 w 2121140"/>
              <a:gd name="connsiteY11" fmla="*/ 716305 h 922680"/>
              <a:gd name="connsiteX12" fmla="*/ 457200 w 2121140"/>
              <a:gd name="connsiteY12" fmla="*/ 608355 h 922680"/>
              <a:gd name="connsiteX13" fmla="*/ 441325 w 2121140"/>
              <a:gd name="connsiteY13" fmla="*/ 525805 h 922680"/>
              <a:gd name="connsiteX14" fmla="*/ 447675 w 2121140"/>
              <a:gd name="connsiteY14" fmla="*/ 459130 h 922680"/>
              <a:gd name="connsiteX15" fmla="*/ 473075 w 2121140"/>
              <a:gd name="connsiteY15" fmla="*/ 414680 h 922680"/>
              <a:gd name="connsiteX16" fmla="*/ 527050 w 2121140"/>
              <a:gd name="connsiteY16" fmla="*/ 398805 h 922680"/>
              <a:gd name="connsiteX17" fmla="*/ 593725 w 2121140"/>
              <a:gd name="connsiteY17" fmla="*/ 424205 h 922680"/>
              <a:gd name="connsiteX18" fmla="*/ 638175 w 2121140"/>
              <a:gd name="connsiteY18" fmla="*/ 490880 h 922680"/>
              <a:gd name="connsiteX19" fmla="*/ 676275 w 2121140"/>
              <a:gd name="connsiteY19" fmla="*/ 589305 h 922680"/>
              <a:gd name="connsiteX20" fmla="*/ 714375 w 2121140"/>
              <a:gd name="connsiteY20" fmla="*/ 782980 h 922680"/>
              <a:gd name="connsiteX21" fmla="*/ 704850 w 2121140"/>
              <a:gd name="connsiteY21" fmla="*/ 763930 h 922680"/>
              <a:gd name="connsiteX22" fmla="*/ 720725 w 2121140"/>
              <a:gd name="connsiteY22" fmla="*/ 897280 h 922680"/>
              <a:gd name="connsiteX23" fmla="*/ 733425 w 2121140"/>
              <a:gd name="connsiteY23" fmla="*/ 649630 h 922680"/>
              <a:gd name="connsiteX24" fmla="*/ 768350 w 2121140"/>
              <a:gd name="connsiteY24" fmla="*/ 516280 h 922680"/>
              <a:gd name="connsiteX25" fmla="*/ 793750 w 2121140"/>
              <a:gd name="connsiteY25" fmla="*/ 389280 h 922680"/>
              <a:gd name="connsiteX26" fmla="*/ 860425 w 2121140"/>
              <a:gd name="connsiteY26" fmla="*/ 252755 h 922680"/>
              <a:gd name="connsiteX27" fmla="*/ 917575 w 2121140"/>
              <a:gd name="connsiteY27" fmla="*/ 182905 h 922680"/>
              <a:gd name="connsiteX28" fmla="*/ 990600 w 2121140"/>
              <a:gd name="connsiteY28" fmla="*/ 109880 h 922680"/>
              <a:gd name="connsiteX29" fmla="*/ 1079500 w 2121140"/>
              <a:gd name="connsiteY29" fmla="*/ 65430 h 922680"/>
              <a:gd name="connsiteX30" fmla="*/ 1187450 w 2121140"/>
              <a:gd name="connsiteY30" fmla="*/ 24155 h 922680"/>
              <a:gd name="connsiteX31" fmla="*/ 1311275 w 2121140"/>
              <a:gd name="connsiteY31" fmla="*/ 1930 h 922680"/>
              <a:gd name="connsiteX32" fmla="*/ 1416050 w 2121140"/>
              <a:gd name="connsiteY32" fmla="*/ 5105 h 922680"/>
              <a:gd name="connsiteX33" fmla="*/ 1568450 w 2121140"/>
              <a:gd name="connsiteY33" fmla="*/ 36855 h 922680"/>
              <a:gd name="connsiteX34" fmla="*/ 1654175 w 2121140"/>
              <a:gd name="connsiteY34" fmla="*/ 84480 h 922680"/>
              <a:gd name="connsiteX35" fmla="*/ 1762125 w 2121140"/>
              <a:gd name="connsiteY35" fmla="*/ 154330 h 922680"/>
              <a:gd name="connsiteX36" fmla="*/ 1828800 w 2121140"/>
              <a:gd name="connsiteY36" fmla="*/ 211480 h 922680"/>
              <a:gd name="connsiteX37" fmla="*/ 1911350 w 2121140"/>
              <a:gd name="connsiteY37" fmla="*/ 294030 h 922680"/>
              <a:gd name="connsiteX38" fmla="*/ 2012950 w 2121140"/>
              <a:gd name="connsiteY38" fmla="*/ 446430 h 922680"/>
              <a:gd name="connsiteX39" fmla="*/ 2108200 w 2121140"/>
              <a:gd name="connsiteY39" fmla="*/ 697255 h 922680"/>
              <a:gd name="connsiteX40" fmla="*/ 2117725 w 2121140"/>
              <a:gd name="connsiteY40" fmla="*/ 922680 h 922680"/>
              <a:gd name="connsiteX0" fmla="*/ 0 w 2121140"/>
              <a:gd name="connsiteY0" fmla="*/ 900455 h 922680"/>
              <a:gd name="connsiteX1" fmla="*/ 41275 w 2121140"/>
              <a:gd name="connsiteY1" fmla="*/ 808380 h 922680"/>
              <a:gd name="connsiteX2" fmla="*/ 107950 w 2121140"/>
              <a:gd name="connsiteY2" fmla="*/ 751230 h 922680"/>
              <a:gd name="connsiteX3" fmla="*/ 152400 w 2121140"/>
              <a:gd name="connsiteY3" fmla="*/ 722655 h 922680"/>
              <a:gd name="connsiteX4" fmla="*/ 215900 w 2121140"/>
              <a:gd name="connsiteY4" fmla="*/ 722655 h 922680"/>
              <a:gd name="connsiteX5" fmla="*/ 333375 w 2121140"/>
              <a:gd name="connsiteY5" fmla="*/ 729005 h 922680"/>
              <a:gd name="connsiteX6" fmla="*/ 419100 w 2121140"/>
              <a:gd name="connsiteY6" fmla="*/ 760755 h 922680"/>
              <a:gd name="connsiteX7" fmla="*/ 523875 w 2121140"/>
              <a:gd name="connsiteY7" fmla="*/ 814730 h 922680"/>
              <a:gd name="connsiteX8" fmla="*/ 635000 w 2121140"/>
              <a:gd name="connsiteY8" fmla="*/ 868705 h 922680"/>
              <a:gd name="connsiteX9" fmla="*/ 708025 w 2121140"/>
              <a:gd name="connsiteY9" fmla="*/ 913155 h 922680"/>
              <a:gd name="connsiteX10" fmla="*/ 619125 w 2121140"/>
              <a:gd name="connsiteY10" fmla="*/ 833780 h 922680"/>
              <a:gd name="connsiteX11" fmla="*/ 520700 w 2121140"/>
              <a:gd name="connsiteY11" fmla="*/ 716305 h 922680"/>
              <a:gd name="connsiteX12" fmla="*/ 457200 w 2121140"/>
              <a:gd name="connsiteY12" fmla="*/ 608355 h 922680"/>
              <a:gd name="connsiteX13" fmla="*/ 441325 w 2121140"/>
              <a:gd name="connsiteY13" fmla="*/ 525805 h 922680"/>
              <a:gd name="connsiteX14" fmla="*/ 447675 w 2121140"/>
              <a:gd name="connsiteY14" fmla="*/ 459130 h 922680"/>
              <a:gd name="connsiteX15" fmla="*/ 473075 w 2121140"/>
              <a:gd name="connsiteY15" fmla="*/ 414680 h 922680"/>
              <a:gd name="connsiteX16" fmla="*/ 527050 w 2121140"/>
              <a:gd name="connsiteY16" fmla="*/ 398805 h 922680"/>
              <a:gd name="connsiteX17" fmla="*/ 593725 w 2121140"/>
              <a:gd name="connsiteY17" fmla="*/ 424205 h 922680"/>
              <a:gd name="connsiteX18" fmla="*/ 638175 w 2121140"/>
              <a:gd name="connsiteY18" fmla="*/ 490880 h 922680"/>
              <a:gd name="connsiteX19" fmla="*/ 676275 w 2121140"/>
              <a:gd name="connsiteY19" fmla="*/ 589305 h 922680"/>
              <a:gd name="connsiteX20" fmla="*/ 714375 w 2121140"/>
              <a:gd name="connsiteY20" fmla="*/ 782980 h 922680"/>
              <a:gd name="connsiteX21" fmla="*/ 704850 w 2121140"/>
              <a:gd name="connsiteY21" fmla="*/ 763930 h 922680"/>
              <a:gd name="connsiteX22" fmla="*/ 720725 w 2121140"/>
              <a:gd name="connsiteY22" fmla="*/ 897280 h 922680"/>
              <a:gd name="connsiteX23" fmla="*/ 733425 w 2121140"/>
              <a:gd name="connsiteY23" fmla="*/ 649630 h 922680"/>
              <a:gd name="connsiteX24" fmla="*/ 758825 w 2121140"/>
              <a:gd name="connsiteY24" fmla="*/ 513105 h 922680"/>
              <a:gd name="connsiteX25" fmla="*/ 793750 w 2121140"/>
              <a:gd name="connsiteY25" fmla="*/ 389280 h 922680"/>
              <a:gd name="connsiteX26" fmla="*/ 860425 w 2121140"/>
              <a:gd name="connsiteY26" fmla="*/ 252755 h 922680"/>
              <a:gd name="connsiteX27" fmla="*/ 917575 w 2121140"/>
              <a:gd name="connsiteY27" fmla="*/ 182905 h 922680"/>
              <a:gd name="connsiteX28" fmla="*/ 990600 w 2121140"/>
              <a:gd name="connsiteY28" fmla="*/ 109880 h 922680"/>
              <a:gd name="connsiteX29" fmla="*/ 1079500 w 2121140"/>
              <a:gd name="connsiteY29" fmla="*/ 65430 h 922680"/>
              <a:gd name="connsiteX30" fmla="*/ 1187450 w 2121140"/>
              <a:gd name="connsiteY30" fmla="*/ 24155 h 922680"/>
              <a:gd name="connsiteX31" fmla="*/ 1311275 w 2121140"/>
              <a:gd name="connsiteY31" fmla="*/ 1930 h 922680"/>
              <a:gd name="connsiteX32" fmla="*/ 1416050 w 2121140"/>
              <a:gd name="connsiteY32" fmla="*/ 5105 h 922680"/>
              <a:gd name="connsiteX33" fmla="*/ 1568450 w 2121140"/>
              <a:gd name="connsiteY33" fmla="*/ 36855 h 922680"/>
              <a:gd name="connsiteX34" fmla="*/ 1654175 w 2121140"/>
              <a:gd name="connsiteY34" fmla="*/ 84480 h 922680"/>
              <a:gd name="connsiteX35" fmla="*/ 1762125 w 2121140"/>
              <a:gd name="connsiteY35" fmla="*/ 154330 h 922680"/>
              <a:gd name="connsiteX36" fmla="*/ 1828800 w 2121140"/>
              <a:gd name="connsiteY36" fmla="*/ 211480 h 922680"/>
              <a:gd name="connsiteX37" fmla="*/ 1911350 w 2121140"/>
              <a:gd name="connsiteY37" fmla="*/ 294030 h 922680"/>
              <a:gd name="connsiteX38" fmla="*/ 2012950 w 2121140"/>
              <a:gd name="connsiteY38" fmla="*/ 446430 h 922680"/>
              <a:gd name="connsiteX39" fmla="*/ 2108200 w 2121140"/>
              <a:gd name="connsiteY39" fmla="*/ 697255 h 922680"/>
              <a:gd name="connsiteX40" fmla="*/ 2117725 w 2121140"/>
              <a:gd name="connsiteY40" fmla="*/ 922680 h 922680"/>
              <a:gd name="connsiteX0" fmla="*/ 0 w 2121140"/>
              <a:gd name="connsiteY0" fmla="*/ 900455 h 922680"/>
              <a:gd name="connsiteX1" fmla="*/ 41275 w 2121140"/>
              <a:gd name="connsiteY1" fmla="*/ 808380 h 922680"/>
              <a:gd name="connsiteX2" fmla="*/ 107950 w 2121140"/>
              <a:gd name="connsiteY2" fmla="*/ 751230 h 922680"/>
              <a:gd name="connsiteX3" fmla="*/ 152400 w 2121140"/>
              <a:gd name="connsiteY3" fmla="*/ 729005 h 922680"/>
              <a:gd name="connsiteX4" fmla="*/ 215900 w 2121140"/>
              <a:gd name="connsiteY4" fmla="*/ 722655 h 922680"/>
              <a:gd name="connsiteX5" fmla="*/ 333375 w 2121140"/>
              <a:gd name="connsiteY5" fmla="*/ 729005 h 922680"/>
              <a:gd name="connsiteX6" fmla="*/ 419100 w 2121140"/>
              <a:gd name="connsiteY6" fmla="*/ 760755 h 922680"/>
              <a:gd name="connsiteX7" fmla="*/ 523875 w 2121140"/>
              <a:gd name="connsiteY7" fmla="*/ 814730 h 922680"/>
              <a:gd name="connsiteX8" fmla="*/ 635000 w 2121140"/>
              <a:gd name="connsiteY8" fmla="*/ 868705 h 922680"/>
              <a:gd name="connsiteX9" fmla="*/ 708025 w 2121140"/>
              <a:gd name="connsiteY9" fmla="*/ 913155 h 922680"/>
              <a:gd name="connsiteX10" fmla="*/ 619125 w 2121140"/>
              <a:gd name="connsiteY10" fmla="*/ 833780 h 922680"/>
              <a:gd name="connsiteX11" fmla="*/ 520700 w 2121140"/>
              <a:gd name="connsiteY11" fmla="*/ 716305 h 922680"/>
              <a:gd name="connsiteX12" fmla="*/ 457200 w 2121140"/>
              <a:gd name="connsiteY12" fmla="*/ 608355 h 922680"/>
              <a:gd name="connsiteX13" fmla="*/ 441325 w 2121140"/>
              <a:gd name="connsiteY13" fmla="*/ 525805 h 922680"/>
              <a:gd name="connsiteX14" fmla="*/ 447675 w 2121140"/>
              <a:gd name="connsiteY14" fmla="*/ 459130 h 922680"/>
              <a:gd name="connsiteX15" fmla="*/ 473075 w 2121140"/>
              <a:gd name="connsiteY15" fmla="*/ 414680 h 922680"/>
              <a:gd name="connsiteX16" fmla="*/ 527050 w 2121140"/>
              <a:gd name="connsiteY16" fmla="*/ 398805 h 922680"/>
              <a:gd name="connsiteX17" fmla="*/ 593725 w 2121140"/>
              <a:gd name="connsiteY17" fmla="*/ 424205 h 922680"/>
              <a:gd name="connsiteX18" fmla="*/ 638175 w 2121140"/>
              <a:gd name="connsiteY18" fmla="*/ 490880 h 922680"/>
              <a:gd name="connsiteX19" fmla="*/ 676275 w 2121140"/>
              <a:gd name="connsiteY19" fmla="*/ 589305 h 922680"/>
              <a:gd name="connsiteX20" fmla="*/ 714375 w 2121140"/>
              <a:gd name="connsiteY20" fmla="*/ 782980 h 922680"/>
              <a:gd name="connsiteX21" fmla="*/ 704850 w 2121140"/>
              <a:gd name="connsiteY21" fmla="*/ 763930 h 922680"/>
              <a:gd name="connsiteX22" fmla="*/ 720725 w 2121140"/>
              <a:gd name="connsiteY22" fmla="*/ 897280 h 922680"/>
              <a:gd name="connsiteX23" fmla="*/ 733425 w 2121140"/>
              <a:gd name="connsiteY23" fmla="*/ 649630 h 922680"/>
              <a:gd name="connsiteX24" fmla="*/ 758825 w 2121140"/>
              <a:gd name="connsiteY24" fmla="*/ 513105 h 922680"/>
              <a:gd name="connsiteX25" fmla="*/ 793750 w 2121140"/>
              <a:gd name="connsiteY25" fmla="*/ 389280 h 922680"/>
              <a:gd name="connsiteX26" fmla="*/ 860425 w 2121140"/>
              <a:gd name="connsiteY26" fmla="*/ 252755 h 922680"/>
              <a:gd name="connsiteX27" fmla="*/ 917575 w 2121140"/>
              <a:gd name="connsiteY27" fmla="*/ 182905 h 922680"/>
              <a:gd name="connsiteX28" fmla="*/ 990600 w 2121140"/>
              <a:gd name="connsiteY28" fmla="*/ 109880 h 922680"/>
              <a:gd name="connsiteX29" fmla="*/ 1079500 w 2121140"/>
              <a:gd name="connsiteY29" fmla="*/ 65430 h 922680"/>
              <a:gd name="connsiteX30" fmla="*/ 1187450 w 2121140"/>
              <a:gd name="connsiteY30" fmla="*/ 24155 h 922680"/>
              <a:gd name="connsiteX31" fmla="*/ 1311275 w 2121140"/>
              <a:gd name="connsiteY31" fmla="*/ 1930 h 922680"/>
              <a:gd name="connsiteX32" fmla="*/ 1416050 w 2121140"/>
              <a:gd name="connsiteY32" fmla="*/ 5105 h 922680"/>
              <a:gd name="connsiteX33" fmla="*/ 1568450 w 2121140"/>
              <a:gd name="connsiteY33" fmla="*/ 36855 h 922680"/>
              <a:gd name="connsiteX34" fmla="*/ 1654175 w 2121140"/>
              <a:gd name="connsiteY34" fmla="*/ 84480 h 922680"/>
              <a:gd name="connsiteX35" fmla="*/ 1762125 w 2121140"/>
              <a:gd name="connsiteY35" fmla="*/ 154330 h 922680"/>
              <a:gd name="connsiteX36" fmla="*/ 1828800 w 2121140"/>
              <a:gd name="connsiteY36" fmla="*/ 211480 h 922680"/>
              <a:gd name="connsiteX37" fmla="*/ 1911350 w 2121140"/>
              <a:gd name="connsiteY37" fmla="*/ 294030 h 922680"/>
              <a:gd name="connsiteX38" fmla="*/ 2012950 w 2121140"/>
              <a:gd name="connsiteY38" fmla="*/ 446430 h 922680"/>
              <a:gd name="connsiteX39" fmla="*/ 2108200 w 2121140"/>
              <a:gd name="connsiteY39" fmla="*/ 697255 h 922680"/>
              <a:gd name="connsiteX40" fmla="*/ 2117725 w 2121140"/>
              <a:gd name="connsiteY40" fmla="*/ 922680 h 922680"/>
              <a:gd name="connsiteX0" fmla="*/ 0 w 2121140"/>
              <a:gd name="connsiteY0" fmla="*/ 900455 h 922680"/>
              <a:gd name="connsiteX1" fmla="*/ 41275 w 2121140"/>
              <a:gd name="connsiteY1" fmla="*/ 808380 h 922680"/>
              <a:gd name="connsiteX2" fmla="*/ 107950 w 2121140"/>
              <a:gd name="connsiteY2" fmla="*/ 751230 h 922680"/>
              <a:gd name="connsiteX3" fmla="*/ 152400 w 2121140"/>
              <a:gd name="connsiteY3" fmla="*/ 729005 h 922680"/>
              <a:gd name="connsiteX4" fmla="*/ 215900 w 2121140"/>
              <a:gd name="connsiteY4" fmla="*/ 722655 h 922680"/>
              <a:gd name="connsiteX5" fmla="*/ 333375 w 2121140"/>
              <a:gd name="connsiteY5" fmla="*/ 738530 h 922680"/>
              <a:gd name="connsiteX6" fmla="*/ 419100 w 2121140"/>
              <a:gd name="connsiteY6" fmla="*/ 760755 h 922680"/>
              <a:gd name="connsiteX7" fmla="*/ 523875 w 2121140"/>
              <a:gd name="connsiteY7" fmla="*/ 814730 h 922680"/>
              <a:gd name="connsiteX8" fmla="*/ 635000 w 2121140"/>
              <a:gd name="connsiteY8" fmla="*/ 868705 h 922680"/>
              <a:gd name="connsiteX9" fmla="*/ 708025 w 2121140"/>
              <a:gd name="connsiteY9" fmla="*/ 913155 h 922680"/>
              <a:gd name="connsiteX10" fmla="*/ 619125 w 2121140"/>
              <a:gd name="connsiteY10" fmla="*/ 833780 h 922680"/>
              <a:gd name="connsiteX11" fmla="*/ 520700 w 2121140"/>
              <a:gd name="connsiteY11" fmla="*/ 716305 h 922680"/>
              <a:gd name="connsiteX12" fmla="*/ 457200 w 2121140"/>
              <a:gd name="connsiteY12" fmla="*/ 608355 h 922680"/>
              <a:gd name="connsiteX13" fmla="*/ 441325 w 2121140"/>
              <a:gd name="connsiteY13" fmla="*/ 525805 h 922680"/>
              <a:gd name="connsiteX14" fmla="*/ 447675 w 2121140"/>
              <a:gd name="connsiteY14" fmla="*/ 459130 h 922680"/>
              <a:gd name="connsiteX15" fmla="*/ 473075 w 2121140"/>
              <a:gd name="connsiteY15" fmla="*/ 414680 h 922680"/>
              <a:gd name="connsiteX16" fmla="*/ 527050 w 2121140"/>
              <a:gd name="connsiteY16" fmla="*/ 398805 h 922680"/>
              <a:gd name="connsiteX17" fmla="*/ 593725 w 2121140"/>
              <a:gd name="connsiteY17" fmla="*/ 424205 h 922680"/>
              <a:gd name="connsiteX18" fmla="*/ 638175 w 2121140"/>
              <a:gd name="connsiteY18" fmla="*/ 490880 h 922680"/>
              <a:gd name="connsiteX19" fmla="*/ 676275 w 2121140"/>
              <a:gd name="connsiteY19" fmla="*/ 589305 h 922680"/>
              <a:gd name="connsiteX20" fmla="*/ 714375 w 2121140"/>
              <a:gd name="connsiteY20" fmla="*/ 782980 h 922680"/>
              <a:gd name="connsiteX21" fmla="*/ 704850 w 2121140"/>
              <a:gd name="connsiteY21" fmla="*/ 763930 h 922680"/>
              <a:gd name="connsiteX22" fmla="*/ 720725 w 2121140"/>
              <a:gd name="connsiteY22" fmla="*/ 897280 h 922680"/>
              <a:gd name="connsiteX23" fmla="*/ 733425 w 2121140"/>
              <a:gd name="connsiteY23" fmla="*/ 649630 h 922680"/>
              <a:gd name="connsiteX24" fmla="*/ 758825 w 2121140"/>
              <a:gd name="connsiteY24" fmla="*/ 513105 h 922680"/>
              <a:gd name="connsiteX25" fmla="*/ 793750 w 2121140"/>
              <a:gd name="connsiteY25" fmla="*/ 389280 h 922680"/>
              <a:gd name="connsiteX26" fmla="*/ 860425 w 2121140"/>
              <a:gd name="connsiteY26" fmla="*/ 252755 h 922680"/>
              <a:gd name="connsiteX27" fmla="*/ 917575 w 2121140"/>
              <a:gd name="connsiteY27" fmla="*/ 182905 h 922680"/>
              <a:gd name="connsiteX28" fmla="*/ 990600 w 2121140"/>
              <a:gd name="connsiteY28" fmla="*/ 109880 h 922680"/>
              <a:gd name="connsiteX29" fmla="*/ 1079500 w 2121140"/>
              <a:gd name="connsiteY29" fmla="*/ 65430 h 922680"/>
              <a:gd name="connsiteX30" fmla="*/ 1187450 w 2121140"/>
              <a:gd name="connsiteY30" fmla="*/ 24155 h 922680"/>
              <a:gd name="connsiteX31" fmla="*/ 1311275 w 2121140"/>
              <a:gd name="connsiteY31" fmla="*/ 1930 h 922680"/>
              <a:gd name="connsiteX32" fmla="*/ 1416050 w 2121140"/>
              <a:gd name="connsiteY32" fmla="*/ 5105 h 922680"/>
              <a:gd name="connsiteX33" fmla="*/ 1568450 w 2121140"/>
              <a:gd name="connsiteY33" fmla="*/ 36855 h 922680"/>
              <a:gd name="connsiteX34" fmla="*/ 1654175 w 2121140"/>
              <a:gd name="connsiteY34" fmla="*/ 84480 h 922680"/>
              <a:gd name="connsiteX35" fmla="*/ 1762125 w 2121140"/>
              <a:gd name="connsiteY35" fmla="*/ 154330 h 922680"/>
              <a:gd name="connsiteX36" fmla="*/ 1828800 w 2121140"/>
              <a:gd name="connsiteY36" fmla="*/ 211480 h 922680"/>
              <a:gd name="connsiteX37" fmla="*/ 1911350 w 2121140"/>
              <a:gd name="connsiteY37" fmla="*/ 294030 h 922680"/>
              <a:gd name="connsiteX38" fmla="*/ 2012950 w 2121140"/>
              <a:gd name="connsiteY38" fmla="*/ 446430 h 922680"/>
              <a:gd name="connsiteX39" fmla="*/ 2108200 w 2121140"/>
              <a:gd name="connsiteY39" fmla="*/ 697255 h 922680"/>
              <a:gd name="connsiteX40" fmla="*/ 2117725 w 2121140"/>
              <a:gd name="connsiteY40" fmla="*/ 922680 h 922680"/>
              <a:gd name="connsiteX0" fmla="*/ 0 w 2121140"/>
              <a:gd name="connsiteY0" fmla="*/ 900455 h 922680"/>
              <a:gd name="connsiteX1" fmla="*/ 41275 w 2121140"/>
              <a:gd name="connsiteY1" fmla="*/ 808380 h 922680"/>
              <a:gd name="connsiteX2" fmla="*/ 107950 w 2121140"/>
              <a:gd name="connsiteY2" fmla="*/ 751230 h 922680"/>
              <a:gd name="connsiteX3" fmla="*/ 152400 w 2121140"/>
              <a:gd name="connsiteY3" fmla="*/ 729005 h 922680"/>
              <a:gd name="connsiteX4" fmla="*/ 215900 w 2121140"/>
              <a:gd name="connsiteY4" fmla="*/ 722655 h 922680"/>
              <a:gd name="connsiteX5" fmla="*/ 333375 w 2121140"/>
              <a:gd name="connsiteY5" fmla="*/ 738530 h 922680"/>
              <a:gd name="connsiteX6" fmla="*/ 419100 w 2121140"/>
              <a:gd name="connsiteY6" fmla="*/ 760755 h 922680"/>
              <a:gd name="connsiteX7" fmla="*/ 533400 w 2121140"/>
              <a:gd name="connsiteY7" fmla="*/ 817905 h 922680"/>
              <a:gd name="connsiteX8" fmla="*/ 635000 w 2121140"/>
              <a:gd name="connsiteY8" fmla="*/ 868705 h 922680"/>
              <a:gd name="connsiteX9" fmla="*/ 708025 w 2121140"/>
              <a:gd name="connsiteY9" fmla="*/ 913155 h 922680"/>
              <a:gd name="connsiteX10" fmla="*/ 619125 w 2121140"/>
              <a:gd name="connsiteY10" fmla="*/ 833780 h 922680"/>
              <a:gd name="connsiteX11" fmla="*/ 520700 w 2121140"/>
              <a:gd name="connsiteY11" fmla="*/ 716305 h 922680"/>
              <a:gd name="connsiteX12" fmla="*/ 457200 w 2121140"/>
              <a:gd name="connsiteY12" fmla="*/ 608355 h 922680"/>
              <a:gd name="connsiteX13" fmla="*/ 441325 w 2121140"/>
              <a:gd name="connsiteY13" fmla="*/ 525805 h 922680"/>
              <a:gd name="connsiteX14" fmla="*/ 447675 w 2121140"/>
              <a:gd name="connsiteY14" fmla="*/ 459130 h 922680"/>
              <a:gd name="connsiteX15" fmla="*/ 473075 w 2121140"/>
              <a:gd name="connsiteY15" fmla="*/ 414680 h 922680"/>
              <a:gd name="connsiteX16" fmla="*/ 527050 w 2121140"/>
              <a:gd name="connsiteY16" fmla="*/ 398805 h 922680"/>
              <a:gd name="connsiteX17" fmla="*/ 593725 w 2121140"/>
              <a:gd name="connsiteY17" fmla="*/ 424205 h 922680"/>
              <a:gd name="connsiteX18" fmla="*/ 638175 w 2121140"/>
              <a:gd name="connsiteY18" fmla="*/ 490880 h 922680"/>
              <a:gd name="connsiteX19" fmla="*/ 676275 w 2121140"/>
              <a:gd name="connsiteY19" fmla="*/ 589305 h 922680"/>
              <a:gd name="connsiteX20" fmla="*/ 714375 w 2121140"/>
              <a:gd name="connsiteY20" fmla="*/ 782980 h 922680"/>
              <a:gd name="connsiteX21" fmla="*/ 704850 w 2121140"/>
              <a:gd name="connsiteY21" fmla="*/ 763930 h 922680"/>
              <a:gd name="connsiteX22" fmla="*/ 720725 w 2121140"/>
              <a:gd name="connsiteY22" fmla="*/ 897280 h 922680"/>
              <a:gd name="connsiteX23" fmla="*/ 733425 w 2121140"/>
              <a:gd name="connsiteY23" fmla="*/ 649630 h 922680"/>
              <a:gd name="connsiteX24" fmla="*/ 758825 w 2121140"/>
              <a:gd name="connsiteY24" fmla="*/ 513105 h 922680"/>
              <a:gd name="connsiteX25" fmla="*/ 793750 w 2121140"/>
              <a:gd name="connsiteY25" fmla="*/ 389280 h 922680"/>
              <a:gd name="connsiteX26" fmla="*/ 860425 w 2121140"/>
              <a:gd name="connsiteY26" fmla="*/ 252755 h 922680"/>
              <a:gd name="connsiteX27" fmla="*/ 917575 w 2121140"/>
              <a:gd name="connsiteY27" fmla="*/ 182905 h 922680"/>
              <a:gd name="connsiteX28" fmla="*/ 990600 w 2121140"/>
              <a:gd name="connsiteY28" fmla="*/ 109880 h 922680"/>
              <a:gd name="connsiteX29" fmla="*/ 1079500 w 2121140"/>
              <a:gd name="connsiteY29" fmla="*/ 65430 h 922680"/>
              <a:gd name="connsiteX30" fmla="*/ 1187450 w 2121140"/>
              <a:gd name="connsiteY30" fmla="*/ 24155 h 922680"/>
              <a:gd name="connsiteX31" fmla="*/ 1311275 w 2121140"/>
              <a:gd name="connsiteY31" fmla="*/ 1930 h 922680"/>
              <a:gd name="connsiteX32" fmla="*/ 1416050 w 2121140"/>
              <a:gd name="connsiteY32" fmla="*/ 5105 h 922680"/>
              <a:gd name="connsiteX33" fmla="*/ 1568450 w 2121140"/>
              <a:gd name="connsiteY33" fmla="*/ 36855 h 922680"/>
              <a:gd name="connsiteX34" fmla="*/ 1654175 w 2121140"/>
              <a:gd name="connsiteY34" fmla="*/ 84480 h 922680"/>
              <a:gd name="connsiteX35" fmla="*/ 1762125 w 2121140"/>
              <a:gd name="connsiteY35" fmla="*/ 154330 h 922680"/>
              <a:gd name="connsiteX36" fmla="*/ 1828800 w 2121140"/>
              <a:gd name="connsiteY36" fmla="*/ 211480 h 922680"/>
              <a:gd name="connsiteX37" fmla="*/ 1911350 w 2121140"/>
              <a:gd name="connsiteY37" fmla="*/ 294030 h 922680"/>
              <a:gd name="connsiteX38" fmla="*/ 2012950 w 2121140"/>
              <a:gd name="connsiteY38" fmla="*/ 446430 h 922680"/>
              <a:gd name="connsiteX39" fmla="*/ 2108200 w 2121140"/>
              <a:gd name="connsiteY39" fmla="*/ 697255 h 922680"/>
              <a:gd name="connsiteX40" fmla="*/ 2117725 w 2121140"/>
              <a:gd name="connsiteY40" fmla="*/ 922680 h 922680"/>
              <a:gd name="connsiteX0" fmla="*/ 0 w 2130795"/>
              <a:gd name="connsiteY0" fmla="*/ 900455 h 922680"/>
              <a:gd name="connsiteX1" fmla="*/ 41275 w 2130795"/>
              <a:gd name="connsiteY1" fmla="*/ 808380 h 922680"/>
              <a:gd name="connsiteX2" fmla="*/ 107950 w 2130795"/>
              <a:gd name="connsiteY2" fmla="*/ 751230 h 922680"/>
              <a:gd name="connsiteX3" fmla="*/ 152400 w 2130795"/>
              <a:gd name="connsiteY3" fmla="*/ 729005 h 922680"/>
              <a:gd name="connsiteX4" fmla="*/ 215900 w 2130795"/>
              <a:gd name="connsiteY4" fmla="*/ 722655 h 922680"/>
              <a:gd name="connsiteX5" fmla="*/ 333375 w 2130795"/>
              <a:gd name="connsiteY5" fmla="*/ 738530 h 922680"/>
              <a:gd name="connsiteX6" fmla="*/ 419100 w 2130795"/>
              <a:gd name="connsiteY6" fmla="*/ 760755 h 922680"/>
              <a:gd name="connsiteX7" fmla="*/ 533400 w 2130795"/>
              <a:gd name="connsiteY7" fmla="*/ 817905 h 922680"/>
              <a:gd name="connsiteX8" fmla="*/ 635000 w 2130795"/>
              <a:gd name="connsiteY8" fmla="*/ 868705 h 922680"/>
              <a:gd name="connsiteX9" fmla="*/ 708025 w 2130795"/>
              <a:gd name="connsiteY9" fmla="*/ 913155 h 922680"/>
              <a:gd name="connsiteX10" fmla="*/ 619125 w 2130795"/>
              <a:gd name="connsiteY10" fmla="*/ 833780 h 922680"/>
              <a:gd name="connsiteX11" fmla="*/ 520700 w 2130795"/>
              <a:gd name="connsiteY11" fmla="*/ 716305 h 922680"/>
              <a:gd name="connsiteX12" fmla="*/ 457200 w 2130795"/>
              <a:gd name="connsiteY12" fmla="*/ 608355 h 922680"/>
              <a:gd name="connsiteX13" fmla="*/ 441325 w 2130795"/>
              <a:gd name="connsiteY13" fmla="*/ 525805 h 922680"/>
              <a:gd name="connsiteX14" fmla="*/ 447675 w 2130795"/>
              <a:gd name="connsiteY14" fmla="*/ 459130 h 922680"/>
              <a:gd name="connsiteX15" fmla="*/ 473075 w 2130795"/>
              <a:gd name="connsiteY15" fmla="*/ 414680 h 922680"/>
              <a:gd name="connsiteX16" fmla="*/ 527050 w 2130795"/>
              <a:gd name="connsiteY16" fmla="*/ 398805 h 922680"/>
              <a:gd name="connsiteX17" fmla="*/ 593725 w 2130795"/>
              <a:gd name="connsiteY17" fmla="*/ 424205 h 922680"/>
              <a:gd name="connsiteX18" fmla="*/ 638175 w 2130795"/>
              <a:gd name="connsiteY18" fmla="*/ 490880 h 922680"/>
              <a:gd name="connsiteX19" fmla="*/ 676275 w 2130795"/>
              <a:gd name="connsiteY19" fmla="*/ 589305 h 922680"/>
              <a:gd name="connsiteX20" fmla="*/ 714375 w 2130795"/>
              <a:gd name="connsiteY20" fmla="*/ 782980 h 922680"/>
              <a:gd name="connsiteX21" fmla="*/ 704850 w 2130795"/>
              <a:gd name="connsiteY21" fmla="*/ 763930 h 922680"/>
              <a:gd name="connsiteX22" fmla="*/ 720725 w 2130795"/>
              <a:gd name="connsiteY22" fmla="*/ 897280 h 922680"/>
              <a:gd name="connsiteX23" fmla="*/ 733425 w 2130795"/>
              <a:gd name="connsiteY23" fmla="*/ 649630 h 922680"/>
              <a:gd name="connsiteX24" fmla="*/ 758825 w 2130795"/>
              <a:gd name="connsiteY24" fmla="*/ 513105 h 922680"/>
              <a:gd name="connsiteX25" fmla="*/ 793750 w 2130795"/>
              <a:gd name="connsiteY25" fmla="*/ 389280 h 922680"/>
              <a:gd name="connsiteX26" fmla="*/ 860425 w 2130795"/>
              <a:gd name="connsiteY26" fmla="*/ 252755 h 922680"/>
              <a:gd name="connsiteX27" fmla="*/ 917575 w 2130795"/>
              <a:gd name="connsiteY27" fmla="*/ 182905 h 922680"/>
              <a:gd name="connsiteX28" fmla="*/ 990600 w 2130795"/>
              <a:gd name="connsiteY28" fmla="*/ 109880 h 922680"/>
              <a:gd name="connsiteX29" fmla="*/ 1079500 w 2130795"/>
              <a:gd name="connsiteY29" fmla="*/ 65430 h 922680"/>
              <a:gd name="connsiteX30" fmla="*/ 1187450 w 2130795"/>
              <a:gd name="connsiteY30" fmla="*/ 24155 h 922680"/>
              <a:gd name="connsiteX31" fmla="*/ 1311275 w 2130795"/>
              <a:gd name="connsiteY31" fmla="*/ 1930 h 922680"/>
              <a:gd name="connsiteX32" fmla="*/ 1416050 w 2130795"/>
              <a:gd name="connsiteY32" fmla="*/ 5105 h 922680"/>
              <a:gd name="connsiteX33" fmla="*/ 1568450 w 2130795"/>
              <a:gd name="connsiteY33" fmla="*/ 36855 h 922680"/>
              <a:gd name="connsiteX34" fmla="*/ 1654175 w 2130795"/>
              <a:gd name="connsiteY34" fmla="*/ 84480 h 922680"/>
              <a:gd name="connsiteX35" fmla="*/ 1762125 w 2130795"/>
              <a:gd name="connsiteY35" fmla="*/ 154330 h 922680"/>
              <a:gd name="connsiteX36" fmla="*/ 1828800 w 2130795"/>
              <a:gd name="connsiteY36" fmla="*/ 211480 h 922680"/>
              <a:gd name="connsiteX37" fmla="*/ 1911350 w 2130795"/>
              <a:gd name="connsiteY37" fmla="*/ 294030 h 922680"/>
              <a:gd name="connsiteX38" fmla="*/ 2012950 w 2130795"/>
              <a:gd name="connsiteY38" fmla="*/ 446430 h 922680"/>
              <a:gd name="connsiteX39" fmla="*/ 2108200 w 2130795"/>
              <a:gd name="connsiteY39" fmla="*/ 697255 h 922680"/>
              <a:gd name="connsiteX40" fmla="*/ 2129632 w 2130795"/>
              <a:gd name="connsiteY40" fmla="*/ 922680 h 922680"/>
              <a:gd name="connsiteX0" fmla="*/ 0 w 2129632"/>
              <a:gd name="connsiteY0" fmla="*/ 900455 h 922680"/>
              <a:gd name="connsiteX1" fmla="*/ 41275 w 2129632"/>
              <a:gd name="connsiteY1" fmla="*/ 808380 h 922680"/>
              <a:gd name="connsiteX2" fmla="*/ 107950 w 2129632"/>
              <a:gd name="connsiteY2" fmla="*/ 751230 h 922680"/>
              <a:gd name="connsiteX3" fmla="*/ 152400 w 2129632"/>
              <a:gd name="connsiteY3" fmla="*/ 729005 h 922680"/>
              <a:gd name="connsiteX4" fmla="*/ 215900 w 2129632"/>
              <a:gd name="connsiteY4" fmla="*/ 722655 h 922680"/>
              <a:gd name="connsiteX5" fmla="*/ 333375 w 2129632"/>
              <a:gd name="connsiteY5" fmla="*/ 738530 h 922680"/>
              <a:gd name="connsiteX6" fmla="*/ 419100 w 2129632"/>
              <a:gd name="connsiteY6" fmla="*/ 760755 h 922680"/>
              <a:gd name="connsiteX7" fmla="*/ 533400 w 2129632"/>
              <a:gd name="connsiteY7" fmla="*/ 817905 h 922680"/>
              <a:gd name="connsiteX8" fmla="*/ 635000 w 2129632"/>
              <a:gd name="connsiteY8" fmla="*/ 868705 h 922680"/>
              <a:gd name="connsiteX9" fmla="*/ 708025 w 2129632"/>
              <a:gd name="connsiteY9" fmla="*/ 913155 h 922680"/>
              <a:gd name="connsiteX10" fmla="*/ 619125 w 2129632"/>
              <a:gd name="connsiteY10" fmla="*/ 833780 h 922680"/>
              <a:gd name="connsiteX11" fmla="*/ 520700 w 2129632"/>
              <a:gd name="connsiteY11" fmla="*/ 716305 h 922680"/>
              <a:gd name="connsiteX12" fmla="*/ 457200 w 2129632"/>
              <a:gd name="connsiteY12" fmla="*/ 608355 h 922680"/>
              <a:gd name="connsiteX13" fmla="*/ 441325 w 2129632"/>
              <a:gd name="connsiteY13" fmla="*/ 525805 h 922680"/>
              <a:gd name="connsiteX14" fmla="*/ 447675 w 2129632"/>
              <a:gd name="connsiteY14" fmla="*/ 459130 h 922680"/>
              <a:gd name="connsiteX15" fmla="*/ 473075 w 2129632"/>
              <a:gd name="connsiteY15" fmla="*/ 414680 h 922680"/>
              <a:gd name="connsiteX16" fmla="*/ 527050 w 2129632"/>
              <a:gd name="connsiteY16" fmla="*/ 398805 h 922680"/>
              <a:gd name="connsiteX17" fmla="*/ 593725 w 2129632"/>
              <a:gd name="connsiteY17" fmla="*/ 424205 h 922680"/>
              <a:gd name="connsiteX18" fmla="*/ 638175 w 2129632"/>
              <a:gd name="connsiteY18" fmla="*/ 490880 h 922680"/>
              <a:gd name="connsiteX19" fmla="*/ 676275 w 2129632"/>
              <a:gd name="connsiteY19" fmla="*/ 589305 h 922680"/>
              <a:gd name="connsiteX20" fmla="*/ 714375 w 2129632"/>
              <a:gd name="connsiteY20" fmla="*/ 782980 h 922680"/>
              <a:gd name="connsiteX21" fmla="*/ 704850 w 2129632"/>
              <a:gd name="connsiteY21" fmla="*/ 763930 h 922680"/>
              <a:gd name="connsiteX22" fmla="*/ 720725 w 2129632"/>
              <a:gd name="connsiteY22" fmla="*/ 897280 h 922680"/>
              <a:gd name="connsiteX23" fmla="*/ 733425 w 2129632"/>
              <a:gd name="connsiteY23" fmla="*/ 649630 h 922680"/>
              <a:gd name="connsiteX24" fmla="*/ 758825 w 2129632"/>
              <a:gd name="connsiteY24" fmla="*/ 513105 h 922680"/>
              <a:gd name="connsiteX25" fmla="*/ 793750 w 2129632"/>
              <a:gd name="connsiteY25" fmla="*/ 389280 h 922680"/>
              <a:gd name="connsiteX26" fmla="*/ 860425 w 2129632"/>
              <a:gd name="connsiteY26" fmla="*/ 252755 h 922680"/>
              <a:gd name="connsiteX27" fmla="*/ 917575 w 2129632"/>
              <a:gd name="connsiteY27" fmla="*/ 182905 h 922680"/>
              <a:gd name="connsiteX28" fmla="*/ 990600 w 2129632"/>
              <a:gd name="connsiteY28" fmla="*/ 109880 h 922680"/>
              <a:gd name="connsiteX29" fmla="*/ 1079500 w 2129632"/>
              <a:gd name="connsiteY29" fmla="*/ 65430 h 922680"/>
              <a:gd name="connsiteX30" fmla="*/ 1187450 w 2129632"/>
              <a:gd name="connsiteY30" fmla="*/ 24155 h 922680"/>
              <a:gd name="connsiteX31" fmla="*/ 1311275 w 2129632"/>
              <a:gd name="connsiteY31" fmla="*/ 1930 h 922680"/>
              <a:gd name="connsiteX32" fmla="*/ 1416050 w 2129632"/>
              <a:gd name="connsiteY32" fmla="*/ 5105 h 922680"/>
              <a:gd name="connsiteX33" fmla="*/ 1568450 w 2129632"/>
              <a:gd name="connsiteY33" fmla="*/ 36855 h 922680"/>
              <a:gd name="connsiteX34" fmla="*/ 1654175 w 2129632"/>
              <a:gd name="connsiteY34" fmla="*/ 84480 h 922680"/>
              <a:gd name="connsiteX35" fmla="*/ 1762125 w 2129632"/>
              <a:gd name="connsiteY35" fmla="*/ 154330 h 922680"/>
              <a:gd name="connsiteX36" fmla="*/ 1828800 w 2129632"/>
              <a:gd name="connsiteY36" fmla="*/ 211480 h 922680"/>
              <a:gd name="connsiteX37" fmla="*/ 1911350 w 2129632"/>
              <a:gd name="connsiteY37" fmla="*/ 294030 h 922680"/>
              <a:gd name="connsiteX38" fmla="*/ 2012950 w 2129632"/>
              <a:gd name="connsiteY38" fmla="*/ 446430 h 922680"/>
              <a:gd name="connsiteX39" fmla="*/ 2108200 w 2129632"/>
              <a:gd name="connsiteY39" fmla="*/ 697255 h 922680"/>
              <a:gd name="connsiteX40" fmla="*/ 2129632 w 2129632"/>
              <a:gd name="connsiteY40" fmla="*/ 922680 h 92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29632" h="922680">
                <a:moveTo>
                  <a:pt x="0" y="900455"/>
                </a:moveTo>
                <a:cubicBezTo>
                  <a:pt x="11641" y="866853"/>
                  <a:pt x="23283" y="833251"/>
                  <a:pt x="41275" y="808380"/>
                </a:cubicBezTo>
                <a:cubicBezTo>
                  <a:pt x="59267" y="783509"/>
                  <a:pt x="89429" y="764459"/>
                  <a:pt x="107950" y="751230"/>
                </a:cubicBezTo>
                <a:cubicBezTo>
                  <a:pt x="126471" y="738001"/>
                  <a:pt x="134408" y="733767"/>
                  <a:pt x="152400" y="729005"/>
                </a:cubicBezTo>
                <a:cubicBezTo>
                  <a:pt x="170392" y="724242"/>
                  <a:pt x="185738" y="721068"/>
                  <a:pt x="215900" y="722655"/>
                </a:cubicBezTo>
                <a:cubicBezTo>
                  <a:pt x="246062" y="724242"/>
                  <a:pt x="299508" y="732180"/>
                  <a:pt x="333375" y="738530"/>
                </a:cubicBezTo>
                <a:cubicBezTo>
                  <a:pt x="367242" y="744880"/>
                  <a:pt x="385763" y="747526"/>
                  <a:pt x="419100" y="760755"/>
                </a:cubicBezTo>
                <a:cubicBezTo>
                  <a:pt x="452437" y="773984"/>
                  <a:pt x="497417" y="799913"/>
                  <a:pt x="533400" y="817905"/>
                </a:cubicBezTo>
                <a:cubicBezTo>
                  <a:pt x="569383" y="835897"/>
                  <a:pt x="605896" y="852830"/>
                  <a:pt x="635000" y="868705"/>
                </a:cubicBezTo>
                <a:cubicBezTo>
                  <a:pt x="664104" y="884580"/>
                  <a:pt x="710671" y="918976"/>
                  <a:pt x="708025" y="913155"/>
                </a:cubicBezTo>
                <a:cubicBezTo>
                  <a:pt x="705379" y="907334"/>
                  <a:pt x="650346" y="866588"/>
                  <a:pt x="619125" y="833780"/>
                </a:cubicBezTo>
                <a:cubicBezTo>
                  <a:pt x="587904" y="800972"/>
                  <a:pt x="547688" y="753876"/>
                  <a:pt x="520700" y="716305"/>
                </a:cubicBezTo>
                <a:cubicBezTo>
                  <a:pt x="493712" y="678734"/>
                  <a:pt x="470429" y="640105"/>
                  <a:pt x="457200" y="608355"/>
                </a:cubicBezTo>
                <a:cubicBezTo>
                  <a:pt x="443971" y="576605"/>
                  <a:pt x="442913" y="550676"/>
                  <a:pt x="441325" y="525805"/>
                </a:cubicBezTo>
                <a:cubicBezTo>
                  <a:pt x="439738" y="500934"/>
                  <a:pt x="442383" y="477651"/>
                  <a:pt x="447675" y="459130"/>
                </a:cubicBezTo>
                <a:cubicBezTo>
                  <a:pt x="452967" y="440609"/>
                  <a:pt x="459846" y="424734"/>
                  <a:pt x="473075" y="414680"/>
                </a:cubicBezTo>
                <a:cubicBezTo>
                  <a:pt x="486304" y="404626"/>
                  <a:pt x="506942" y="397217"/>
                  <a:pt x="527050" y="398805"/>
                </a:cubicBezTo>
                <a:cubicBezTo>
                  <a:pt x="547158" y="400392"/>
                  <a:pt x="575204" y="408859"/>
                  <a:pt x="593725" y="424205"/>
                </a:cubicBezTo>
                <a:cubicBezTo>
                  <a:pt x="612246" y="439551"/>
                  <a:pt x="624417" y="463363"/>
                  <a:pt x="638175" y="490880"/>
                </a:cubicBezTo>
                <a:cubicBezTo>
                  <a:pt x="651933" y="518397"/>
                  <a:pt x="663575" y="540622"/>
                  <a:pt x="676275" y="589305"/>
                </a:cubicBezTo>
                <a:cubicBezTo>
                  <a:pt x="688975" y="637988"/>
                  <a:pt x="709613" y="753876"/>
                  <a:pt x="714375" y="782980"/>
                </a:cubicBezTo>
                <a:cubicBezTo>
                  <a:pt x="719137" y="812084"/>
                  <a:pt x="703792" y="744880"/>
                  <a:pt x="704850" y="763930"/>
                </a:cubicBezTo>
                <a:cubicBezTo>
                  <a:pt x="705908" y="782980"/>
                  <a:pt x="715963" y="916330"/>
                  <a:pt x="720725" y="897280"/>
                </a:cubicBezTo>
                <a:cubicBezTo>
                  <a:pt x="725487" y="878230"/>
                  <a:pt x="727075" y="713659"/>
                  <a:pt x="733425" y="649630"/>
                </a:cubicBezTo>
                <a:cubicBezTo>
                  <a:pt x="739775" y="585601"/>
                  <a:pt x="748771" y="556497"/>
                  <a:pt x="758825" y="513105"/>
                </a:cubicBezTo>
                <a:cubicBezTo>
                  <a:pt x="768879" y="469713"/>
                  <a:pt x="776817" y="432672"/>
                  <a:pt x="793750" y="389280"/>
                </a:cubicBezTo>
                <a:cubicBezTo>
                  <a:pt x="810683" y="345888"/>
                  <a:pt x="839788" y="287151"/>
                  <a:pt x="860425" y="252755"/>
                </a:cubicBezTo>
                <a:cubicBezTo>
                  <a:pt x="881062" y="218359"/>
                  <a:pt x="895879" y="206718"/>
                  <a:pt x="917575" y="182905"/>
                </a:cubicBezTo>
                <a:cubicBezTo>
                  <a:pt x="939271" y="159092"/>
                  <a:pt x="963613" y="129459"/>
                  <a:pt x="990600" y="109880"/>
                </a:cubicBezTo>
                <a:cubicBezTo>
                  <a:pt x="1017587" y="90301"/>
                  <a:pt x="1046692" y="79717"/>
                  <a:pt x="1079500" y="65430"/>
                </a:cubicBezTo>
                <a:cubicBezTo>
                  <a:pt x="1112308" y="51142"/>
                  <a:pt x="1148821" y="34738"/>
                  <a:pt x="1187450" y="24155"/>
                </a:cubicBezTo>
                <a:cubicBezTo>
                  <a:pt x="1226079" y="13572"/>
                  <a:pt x="1273175" y="5105"/>
                  <a:pt x="1311275" y="1930"/>
                </a:cubicBezTo>
                <a:cubicBezTo>
                  <a:pt x="1349375" y="-1245"/>
                  <a:pt x="1373188" y="-716"/>
                  <a:pt x="1416050" y="5105"/>
                </a:cubicBezTo>
                <a:cubicBezTo>
                  <a:pt x="1458913" y="10926"/>
                  <a:pt x="1528763" y="23626"/>
                  <a:pt x="1568450" y="36855"/>
                </a:cubicBezTo>
                <a:cubicBezTo>
                  <a:pt x="1608137" y="50084"/>
                  <a:pt x="1621896" y="64901"/>
                  <a:pt x="1654175" y="84480"/>
                </a:cubicBezTo>
                <a:cubicBezTo>
                  <a:pt x="1686454" y="104059"/>
                  <a:pt x="1733021" y="133163"/>
                  <a:pt x="1762125" y="154330"/>
                </a:cubicBezTo>
                <a:cubicBezTo>
                  <a:pt x="1791229" y="175497"/>
                  <a:pt x="1803929" y="188197"/>
                  <a:pt x="1828800" y="211480"/>
                </a:cubicBezTo>
                <a:cubicBezTo>
                  <a:pt x="1853671" y="234763"/>
                  <a:pt x="1880658" y="254872"/>
                  <a:pt x="1911350" y="294030"/>
                </a:cubicBezTo>
                <a:cubicBezTo>
                  <a:pt x="1942042" y="333188"/>
                  <a:pt x="1980142" y="379226"/>
                  <a:pt x="2012950" y="446430"/>
                </a:cubicBezTo>
                <a:cubicBezTo>
                  <a:pt x="2045758" y="513634"/>
                  <a:pt x="2088753" y="617880"/>
                  <a:pt x="2108200" y="697255"/>
                </a:cubicBezTo>
                <a:cubicBezTo>
                  <a:pt x="2127647" y="776630"/>
                  <a:pt x="2124075" y="847273"/>
                  <a:pt x="2129632" y="92268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Forma libre 15"/>
          <p:cNvSpPr/>
          <p:nvPr/>
        </p:nvSpPr>
        <p:spPr>
          <a:xfrm flipV="1">
            <a:off x="9436933" y="3990928"/>
            <a:ext cx="1965325" cy="753660"/>
          </a:xfrm>
          <a:custGeom>
            <a:avLst/>
            <a:gdLst>
              <a:gd name="connsiteX0" fmla="*/ 0 w 524040"/>
              <a:gd name="connsiteY0" fmla="*/ 0 h 257175"/>
              <a:gd name="connsiteX1" fmla="*/ 19050 w 524040"/>
              <a:gd name="connsiteY1" fmla="*/ 47625 h 257175"/>
              <a:gd name="connsiteX2" fmla="*/ 69850 w 524040"/>
              <a:gd name="connsiteY2" fmla="*/ 92075 h 257175"/>
              <a:gd name="connsiteX3" fmla="*/ 123825 w 524040"/>
              <a:gd name="connsiteY3" fmla="*/ 107950 h 257175"/>
              <a:gd name="connsiteX4" fmla="*/ 203200 w 524040"/>
              <a:gd name="connsiteY4" fmla="*/ 111125 h 257175"/>
              <a:gd name="connsiteX5" fmla="*/ 276225 w 524040"/>
              <a:gd name="connsiteY5" fmla="*/ 107950 h 257175"/>
              <a:gd name="connsiteX6" fmla="*/ 330200 w 524040"/>
              <a:gd name="connsiteY6" fmla="*/ 88900 h 257175"/>
              <a:gd name="connsiteX7" fmla="*/ 434975 w 524040"/>
              <a:gd name="connsiteY7" fmla="*/ 60325 h 257175"/>
              <a:gd name="connsiteX8" fmla="*/ 504825 w 524040"/>
              <a:gd name="connsiteY8" fmla="*/ 12700 h 257175"/>
              <a:gd name="connsiteX9" fmla="*/ 488950 w 524040"/>
              <a:gd name="connsiteY9" fmla="*/ 47625 h 257175"/>
              <a:gd name="connsiteX10" fmla="*/ 457200 w 524040"/>
              <a:gd name="connsiteY10" fmla="*/ 73025 h 257175"/>
              <a:gd name="connsiteX11" fmla="*/ 412750 w 524040"/>
              <a:gd name="connsiteY11" fmla="*/ 114300 h 257175"/>
              <a:gd name="connsiteX12" fmla="*/ 361950 w 524040"/>
              <a:gd name="connsiteY12" fmla="*/ 168275 h 257175"/>
              <a:gd name="connsiteX13" fmla="*/ 342900 w 524040"/>
              <a:gd name="connsiteY13" fmla="*/ 225425 h 257175"/>
              <a:gd name="connsiteX14" fmla="*/ 355600 w 524040"/>
              <a:gd name="connsiteY14" fmla="*/ 257175 h 257175"/>
              <a:gd name="connsiteX15" fmla="*/ 409575 w 524040"/>
              <a:gd name="connsiteY15" fmla="*/ 225425 h 257175"/>
              <a:gd name="connsiteX16" fmla="*/ 447675 w 524040"/>
              <a:gd name="connsiteY16" fmla="*/ 165100 h 257175"/>
              <a:gd name="connsiteX17" fmla="*/ 479425 w 524040"/>
              <a:gd name="connsiteY17" fmla="*/ 117475 h 257175"/>
              <a:gd name="connsiteX18" fmla="*/ 523875 w 524040"/>
              <a:gd name="connsiteY18" fmla="*/ 41275 h 257175"/>
              <a:gd name="connsiteX19" fmla="*/ 508000 w 524040"/>
              <a:gd name="connsiteY19" fmla="*/ 165100 h 257175"/>
              <a:gd name="connsiteX0" fmla="*/ 0 w 1965325"/>
              <a:gd name="connsiteY0" fmla="*/ 2944 h 260119"/>
              <a:gd name="connsiteX1" fmla="*/ 19050 w 1965325"/>
              <a:gd name="connsiteY1" fmla="*/ 50569 h 260119"/>
              <a:gd name="connsiteX2" fmla="*/ 69850 w 1965325"/>
              <a:gd name="connsiteY2" fmla="*/ 95019 h 260119"/>
              <a:gd name="connsiteX3" fmla="*/ 123825 w 1965325"/>
              <a:gd name="connsiteY3" fmla="*/ 110894 h 260119"/>
              <a:gd name="connsiteX4" fmla="*/ 203200 w 1965325"/>
              <a:gd name="connsiteY4" fmla="*/ 114069 h 260119"/>
              <a:gd name="connsiteX5" fmla="*/ 276225 w 1965325"/>
              <a:gd name="connsiteY5" fmla="*/ 110894 h 260119"/>
              <a:gd name="connsiteX6" fmla="*/ 330200 w 1965325"/>
              <a:gd name="connsiteY6" fmla="*/ 91844 h 260119"/>
              <a:gd name="connsiteX7" fmla="*/ 434975 w 1965325"/>
              <a:gd name="connsiteY7" fmla="*/ 63269 h 260119"/>
              <a:gd name="connsiteX8" fmla="*/ 504825 w 1965325"/>
              <a:gd name="connsiteY8" fmla="*/ 15644 h 260119"/>
              <a:gd name="connsiteX9" fmla="*/ 488950 w 1965325"/>
              <a:gd name="connsiteY9" fmla="*/ 50569 h 260119"/>
              <a:gd name="connsiteX10" fmla="*/ 457200 w 1965325"/>
              <a:gd name="connsiteY10" fmla="*/ 75969 h 260119"/>
              <a:gd name="connsiteX11" fmla="*/ 412750 w 1965325"/>
              <a:gd name="connsiteY11" fmla="*/ 117244 h 260119"/>
              <a:gd name="connsiteX12" fmla="*/ 361950 w 1965325"/>
              <a:gd name="connsiteY12" fmla="*/ 171219 h 260119"/>
              <a:gd name="connsiteX13" fmla="*/ 342900 w 1965325"/>
              <a:gd name="connsiteY13" fmla="*/ 228369 h 260119"/>
              <a:gd name="connsiteX14" fmla="*/ 355600 w 1965325"/>
              <a:gd name="connsiteY14" fmla="*/ 260119 h 260119"/>
              <a:gd name="connsiteX15" fmla="*/ 409575 w 1965325"/>
              <a:gd name="connsiteY15" fmla="*/ 228369 h 260119"/>
              <a:gd name="connsiteX16" fmla="*/ 447675 w 1965325"/>
              <a:gd name="connsiteY16" fmla="*/ 168044 h 260119"/>
              <a:gd name="connsiteX17" fmla="*/ 479425 w 1965325"/>
              <a:gd name="connsiteY17" fmla="*/ 120419 h 260119"/>
              <a:gd name="connsiteX18" fmla="*/ 523875 w 1965325"/>
              <a:gd name="connsiteY18" fmla="*/ 44219 h 260119"/>
              <a:gd name="connsiteX19" fmla="*/ 1965325 w 1965325"/>
              <a:gd name="connsiteY19" fmla="*/ 31519 h 260119"/>
              <a:gd name="connsiteX0" fmla="*/ 0 w 1965325"/>
              <a:gd name="connsiteY0" fmla="*/ 0 h 541749"/>
              <a:gd name="connsiteX1" fmla="*/ 19050 w 1965325"/>
              <a:gd name="connsiteY1" fmla="*/ 47625 h 541749"/>
              <a:gd name="connsiteX2" fmla="*/ 69850 w 1965325"/>
              <a:gd name="connsiteY2" fmla="*/ 92075 h 541749"/>
              <a:gd name="connsiteX3" fmla="*/ 123825 w 1965325"/>
              <a:gd name="connsiteY3" fmla="*/ 107950 h 541749"/>
              <a:gd name="connsiteX4" fmla="*/ 203200 w 1965325"/>
              <a:gd name="connsiteY4" fmla="*/ 111125 h 541749"/>
              <a:gd name="connsiteX5" fmla="*/ 276225 w 1965325"/>
              <a:gd name="connsiteY5" fmla="*/ 107950 h 541749"/>
              <a:gd name="connsiteX6" fmla="*/ 330200 w 1965325"/>
              <a:gd name="connsiteY6" fmla="*/ 88900 h 541749"/>
              <a:gd name="connsiteX7" fmla="*/ 434975 w 1965325"/>
              <a:gd name="connsiteY7" fmla="*/ 60325 h 541749"/>
              <a:gd name="connsiteX8" fmla="*/ 504825 w 1965325"/>
              <a:gd name="connsiteY8" fmla="*/ 12700 h 541749"/>
              <a:gd name="connsiteX9" fmla="*/ 488950 w 1965325"/>
              <a:gd name="connsiteY9" fmla="*/ 47625 h 541749"/>
              <a:gd name="connsiteX10" fmla="*/ 457200 w 1965325"/>
              <a:gd name="connsiteY10" fmla="*/ 73025 h 541749"/>
              <a:gd name="connsiteX11" fmla="*/ 412750 w 1965325"/>
              <a:gd name="connsiteY11" fmla="*/ 114300 h 541749"/>
              <a:gd name="connsiteX12" fmla="*/ 361950 w 1965325"/>
              <a:gd name="connsiteY12" fmla="*/ 168275 h 541749"/>
              <a:gd name="connsiteX13" fmla="*/ 342900 w 1965325"/>
              <a:gd name="connsiteY13" fmla="*/ 225425 h 541749"/>
              <a:gd name="connsiteX14" fmla="*/ 355600 w 1965325"/>
              <a:gd name="connsiteY14" fmla="*/ 257175 h 541749"/>
              <a:gd name="connsiteX15" fmla="*/ 409575 w 1965325"/>
              <a:gd name="connsiteY15" fmla="*/ 225425 h 541749"/>
              <a:gd name="connsiteX16" fmla="*/ 447675 w 1965325"/>
              <a:gd name="connsiteY16" fmla="*/ 165100 h 541749"/>
              <a:gd name="connsiteX17" fmla="*/ 479425 w 1965325"/>
              <a:gd name="connsiteY17" fmla="*/ 117475 h 541749"/>
              <a:gd name="connsiteX18" fmla="*/ 523875 w 1965325"/>
              <a:gd name="connsiteY18" fmla="*/ 41275 h 541749"/>
              <a:gd name="connsiteX19" fmla="*/ 1965325 w 1965325"/>
              <a:gd name="connsiteY19" fmla="*/ 28575 h 541749"/>
              <a:gd name="connsiteX0" fmla="*/ 0 w 1965325"/>
              <a:gd name="connsiteY0" fmla="*/ 0 h 752480"/>
              <a:gd name="connsiteX1" fmla="*/ 19050 w 1965325"/>
              <a:gd name="connsiteY1" fmla="*/ 47625 h 752480"/>
              <a:gd name="connsiteX2" fmla="*/ 69850 w 1965325"/>
              <a:gd name="connsiteY2" fmla="*/ 92075 h 752480"/>
              <a:gd name="connsiteX3" fmla="*/ 123825 w 1965325"/>
              <a:gd name="connsiteY3" fmla="*/ 107950 h 752480"/>
              <a:gd name="connsiteX4" fmla="*/ 203200 w 1965325"/>
              <a:gd name="connsiteY4" fmla="*/ 111125 h 752480"/>
              <a:gd name="connsiteX5" fmla="*/ 276225 w 1965325"/>
              <a:gd name="connsiteY5" fmla="*/ 107950 h 752480"/>
              <a:gd name="connsiteX6" fmla="*/ 330200 w 1965325"/>
              <a:gd name="connsiteY6" fmla="*/ 88900 h 752480"/>
              <a:gd name="connsiteX7" fmla="*/ 434975 w 1965325"/>
              <a:gd name="connsiteY7" fmla="*/ 60325 h 752480"/>
              <a:gd name="connsiteX8" fmla="*/ 504825 w 1965325"/>
              <a:gd name="connsiteY8" fmla="*/ 12700 h 752480"/>
              <a:gd name="connsiteX9" fmla="*/ 488950 w 1965325"/>
              <a:gd name="connsiteY9" fmla="*/ 47625 h 752480"/>
              <a:gd name="connsiteX10" fmla="*/ 457200 w 1965325"/>
              <a:gd name="connsiteY10" fmla="*/ 73025 h 752480"/>
              <a:gd name="connsiteX11" fmla="*/ 412750 w 1965325"/>
              <a:gd name="connsiteY11" fmla="*/ 114300 h 752480"/>
              <a:gd name="connsiteX12" fmla="*/ 361950 w 1965325"/>
              <a:gd name="connsiteY12" fmla="*/ 168275 h 752480"/>
              <a:gd name="connsiteX13" fmla="*/ 342900 w 1965325"/>
              <a:gd name="connsiteY13" fmla="*/ 225425 h 752480"/>
              <a:gd name="connsiteX14" fmla="*/ 355600 w 1965325"/>
              <a:gd name="connsiteY14" fmla="*/ 257175 h 752480"/>
              <a:gd name="connsiteX15" fmla="*/ 409575 w 1965325"/>
              <a:gd name="connsiteY15" fmla="*/ 225425 h 752480"/>
              <a:gd name="connsiteX16" fmla="*/ 447675 w 1965325"/>
              <a:gd name="connsiteY16" fmla="*/ 165100 h 752480"/>
              <a:gd name="connsiteX17" fmla="*/ 479425 w 1965325"/>
              <a:gd name="connsiteY17" fmla="*/ 117475 h 752480"/>
              <a:gd name="connsiteX18" fmla="*/ 523875 w 1965325"/>
              <a:gd name="connsiteY18" fmla="*/ 41275 h 752480"/>
              <a:gd name="connsiteX19" fmla="*/ 1282700 w 1965325"/>
              <a:gd name="connsiteY19" fmla="*/ 752475 h 752480"/>
              <a:gd name="connsiteX20" fmla="*/ 1965325 w 1965325"/>
              <a:gd name="connsiteY20" fmla="*/ 28575 h 752480"/>
              <a:gd name="connsiteX0" fmla="*/ 0 w 1965325"/>
              <a:gd name="connsiteY0" fmla="*/ 0 h 752480"/>
              <a:gd name="connsiteX1" fmla="*/ 19050 w 1965325"/>
              <a:gd name="connsiteY1" fmla="*/ 47625 h 752480"/>
              <a:gd name="connsiteX2" fmla="*/ 69850 w 1965325"/>
              <a:gd name="connsiteY2" fmla="*/ 92075 h 752480"/>
              <a:gd name="connsiteX3" fmla="*/ 123825 w 1965325"/>
              <a:gd name="connsiteY3" fmla="*/ 107950 h 752480"/>
              <a:gd name="connsiteX4" fmla="*/ 203200 w 1965325"/>
              <a:gd name="connsiteY4" fmla="*/ 111125 h 752480"/>
              <a:gd name="connsiteX5" fmla="*/ 276225 w 1965325"/>
              <a:gd name="connsiteY5" fmla="*/ 107950 h 752480"/>
              <a:gd name="connsiteX6" fmla="*/ 330200 w 1965325"/>
              <a:gd name="connsiteY6" fmla="*/ 88900 h 752480"/>
              <a:gd name="connsiteX7" fmla="*/ 434975 w 1965325"/>
              <a:gd name="connsiteY7" fmla="*/ 60325 h 752480"/>
              <a:gd name="connsiteX8" fmla="*/ 504825 w 1965325"/>
              <a:gd name="connsiteY8" fmla="*/ 12700 h 752480"/>
              <a:gd name="connsiteX9" fmla="*/ 488950 w 1965325"/>
              <a:gd name="connsiteY9" fmla="*/ 47625 h 752480"/>
              <a:gd name="connsiteX10" fmla="*/ 457200 w 1965325"/>
              <a:gd name="connsiteY10" fmla="*/ 73025 h 752480"/>
              <a:gd name="connsiteX11" fmla="*/ 412750 w 1965325"/>
              <a:gd name="connsiteY11" fmla="*/ 114300 h 752480"/>
              <a:gd name="connsiteX12" fmla="*/ 361950 w 1965325"/>
              <a:gd name="connsiteY12" fmla="*/ 168275 h 752480"/>
              <a:gd name="connsiteX13" fmla="*/ 342900 w 1965325"/>
              <a:gd name="connsiteY13" fmla="*/ 225425 h 752480"/>
              <a:gd name="connsiteX14" fmla="*/ 355600 w 1965325"/>
              <a:gd name="connsiteY14" fmla="*/ 257175 h 752480"/>
              <a:gd name="connsiteX15" fmla="*/ 409575 w 1965325"/>
              <a:gd name="connsiteY15" fmla="*/ 225425 h 752480"/>
              <a:gd name="connsiteX16" fmla="*/ 447675 w 1965325"/>
              <a:gd name="connsiteY16" fmla="*/ 165100 h 752480"/>
              <a:gd name="connsiteX17" fmla="*/ 479425 w 1965325"/>
              <a:gd name="connsiteY17" fmla="*/ 117475 h 752480"/>
              <a:gd name="connsiteX18" fmla="*/ 523875 w 1965325"/>
              <a:gd name="connsiteY18" fmla="*/ 41275 h 752480"/>
              <a:gd name="connsiteX19" fmla="*/ 1282700 w 1965325"/>
              <a:gd name="connsiteY19" fmla="*/ 752475 h 752480"/>
              <a:gd name="connsiteX20" fmla="*/ 1965325 w 1965325"/>
              <a:gd name="connsiteY20" fmla="*/ 28575 h 752480"/>
              <a:gd name="connsiteX0" fmla="*/ 0 w 1965325"/>
              <a:gd name="connsiteY0" fmla="*/ 0 h 753162"/>
              <a:gd name="connsiteX1" fmla="*/ 19050 w 1965325"/>
              <a:gd name="connsiteY1" fmla="*/ 47625 h 753162"/>
              <a:gd name="connsiteX2" fmla="*/ 69850 w 1965325"/>
              <a:gd name="connsiteY2" fmla="*/ 92075 h 753162"/>
              <a:gd name="connsiteX3" fmla="*/ 123825 w 1965325"/>
              <a:gd name="connsiteY3" fmla="*/ 107950 h 753162"/>
              <a:gd name="connsiteX4" fmla="*/ 203200 w 1965325"/>
              <a:gd name="connsiteY4" fmla="*/ 111125 h 753162"/>
              <a:gd name="connsiteX5" fmla="*/ 276225 w 1965325"/>
              <a:gd name="connsiteY5" fmla="*/ 107950 h 753162"/>
              <a:gd name="connsiteX6" fmla="*/ 330200 w 1965325"/>
              <a:gd name="connsiteY6" fmla="*/ 88900 h 753162"/>
              <a:gd name="connsiteX7" fmla="*/ 434975 w 1965325"/>
              <a:gd name="connsiteY7" fmla="*/ 60325 h 753162"/>
              <a:gd name="connsiteX8" fmla="*/ 504825 w 1965325"/>
              <a:gd name="connsiteY8" fmla="*/ 12700 h 753162"/>
              <a:gd name="connsiteX9" fmla="*/ 488950 w 1965325"/>
              <a:gd name="connsiteY9" fmla="*/ 47625 h 753162"/>
              <a:gd name="connsiteX10" fmla="*/ 457200 w 1965325"/>
              <a:gd name="connsiteY10" fmla="*/ 73025 h 753162"/>
              <a:gd name="connsiteX11" fmla="*/ 412750 w 1965325"/>
              <a:gd name="connsiteY11" fmla="*/ 114300 h 753162"/>
              <a:gd name="connsiteX12" fmla="*/ 361950 w 1965325"/>
              <a:gd name="connsiteY12" fmla="*/ 168275 h 753162"/>
              <a:gd name="connsiteX13" fmla="*/ 342900 w 1965325"/>
              <a:gd name="connsiteY13" fmla="*/ 225425 h 753162"/>
              <a:gd name="connsiteX14" fmla="*/ 355600 w 1965325"/>
              <a:gd name="connsiteY14" fmla="*/ 257175 h 753162"/>
              <a:gd name="connsiteX15" fmla="*/ 409575 w 1965325"/>
              <a:gd name="connsiteY15" fmla="*/ 225425 h 753162"/>
              <a:gd name="connsiteX16" fmla="*/ 447675 w 1965325"/>
              <a:gd name="connsiteY16" fmla="*/ 165100 h 753162"/>
              <a:gd name="connsiteX17" fmla="*/ 479425 w 1965325"/>
              <a:gd name="connsiteY17" fmla="*/ 117475 h 753162"/>
              <a:gd name="connsiteX18" fmla="*/ 523875 w 1965325"/>
              <a:gd name="connsiteY18" fmla="*/ 41275 h 753162"/>
              <a:gd name="connsiteX19" fmla="*/ 1282700 w 1965325"/>
              <a:gd name="connsiteY19" fmla="*/ 752475 h 753162"/>
              <a:gd name="connsiteX20" fmla="*/ 1965325 w 1965325"/>
              <a:gd name="connsiteY20" fmla="*/ 28575 h 753162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1282700 w 1965325"/>
              <a:gd name="connsiteY19" fmla="*/ 752475 h 753660"/>
              <a:gd name="connsiteX20" fmla="*/ 1965325 w 1965325"/>
              <a:gd name="connsiteY20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68325 w 1965325"/>
              <a:gd name="connsiteY19" fmla="*/ 98424 h 753660"/>
              <a:gd name="connsiteX20" fmla="*/ 1282700 w 1965325"/>
              <a:gd name="connsiteY20" fmla="*/ 752475 h 753660"/>
              <a:gd name="connsiteX21" fmla="*/ 1965325 w 1965325"/>
              <a:gd name="connsiteY21" fmla="*/ 28575 h 753660"/>
              <a:gd name="connsiteX0" fmla="*/ 0 w 1965325"/>
              <a:gd name="connsiteY0" fmla="*/ 36724 h 790384"/>
              <a:gd name="connsiteX1" fmla="*/ 19050 w 1965325"/>
              <a:gd name="connsiteY1" fmla="*/ 84349 h 790384"/>
              <a:gd name="connsiteX2" fmla="*/ 69850 w 1965325"/>
              <a:gd name="connsiteY2" fmla="*/ 128799 h 790384"/>
              <a:gd name="connsiteX3" fmla="*/ 123825 w 1965325"/>
              <a:gd name="connsiteY3" fmla="*/ 144674 h 790384"/>
              <a:gd name="connsiteX4" fmla="*/ 203200 w 1965325"/>
              <a:gd name="connsiteY4" fmla="*/ 147849 h 790384"/>
              <a:gd name="connsiteX5" fmla="*/ 276225 w 1965325"/>
              <a:gd name="connsiteY5" fmla="*/ 144674 h 790384"/>
              <a:gd name="connsiteX6" fmla="*/ 330200 w 1965325"/>
              <a:gd name="connsiteY6" fmla="*/ 125624 h 790384"/>
              <a:gd name="connsiteX7" fmla="*/ 434975 w 1965325"/>
              <a:gd name="connsiteY7" fmla="*/ 97049 h 790384"/>
              <a:gd name="connsiteX8" fmla="*/ 504825 w 1965325"/>
              <a:gd name="connsiteY8" fmla="*/ 49424 h 790384"/>
              <a:gd name="connsiteX9" fmla="*/ 488950 w 1965325"/>
              <a:gd name="connsiteY9" fmla="*/ 84349 h 790384"/>
              <a:gd name="connsiteX10" fmla="*/ 457200 w 1965325"/>
              <a:gd name="connsiteY10" fmla="*/ 109749 h 790384"/>
              <a:gd name="connsiteX11" fmla="*/ 412750 w 1965325"/>
              <a:gd name="connsiteY11" fmla="*/ 151024 h 790384"/>
              <a:gd name="connsiteX12" fmla="*/ 361950 w 1965325"/>
              <a:gd name="connsiteY12" fmla="*/ 204999 h 790384"/>
              <a:gd name="connsiteX13" fmla="*/ 342900 w 1965325"/>
              <a:gd name="connsiteY13" fmla="*/ 262149 h 790384"/>
              <a:gd name="connsiteX14" fmla="*/ 355600 w 1965325"/>
              <a:gd name="connsiteY14" fmla="*/ 293899 h 790384"/>
              <a:gd name="connsiteX15" fmla="*/ 409575 w 1965325"/>
              <a:gd name="connsiteY15" fmla="*/ 262149 h 790384"/>
              <a:gd name="connsiteX16" fmla="*/ 447675 w 1965325"/>
              <a:gd name="connsiteY16" fmla="*/ 201824 h 790384"/>
              <a:gd name="connsiteX17" fmla="*/ 479425 w 1965325"/>
              <a:gd name="connsiteY17" fmla="*/ 154199 h 790384"/>
              <a:gd name="connsiteX18" fmla="*/ 523875 w 1965325"/>
              <a:gd name="connsiteY18" fmla="*/ 77999 h 790384"/>
              <a:gd name="connsiteX19" fmla="*/ 565150 w 1965325"/>
              <a:gd name="connsiteY19" fmla="*/ 49423 h 790384"/>
              <a:gd name="connsiteX20" fmla="*/ 1282700 w 1965325"/>
              <a:gd name="connsiteY20" fmla="*/ 789199 h 790384"/>
              <a:gd name="connsiteX21" fmla="*/ 1965325 w 1965325"/>
              <a:gd name="connsiteY21" fmla="*/ 65299 h 790384"/>
              <a:gd name="connsiteX0" fmla="*/ 0 w 1965325"/>
              <a:gd name="connsiteY0" fmla="*/ 36724 h 790384"/>
              <a:gd name="connsiteX1" fmla="*/ 19050 w 1965325"/>
              <a:gd name="connsiteY1" fmla="*/ 84349 h 790384"/>
              <a:gd name="connsiteX2" fmla="*/ 69850 w 1965325"/>
              <a:gd name="connsiteY2" fmla="*/ 128799 h 790384"/>
              <a:gd name="connsiteX3" fmla="*/ 123825 w 1965325"/>
              <a:gd name="connsiteY3" fmla="*/ 144674 h 790384"/>
              <a:gd name="connsiteX4" fmla="*/ 203200 w 1965325"/>
              <a:gd name="connsiteY4" fmla="*/ 147849 h 790384"/>
              <a:gd name="connsiteX5" fmla="*/ 276225 w 1965325"/>
              <a:gd name="connsiteY5" fmla="*/ 144674 h 790384"/>
              <a:gd name="connsiteX6" fmla="*/ 330200 w 1965325"/>
              <a:gd name="connsiteY6" fmla="*/ 125624 h 790384"/>
              <a:gd name="connsiteX7" fmla="*/ 434975 w 1965325"/>
              <a:gd name="connsiteY7" fmla="*/ 97049 h 790384"/>
              <a:gd name="connsiteX8" fmla="*/ 504825 w 1965325"/>
              <a:gd name="connsiteY8" fmla="*/ 49424 h 790384"/>
              <a:gd name="connsiteX9" fmla="*/ 488950 w 1965325"/>
              <a:gd name="connsiteY9" fmla="*/ 84349 h 790384"/>
              <a:gd name="connsiteX10" fmla="*/ 457200 w 1965325"/>
              <a:gd name="connsiteY10" fmla="*/ 109749 h 790384"/>
              <a:gd name="connsiteX11" fmla="*/ 412750 w 1965325"/>
              <a:gd name="connsiteY11" fmla="*/ 151024 h 790384"/>
              <a:gd name="connsiteX12" fmla="*/ 361950 w 1965325"/>
              <a:gd name="connsiteY12" fmla="*/ 204999 h 790384"/>
              <a:gd name="connsiteX13" fmla="*/ 342900 w 1965325"/>
              <a:gd name="connsiteY13" fmla="*/ 262149 h 790384"/>
              <a:gd name="connsiteX14" fmla="*/ 355600 w 1965325"/>
              <a:gd name="connsiteY14" fmla="*/ 293899 h 790384"/>
              <a:gd name="connsiteX15" fmla="*/ 409575 w 1965325"/>
              <a:gd name="connsiteY15" fmla="*/ 262149 h 790384"/>
              <a:gd name="connsiteX16" fmla="*/ 447675 w 1965325"/>
              <a:gd name="connsiteY16" fmla="*/ 201824 h 790384"/>
              <a:gd name="connsiteX17" fmla="*/ 479425 w 1965325"/>
              <a:gd name="connsiteY17" fmla="*/ 154199 h 790384"/>
              <a:gd name="connsiteX18" fmla="*/ 523875 w 1965325"/>
              <a:gd name="connsiteY18" fmla="*/ 77999 h 790384"/>
              <a:gd name="connsiteX19" fmla="*/ 565150 w 1965325"/>
              <a:gd name="connsiteY19" fmla="*/ 49423 h 790384"/>
              <a:gd name="connsiteX20" fmla="*/ 1282700 w 1965325"/>
              <a:gd name="connsiteY20" fmla="*/ 789199 h 790384"/>
              <a:gd name="connsiteX21" fmla="*/ 1965325 w 1965325"/>
              <a:gd name="connsiteY21" fmla="*/ 65299 h 790384"/>
              <a:gd name="connsiteX0" fmla="*/ 0 w 1965325"/>
              <a:gd name="connsiteY0" fmla="*/ 6815 h 760475"/>
              <a:gd name="connsiteX1" fmla="*/ 19050 w 1965325"/>
              <a:gd name="connsiteY1" fmla="*/ 54440 h 760475"/>
              <a:gd name="connsiteX2" fmla="*/ 69850 w 1965325"/>
              <a:gd name="connsiteY2" fmla="*/ 98890 h 760475"/>
              <a:gd name="connsiteX3" fmla="*/ 123825 w 1965325"/>
              <a:gd name="connsiteY3" fmla="*/ 114765 h 760475"/>
              <a:gd name="connsiteX4" fmla="*/ 203200 w 1965325"/>
              <a:gd name="connsiteY4" fmla="*/ 117940 h 760475"/>
              <a:gd name="connsiteX5" fmla="*/ 276225 w 1965325"/>
              <a:gd name="connsiteY5" fmla="*/ 114765 h 760475"/>
              <a:gd name="connsiteX6" fmla="*/ 330200 w 1965325"/>
              <a:gd name="connsiteY6" fmla="*/ 95715 h 760475"/>
              <a:gd name="connsiteX7" fmla="*/ 434975 w 1965325"/>
              <a:gd name="connsiteY7" fmla="*/ 67140 h 760475"/>
              <a:gd name="connsiteX8" fmla="*/ 504825 w 1965325"/>
              <a:gd name="connsiteY8" fmla="*/ 19515 h 760475"/>
              <a:gd name="connsiteX9" fmla="*/ 488950 w 1965325"/>
              <a:gd name="connsiteY9" fmla="*/ 54440 h 760475"/>
              <a:gd name="connsiteX10" fmla="*/ 457200 w 1965325"/>
              <a:gd name="connsiteY10" fmla="*/ 79840 h 760475"/>
              <a:gd name="connsiteX11" fmla="*/ 412750 w 1965325"/>
              <a:gd name="connsiteY11" fmla="*/ 121115 h 760475"/>
              <a:gd name="connsiteX12" fmla="*/ 361950 w 1965325"/>
              <a:gd name="connsiteY12" fmla="*/ 175090 h 760475"/>
              <a:gd name="connsiteX13" fmla="*/ 342900 w 1965325"/>
              <a:gd name="connsiteY13" fmla="*/ 232240 h 760475"/>
              <a:gd name="connsiteX14" fmla="*/ 355600 w 1965325"/>
              <a:gd name="connsiteY14" fmla="*/ 263990 h 760475"/>
              <a:gd name="connsiteX15" fmla="*/ 409575 w 1965325"/>
              <a:gd name="connsiteY15" fmla="*/ 232240 h 760475"/>
              <a:gd name="connsiteX16" fmla="*/ 447675 w 1965325"/>
              <a:gd name="connsiteY16" fmla="*/ 171915 h 760475"/>
              <a:gd name="connsiteX17" fmla="*/ 479425 w 1965325"/>
              <a:gd name="connsiteY17" fmla="*/ 124290 h 760475"/>
              <a:gd name="connsiteX18" fmla="*/ 523875 w 1965325"/>
              <a:gd name="connsiteY18" fmla="*/ 48090 h 760475"/>
              <a:gd name="connsiteX19" fmla="*/ 581025 w 1965325"/>
              <a:gd name="connsiteY19" fmla="*/ 457664 h 760475"/>
              <a:gd name="connsiteX20" fmla="*/ 565150 w 1965325"/>
              <a:gd name="connsiteY20" fmla="*/ 19514 h 760475"/>
              <a:gd name="connsiteX21" fmla="*/ 1282700 w 1965325"/>
              <a:gd name="connsiteY21" fmla="*/ 759290 h 760475"/>
              <a:gd name="connsiteX22" fmla="*/ 1965325 w 1965325"/>
              <a:gd name="connsiteY22" fmla="*/ 35390 h 760475"/>
              <a:gd name="connsiteX0" fmla="*/ 0 w 1965325"/>
              <a:gd name="connsiteY0" fmla="*/ 5405 h 759065"/>
              <a:gd name="connsiteX1" fmla="*/ 19050 w 1965325"/>
              <a:gd name="connsiteY1" fmla="*/ 53030 h 759065"/>
              <a:gd name="connsiteX2" fmla="*/ 69850 w 1965325"/>
              <a:gd name="connsiteY2" fmla="*/ 97480 h 759065"/>
              <a:gd name="connsiteX3" fmla="*/ 123825 w 1965325"/>
              <a:gd name="connsiteY3" fmla="*/ 113355 h 759065"/>
              <a:gd name="connsiteX4" fmla="*/ 203200 w 1965325"/>
              <a:gd name="connsiteY4" fmla="*/ 116530 h 759065"/>
              <a:gd name="connsiteX5" fmla="*/ 276225 w 1965325"/>
              <a:gd name="connsiteY5" fmla="*/ 113355 h 759065"/>
              <a:gd name="connsiteX6" fmla="*/ 330200 w 1965325"/>
              <a:gd name="connsiteY6" fmla="*/ 94305 h 759065"/>
              <a:gd name="connsiteX7" fmla="*/ 434975 w 1965325"/>
              <a:gd name="connsiteY7" fmla="*/ 65730 h 759065"/>
              <a:gd name="connsiteX8" fmla="*/ 504825 w 1965325"/>
              <a:gd name="connsiteY8" fmla="*/ 18105 h 759065"/>
              <a:gd name="connsiteX9" fmla="*/ 488950 w 1965325"/>
              <a:gd name="connsiteY9" fmla="*/ 53030 h 759065"/>
              <a:gd name="connsiteX10" fmla="*/ 457200 w 1965325"/>
              <a:gd name="connsiteY10" fmla="*/ 78430 h 759065"/>
              <a:gd name="connsiteX11" fmla="*/ 412750 w 1965325"/>
              <a:gd name="connsiteY11" fmla="*/ 119705 h 759065"/>
              <a:gd name="connsiteX12" fmla="*/ 361950 w 1965325"/>
              <a:gd name="connsiteY12" fmla="*/ 173680 h 759065"/>
              <a:gd name="connsiteX13" fmla="*/ 342900 w 1965325"/>
              <a:gd name="connsiteY13" fmla="*/ 230830 h 759065"/>
              <a:gd name="connsiteX14" fmla="*/ 355600 w 1965325"/>
              <a:gd name="connsiteY14" fmla="*/ 262580 h 759065"/>
              <a:gd name="connsiteX15" fmla="*/ 409575 w 1965325"/>
              <a:gd name="connsiteY15" fmla="*/ 230830 h 759065"/>
              <a:gd name="connsiteX16" fmla="*/ 447675 w 1965325"/>
              <a:gd name="connsiteY16" fmla="*/ 170505 h 759065"/>
              <a:gd name="connsiteX17" fmla="*/ 479425 w 1965325"/>
              <a:gd name="connsiteY17" fmla="*/ 122880 h 759065"/>
              <a:gd name="connsiteX18" fmla="*/ 523875 w 1965325"/>
              <a:gd name="connsiteY18" fmla="*/ 46680 h 759065"/>
              <a:gd name="connsiteX19" fmla="*/ 425450 w 1965325"/>
              <a:gd name="connsiteY19" fmla="*/ 507054 h 759065"/>
              <a:gd name="connsiteX20" fmla="*/ 565150 w 1965325"/>
              <a:gd name="connsiteY20" fmla="*/ 18104 h 759065"/>
              <a:gd name="connsiteX21" fmla="*/ 1282700 w 1965325"/>
              <a:gd name="connsiteY21" fmla="*/ 757880 h 759065"/>
              <a:gd name="connsiteX22" fmla="*/ 1965325 w 1965325"/>
              <a:gd name="connsiteY22" fmla="*/ 33980 h 759065"/>
              <a:gd name="connsiteX0" fmla="*/ 0 w 1965325"/>
              <a:gd name="connsiteY0" fmla="*/ 4868 h 758528"/>
              <a:gd name="connsiteX1" fmla="*/ 19050 w 1965325"/>
              <a:gd name="connsiteY1" fmla="*/ 52493 h 758528"/>
              <a:gd name="connsiteX2" fmla="*/ 69850 w 1965325"/>
              <a:gd name="connsiteY2" fmla="*/ 96943 h 758528"/>
              <a:gd name="connsiteX3" fmla="*/ 123825 w 1965325"/>
              <a:gd name="connsiteY3" fmla="*/ 112818 h 758528"/>
              <a:gd name="connsiteX4" fmla="*/ 203200 w 1965325"/>
              <a:gd name="connsiteY4" fmla="*/ 115993 h 758528"/>
              <a:gd name="connsiteX5" fmla="*/ 276225 w 1965325"/>
              <a:gd name="connsiteY5" fmla="*/ 112818 h 758528"/>
              <a:gd name="connsiteX6" fmla="*/ 330200 w 1965325"/>
              <a:gd name="connsiteY6" fmla="*/ 93768 h 758528"/>
              <a:gd name="connsiteX7" fmla="*/ 434975 w 1965325"/>
              <a:gd name="connsiteY7" fmla="*/ 65193 h 758528"/>
              <a:gd name="connsiteX8" fmla="*/ 504825 w 1965325"/>
              <a:gd name="connsiteY8" fmla="*/ 17568 h 758528"/>
              <a:gd name="connsiteX9" fmla="*/ 488950 w 1965325"/>
              <a:gd name="connsiteY9" fmla="*/ 52493 h 758528"/>
              <a:gd name="connsiteX10" fmla="*/ 457200 w 1965325"/>
              <a:gd name="connsiteY10" fmla="*/ 77893 h 758528"/>
              <a:gd name="connsiteX11" fmla="*/ 412750 w 1965325"/>
              <a:gd name="connsiteY11" fmla="*/ 119168 h 758528"/>
              <a:gd name="connsiteX12" fmla="*/ 361950 w 1965325"/>
              <a:gd name="connsiteY12" fmla="*/ 173143 h 758528"/>
              <a:gd name="connsiteX13" fmla="*/ 342900 w 1965325"/>
              <a:gd name="connsiteY13" fmla="*/ 230293 h 758528"/>
              <a:gd name="connsiteX14" fmla="*/ 355600 w 1965325"/>
              <a:gd name="connsiteY14" fmla="*/ 262043 h 758528"/>
              <a:gd name="connsiteX15" fmla="*/ 409575 w 1965325"/>
              <a:gd name="connsiteY15" fmla="*/ 230293 h 758528"/>
              <a:gd name="connsiteX16" fmla="*/ 447675 w 1965325"/>
              <a:gd name="connsiteY16" fmla="*/ 169968 h 758528"/>
              <a:gd name="connsiteX17" fmla="*/ 479425 w 1965325"/>
              <a:gd name="connsiteY17" fmla="*/ 122343 h 758528"/>
              <a:gd name="connsiteX18" fmla="*/ 523875 w 1965325"/>
              <a:gd name="connsiteY18" fmla="*/ 46143 h 758528"/>
              <a:gd name="connsiteX19" fmla="*/ 425450 w 1965325"/>
              <a:gd name="connsiteY19" fmla="*/ 506517 h 758528"/>
              <a:gd name="connsiteX20" fmla="*/ 565150 w 1965325"/>
              <a:gd name="connsiteY20" fmla="*/ 17567 h 758528"/>
              <a:gd name="connsiteX21" fmla="*/ 1282700 w 1965325"/>
              <a:gd name="connsiteY21" fmla="*/ 757343 h 758528"/>
              <a:gd name="connsiteX22" fmla="*/ 1965325 w 1965325"/>
              <a:gd name="connsiteY22" fmla="*/ 33443 h 758528"/>
              <a:gd name="connsiteX0" fmla="*/ 0 w 1965325"/>
              <a:gd name="connsiteY0" fmla="*/ 3920 h 757580"/>
              <a:gd name="connsiteX1" fmla="*/ 19050 w 1965325"/>
              <a:gd name="connsiteY1" fmla="*/ 51545 h 757580"/>
              <a:gd name="connsiteX2" fmla="*/ 69850 w 1965325"/>
              <a:gd name="connsiteY2" fmla="*/ 95995 h 757580"/>
              <a:gd name="connsiteX3" fmla="*/ 123825 w 1965325"/>
              <a:gd name="connsiteY3" fmla="*/ 111870 h 757580"/>
              <a:gd name="connsiteX4" fmla="*/ 203200 w 1965325"/>
              <a:gd name="connsiteY4" fmla="*/ 115045 h 757580"/>
              <a:gd name="connsiteX5" fmla="*/ 276225 w 1965325"/>
              <a:gd name="connsiteY5" fmla="*/ 111870 h 757580"/>
              <a:gd name="connsiteX6" fmla="*/ 330200 w 1965325"/>
              <a:gd name="connsiteY6" fmla="*/ 92820 h 757580"/>
              <a:gd name="connsiteX7" fmla="*/ 434975 w 1965325"/>
              <a:gd name="connsiteY7" fmla="*/ 64245 h 757580"/>
              <a:gd name="connsiteX8" fmla="*/ 504825 w 1965325"/>
              <a:gd name="connsiteY8" fmla="*/ 16620 h 757580"/>
              <a:gd name="connsiteX9" fmla="*/ 488950 w 1965325"/>
              <a:gd name="connsiteY9" fmla="*/ 51545 h 757580"/>
              <a:gd name="connsiteX10" fmla="*/ 457200 w 1965325"/>
              <a:gd name="connsiteY10" fmla="*/ 76945 h 757580"/>
              <a:gd name="connsiteX11" fmla="*/ 412750 w 1965325"/>
              <a:gd name="connsiteY11" fmla="*/ 118220 h 757580"/>
              <a:gd name="connsiteX12" fmla="*/ 361950 w 1965325"/>
              <a:gd name="connsiteY12" fmla="*/ 172195 h 757580"/>
              <a:gd name="connsiteX13" fmla="*/ 342900 w 1965325"/>
              <a:gd name="connsiteY13" fmla="*/ 229345 h 757580"/>
              <a:gd name="connsiteX14" fmla="*/ 355600 w 1965325"/>
              <a:gd name="connsiteY14" fmla="*/ 261095 h 757580"/>
              <a:gd name="connsiteX15" fmla="*/ 409575 w 1965325"/>
              <a:gd name="connsiteY15" fmla="*/ 229345 h 757580"/>
              <a:gd name="connsiteX16" fmla="*/ 447675 w 1965325"/>
              <a:gd name="connsiteY16" fmla="*/ 169020 h 757580"/>
              <a:gd name="connsiteX17" fmla="*/ 479425 w 1965325"/>
              <a:gd name="connsiteY17" fmla="*/ 121395 h 757580"/>
              <a:gd name="connsiteX18" fmla="*/ 523875 w 1965325"/>
              <a:gd name="connsiteY18" fmla="*/ 45195 h 757580"/>
              <a:gd name="connsiteX19" fmla="*/ 241300 w 1965325"/>
              <a:gd name="connsiteY19" fmla="*/ 546844 h 757580"/>
              <a:gd name="connsiteX20" fmla="*/ 565150 w 1965325"/>
              <a:gd name="connsiteY20" fmla="*/ 16619 h 757580"/>
              <a:gd name="connsiteX21" fmla="*/ 1282700 w 1965325"/>
              <a:gd name="connsiteY21" fmla="*/ 756395 h 757580"/>
              <a:gd name="connsiteX22" fmla="*/ 1965325 w 1965325"/>
              <a:gd name="connsiteY22" fmla="*/ 32495 h 757580"/>
              <a:gd name="connsiteX0" fmla="*/ 0 w 1965325"/>
              <a:gd name="connsiteY0" fmla="*/ 3920 h 757580"/>
              <a:gd name="connsiteX1" fmla="*/ 19050 w 1965325"/>
              <a:gd name="connsiteY1" fmla="*/ 51545 h 757580"/>
              <a:gd name="connsiteX2" fmla="*/ 69850 w 1965325"/>
              <a:gd name="connsiteY2" fmla="*/ 95995 h 757580"/>
              <a:gd name="connsiteX3" fmla="*/ 123825 w 1965325"/>
              <a:gd name="connsiteY3" fmla="*/ 111870 h 757580"/>
              <a:gd name="connsiteX4" fmla="*/ 203200 w 1965325"/>
              <a:gd name="connsiteY4" fmla="*/ 115045 h 757580"/>
              <a:gd name="connsiteX5" fmla="*/ 276225 w 1965325"/>
              <a:gd name="connsiteY5" fmla="*/ 111870 h 757580"/>
              <a:gd name="connsiteX6" fmla="*/ 330200 w 1965325"/>
              <a:gd name="connsiteY6" fmla="*/ 92820 h 757580"/>
              <a:gd name="connsiteX7" fmla="*/ 434975 w 1965325"/>
              <a:gd name="connsiteY7" fmla="*/ 64245 h 757580"/>
              <a:gd name="connsiteX8" fmla="*/ 504825 w 1965325"/>
              <a:gd name="connsiteY8" fmla="*/ 16620 h 757580"/>
              <a:gd name="connsiteX9" fmla="*/ 488950 w 1965325"/>
              <a:gd name="connsiteY9" fmla="*/ 51545 h 757580"/>
              <a:gd name="connsiteX10" fmla="*/ 457200 w 1965325"/>
              <a:gd name="connsiteY10" fmla="*/ 76945 h 757580"/>
              <a:gd name="connsiteX11" fmla="*/ 412750 w 1965325"/>
              <a:gd name="connsiteY11" fmla="*/ 118220 h 757580"/>
              <a:gd name="connsiteX12" fmla="*/ 361950 w 1965325"/>
              <a:gd name="connsiteY12" fmla="*/ 172195 h 757580"/>
              <a:gd name="connsiteX13" fmla="*/ 342900 w 1965325"/>
              <a:gd name="connsiteY13" fmla="*/ 229345 h 757580"/>
              <a:gd name="connsiteX14" fmla="*/ 355600 w 1965325"/>
              <a:gd name="connsiteY14" fmla="*/ 261095 h 757580"/>
              <a:gd name="connsiteX15" fmla="*/ 409575 w 1965325"/>
              <a:gd name="connsiteY15" fmla="*/ 229345 h 757580"/>
              <a:gd name="connsiteX16" fmla="*/ 447675 w 1965325"/>
              <a:gd name="connsiteY16" fmla="*/ 169020 h 757580"/>
              <a:gd name="connsiteX17" fmla="*/ 479425 w 1965325"/>
              <a:gd name="connsiteY17" fmla="*/ 121395 h 757580"/>
              <a:gd name="connsiteX18" fmla="*/ 523875 w 1965325"/>
              <a:gd name="connsiteY18" fmla="*/ 45195 h 757580"/>
              <a:gd name="connsiteX19" fmla="*/ 241300 w 1965325"/>
              <a:gd name="connsiteY19" fmla="*/ 546844 h 757580"/>
              <a:gd name="connsiteX20" fmla="*/ 565150 w 1965325"/>
              <a:gd name="connsiteY20" fmla="*/ 16619 h 757580"/>
              <a:gd name="connsiteX21" fmla="*/ 1282700 w 1965325"/>
              <a:gd name="connsiteY21" fmla="*/ 756395 h 757580"/>
              <a:gd name="connsiteX22" fmla="*/ 1965325 w 1965325"/>
              <a:gd name="connsiteY22" fmla="*/ 32495 h 757580"/>
              <a:gd name="connsiteX0" fmla="*/ 0 w 1965325"/>
              <a:gd name="connsiteY0" fmla="*/ 5506 h 759166"/>
              <a:gd name="connsiteX1" fmla="*/ 19050 w 1965325"/>
              <a:gd name="connsiteY1" fmla="*/ 53131 h 759166"/>
              <a:gd name="connsiteX2" fmla="*/ 69850 w 1965325"/>
              <a:gd name="connsiteY2" fmla="*/ 97581 h 759166"/>
              <a:gd name="connsiteX3" fmla="*/ 123825 w 1965325"/>
              <a:gd name="connsiteY3" fmla="*/ 113456 h 759166"/>
              <a:gd name="connsiteX4" fmla="*/ 203200 w 1965325"/>
              <a:gd name="connsiteY4" fmla="*/ 116631 h 759166"/>
              <a:gd name="connsiteX5" fmla="*/ 276225 w 1965325"/>
              <a:gd name="connsiteY5" fmla="*/ 113456 h 759166"/>
              <a:gd name="connsiteX6" fmla="*/ 330200 w 1965325"/>
              <a:gd name="connsiteY6" fmla="*/ 94406 h 759166"/>
              <a:gd name="connsiteX7" fmla="*/ 434975 w 1965325"/>
              <a:gd name="connsiteY7" fmla="*/ 65831 h 759166"/>
              <a:gd name="connsiteX8" fmla="*/ 504825 w 1965325"/>
              <a:gd name="connsiteY8" fmla="*/ 18206 h 759166"/>
              <a:gd name="connsiteX9" fmla="*/ 488950 w 1965325"/>
              <a:gd name="connsiteY9" fmla="*/ 53131 h 759166"/>
              <a:gd name="connsiteX10" fmla="*/ 457200 w 1965325"/>
              <a:gd name="connsiteY10" fmla="*/ 78531 h 759166"/>
              <a:gd name="connsiteX11" fmla="*/ 412750 w 1965325"/>
              <a:gd name="connsiteY11" fmla="*/ 119806 h 759166"/>
              <a:gd name="connsiteX12" fmla="*/ 361950 w 1965325"/>
              <a:gd name="connsiteY12" fmla="*/ 173781 h 759166"/>
              <a:gd name="connsiteX13" fmla="*/ 342900 w 1965325"/>
              <a:gd name="connsiteY13" fmla="*/ 230931 h 759166"/>
              <a:gd name="connsiteX14" fmla="*/ 355600 w 1965325"/>
              <a:gd name="connsiteY14" fmla="*/ 262681 h 759166"/>
              <a:gd name="connsiteX15" fmla="*/ 409575 w 1965325"/>
              <a:gd name="connsiteY15" fmla="*/ 230931 h 759166"/>
              <a:gd name="connsiteX16" fmla="*/ 447675 w 1965325"/>
              <a:gd name="connsiteY16" fmla="*/ 170606 h 759166"/>
              <a:gd name="connsiteX17" fmla="*/ 479425 w 1965325"/>
              <a:gd name="connsiteY17" fmla="*/ 122981 h 759166"/>
              <a:gd name="connsiteX18" fmla="*/ 523875 w 1965325"/>
              <a:gd name="connsiteY18" fmla="*/ 46781 h 759166"/>
              <a:gd name="connsiteX19" fmla="*/ 574675 w 1965325"/>
              <a:gd name="connsiteY19" fmla="*/ 481755 h 759166"/>
              <a:gd name="connsiteX20" fmla="*/ 565150 w 1965325"/>
              <a:gd name="connsiteY20" fmla="*/ 18205 h 759166"/>
              <a:gd name="connsiteX21" fmla="*/ 1282700 w 1965325"/>
              <a:gd name="connsiteY21" fmla="*/ 757981 h 759166"/>
              <a:gd name="connsiteX22" fmla="*/ 1965325 w 1965325"/>
              <a:gd name="connsiteY22" fmla="*/ 34081 h 759166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65150 w 1965325"/>
              <a:gd name="connsiteY20" fmla="*/ 12699 h 753660"/>
              <a:gd name="connsiteX21" fmla="*/ 1282700 w 1965325"/>
              <a:gd name="connsiteY21" fmla="*/ 752475 h 753660"/>
              <a:gd name="connsiteX22" fmla="*/ 1965325 w 1965325"/>
              <a:gd name="connsiteY22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1282700 w 1965325"/>
              <a:gd name="connsiteY21" fmla="*/ 752475 h 753660"/>
              <a:gd name="connsiteX22" fmla="*/ 1965325 w 1965325"/>
              <a:gd name="connsiteY22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1282700 w 1965325"/>
              <a:gd name="connsiteY21" fmla="*/ 752475 h 753660"/>
              <a:gd name="connsiteX22" fmla="*/ 1965325 w 1965325"/>
              <a:gd name="connsiteY22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1282700 w 1965325"/>
              <a:gd name="connsiteY21" fmla="*/ 752475 h 753660"/>
              <a:gd name="connsiteX22" fmla="*/ 1965325 w 1965325"/>
              <a:gd name="connsiteY22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1282700 w 1965325"/>
              <a:gd name="connsiteY21" fmla="*/ 752475 h 753660"/>
              <a:gd name="connsiteX22" fmla="*/ 1965325 w 1965325"/>
              <a:gd name="connsiteY22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1282700 w 1965325"/>
              <a:gd name="connsiteY21" fmla="*/ 752475 h 753660"/>
              <a:gd name="connsiteX22" fmla="*/ 1965325 w 1965325"/>
              <a:gd name="connsiteY22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704850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704850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688975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688975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688975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688975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688975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65325" h="753660">
                <a:moveTo>
                  <a:pt x="0" y="0"/>
                </a:moveTo>
                <a:cubicBezTo>
                  <a:pt x="3704" y="16139"/>
                  <a:pt x="7408" y="32279"/>
                  <a:pt x="19050" y="47625"/>
                </a:cubicBezTo>
                <a:cubicBezTo>
                  <a:pt x="30692" y="62971"/>
                  <a:pt x="52388" y="82021"/>
                  <a:pt x="69850" y="92075"/>
                </a:cubicBezTo>
                <a:cubicBezTo>
                  <a:pt x="87312" y="102129"/>
                  <a:pt x="101600" y="104775"/>
                  <a:pt x="123825" y="107950"/>
                </a:cubicBezTo>
                <a:cubicBezTo>
                  <a:pt x="146050" y="111125"/>
                  <a:pt x="177800" y="111125"/>
                  <a:pt x="203200" y="111125"/>
                </a:cubicBezTo>
                <a:cubicBezTo>
                  <a:pt x="228600" y="111125"/>
                  <a:pt x="255058" y="111654"/>
                  <a:pt x="276225" y="107950"/>
                </a:cubicBezTo>
                <a:cubicBezTo>
                  <a:pt x="297392" y="104246"/>
                  <a:pt x="303742" y="96838"/>
                  <a:pt x="330200" y="88900"/>
                </a:cubicBezTo>
                <a:cubicBezTo>
                  <a:pt x="356658" y="80962"/>
                  <a:pt x="405871" y="73025"/>
                  <a:pt x="434975" y="60325"/>
                </a:cubicBezTo>
                <a:cubicBezTo>
                  <a:pt x="464079" y="47625"/>
                  <a:pt x="495829" y="14817"/>
                  <a:pt x="504825" y="12700"/>
                </a:cubicBezTo>
                <a:cubicBezTo>
                  <a:pt x="513821" y="10583"/>
                  <a:pt x="496887" y="37571"/>
                  <a:pt x="488950" y="47625"/>
                </a:cubicBezTo>
                <a:cubicBezTo>
                  <a:pt x="481013" y="57679"/>
                  <a:pt x="469900" y="61913"/>
                  <a:pt x="457200" y="73025"/>
                </a:cubicBezTo>
                <a:cubicBezTo>
                  <a:pt x="444500" y="84137"/>
                  <a:pt x="428625" y="98425"/>
                  <a:pt x="412750" y="114300"/>
                </a:cubicBezTo>
                <a:cubicBezTo>
                  <a:pt x="396875" y="130175"/>
                  <a:pt x="373592" y="149754"/>
                  <a:pt x="361950" y="168275"/>
                </a:cubicBezTo>
                <a:cubicBezTo>
                  <a:pt x="350308" y="186796"/>
                  <a:pt x="343958" y="210608"/>
                  <a:pt x="342900" y="225425"/>
                </a:cubicBezTo>
                <a:cubicBezTo>
                  <a:pt x="341842" y="240242"/>
                  <a:pt x="344488" y="257175"/>
                  <a:pt x="355600" y="257175"/>
                </a:cubicBezTo>
                <a:cubicBezTo>
                  <a:pt x="366712" y="257175"/>
                  <a:pt x="394229" y="240771"/>
                  <a:pt x="409575" y="225425"/>
                </a:cubicBezTo>
                <a:cubicBezTo>
                  <a:pt x="424921" y="210079"/>
                  <a:pt x="436033" y="183092"/>
                  <a:pt x="447675" y="165100"/>
                </a:cubicBezTo>
                <a:cubicBezTo>
                  <a:pt x="459317" y="147108"/>
                  <a:pt x="466725" y="138112"/>
                  <a:pt x="479425" y="117475"/>
                </a:cubicBezTo>
                <a:cubicBezTo>
                  <a:pt x="492125" y="96838"/>
                  <a:pt x="508000" y="-18521"/>
                  <a:pt x="523875" y="41275"/>
                </a:cubicBezTo>
                <a:cubicBezTo>
                  <a:pt x="539750" y="101071"/>
                  <a:pt x="421746" y="436562"/>
                  <a:pt x="574675" y="476249"/>
                </a:cubicBezTo>
                <a:cubicBezTo>
                  <a:pt x="676804" y="452436"/>
                  <a:pt x="564621" y="165099"/>
                  <a:pt x="558800" y="12699"/>
                </a:cubicBezTo>
                <a:cubicBezTo>
                  <a:pt x="575733" y="-44451"/>
                  <a:pt x="603250" y="130702"/>
                  <a:pt x="688975" y="320673"/>
                </a:cubicBezTo>
                <a:cubicBezTo>
                  <a:pt x="774700" y="510644"/>
                  <a:pt x="1067858" y="769937"/>
                  <a:pt x="1282700" y="752475"/>
                </a:cubicBezTo>
                <a:cubicBezTo>
                  <a:pt x="1561042" y="772583"/>
                  <a:pt x="1870604" y="537104"/>
                  <a:pt x="1965325" y="285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8579813" y="3324867"/>
            <a:ext cx="2822445" cy="2822445"/>
          </a:xfrm>
          <a:prstGeom prst="ellips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adroTexto 16"/>
          <p:cNvSpPr txBox="1"/>
          <p:nvPr/>
        </p:nvSpPr>
        <p:spPr>
          <a:xfrm>
            <a:off x="9518395" y="562789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-12 dB</a:t>
            </a:r>
            <a:endParaRPr lang="en-U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556494" y="514103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-24 dB</a:t>
            </a:r>
            <a:endParaRPr lang="en-US" dirty="0"/>
          </a:p>
        </p:txBody>
      </p:sp>
      <p:sp>
        <p:nvSpPr>
          <p:cNvPr id="19" name="Arco 18"/>
          <p:cNvSpPr>
            <a:spLocks noChangeAspect="1"/>
          </p:cNvSpPr>
          <p:nvPr/>
        </p:nvSpPr>
        <p:spPr>
          <a:xfrm>
            <a:off x="8579813" y="3324866"/>
            <a:ext cx="2808000" cy="2808000"/>
          </a:xfrm>
          <a:prstGeom prst="arc">
            <a:avLst>
              <a:gd name="adj1" fmla="val 10750019"/>
              <a:gd name="adj2" fmla="val 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adroTexto 22"/>
          <p:cNvSpPr txBox="1"/>
          <p:nvPr/>
        </p:nvSpPr>
        <p:spPr>
          <a:xfrm>
            <a:off x="7560761" y="254076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Orden 0</a:t>
            </a:r>
            <a:endParaRPr lang="en-US" dirty="0"/>
          </a:p>
        </p:txBody>
      </p:sp>
      <p:cxnSp>
        <p:nvCxnSpPr>
          <p:cNvPr id="25" name="Conector recto 24"/>
          <p:cNvCxnSpPr/>
          <p:nvPr/>
        </p:nvCxnSpPr>
        <p:spPr>
          <a:xfrm>
            <a:off x="7907620" y="2924112"/>
            <a:ext cx="4656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7560761" y="308775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Orden 1</a:t>
            </a:r>
            <a:endParaRPr lang="en-US" dirty="0"/>
          </a:p>
        </p:txBody>
      </p:sp>
      <p:cxnSp>
        <p:nvCxnSpPr>
          <p:cNvPr id="27" name="Conector recto 26"/>
          <p:cNvCxnSpPr/>
          <p:nvPr/>
        </p:nvCxnSpPr>
        <p:spPr>
          <a:xfrm>
            <a:off x="7907620" y="3471110"/>
            <a:ext cx="46560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7560761" y="357864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Orden 2</a:t>
            </a:r>
            <a:endParaRPr lang="en-US" dirty="0"/>
          </a:p>
        </p:txBody>
      </p:sp>
      <p:cxnSp>
        <p:nvCxnSpPr>
          <p:cNvPr id="29" name="Conector recto 28"/>
          <p:cNvCxnSpPr/>
          <p:nvPr/>
        </p:nvCxnSpPr>
        <p:spPr>
          <a:xfrm>
            <a:off x="7907620" y="3961995"/>
            <a:ext cx="465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orma libre 21"/>
          <p:cNvSpPr/>
          <p:nvPr/>
        </p:nvSpPr>
        <p:spPr>
          <a:xfrm flipV="1">
            <a:off x="9278993" y="4665247"/>
            <a:ext cx="2129632" cy="922680"/>
          </a:xfrm>
          <a:custGeom>
            <a:avLst/>
            <a:gdLst>
              <a:gd name="connsiteX0" fmla="*/ 0 w 2121140"/>
              <a:gd name="connsiteY0" fmla="*/ 900455 h 922680"/>
              <a:gd name="connsiteX1" fmla="*/ 41275 w 2121140"/>
              <a:gd name="connsiteY1" fmla="*/ 808380 h 922680"/>
              <a:gd name="connsiteX2" fmla="*/ 107950 w 2121140"/>
              <a:gd name="connsiteY2" fmla="*/ 751230 h 922680"/>
              <a:gd name="connsiteX3" fmla="*/ 152400 w 2121140"/>
              <a:gd name="connsiteY3" fmla="*/ 722655 h 922680"/>
              <a:gd name="connsiteX4" fmla="*/ 215900 w 2121140"/>
              <a:gd name="connsiteY4" fmla="*/ 722655 h 922680"/>
              <a:gd name="connsiteX5" fmla="*/ 333375 w 2121140"/>
              <a:gd name="connsiteY5" fmla="*/ 729005 h 922680"/>
              <a:gd name="connsiteX6" fmla="*/ 419100 w 2121140"/>
              <a:gd name="connsiteY6" fmla="*/ 760755 h 922680"/>
              <a:gd name="connsiteX7" fmla="*/ 523875 w 2121140"/>
              <a:gd name="connsiteY7" fmla="*/ 814730 h 922680"/>
              <a:gd name="connsiteX8" fmla="*/ 635000 w 2121140"/>
              <a:gd name="connsiteY8" fmla="*/ 868705 h 922680"/>
              <a:gd name="connsiteX9" fmla="*/ 708025 w 2121140"/>
              <a:gd name="connsiteY9" fmla="*/ 913155 h 922680"/>
              <a:gd name="connsiteX10" fmla="*/ 619125 w 2121140"/>
              <a:gd name="connsiteY10" fmla="*/ 833780 h 922680"/>
              <a:gd name="connsiteX11" fmla="*/ 520700 w 2121140"/>
              <a:gd name="connsiteY11" fmla="*/ 716305 h 922680"/>
              <a:gd name="connsiteX12" fmla="*/ 457200 w 2121140"/>
              <a:gd name="connsiteY12" fmla="*/ 608355 h 922680"/>
              <a:gd name="connsiteX13" fmla="*/ 441325 w 2121140"/>
              <a:gd name="connsiteY13" fmla="*/ 525805 h 922680"/>
              <a:gd name="connsiteX14" fmla="*/ 447675 w 2121140"/>
              <a:gd name="connsiteY14" fmla="*/ 459130 h 922680"/>
              <a:gd name="connsiteX15" fmla="*/ 473075 w 2121140"/>
              <a:gd name="connsiteY15" fmla="*/ 414680 h 922680"/>
              <a:gd name="connsiteX16" fmla="*/ 527050 w 2121140"/>
              <a:gd name="connsiteY16" fmla="*/ 398805 h 922680"/>
              <a:gd name="connsiteX17" fmla="*/ 593725 w 2121140"/>
              <a:gd name="connsiteY17" fmla="*/ 424205 h 922680"/>
              <a:gd name="connsiteX18" fmla="*/ 638175 w 2121140"/>
              <a:gd name="connsiteY18" fmla="*/ 490880 h 922680"/>
              <a:gd name="connsiteX19" fmla="*/ 676275 w 2121140"/>
              <a:gd name="connsiteY19" fmla="*/ 589305 h 922680"/>
              <a:gd name="connsiteX20" fmla="*/ 714375 w 2121140"/>
              <a:gd name="connsiteY20" fmla="*/ 782980 h 922680"/>
              <a:gd name="connsiteX21" fmla="*/ 704850 w 2121140"/>
              <a:gd name="connsiteY21" fmla="*/ 763930 h 922680"/>
              <a:gd name="connsiteX22" fmla="*/ 720725 w 2121140"/>
              <a:gd name="connsiteY22" fmla="*/ 897280 h 922680"/>
              <a:gd name="connsiteX23" fmla="*/ 733425 w 2121140"/>
              <a:gd name="connsiteY23" fmla="*/ 649630 h 922680"/>
              <a:gd name="connsiteX24" fmla="*/ 768350 w 2121140"/>
              <a:gd name="connsiteY24" fmla="*/ 516280 h 922680"/>
              <a:gd name="connsiteX25" fmla="*/ 793750 w 2121140"/>
              <a:gd name="connsiteY25" fmla="*/ 389280 h 922680"/>
              <a:gd name="connsiteX26" fmla="*/ 825500 w 2121140"/>
              <a:gd name="connsiteY26" fmla="*/ 338480 h 922680"/>
              <a:gd name="connsiteX27" fmla="*/ 860425 w 2121140"/>
              <a:gd name="connsiteY27" fmla="*/ 252755 h 922680"/>
              <a:gd name="connsiteX28" fmla="*/ 917575 w 2121140"/>
              <a:gd name="connsiteY28" fmla="*/ 182905 h 922680"/>
              <a:gd name="connsiteX29" fmla="*/ 990600 w 2121140"/>
              <a:gd name="connsiteY29" fmla="*/ 109880 h 922680"/>
              <a:gd name="connsiteX30" fmla="*/ 1079500 w 2121140"/>
              <a:gd name="connsiteY30" fmla="*/ 65430 h 922680"/>
              <a:gd name="connsiteX31" fmla="*/ 1187450 w 2121140"/>
              <a:gd name="connsiteY31" fmla="*/ 24155 h 922680"/>
              <a:gd name="connsiteX32" fmla="*/ 1311275 w 2121140"/>
              <a:gd name="connsiteY32" fmla="*/ 1930 h 922680"/>
              <a:gd name="connsiteX33" fmla="*/ 1416050 w 2121140"/>
              <a:gd name="connsiteY33" fmla="*/ 5105 h 922680"/>
              <a:gd name="connsiteX34" fmla="*/ 1568450 w 2121140"/>
              <a:gd name="connsiteY34" fmla="*/ 36855 h 922680"/>
              <a:gd name="connsiteX35" fmla="*/ 1654175 w 2121140"/>
              <a:gd name="connsiteY35" fmla="*/ 84480 h 922680"/>
              <a:gd name="connsiteX36" fmla="*/ 1762125 w 2121140"/>
              <a:gd name="connsiteY36" fmla="*/ 154330 h 922680"/>
              <a:gd name="connsiteX37" fmla="*/ 1828800 w 2121140"/>
              <a:gd name="connsiteY37" fmla="*/ 211480 h 922680"/>
              <a:gd name="connsiteX38" fmla="*/ 1911350 w 2121140"/>
              <a:gd name="connsiteY38" fmla="*/ 294030 h 922680"/>
              <a:gd name="connsiteX39" fmla="*/ 2012950 w 2121140"/>
              <a:gd name="connsiteY39" fmla="*/ 446430 h 922680"/>
              <a:gd name="connsiteX40" fmla="*/ 2108200 w 2121140"/>
              <a:gd name="connsiteY40" fmla="*/ 697255 h 922680"/>
              <a:gd name="connsiteX41" fmla="*/ 2117725 w 2121140"/>
              <a:gd name="connsiteY41" fmla="*/ 922680 h 922680"/>
              <a:gd name="connsiteX0" fmla="*/ 0 w 2121140"/>
              <a:gd name="connsiteY0" fmla="*/ 900455 h 922680"/>
              <a:gd name="connsiteX1" fmla="*/ 41275 w 2121140"/>
              <a:gd name="connsiteY1" fmla="*/ 808380 h 922680"/>
              <a:gd name="connsiteX2" fmla="*/ 107950 w 2121140"/>
              <a:gd name="connsiteY2" fmla="*/ 751230 h 922680"/>
              <a:gd name="connsiteX3" fmla="*/ 152400 w 2121140"/>
              <a:gd name="connsiteY3" fmla="*/ 722655 h 922680"/>
              <a:gd name="connsiteX4" fmla="*/ 215900 w 2121140"/>
              <a:gd name="connsiteY4" fmla="*/ 722655 h 922680"/>
              <a:gd name="connsiteX5" fmla="*/ 333375 w 2121140"/>
              <a:gd name="connsiteY5" fmla="*/ 729005 h 922680"/>
              <a:gd name="connsiteX6" fmla="*/ 419100 w 2121140"/>
              <a:gd name="connsiteY6" fmla="*/ 760755 h 922680"/>
              <a:gd name="connsiteX7" fmla="*/ 523875 w 2121140"/>
              <a:gd name="connsiteY7" fmla="*/ 814730 h 922680"/>
              <a:gd name="connsiteX8" fmla="*/ 635000 w 2121140"/>
              <a:gd name="connsiteY8" fmla="*/ 868705 h 922680"/>
              <a:gd name="connsiteX9" fmla="*/ 708025 w 2121140"/>
              <a:gd name="connsiteY9" fmla="*/ 913155 h 922680"/>
              <a:gd name="connsiteX10" fmla="*/ 619125 w 2121140"/>
              <a:gd name="connsiteY10" fmla="*/ 833780 h 922680"/>
              <a:gd name="connsiteX11" fmla="*/ 520700 w 2121140"/>
              <a:gd name="connsiteY11" fmla="*/ 716305 h 922680"/>
              <a:gd name="connsiteX12" fmla="*/ 457200 w 2121140"/>
              <a:gd name="connsiteY12" fmla="*/ 608355 h 922680"/>
              <a:gd name="connsiteX13" fmla="*/ 441325 w 2121140"/>
              <a:gd name="connsiteY13" fmla="*/ 525805 h 922680"/>
              <a:gd name="connsiteX14" fmla="*/ 447675 w 2121140"/>
              <a:gd name="connsiteY14" fmla="*/ 459130 h 922680"/>
              <a:gd name="connsiteX15" fmla="*/ 473075 w 2121140"/>
              <a:gd name="connsiteY15" fmla="*/ 414680 h 922680"/>
              <a:gd name="connsiteX16" fmla="*/ 527050 w 2121140"/>
              <a:gd name="connsiteY16" fmla="*/ 398805 h 922680"/>
              <a:gd name="connsiteX17" fmla="*/ 593725 w 2121140"/>
              <a:gd name="connsiteY17" fmla="*/ 424205 h 922680"/>
              <a:gd name="connsiteX18" fmla="*/ 638175 w 2121140"/>
              <a:gd name="connsiteY18" fmla="*/ 490880 h 922680"/>
              <a:gd name="connsiteX19" fmla="*/ 676275 w 2121140"/>
              <a:gd name="connsiteY19" fmla="*/ 589305 h 922680"/>
              <a:gd name="connsiteX20" fmla="*/ 714375 w 2121140"/>
              <a:gd name="connsiteY20" fmla="*/ 782980 h 922680"/>
              <a:gd name="connsiteX21" fmla="*/ 704850 w 2121140"/>
              <a:gd name="connsiteY21" fmla="*/ 763930 h 922680"/>
              <a:gd name="connsiteX22" fmla="*/ 720725 w 2121140"/>
              <a:gd name="connsiteY22" fmla="*/ 897280 h 922680"/>
              <a:gd name="connsiteX23" fmla="*/ 733425 w 2121140"/>
              <a:gd name="connsiteY23" fmla="*/ 649630 h 922680"/>
              <a:gd name="connsiteX24" fmla="*/ 768350 w 2121140"/>
              <a:gd name="connsiteY24" fmla="*/ 516280 h 922680"/>
              <a:gd name="connsiteX25" fmla="*/ 793750 w 2121140"/>
              <a:gd name="connsiteY25" fmla="*/ 389280 h 922680"/>
              <a:gd name="connsiteX26" fmla="*/ 860425 w 2121140"/>
              <a:gd name="connsiteY26" fmla="*/ 252755 h 922680"/>
              <a:gd name="connsiteX27" fmla="*/ 917575 w 2121140"/>
              <a:gd name="connsiteY27" fmla="*/ 182905 h 922680"/>
              <a:gd name="connsiteX28" fmla="*/ 990600 w 2121140"/>
              <a:gd name="connsiteY28" fmla="*/ 109880 h 922680"/>
              <a:gd name="connsiteX29" fmla="*/ 1079500 w 2121140"/>
              <a:gd name="connsiteY29" fmla="*/ 65430 h 922680"/>
              <a:gd name="connsiteX30" fmla="*/ 1187450 w 2121140"/>
              <a:gd name="connsiteY30" fmla="*/ 24155 h 922680"/>
              <a:gd name="connsiteX31" fmla="*/ 1311275 w 2121140"/>
              <a:gd name="connsiteY31" fmla="*/ 1930 h 922680"/>
              <a:gd name="connsiteX32" fmla="*/ 1416050 w 2121140"/>
              <a:gd name="connsiteY32" fmla="*/ 5105 h 922680"/>
              <a:gd name="connsiteX33" fmla="*/ 1568450 w 2121140"/>
              <a:gd name="connsiteY33" fmla="*/ 36855 h 922680"/>
              <a:gd name="connsiteX34" fmla="*/ 1654175 w 2121140"/>
              <a:gd name="connsiteY34" fmla="*/ 84480 h 922680"/>
              <a:gd name="connsiteX35" fmla="*/ 1762125 w 2121140"/>
              <a:gd name="connsiteY35" fmla="*/ 154330 h 922680"/>
              <a:gd name="connsiteX36" fmla="*/ 1828800 w 2121140"/>
              <a:gd name="connsiteY36" fmla="*/ 211480 h 922680"/>
              <a:gd name="connsiteX37" fmla="*/ 1911350 w 2121140"/>
              <a:gd name="connsiteY37" fmla="*/ 294030 h 922680"/>
              <a:gd name="connsiteX38" fmla="*/ 2012950 w 2121140"/>
              <a:gd name="connsiteY38" fmla="*/ 446430 h 922680"/>
              <a:gd name="connsiteX39" fmla="*/ 2108200 w 2121140"/>
              <a:gd name="connsiteY39" fmla="*/ 697255 h 922680"/>
              <a:gd name="connsiteX40" fmla="*/ 2117725 w 2121140"/>
              <a:gd name="connsiteY40" fmla="*/ 922680 h 922680"/>
              <a:gd name="connsiteX0" fmla="*/ 0 w 2121140"/>
              <a:gd name="connsiteY0" fmla="*/ 900455 h 922680"/>
              <a:gd name="connsiteX1" fmla="*/ 41275 w 2121140"/>
              <a:gd name="connsiteY1" fmla="*/ 808380 h 922680"/>
              <a:gd name="connsiteX2" fmla="*/ 107950 w 2121140"/>
              <a:gd name="connsiteY2" fmla="*/ 751230 h 922680"/>
              <a:gd name="connsiteX3" fmla="*/ 152400 w 2121140"/>
              <a:gd name="connsiteY3" fmla="*/ 722655 h 922680"/>
              <a:gd name="connsiteX4" fmla="*/ 215900 w 2121140"/>
              <a:gd name="connsiteY4" fmla="*/ 722655 h 922680"/>
              <a:gd name="connsiteX5" fmla="*/ 333375 w 2121140"/>
              <a:gd name="connsiteY5" fmla="*/ 729005 h 922680"/>
              <a:gd name="connsiteX6" fmla="*/ 419100 w 2121140"/>
              <a:gd name="connsiteY6" fmla="*/ 760755 h 922680"/>
              <a:gd name="connsiteX7" fmla="*/ 523875 w 2121140"/>
              <a:gd name="connsiteY7" fmla="*/ 814730 h 922680"/>
              <a:gd name="connsiteX8" fmla="*/ 635000 w 2121140"/>
              <a:gd name="connsiteY8" fmla="*/ 868705 h 922680"/>
              <a:gd name="connsiteX9" fmla="*/ 708025 w 2121140"/>
              <a:gd name="connsiteY9" fmla="*/ 913155 h 922680"/>
              <a:gd name="connsiteX10" fmla="*/ 619125 w 2121140"/>
              <a:gd name="connsiteY10" fmla="*/ 833780 h 922680"/>
              <a:gd name="connsiteX11" fmla="*/ 520700 w 2121140"/>
              <a:gd name="connsiteY11" fmla="*/ 716305 h 922680"/>
              <a:gd name="connsiteX12" fmla="*/ 457200 w 2121140"/>
              <a:gd name="connsiteY12" fmla="*/ 608355 h 922680"/>
              <a:gd name="connsiteX13" fmla="*/ 441325 w 2121140"/>
              <a:gd name="connsiteY13" fmla="*/ 525805 h 922680"/>
              <a:gd name="connsiteX14" fmla="*/ 447675 w 2121140"/>
              <a:gd name="connsiteY14" fmla="*/ 459130 h 922680"/>
              <a:gd name="connsiteX15" fmla="*/ 473075 w 2121140"/>
              <a:gd name="connsiteY15" fmla="*/ 414680 h 922680"/>
              <a:gd name="connsiteX16" fmla="*/ 527050 w 2121140"/>
              <a:gd name="connsiteY16" fmla="*/ 398805 h 922680"/>
              <a:gd name="connsiteX17" fmla="*/ 593725 w 2121140"/>
              <a:gd name="connsiteY17" fmla="*/ 424205 h 922680"/>
              <a:gd name="connsiteX18" fmla="*/ 638175 w 2121140"/>
              <a:gd name="connsiteY18" fmla="*/ 490880 h 922680"/>
              <a:gd name="connsiteX19" fmla="*/ 676275 w 2121140"/>
              <a:gd name="connsiteY19" fmla="*/ 589305 h 922680"/>
              <a:gd name="connsiteX20" fmla="*/ 714375 w 2121140"/>
              <a:gd name="connsiteY20" fmla="*/ 782980 h 922680"/>
              <a:gd name="connsiteX21" fmla="*/ 704850 w 2121140"/>
              <a:gd name="connsiteY21" fmla="*/ 763930 h 922680"/>
              <a:gd name="connsiteX22" fmla="*/ 720725 w 2121140"/>
              <a:gd name="connsiteY22" fmla="*/ 897280 h 922680"/>
              <a:gd name="connsiteX23" fmla="*/ 733425 w 2121140"/>
              <a:gd name="connsiteY23" fmla="*/ 649630 h 922680"/>
              <a:gd name="connsiteX24" fmla="*/ 758825 w 2121140"/>
              <a:gd name="connsiteY24" fmla="*/ 513105 h 922680"/>
              <a:gd name="connsiteX25" fmla="*/ 793750 w 2121140"/>
              <a:gd name="connsiteY25" fmla="*/ 389280 h 922680"/>
              <a:gd name="connsiteX26" fmla="*/ 860425 w 2121140"/>
              <a:gd name="connsiteY26" fmla="*/ 252755 h 922680"/>
              <a:gd name="connsiteX27" fmla="*/ 917575 w 2121140"/>
              <a:gd name="connsiteY27" fmla="*/ 182905 h 922680"/>
              <a:gd name="connsiteX28" fmla="*/ 990600 w 2121140"/>
              <a:gd name="connsiteY28" fmla="*/ 109880 h 922680"/>
              <a:gd name="connsiteX29" fmla="*/ 1079500 w 2121140"/>
              <a:gd name="connsiteY29" fmla="*/ 65430 h 922680"/>
              <a:gd name="connsiteX30" fmla="*/ 1187450 w 2121140"/>
              <a:gd name="connsiteY30" fmla="*/ 24155 h 922680"/>
              <a:gd name="connsiteX31" fmla="*/ 1311275 w 2121140"/>
              <a:gd name="connsiteY31" fmla="*/ 1930 h 922680"/>
              <a:gd name="connsiteX32" fmla="*/ 1416050 w 2121140"/>
              <a:gd name="connsiteY32" fmla="*/ 5105 h 922680"/>
              <a:gd name="connsiteX33" fmla="*/ 1568450 w 2121140"/>
              <a:gd name="connsiteY33" fmla="*/ 36855 h 922680"/>
              <a:gd name="connsiteX34" fmla="*/ 1654175 w 2121140"/>
              <a:gd name="connsiteY34" fmla="*/ 84480 h 922680"/>
              <a:gd name="connsiteX35" fmla="*/ 1762125 w 2121140"/>
              <a:gd name="connsiteY35" fmla="*/ 154330 h 922680"/>
              <a:gd name="connsiteX36" fmla="*/ 1828800 w 2121140"/>
              <a:gd name="connsiteY36" fmla="*/ 211480 h 922680"/>
              <a:gd name="connsiteX37" fmla="*/ 1911350 w 2121140"/>
              <a:gd name="connsiteY37" fmla="*/ 294030 h 922680"/>
              <a:gd name="connsiteX38" fmla="*/ 2012950 w 2121140"/>
              <a:gd name="connsiteY38" fmla="*/ 446430 h 922680"/>
              <a:gd name="connsiteX39" fmla="*/ 2108200 w 2121140"/>
              <a:gd name="connsiteY39" fmla="*/ 697255 h 922680"/>
              <a:gd name="connsiteX40" fmla="*/ 2117725 w 2121140"/>
              <a:gd name="connsiteY40" fmla="*/ 922680 h 922680"/>
              <a:gd name="connsiteX0" fmla="*/ 0 w 2121140"/>
              <a:gd name="connsiteY0" fmla="*/ 900455 h 922680"/>
              <a:gd name="connsiteX1" fmla="*/ 41275 w 2121140"/>
              <a:gd name="connsiteY1" fmla="*/ 808380 h 922680"/>
              <a:gd name="connsiteX2" fmla="*/ 107950 w 2121140"/>
              <a:gd name="connsiteY2" fmla="*/ 751230 h 922680"/>
              <a:gd name="connsiteX3" fmla="*/ 152400 w 2121140"/>
              <a:gd name="connsiteY3" fmla="*/ 729005 h 922680"/>
              <a:gd name="connsiteX4" fmla="*/ 215900 w 2121140"/>
              <a:gd name="connsiteY4" fmla="*/ 722655 h 922680"/>
              <a:gd name="connsiteX5" fmla="*/ 333375 w 2121140"/>
              <a:gd name="connsiteY5" fmla="*/ 729005 h 922680"/>
              <a:gd name="connsiteX6" fmla="*/ 419100 w 2121140"/>
              <a:gd name="connsiteY6" fmla="*/ 760755 h 922680"/>
              <a:gd name="connsiteX7" fmla="*/ 523875 w 2121140"/>
              <a:gd name="connsiteY7" fmla="*/ 814730 h 922680"/>
              <a:gd name="connsiteX8" fmla="*/ 635000 w 2121140"/>
              <a:gd name="connsiteY8" fmla="*/ 868705 h 922680"/>
              <a:gd name="connsiteX9" fmla="*/ 708025 w 2121140"/>
              <a:gd name="connsiteY9" fmla="*/ 913155 h 922680"/>
              <a:gd name="connsiteX10" fmla="*/ 619125 w 2121140"/>
              <a:gd name="connsiteY10" fmla="*/ 833780 h 922680"/>
              <a:gd name="connsiteX11" fmla="*/ 520700 w 2121140"/>
              <a:gd name="connsiteY11" fmla="*/ 716305 h 922680"/>
              <a:gd name="connsiteX12" fmla="*/ 457200 w 2121140"/>
              <a:gd name="connsiteY12" fmla="*/ 608355 h 922680"/>
              <a:gd name="connsiteX13" fmla="*/ 441325 w 2121140"/>
              <a:gd name="connsiteY13" fmla="*/ 525805 h 922680"/>
              <a:gd name="connsiteX14" fmla="*/ 447675 w 2121140"/>
              <a:gd name="connsiteY14" fmla="*/ 459130 h 922680"/>
              <a:gd name="connsiteX15" fmla="*/ 473075 w 2121140"/>
              <a:gd name="connsiteY15" fmla="*/ 414680 h 922680"/>
              <a:gd name="connsiteX16" fmla="*/ 527050 w 2121140"/>
              <a:gd name="connsiteY16" fmla="*/ 398805 h 922680"/>
              <a:gd name="connsiteX17" fmla="*/ 593725 w 2121140"/>
              <a:gd name="connsiteY17" fmla="*/ 424205 h 922680"/>
              <a:gd name="connsiteX18" fmla="*/ 638175 w 2121140"/>
              <a:gd name="connsiteY18" fmla="*/ 490880 h 922680"/>
              <a:gd name="connsiteX19" fmla="*/ 676275 w 2121140"/>
              <a:gd name="connsiteY19" fmla="*/ 589305 h 922680"/>
              <a:gd name="connsiteX20" fmla="*/ 714375 w 2121140"/>
              <a:gd name="connsiteY20" fmla="*/ 782980 h 922680"/>
              <a:gd name="connsiteX21" fmla="*/ 704850 w 2121140"/>
              <a:gd name="connsiteY21" fmla="*/ 763930 h 922680"/>
              <a:gd name="connsiteX22" fmla="*/ 720725 w 2121140"/>
              <a:gd name="connsiteY22" fmla="*/ 897280 h 922680"/>
              <a:gd name="connsiteX23" fmla="*/ 733425 w 2121140"/>
              <a:gd name="connsiteY23" fmla="*/ 649630 h 922680"/>
              <a:gd name="connsiteX24" fmla="*/ 758825 w 2121140"/>
              <a:gd name="connsiteY24" fmla="*/ 513105 h 922680"/>
              <a:gd name="connsiteX25" fmla="*/ 793750 w 2121140"/>
              <a:gd name="connsiteY25" fmla="*/ 389280 h 922680"/>
              <a:gd name="connsiteX26" fmla="*/ 860425 w 2121140"/>
              <a:gd name="connsiteY26" fmla="*/ 252755 h 922680"/>
              <a:gd name="connsiteX27" fmla="*/ 917575 w 2121140"/>
              <a:gd name="connsiteY27" fmla="*/ 182905 h 922680"/>
              <a:gd name="connsiteX28" fmla="*/ 990600 w 2121140"/>
              <a:gd name="connsiteY28" fmla="*/ 109880 h 922680"/>
              <a:gd name="connsiteX29" fmla="*/ 1079500 w 2121140"/>
              <a:gd name="connsiteY29" fmla="*/ 65430 h 922680"/>
              <a:gd name="connsiteX30" fmla="*/ 1187450 w 2121140"/>
              <a:gd name="connsiteY30" fmla="*/ 24155 h 922680"/>
              <a:gd name="connsiteX31" fmla="*/ 1311275 w 2121140"/>
              <a:gd name="connsiteY31" fmla="*/ 1930 h 922680"/>
              <a:gd name="connsiteX32" fmla="*/ 1416050 w 2121140"/>
              <a:gd name="connsiteY32" fmla="*/ 5105 h 922680"/>
              <a:gd name="connsiteX33" fmla="*/ 1568450 w 2121140"/>
              <a:gd name="connsiteY33" fmla="*/ 36855 h 922680"/>
              <a:gd name="connsiteX34" fmla="*/ 1654175 w 2121140"/>
              <a:gd name="connsiteY34" fmla="*/ 84480 h 922680"/>
              <a:gd name="connsiteX35" fmla="*/ 1762125 w 2121140"/>
              <a:gd name="connsiteY35" fmla="*/ 154330 h 922680"/>
              <a:gd name="connsiteX36" fmla="*/ 1828800 w 2121140"/>
              <a:gd name="connsiteY36" fmla="*/ 211480 h 922680"/>
              <a:gd name="connsiteX37" fmla="*/ 1911350 w 2121140"/>
              <a:gd name="connsiteY37" fmla="*/ 294030 h 922680"/>
              <a:gd name="connsiteX38" fmla="*/ 2012950 w 2121140"/>
              <a:gd name="connsiteY38" fmla="*/ 446430 h 922680"/>
              <a:gd name="connsiteX39" fmla="*/ 2108200 w 2121140"/>
              <a:gd name="connsiteY39" fmla="*/ 697255 h 922680"/>
              <a:gd name="connsiteX40" fmla="*/ 2117725 w 2121140"/>
              <a:gd name="connsiteY40" fmla="*/ 922680 h 922680"/>
              <a:gd name="connsiteX0" fmla="*/ 0 w 2121140"/>
              <a:gd name="connsiteY0" fmla="*/ 900455 h 922680"/>
              <a:gd name="connsiteX1" fmla="*/ 41275 w 2121140"/>
              <a:gd name="connsiteY1" fmla="*/ 808380 h 922680"/>
              <a:gd name="connsiteX2" fmla="*/ 107950 w 2121140"/>
              <a:gd name="connsiteY2" fmla="*/ 751230 h 922680"/>
              <a:gd name="connsiteX3" fmla="*/ 152400 w 2121140"/>
              <a:gd name="connsiteY3" fmla="*/ 729005 h 922680"/>
              <a:gd name="connsiteX4" fmla="*/ 215900 w 2121140"/>
              <a:gd name="connsiteY4" fmla="*/ 722655 h 922680"/>
              <a:gd name="connsiteX5" fmla="*/ 333375 w 2121140"/>
              <a:gd name="connsiteY5" fmla="*/ 738530 h 922680"/>
              <a:gd name="connsiteX6" fmla="*/ 419100 w 2121140"/>
              <a:gd name="connsiteY6" fmla="*/ 760755 h 922680"/>
              <a:gd name="connsiteX7" fmla="*/ 523875 w 2121140"/>
              <a:gd name="connsiteY7" fmla="*/ 814730 h 922680"/>
              <a:gd name="connsiteX8" fmla="*/ 635000 w 2121140"/>
              <a:gd name="connsiteY8" fmla="*/ 868705 h 922680"/>
              <a:gd name="connsiteX9" fmla="*/ 708025 w 2121140"/>
              <a:gd name="connsiteY9" fmla="*/ 913155 h 922680"/>
              <a:gd name="connsiteX10" fmla="*/ 619125 w 2121140"/>
              <a:gd name="connsiteY10" fmla="*/ 833780 h 922680"/>
              <a:gd name="connsiteX11" fmla="*/ 520700 w 2121140"/>
              <a:gd name="connsiteY11" fmla="*/ 716305 h 922680"/>
              <a:gd name="connsiteX12" fmla="*/ 457200 w 2121140"/>
              <a:gd name="connsiteY12" fmla="*/ 608355 h 922680"/>
              <a:gd name="connsiteX13" fmla="*/ 441325 w 2121140"/>
              <a:gd name="connsiteY13" fmla="*/ 525805 h 922680"/>
              <a:gd name="connsiteX14" fmla="*/ 447675 w 2121140"/>
              <a:gd name="connsiteY14" fmla="*/ 459130 h 922680"/>
              <a:gd name="connsiteX15" fmla="*/ 473075 w 2121140"/>
              <a:gd name="connsiteY15" fmla="*/ 414680 h 922680"/>
              <a:gd name="connsiteX16" fmla="*/ 527050 w 2121140"/>
              <a:gd name="connsiteY16" fmla="*/ 398805 h 922680"/>
              <a:gd name="connsiteX17" fmla="*/ 593725 w 2121140"/>
              <a:gd name="connsiteY17" fmla="*/ 424205 h 922680"/>
              <a:gd name="connsiteX18" fmla="*/ 638175 w 2121140"/>
              <a:gd name="connsiteY18" fmla="*/ 490880 h 922680"/>
              <a:gd name="connsiteX19" fmla="*/ 676275 w 2121140"/>
              <a:gd name="connsiteY19" fmla="*/ 589305 h 922680"/>
              <a:gd name="connsiteX20" fmla="*/ 714375 w 2121140"/>
              <a:gd name="connsiteY20" fmla="*/ 782980 h 922680"/>
              <a:gd name="connsiteX21" fmla="*/ 704850 w 2121140"/>
              <a:gd name="connsiteY21" fmla="*/ 763930 h 922680"/>
              <a:gd name="connsiteX22" fmla="*/ 720725 w 2121140"/>
              <a:gd name="connsiteY22" fmla="*/ 897280 h 922680"/>
              <a:gd name="connsiteX23" fmla="*/ 733425 w 2121140"/>
              <a:gd name="connsiteY23" fmla="*/ 649630 h 922680"/>
              <a:gd name="connsiteX24" fmla="*/ 758825 w 2121140"/>
              <a:gd name="connsiteY24" fmla="*/ 513105 h 922680"/>
              <a:gd name="connsiteX25" fmla="*/ 793750 w 2121140"/>
              <a:gd name="connsiteY25" fmla="*/ 389280 h 922680"/>
              <a:gd name="connsiteX26" fmla="*/ 860425 w 2121140"/>
              <a:gd name="connsiteY26" fmla="*/ 252755 h 922680"/>
              <a:gd name="connsiteX27" fmla="*/ 917575 w 2121140"/>
              <a:gd name="connsiteY27" fmla="*/ 182905 h 922680"/>
              <a:gd name="connsiteX28" fmla="*/ 990600 w 2121140"/>
              <a:gd name="connsiteY28" fmla="*/ 109880 h 922680"/>
              <a:gd name="connsiteX29" fmla="*/ 1079500 w 2121140"/>
              <a:gd name="connsiteY29" fmla="*/ 65430 h 922680"/>
              <a:gd name="connsiteX30" fmla="*/ 1187450 w 2121140"/>
              <a:gd name="connsiteY30" fmla="*/ 24155 h 922680"/>
              <a:gd name="connsiteX31" fmla="*/ 1311275 w 2121140"/>
              <a:gd name="connsiteY31" fmla="*/ 1930 h 922680"/>
              <a:gd name="connsiteX32" fmla="*/ 1416050 w 2121140"/>
              <a:gd name="connsiteY32" fmla="*/ 5105 h 922680"/>
              <a:gd name="connsiteX33" fmla="*/ 1568450 w 2121140"/>
              <a:gd name="connsiteY33" fmla="*/ 36855 h 922680"/>
              <a:gd name="connsiteX34" fmla="*/ 1654175 w 2121140"/>
              <a:gd name="connsiteY34" fmla="*/ 84480 h 922680"/>
              <a:gd name="connsiteX35" fmla="*/ 1762125 w 2121140"/>
              <a:gd name="connsiteY35" fmla="*/ 154330 h 922680"/>
              <a:gd name="connsiteX36" fmla="*/ 1828800 w 2121140"/>
              <a:gd name="connsiteY36" fmla="*/ 211480 h 922680"/>
              <a:gd name="connsiteX37" fmla="*/ 1911350 w 2121140"/>
              <a:gd name="connsiteY37" fmla="*/ 294030 h 922680"/>
              <a:gd name="connsiteX38" fmla="*/ 2012950 w 2121140"/>
              <a:gd name="connsiteY38" fmla="*/ 446430 h 922680"/>
              <a:gd name="connsiteX39" fmla="*/ 2108200 w 2121140"/>
              <a:gd name="connsiteY39" fmla="*/ 697255 h 922680"/>
              <a:gd name="connsiteX40" fmla="*/ 2117725 w 2121140"/>
              <a:gd name="connsiteY40" fmla="*/ 922680 h 922680"/>
              <a:gd name="connsiteX0" fmla="*/ 0 w 2121140"/>
              <a:gd name="connsiteY0" fmla="*/ 900455 h 922680"/>
              <a:gd name="connsiteX1" fmla="*/ 41275 w 2121140"/>
              <a:gd name="connsiteY1" fmla="*/ 808380 h 922680"/>
              <a:gd name="connsiteX2" fmla="*/ 107950 w 2121140"/>
              <a:gd name="connsiteY2" fmla="*/ 751230 h 922680"/>
              <a:gd name="connsiteX3" fmla="*/ 152400 w 2121140"/>
              <a:gd name="connsiteY3" fmla="*/ 729005 h 922680"/>
              <a:gd name="connsiteX4" fmla="*/ 215900 w 2121140"/>
              <a:gd name="connsiteY4" fmla="*/ 722655 h 922680"/>
              <a:gd name="connsiteX5" fmla="*/ 333375 w 2121140"/>
              <a:gd name="connsiteY5" fmla="*/ 738530 h 922680"/>
              <a:gd name="connsiteX6" fmla="*/ 419100 w 2121140"/>
              <a:gd name="connsiteY6" fmla="*/ 760755 h 922680"/>
              <a:gd name="connsiteX7" fmla="*/ 533400 w 2121140"/>
              <a:gd name="connsiteY7" fmla="*/ 817905 h 922680"/>
              <a:gd name="connsiteX8" fmla="*/ 635000 w 2121140"/>
              <a:gd name="connsiteY8" fmla="*/ 868705 h 922680"/>
              <a:gd name="connsiteX9" fmla="*/ 708025 w 2121140"/>
              <a:gd name="connsiteY9" fmla="*/ 913155 h 922680"/>
              <a:gd name="connsiteX10" fmla="*/ 619125 w 2121140"/>
              <a:gd name="connsiteY10" fmla="*/ 833780 h 922680"/>
              <a:gd name="connsiteX11" fmla="*/ 520700 w 2121140"/>
              <a:gd name="connsiteY11" fmla="*/ 716305 h 922680"/>
              <a:gd name="connsiteX12" fmla="*/ 457200 w 2121140"/>
              <a:gd name="connsiteY12" fmla="*/ 608355 h 922680"/>
              <a:gd name="connsiteX13" fmla="*/ 441325 w 2121140"/>
              <a:gd name="connsiteY13" fmla="*/ 525805 h 922680"/>
              <a:gd name="connsiteX14" fmla="*/ 447675 w 2121140"/>
              <a:gd name="connsiteY14" fmla="*/ 459130 h 922680"/>
              <a:gd name="connsiteX15" fmla="*/ 473075 w 2121140"/>
              <a:gd name="connsiteY15" fmla="*/ 414680 h 922680"/>
              <a:gd name="connsiteX16" fmla="*/ 527050 w 2121140"/>
              <a:gd name="connsiteY16" fmla="*/ 398805 h 922680"/>
              <a:gd name="connsiteX17" fmla="*/ 593725 w 2121140"/>
              <a:gd name="connsiteY17" fmla="*/ 424205 h 922680"/>
              <a:gd name="connsiteX18" fmla="*/ 638175 w 2121140"/>
              <a:gd name="connsiteY18" fmla="*/ 490880 h 922680"/>
              <a:gd name="connsiteX19" fmla="*/ 676275 w 2121140"/>
              <a:gd name="connsiteY19" fmla="*/ 589305 h 922680"/>
              <a:gd name="connsiteX20" fmla="*/ 714375 w 2121140"/>
              <a:gd name="connsiteY20" fmla="*/ 782980 h 922680"/>
              <a:gd name="connsiteX21" fmla="*/ 704850 w 2121140"/>
              <a:gd name="connsiteY21" fmla="*/ 763930 h 922680"/>
              <a:gd name="connsiteX22" fmla="*/ 720725 w 2121140"/>
              <a:gd name="connsiteY22" fmla="*/ 897280 h 922680"/>
              <a:gd name="connsiteX23" fmla="*/ 733425 w 2121140"/>
              <a:gd name="connsiteY23" fmla="*/ 649630 h 922680"/>
              <a:gd name="connsiteX24" fmla="*/ 758825 w 2121140"/>
              <a:gd name="connsiteY24" fmla="*/ 513105 h 922680"/>
              <a:gd name="connsiteX25" fmla="*/ 793750 w 2121140"/>
              <a:gd name="connsiteY25" fmla="*/ 389280 h 922680"/>
              <a:gd name="connsiteX26" fmla="*/ 860425 w 2121140"/>
              <a:gd name="connsiteY26" fmla="*/ 252755 h 922680"/>
              <a:gd name="connsiteX27" fmla="*/ 917575 w 2121140"/>
              <a:gd name="connsiteY27" fmla="*/ 182905 h 922680"/>
              <a:gd name="connsiteX28" fmla="*/ 990600 w 2121140"/>
              <a:gd name="connsiteY28" fmla="*/ 109880 h 922680"/>
              <a:gd name="connsiteX29" fmla="*/ 1079500 w 2121140"/>
              <a:gd name="connsiteY29" fmla="*/ 65430 h 922680"/>
              <a:gd name="connsiteX30" fmla="*/ 1187450 w 2121140"/>
              <a:gd name="connsiteY30" fmla="*/ 24155 h 922680"/>
              <a:gd name="connsiteX31" fmla="*/ 1311275 w 2121140"/>
              <a:gd name="connsiteY31" fmla="*/ 1930 h 922680"/>
              <a:gd name="connsiteX32" fmla="*/ 1416050 w 2121140"/>
              <a:gd name="connsiteY32" fmla="*/ 5105 h 922680"/>
              <a:gd name="connsiteX33" fmla="*/ 1568450 w 2121140"/>
              <a:gd name="connsiteY33" fmla="*/ 36855 h 922680"/>
              <a:gd name="connsiteX34" fmla="*/ 1654175 w 2121140"/>
              <a:gd name="connsiteY34" fmla="*/ 84480 h 922680"/>
              <a:gd name="connsiteX35" fmla="*/ 1762125 w 2121140"/>
              <a:gd name="connsiteY35" fmla="*/ 154330 h 922680"/>
              <a:gd name="connsiteX36" fmla="*/ 1828800 w 2121140"/>
              <a:gd name="connsiteY36" fmla="*/ 211480 h 922680"/>
              <a:gd name="connsiteX37" fmla="*/ 1911350 w 2121140"/>
              <a:gd name="connsiteY37" fmla="*/ 294030 h 922680"/>
              <a:gd name="connsiteX38" fmla="*/ 2012950 w 2121140"/>
              <a:gd name="connsiteY38" fmla="*/ 446430 h 922680"/>
              <a:gd name="connsiteX39" fmla="*/ 2108200 w 2121140"/>
              <a:gd name="connsiteY39" fmla="*/ 697255 h 922680"/>
              <a:gd name="connsiteX40" fmla="*/ 2117725 w 2121140"/>
              <a:gd name="connsiteY40" fmla="*/ 922680 h 922680"/>
              <a:gd name="connsiteX0" fmla="*/ 0 w 2130795"/>
              <a:gd name="connsiteY0" fmla="*/ 900455 h 922680"/>
              <a:gd name="connsiteX1" fmla="*/ 41275 w 2130795"/>
              <a:gd name="connsiteY1" fmla="*/ 808380 h 922680"/>
              <a:gd name="connsiteX2" fmla="*/ 107950 w 2130795"/>
              <a:gd name="connsiteY2" fmla="*/ 751230 h 922680"/>
              <a:gd name="connsiteX3" fmla="*/ 152400 w 2130795"/>
              <a:gd name="connsiteY3" fmla="*/ 729005 h 922680"/>
              <a:gd name="connsiteX4" fmla="*/ 215900 w 2130795"/>
              <a:gd name="connsiteY4" fmla="*/ 722655 h 922680"/>
              <a:gd name="connsiteX5" fmla="*/ 333375 w 2130795"/>
              <a:gd name="connsiteY5" fmla="*/ 738530 h 922680"/>
              <a:gd name="connsiteX6" fmla="*/ 419100 w 2130795"/>
              <a:gd name="connsiteY6" fmla="*/ 760755 h 922680"/>
              <a:gd name="connsiteX7" fmla="*/ 533400 w 2130795"/>
              <a:gd name="connsiteY7" fmla="*/ 817905 h 922680"/>
              <a:gd name="connsiteX8" fmla="*/ 635000 w 2130795"/>
              <a:gd name="connsiteY8" fmla="*/ 868705 h 922680"/>
              <a:gd name="connsiteX9" fmla="*/ 708025 w 2130795"/>
              <a:gd name="connsiteY9" fmla="*/ 913155 h 922680"/>
              <a:gd name="connsiteX10" fmla="*/ 619125 w 2130795"/>
              <a:gd name="connsiteY10" fmla="*/ 833780 h 922680"/>
              <a:gd name="connsiteX11" fmla="*/ 520700 w 2130795"/>
              <a:gd name="connsiteY11" fmla="*/ 716305 h 922680"/>
              <a:gd name="connsiteX12" fmla="*/ 457200 w 2130795"/>
              <a:gd name="connsiteY12" fmla="*/ 608355 h 922680"/>
              <a:gd name="connsiteX13" fmla="*/ 441325 w 2130795"/>
              <a:gd name="connsiteY13" fmla="*/ 525805 h 922680"/>
              <a:gd name="connsiteX14" fmla="*/ 447675 w 2130795"/>
              <a:gd name="connsiteY14" fmla="*/ 459130 h 922680"/>
              <a:gd name="connsiteX15" fmla="*/ 473075 w 2130795"/>
              <a:gd name="connsiteY15" fmla="*/ 414680 h 922680"/>
              <a:gd name="connsiteX16" fmla="*/ 527050 w 2130795"/>
              <a:gd name="connsiteY16" fmla="*/ 398805 h 922680"/>
              <a:gd name="connsiteX17" fmla="*/ 593725 w 2130795"/>
              <a:gd name="connsiteY17" fmla="*/ 424205 h 922680"/>
              <a:gd name="connsiteX18" fmla="*/ 638175 w 2130795"/>
              <a:gd name="connsiteY18" fmla="*/ 490880 h 922680"/>
              <a:gd name="connsiteX19" fmla="*/ 676275 w 2130795"/>
              <a:gd name="connsiteY19" fmla="*/ 589305 h 922680"/>
              <a:gd name="connsiteX20" fmla="*/ 714375 w 2130795"/>
              <a:gd name="connsiteY20" fmla="*/ 782980 h 922680"/>
              <a:gd name="connsiteX21" fmla="*/ 704850 w 2130795"/>
              <a:gd name="connsiteY21" fmla="*/ 763930 h 922680"/>
              <a:gd name="connsiteX22" fmla="*/ 720725 w 2130795"/>
              <a:gd name="connsiteY22" fmla="*/ 897280 h 922680"/>
              <a:gd name="connsiteX23" fmla="*/ 733425 w 2130795"/>
              <a:gd name="connsiteY23" fmla="*/ 649630 h 922680"/>
              <a:gd name="connsiteX24" fmla="*/ 758825 w 2130795"/>
              <a:gd name="connsiteY24" fmla="*/ 513105 h 922680"/>
              <a:gd name="connsiteX25" fmla="*/ 793750 w 2130795"/>
              <a:gd name="connsiteY25" fmla="*/ 389280 h 922680"/>
              <a:gd name="connsiteX26" fmla="*/ 860425 w 2130795"/>
              <a:gd name="connsiteY26" fmla="*/ 252755 h 922680"/>
              <a:gd name="connsiteX27" fmla="*/ 917575 w 2130795"/>
              <a:gd name="connsiteY27" fmla="*/ 182905 h 922680"/>
              <a:gd name="connsiteX28" fmla="*/ 990600 w 2130795"/>
              <a:gd name="connsiteY28" fmla="*/ 109880 h 922680"/>
              <a:gd name="connsiteX29" fmla="*/ 1079500 w 2130795"/>
              <a:gd name="connsiteY29" fmla="*/ 65430 h 922680"/>
              <a:gd name="connsiteX30" fmla="*/ 1187450 w 2130795"/>
              <a:gd name="connsiteY30" fmla="*/ 24155 h 922680"/>
              <a:gd name="connsiteX31" fmla="*/ 1311275 w 2130795"/>
              <a:gd name="connsiteY31" fmla="*/ 1930 h 922680"/>
              <a:gd name="connsiteX32" fmla="*/ 1416050 w 2130795"/>
              <a:gd name="connsiteY32" fmla="*/ 5105 h 922680"/>
              <a:gd name="connsiteX33" fmla="*/ 1568450 w 2130795"/>
              <a:gd name="connsiteY33" fmla="*/ 36855 h 922680"/>
              <a:gd name="connsiteX34" fmla="*/ 1654175 w 2130795"/>
              <a:gd name="connsiteY34" fmla="*/ 84480 h 922680"/>
              <a:gd name="connsiteX35" fmla="*/ 1762125 w 2130795"/>
              <a:gd name="connsiteY35" fmla="*/ 154330 h 922680"/>
              <a:gd name="connsiteX36" fmla="*/ 1828800 w 2130795"/>
              <a:gd name="connsiteY36" fmla="*/ 211480 h 922680"/>
              <a:gd name="connsiteX37" fmla="*/ 1911350 w 2130795"/>
              <a:gd name="connsiteY37" fmla="*/ 294030 h 922680"/>
              <a:gd name="connsiteX38" fmla="*/ 2012950 w 2130795"/>
              <a:gd name="connsiteY38" fmla="*/ 446430 h 922680"/>
              <a:gd name="connsiteX39" fmla="*/ 2108200 w 2130795"/>
              <a:gd name="connsiteY39" fmla="*/ 697255 h 922680"/>
              <a:gd name="connsiteX40" fmla="*/ 2129632 w 2130795"/>
              <a:gd name="connsiteY40" fmla="*/ 922680 h 922680"/>
              <a:gd name="connsiteX0" fmla="*/ 0 w 2129632"/>
              <a:gd name="connsiteY0" fmla="*/ 900455 h 922680"/>
              <a:gd name="connsiteX1" fmla="*/ 41275 w 2129632"/>
              <a:gd name="connsiteY1" fmla="*/ 808380 h 922680"/>
              <a:gd name="connsiteX2" fmla="*/ 107950 w 2129632"/>
              <a:gd name="connsiteY2" fmla="*/ 751230 h 922680"/>
              <a:gd name="connsiteX3" fmla="*/ 152400 w 2129632"/>
              <a:gd name="connsiteY3" fmla="*/ 729005 h 922680"/>
              <a:gd name="connsiteX4" fmla="*/ 215900 w 2129632"/>
              <a:gd name="connsiteY4" fmla="*/ 722655 h 922680"/>
              <a:gd name="connsiteX5" fmla="*/ 333375 w 2129632"/>
              <a:gd name="connsiteY5" fmla="*/ 738530 h 922680"/>
              <a:gd name="connsiteX6" fmla="*/ 419100 w 2129632"/>
              <a:gd name="connsiteY6" fmla="*/ 760755 h 922680"/>
              <a:gd name="connsiteX7" fmla="*/ 533400 w 2129632"/>
              <a:gd name="connsiteY7" fmla="*/ 817905 h 922680"/>
              <a:gd name="connsiteX8" fmla="*/ 635000 w 2129632"/>
              <a:gd name="connsiteY8" fmla="*/ 868705 h 922680"/>
              <a:gd name="connsiteX9" fmla="*/ 708025 w 2129632"/>
              <a:gd name="connsiteY9" fmla="*/ 913155 h 922680"/>
              <a:gd name="connsiteX10" fmla="*/ 619125 w 2129632"/>
              <a:gd name="connsiteY10" fmla="*/ 833780 h 922680"/>
              <a:gd name="connsiteX11" fmla="*/ 520700 w 2129632"/>
              <a:gd name="connsiteY11" fmla="*/ 716305 h 922680"/>
              <a:gd name="connsiteX12" fmla="*/ 457200 w 2129632"/>
              <a:gd name="connsiteY12" fmla="*/ 608355 h 922680"/>
              <a:gd name="connsiteX13" fmla="*/ 441325 w 2129632"/>
              <a:gd name="connsiteY13" fmla="*/ 525805 h 922680"/>
              <a:gd name="connsiteX14" fmla="*/ 447675 w 2129632"/>
              <a:gd name="connsiteY14" fmla="*/ 459130 h 922680"/>
              <a:gd name="connsiteX15" fmla="*/ 473075 w 2129632"/>
              <a:gd name="connsiteY15" fmla="*/ 414680 h 922680"/>
              <a:gd name="connsiteX16" fmla="*/ 527050 w 2129632"/>
              <a:gd name="connsiteY16" fmla="*/ 398805 h 922680"/>
              <a:gd name="connsiteX17" fmla="*/ 593725 w 2129632"/>
              <a:gd name="connsiteY17" fmla="*/ 424205 h 922680"/>
              <a:gd name="connsiteX18" fmla="*/ 638175 w 2129632"/>
              <a:gd name="connsiteY18" fmla="*/ 490880 h 922680"/>
              <a:gd name="connsiteX19" fmla="*/ 676275 w 2129632"/>
              <a:gd name="connsiteY19" fmla="*/ 589305 h 922680"/>
              <a:gd name="connsiteX20" fmla="*/ 714375 w 2129632"/>
              <a:gd name="connsiteY20" fmla="*/ 782980 h 922680"/>
              <a:gd name="connsiteX21" fmla="*/ 704850 w 2129632"/>
              <a:gd name="connsiteY21" fmla="*/ 763930 h 922680"/>
              <a:gd name="connsiteX22" fmla="*/ 720725 w 2129632"/>
              <a:gd name="connsiteY22" fmla="*/ 897280 h 922680"/>
              <a:gd name="connsiteX23" fmla="*/ 733425 w 2129632"/>
              <a:gd name="connsiteY23" fmla="*/ 649630 h 922680"/>
              <a:gd name="connsiteX24" fmla="*/ 758825 w 2129632"/>
              <a:gd name="connsiteY24" fmla="*/ 513105 h 922680"/>
              <a:gd name="connsiteX25" fmla="*/ 793750 w 2129632"/>
              <a:gd name="connsiteY25" fmla="*/ 389280 h 922680"/>
              <a:gd name="connsiteX26" fmla="*/ 860425 w 2129632"/>
              <a:gd name="connsiteY26" fmla="*/ 252755 h 922680"/>
              <a:gd name="connsiteX27" fmla="*/ 917575 w 2129632"/>
              <a:gd name="connsiteY27" fmla="*/ 182905 h 922680"/>
              <a:gd name="connsiteX28" fmla="*/ 990600 w 2129632"/>
              <a:gd name="connsiteY28" fmla="*/ 109880 h 922680"/>
              <a:gd name="connsiteX29" fmla="*/ 1079500 w 2129632"/>
              <a:gd name="connsiteY29" fmla="*/ 65430 h 922680"/>
              <a:gd name="connsiteX30" fmla="*/ 1187450 w 2129632"/>
              <a:gd name="connsiteY30" fmla="*/ 24155 h 922680"/>
              <a:gd name="connsiteX31" fmla="*/ 1311275 w 2129632"/>
              <a:gd name="connsiteY31" fmla="*/ 1930 h 922680"/>
              <a:gd name="connsiteX32" fmla="*/ 1416050 w 2129632"/>
              <a:gd name="connsiteY32" fmla="*/ 5105 h 922680"/>
              <a:gd name="connsiteX33" fmla="*/ 1568450 w 2129632"/>
              <a:gd name="connsiteY33" fmla="*/ 36855 h 922680"/>
              <a:gd name="connsiteX34" fmla="*/ 1654175 w 2129632"/>
              <a:gd name="connsiteY34" fmla="*/ 84480 h 922680"/>
              <a:gd name="connsiteX35" fmla="*/ 1762125 w 2129632"/>
              <a:gd name="connsiteY35" fmla="*/ 154330 h 922680"/>
              <a:gd name="connsiteX36" fmla="*/ 1828800 w 2129632"/>
              <a:gd name="connsiteY36" fmla="*/ 211480 h 922680"/>
              <a:gd name="connsiteX37" fmla="*/ 1911350 w 2129632"/>
              <a:gd name="connsiteY37" fmla="*/ 294030 h 922680"/>
              <a:gd name="connsiteX38" fmla="*/ 2012950 w 2129632"/>
              <a:gd name="connsiteY38" fmla="*/ 446430 h 922680"/>
              <a:gd name="connsiteX39" fmla="*/ 2108200 w 2129632"/>
              <a:gd name="connsiteY39" fmla="*/ 697255 h 922680"/>
              <a:gd name="connsiteX40" fmla="*/ 2129632 w 2129632"/>
              <a:gd name="connsiteY40" fmla="*/ 922680 h 92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29632" h="922680">
                <a:moveTo>
                  <a:pt x="0" y="900455"/>
                </a:moveTo>
                <a:cubicBezTo>
                  <a:pt x="11641" y="866853"/>
                  <a:pt x="23283" y="833251"/>
                  <a:pt x="41275" y="808380"/>
                </a:cubicBezTo>
                <a:cubicBezTo>
                  <a:pt x="59267" y="783509"/>
                  <a:pt x="89429" y="764459"/>
                  <a:pt x="107950" y="751230"/>
                </a:cubicBezTo>
                <a:cubicBezTo>
                  <a:pt x="126471" y="738001"/>
                  <a:pt x="134408" y="733767"/>
                  <a:pt x="152400" y="729005"/>
                </a:cubicBezTo>
                <a:cubicBezTo>
                  <a:pt x="170392" y="724242"/>
                  <a:pt x="185738" y="721068"/>
                  <a:pt x="215900" y="722655"/>
                </a:cubicBezTo>
                <a:cubicBezTo>
                  <a:pt x="246062" y="724242"/>
                  <a:pt x="299508" y="732180"/>
                  <a:pt x="333375" y="738530"/>
                </a:cubicBezTo>
                <a:cubicBezTo>
                  <a:pt x="367242" y="744880"/>
                  <a:pt x="385763" y="747526"/>
                  <a:pt x="419100" y="760755"/>
                </a:cubicBezTo>
                <a:cubicBezTo>
                  <a:pt x="452437" y="773984"/>
                  <a:pt x="497417" y="799913"/>
                  <a:pt x="533400" y="817905"/>
                </a:cubicBezTo>
                <a:cubicBezTo>
                  <a:pt x="569383" y="835897"/>
                  <a:pt x="605896" y="852830"/>
                  <a:pt x="635000" y="868705"/>
                </a:cubicBezTo>
                <a:cubicBezTo>
                  <a:pt x="664104" y="884580"/>
                  <a:pt x="710671" y="918976"/>
                  <a:pt x="708025" y="913155"/>
                </a:cubicBezTo>
                <a:cubicBezTo>
                  <a:pt x="705379" y="907334"/>
                  <a:pt x="650346" y="866588"/>
                  <a:pt x="619125" y="833780"/>
                </a:cubicBezTo>
                <a:cubicBezTo>
                  <a:pt x="587904" y="800972"/>
                  <a:pt x="547688" y="753876"/>
                  <a:pt x="520700" y="716305"/>
                </a:cubicBezTo>
                <a:cubicBezTo>
                  <a:pt x="493712" y="678734"/>
                  <a:pt x="470429" y="640105"/>
                  <a:pt x="457200" y="608355"/>
                </a:cubicBezTo>
                <a:cubicBezTo>
                  <a:pt x="443971" y="576605"/>
                  <a:pt x="442913" y="550676"/>
                  <a:pt x="441325" y="525805"/>
                </a:cubicBezTo>
                <a:cubicBezTo>
                  <a:pt x="439738" y="500934"/>
                  <a:pt x="442383" y="477651"/>
                  <a:pt x="447675" y="459130"/>
                </a:cubicBezTo>
                <a:cubicBezTo>
                  <a:pt x="452967" y="440609"/>
                  <a:pt x="459846" y="424734"/>
                  <a:pt x="473075" y="414680"/>
                </a:cubicBezTo>
                <a:cubicBezTo>
                  <a:pt x="486304" y="404626"/>
                  <a:pt x="506942" y="397217"/>
                  <a:pt x="527050" y="398805"/>
                </a:cubicBezTo>
                <a:cubicBezTo>
                  <a:pt x="547158" y="400392"/>
                  <a:pt x="575204" y="408859"/>
                  <a:pt x="593725" y="424205"/>
                </a:cubicBezTo>
                <a:cubicBezTo>
                  <a:pt x="612246" y="439551"/>
                  <a:pt x="624417" y="463363"/>
                  <a:pt x="638175" y="490880"/>
                </a:cubicBezTo>
                <a:cubicBezTo>
                  <a:pt x="651933" y="518397"/>
                  <a:pt x="663575" y="540622"/>
                  <a:pt x="676275" y="589305"/>
                </a:cubicBezTo>
                <a:cubicBezTo>
                  <a:pt x="688975" y="637988"/>
                  <a:pt x="709613" y="753876"/>
                  <a:pt x="714375" y="782980"/>
                </a:cubicBezTo>
                <a:cubicBezTo>
                  <a:pt x="719137" y="812084"/>
                  <a:pt x="703792" y="744880"/>
                  <a:pt x="704850" y="763930"/>
                </a:cubicBezTo>
                <a:cubicBezTo>
                  <a:pt x="705908" y="782980"/>
                  <a:pt x="715963" y="916330"/>
                  <a:pt x="720725" y="897280"/>
                </a:cubicBezTo>
                <a:cubicBezTo>
                  <a:pt x="725487" y="878230"/>
                  <a:pt x="727075" y="713659"/>
                  <a:pt x="733425" y="649630"/>
                </a:cubicBezTo>
                <a:cubicBezTo>
                  <a:pt x="739775" y="585601"/>
                  <a:pt x="748771" y="556497"/>
                  <a:pt x="758825" y="513105"/>
                </a:cubicBezTo>
                <a:cubicBezTo>
                  <a:pt x="768879" y="469713"/>
                  <a:pt x="776817" y="432672"/>
                  <a:pt x="793750" y="389280"/>
                </a:cubicBezTo>
                <a:cubicBezTo>
                  <a:pt x="810683" y="345888"/>
                  <a:pt x="839788" y="287151"/>
                  <a:pt x="860425" y="252755"/>
                </a:cubicBezTo>
                <a:cubicBezTo>
                  <a:pt x="881062" y="218359"/>
                  <a:pt x="895879" y="206718"/>
                  <a:pt x="917575" y="182905"/>
                </a:cubicBezTo>
                <a:cubicBezTo>
                  <a:pt x="939271" y="159092"/>
                  <a:pt x="963613" y="129459"/>
                  <a:pt x="990600" y="109880"/>
                </a:cubicBezTo>
                <a:cubicBezTo>
                  <a:pt x="1017587" y="90301"/>
                  <a:pt x="1046692" y="79717"/>
                  <a:pt x="1079500" y="65430"/>
                </a:cubicBezTo>
                <a:cubicBezTo>
                  <a:pt x="1112308" y="51142"/>
                  <a:pt x="1148821" y="34738"/>
                  <a:pt x="1187450" y="24155"/>
                </a:cubicBezTo>
                <a:cubicBezTo>
                  <a:pt x="1226079" y="13572"/>
                  <a:pt x="1273175" y="5105"/>
                  <a:pt x="1311275" y="1930"/>
                </a:cubicBezTo>
                <a:cubicBezTo>
                  <a:pt x="1349375" y="-1245"/>
                  <a:pt x="1373188" y="-716"/>
                  <a:pt x="1416050" y="5105"/>
                </a:cubicBezTo>
                <a:cubicBezTo>
                  <a:pt x="1458913" y="10926"/>
                  <a:pt x="1528763" y="23626"/>
                  <a:pt x="1568450" y="36855"/>
                </a:cubicBezTo>
                <a:cubicBezTo>
                  <a:pt x="1608137" y="50084"/>
                  <a:pt x="1621896" y="64901"/>
                  <a:pt x="1654175" y="84480"/>
                </a:cubicBezTo>
                <a:cubicBezTo>
                  <a:pt x="1686454" y="104059"/>
                  <a:pt x="1733021" y="133163"/>
                  <a:pt x="1762125" y="154330"/>
                </a:cubicBezTo>
                <a:cubicBezTo>
                  <a:pt x="1791229" y="175497"/>
                  <a:pt x="1803929" y="188197"/>
                  <a:pt x="1828800" y="211480"/>
                </a:cubicBezTo>
                <a:cubicBezTo>
                  <a:pt x="1853671" y="234763"/>
                  <a:pt x="1880658" y="254872"/>
                  <a:pt x="1911350" y="294030"/>
                </a:cubicBezTo>
                <a:cubicBezTo>
                  <a:pt x="1942042" y="333188"/>
                  <a:pt x="1980142" y="379226"/>
                  <a:pt x="2012950" y="446430"/>
                </a:cubicBezTo>
                <a:cubicBezTo>
                  <a:pt x="2045758" y="513634"/>
                  <a:pt x="2088753" y="617880"/>
                  <a:pt x="2108200" y="697255"/>
                </a:cubicBezTo>
                <a:cubicBezTo>
                  <a:pt x="2127647" y="776630"/>
                  <a:pt x="2124075" y="847273"/>
                  <a:pt x="2129632" y="92268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Forma libre 23"/>
          <p:cNvSpPr/>
          <p:nvPr/>
        </p:nvSpPr>
        <p:spPr>
          <a:xfrm>
            <a:off x="9436108" y="4712143"/>
            <a:ext cx="1965325" cy="753660"/>
          </a:xfrm>
          <a:custGeom>
            <a:avLst/>
            <a:gdLst>
              <a:gd name="connsiteX0" fmla="*/ 0 w 524040"/>
              <a:gd name="connsiteY0" fmla="*/ 0 h 257175"/>
              <a:gd name="connsiteX1" fmla="*/ 19050 w 524040"/>
              <a:gd name="connsiteY1" fmla="*/ 47625 h 257175"/>
              <a:gd name="connsiteX2" fmla="*/ 69850 w 524040"/>
              <a:gd name="connsiteY2" fmla="*/ 92075 h 257175"/>
              <a:gd name="connsiteX3" fmla="*/ 123825 w 524040"/>
              <a:gd name="connsiteY3" fmla="*/ 107950 h 257175"/>
              <a:gd name="connsiteX4" fmla="*/ 203200 w 524040"/>
              <a:gd name="connsiteY4" fmla="*/ 111125 h 257175"/>
              <a:gd name="connsiteX5" fmla="*/ 276225 w 524040"/>
              <a:gd name="connsiteY5" fmla="*/ 107950 h 257175"/>
              <a:gd name="connsiteX6" fmla="*/ 330200 w 524040"/>
              <a:gd name="connsiteY6" fmla="*/ 88900 h 257175"/>
              <a:gd name="connsiteX7" fmla="*/ 434975 w 524040"/>
              <a:gd name="connsiteY7" fmla="*/ 60325 h 257175"/>
              <a:gd name="connsiteX8" fmla="*/ 504825 w 524040"/>
              <a:gd name="connsiteY8" fmla="*/ 12700 h 257175"/>
              <a:gd name="connsiteX9" fmla="*/ 488950 w 524040"/>
              <a:gd name="connsiteY9" fmla="*/ 47625 h 257175"/>
              <a:gd name="connsiteX10" fmla="*/ 457200 w 524040"/>
              <a:gd name="connsiteY10" fmla="*/ 73025 h 257175"/>
              <a:gd name="connsiteX11" fmla="*/ 412750 w 524040"/>
              <a:gd name="connsiteY11" fmla="*/ 114300 h 257175"/>
              <a:gd name="connsiteX12" fmla="*/ 361950 w 524040"/>
              <a:gd name="connsiteY12" fmla="*/ 168275 h 257175"/>
              <a:gd name="connsiteX13" fmla="*/ 342900 w 524040"/>
              <a:gd name="connsiteY13" fmla="*/ 225425 h 257175"/>
              <a:gd name="connsiteX14" fmla="*/ 355600 w 524040"/>
              <a:gd name="connsiteY14" fmla="*/ 257175 h 257175"/>
              <a:gd name="connsiteX15" fmla="*/ 409575 w 524040"/>
              <a:gd name="connsiteY15" fmla="*/ 225425 h 257175"/>
              <a:gd name="connsiteX16" fmla="*/ 447675 w 524040"/>
              <a:gd name="connsiteY16" fmla="*/ 165100 h 257175"/>
              <a:gd name="connsiteX17" fmla="*/ 479425 w 524040"/>
              <a:gd name="connsiteY17" fmla="*/ 117475 h 257175"/>
              <a:gd name="connsiteX18" fmla="*/ 523875 w 524040"/>
              <a:gd name="connsiteY18" fmla="*/ 41275 h 257175"/>
              <a:gd name="connsiteX19" fmla="*/ 508000 w 524040"/>
              <a:gd name="connsiteY19" fmla="*/ 165100 h 257175"/>
              <a:gd name="connsiteX0" fmla="*/ 0 w 1965325"/>
              <a:gd name="connsiteY0" fmla="*/ 2944 h 260119"/>
              <a:gd name="connsiteX1" fmla="*/ 19050 w 1965325"/>
              <a:gd name="connsiteY1" fmla="*/ 50569 h 260119"/>
              <a:gd name="connsiteX2" fmla="*/ 69850 w 1965325"/>
              <a:gd name="connsiteY2" fmla="*/ 95019 h 260119"/>
              <a:gd name="connsiteX3" fmla="*/ 123825 w 1965325"/>
              <a:gd name="connsiteY3" fmla="*/ 110894 h 260119"/>
              <a:gd name="connsiteX4" fmla="*/ 203200 w 1965325"/>
              <a:gd name="connsiteY4" fmla="*/ 114069 h 260119"/>
              <a:gd name="connsiteX5" fmla="*/ 276225 w 1965325"/>
              <a:gd name="connsiteY5" fmla="*/ 110894 h 260119"/>
              <a:gd name="connsiteX6" fmla="*/ 330200 w 1965325"/>
              <a:gd name="connsiteY6" fmla="*/ 91844 h 260119"/>
              <a:gd name="connsiteX7" fmla="*/ 434975 w 1965325"/>
              <a:gd name="connsiteY7" fmla="*/ 63269 h 260119"/>
              <a:gd name="connsiteX8" fmla="*/ 504825 w 1965325"/>
              <a:gd name="connsiteY8" fmla="*/ 15644 h 260119"/>
              <a:gd name="connsiteX9" fmla="*/ 488950 w 1965325"/>
              <a:gd name="connsiteY9" fmla="*/ 50569 h 260119"/>
              <a:gd name="connsiteX10" fmla="*/ 457200 w 1965325"/>
              <a:gd name="connsiteY10" fmla="*/ 75969 h 260119"/>
              <a:gd name="connsiteX11" fmla="*/ 412750 w 1965325"/>
              <a:gd name="connsiteY11" fmla="*/ 117244 h 260119"/>
              <a:gd name="connsiteX12" fmla="*/ 361950 w 1965325"/>
              <a:gd name="connsiteY12" fmla="*/ 171219 h 260119"/>
              <a:gd name="connsiteX13" fmla="*/ 342900 w 1965325"/>
              <a:gd name="connsiteY13" fmla="*/ 228369 h 260119"/>
              <a:gd name="connsiteX14" fmla="*/ 355600 w 1965325"/>
              <a:gd name="connsiteY14" fmla="*/ 260119 h 260119"/>
              <a:gd name="connsiteX15" fmla="*/ 409575 w 1965325"/>
              <a:gd name="connsiteY15" fmla="*/ 228369 h 260119"/>
              <a:gd name="connsiteX16" fmla="*/ 447675 w 1965325"/>
              <a:gd name="connsiteY16" fmla="*/ 168044 h 260119"/>
              <a:gd name="connsiteX17" fmla="*/ 479425 w 1965325"/>
              <a:gd name="connsiteY17" fmla="*/ 120419 h 260119"/>
              <a:gd name="connsiteX18" fmla="*/ 523875 w 1965325"/>
              <a:gd name="connsiteY18" fmla="*/ 44219 h 260119"/>
              <a:gd name="connsiteX19" fmla="*/ 1965325 w 1965325"/>
              <a:gd name="connsiteY19" fmla="*/ 31519 h 260119"/>
              <a:gd name="connsiteX0" fmla="*/ 0 w 1965325"/>
              <a:gd name="connsiteY0" fmla="*/ 0 h 541749"/>
              <a:gd name="connsiteX1" fmla="*/ 19050 w 1965325"/>
              <a:gd name="connsiteY1" fmla="*/ 47625 h 541749"/>
              <a:gd name="connsiteX2" fmla="*/ 69850 w 1965325"/>
              <a:gd name="connsiteY2" fmla="*/ 92075 h 541749"/>
              <a:gd name="connsiteX3" fmla="*/ 123825 w 1965325"/>
              <a:gd name="connsiteY3" fmla="*/ 107950 h 541749"/>
              <a:gd name="connsiteX4" fmla="*/ 203200 w 1965325"/>
              <a:gd name="connsiteY4" fmla="*/ 111125 h 541749"/>
              <a:gd name="connsiteX5" fmla="*/ 276225 w 1965325"/>
              <a:gd name="connsiteY5" fmla="*/ 107950 h 541749"/>
              <a:gd name="connsiteX6" fmla="*/ 330200 w 1965325"/>
              <a:gd name="connsiteY6" fmla="*/ 88900 h 541749"/>
              <a:gd name="connsiteX7" fmla="*/ 434975 w 1965325"/>
              <a:gd name="connsiteY7" fmla="*/ 60325 h 541749"/>
              <a:gd name="connsiteX8" fmla="*/ 504825 w 1965325"/>
              <a:gd name="connsiteY8" fmla="*/ 12700 h 541749"/>
              <a:gd name="connsiteX9" fmla="*/ 488950 w 1965325"/>
              <a:gd name="connsiteY9" fmla="*/ 47625 h 541749"/>
              <a:gd name="connsiteX10" fmla="*/ 457200 w 1965325"/>
              <a:gd name="connsiteY10" fmla="*/ 73025 h 541749"/>
              <a:gd name="connsiteX11" fmla="*/ 412750 w 1965325"/>
              <a:gd name="connsiteY11" fmla="*/ 114300 h 541749"/>
              <a:gd name="connsiteX12" fmla="*/ 361950 w 1965325"/>
              <a:gd name="connsiteY12" fmla="*/ 168275 h 541749"/>
              <a:gd name="connsiteX13" fmla="*/ 342900 w 1965325"/>
              <a:gd name="connsiteY13" fmla="*/ 225425 h 541749"/>
              <a:gd name="connsiteX14" fmla="*/ 355600 w 1965325"/>
              <a:gd name="connsiteY14" fmla="*/ 257175 h 541749"/>
              <a:gd name="connsiteX15" fmla="*/ 409575 w 1965325"/>
              <a:gd name="connsiteY15" fmla="*/ 225425 h 541749"/>
              <a:gd name="connsiteX16" fmla="*/ 447675 w 1965325"/>
              <a:gd name="connsiteY16" fmla="*/ 165100 h 541749"/>
              <a:gd name="connsiteX17" fmla="*/ 479425 w 1965325"/>
              <a:gd name="connsiteY17" fmla="*/ 117475 h 541749"/>
              <a:gd name="connsiteX18" fmla="*/ 523875 w 1965325"/>
              <a:gd name="connsiteY18" fmla="*/ 41275 h 541749"/>
              <a:gd name="connsiteX19" fmla="*/ 1965325 w 1965325"/>
              <a:gd name="connsiteY19" fmla="*/ 28575 h 541749"/>
              <a:gd name="connsiteX0" fmla="*/ 0 w 1965325"/>
              <a:gd name="connsiteY0" fmla="*/ 0 h 752480"/>
              <a:gd name="connsiteX1" fmla="*/ 19050 w 1965325"/>
              <a:gd name="connsiteY1" fmla="*/ 47625 h 752480"/>
              <a:gd name="connsiteX2" fmla="*/ 69850 w 1965325"/>
              <a:gd name="connsiteY2" fmla="*/ 92075 h 752480"/>
              <a:gd name="connsiteX3" fmla="*/ 123825 w 1965325"/>
              <a:gd name="connsiteY3" fmla="*/ 107950 h 752480"/>
              <a:gd name="connsiteX4" fmla="*/ 203200 w 1965325"/>
              <a:gd name="connsiteY4" fmla="*/ 111125 h 752480"/>
              <a:gd name="connsiteX5" fmla="*/ 276225 w 1965325"/>
              <a:gd name="connsiteY5" fmla="*/ 107950 h 752480"/>
              <a:gd name="connsiteX6" fmla="*/ 330200 w 1965325"/>
              <a:gd name="connsiteY6" fmla="*/ 88900 h 752480"/>
              <a:gd name="connsiteX7" fmla="*/ 434975 w 1965325"/>
              <a:gd name="connsiteY7" fmla="*/ 60325 h 752480"/>
              <a:gd name="connsiteX8" fmla="*/ 504825 w 1965325"/>
              <a:gd name="connsiteY8" fmla="*/ 12700 h 752480"/>
              <a:gd name="connsiteX9" fmla="*/ 488950 w 1965325"/>
              <a:gd name="connsiteY9" fmla="*/ 47625 h 752480"/>
              <a:gd name="connsiteX10" fmla="*/ 457200 w 1965325"/>
              <a:gd name="connsiteY10" fmla="*/ 73025 h 752480"/>
              <a:gd name="connsiteX11" fmla="*/ 412750 w 1965325"/>
              <a:gd name="connsiteY11" fmla="*/ 114300 h 752480"/>
              <a:gd name="connsiteX12" fmla="*/ 361950 w 1965325"/>
              <a:gd name="connsiteY12" fmla="*/ 168275 h 752480"/>
              <a:gd name="connsiteX13" fmla="*/ 342900 w 1965325"/>
              <a:gd name="connsiteY13" fmla="*/ 225425 h 752480"/>
              <a:gd name="connsiteX14" fmla="*/ 355600 w 1965325"/>
              <a:gd name="connsiteY14" fmla="*/ 257175 h 752480"/>
              <a:gd name="connsiteX15" fmla="*/ 409575 w 1965325"/>
              <a:gd name="connsiteY15" fmla="*/ 225425 h 752480"/>
              <a:gd name="connsiteX16" fmla="*/ 447675 w 1965325"/>
              <a:gd name="connsiteY16" fmla="*/ 165100 h 752480"/>
              <a:gd name="connsiteX17" fmla="*/ 479425 w 1965325"/>
              <a:gd name="connsiteY17" fmla="*/ 117475 h 752480"/>
              <a:gd name="connsiteX18" fmla="*/ 523875 w 1965325"/>
              <a:gd name="connsiteY18" fmla="*/ 41275 h 752480"/>
              <a:gd name="connsiteX19" fmla="*/ 1282700 w 1965325"/>
              <a:gd name="connsiteY19" fmla="*/ 752475 h 752480"/>
              <a:gd name="connsiteX20" fmla="*/ 1965325 w 1965325"/>
              <a:gd name="connsiteY20" fmla="*/ 28575 h 752480"/>
              <a:gd name="connsiteX0" fmla="*/ 0 w 1965325"/>
              <a:gd name="connsiteY0" fmla="*/ 0 h 752480"/>
              <a:gd name="connsiteX1" fmla="*/ 19050 w 1965325"/>
              <a:gd name="connsiteY1" fmla="*/ 47625 h 752480"/>
              <a:gd name="connsiteX2" fmla="*/ 69850 w 1965325"/>
              <a:gd name="connsiteY2" fmla="*/ 92075 h 752480"/>
              <a:gd name="connsiteX3" fmla="*/ 123825 w 1965325"/>
              <a:gd name="connsiteY3" fmla="*/ 107950 h 752480"/>
              <a:gd name="connsiteX4" fmla="*/ 203200 w 1965325"/>
              <a:gd name="connsiteY4" fmla="*/ 111125 h 752480"/>
              <a:gd name="connsiteX5" fmla="*/ 276225 w 1965325"/>
              <a:gd name="connsiteY5" fmla="*/ 107950 h 752480"/>
              <a:gd name="connsiteX6" fmla="*/ 330200 w 1965325"/>
              <a:gd name="connsiteY6" fmla="*/ 88900 h 752480"/>
              <a:gd name="connsiteX7" fmla="*/ 434975 w 1965325"/>
              <a:gd name="connsiteY7" fmla="*/ 60325 h 752480"/>
              <a:gd name="connsiteX8" fmla="*/ 504825 w 1965325"/>
              <a:gd name="connsiteY8" fmla="*/ 12700 h 752480"/>
              <a:gd name="connsiteX9" fmla="*/ 488950 w 1965325"/>
              <a:gd name="connsiteY9" fmla="*/ 47625 h 752480"/>
              <a:gd name="connsiteX10" fmla="*/ 457200 w 1965325"/>
              <a:gd name="connsiteY10" fmla="*/ 73025 h 752480"/>
              <a:gd name="connsiteX11" fmla="*/ 412750 w 1965325"/>
              <a:gd name="connsiteY11" fmla="*/ 114300 h 752480"/>
              <a:gd name="connsiteX12" fmla="*/ 361950 w 1965325"/>
              <a:gd name="connsiteY12" fmla="*/ 168275 h 752480"/>
              <a:gd name="connsiteX13" fmla="*/ 342900 w 1965325"/>
              <a:gd name="connsiteY13" fmla="*/ 225425 h 752480"/>
              <a:gd name="connsiteX14" fmla="*/ 355600 w 1965325"/>
              <a:gd name="connsiteY14" fmla="*/ 257175 h 752480"/>
              <a:gd name="connsiteX15" fmla="*/ 409575 w 1965325"/>
              <a:gd name="connsiteY15" fmla="*/ 225425 h 752480"/>
              <a:gd name="connsiteX16" fmla="*/ 447675 w 1965325"/>
              <a:gd name="connsiteY16" fmla="*/ 165100 h 752480"/>
              <a:gd name="connsiteX17" fmla="*/ 479425 w 1965325"/>
              <a:gd name="connsiteY17" fmla="*/ 117475 h 752480"/>
              <a:gd name="connsiteX18" fmla="*/ 523875 w 1965325"/>
              <a:gd name="connsiteY18" fmla="*/ 41275 h 752480"/>
              <a:gd name="connsiteX19" fmla="*/ 1282700 w 1965325"/>
              <a:gd name="connsiteY19" fmla="*/ 752475 h 752480"/>
              <a:gd name="connsiteX20" fmla="*/ 1965325 w 1965325"/>
              <a:gd name="connsiteY20" fmla="*/ 28575 h 752480"/>
              <a:gd name="connsiteX0" fmla="*/ 0 w 1965325"/>
              <a:gd name="connsiteY0" fmla="*/ 0 h 753162"/>
              <a:gd name="connsiteX1" fmla="*/ 19050 w 1965325"/>
              <a:gd name="connsiteY1" fmla="*/ 47625 h 753162"/>
              <a:gd name="connsiteX2" fmla="*/ 69850 w 1965325"/>
              <a:gd name="connsiteY2" fmla="*/ 92075 h 753162"/>
              <a:gd name="connsiteX3" fmla="*/ 123825 w 1965325"/>
              <a:gd name="connsiteY3" fmla="*/ 107950 h 753162"/>
              <a:gd name="connsiteX4" fmla="*/ 203200 w 1965325"/>
              <a:gd name="connsiteY4" fmla="*/ 111125 h 753162"/>
              <a:gd name="connsiteX5" fmla="*/ 276225 w 1965325"/>
              <a:gd name="connsiteY5" fmla="*/ 107950 h 753162"/>
              <a:gd name="connsiteX6" fmla="*/ 330200 w 1965325"/>
              <a:gd name="connsiteY6" fmla="*/ 88900 h 753162"/>
              <a:gd name="connsiteX7" fmla="*/ 434975 w 1965325"/>
              <a:gd name="connsiteY7" fmla="*/ 60325 h 753162"/>
              <a:gd name="connsiteX8" fmla="*/ 504825 w 1965325"/>
              <a:gd name="connsiteY8" fmla="*/ 12700 h 753162"/>
              <a:gd name="connsiteX9" fmla="*/ 488950 w 1965325"/>
              <a:gd name="connsiteY9" fmla="*/ 47625 h 753162"/>
              <a:gd name="connsiteX10" fmla="*/ 457200 w 1965325"/>
              <a:gd name="connsiteY10" fmla="*/ 73025 h 753162"/>
              <a:gd name="connsiteX11" fmla="*/ 412750 w 1965325"/>
              <a:gd name="connsiteY11" fmla="*/ 114300 h 753162"/>
              <a:gd name="connsiteX12" fmla="*/ 361950 w 1965325"/>
              <a:gd name="connsiteY12" fmla="*/ 168275 h 753162"/>
              <a:gd name="connsiteX13" fmla="*/ 342900 w 1965325"/>
              <a:gd name="connsiteY13" fmla="*/ 225425 h 753162"/>
              <a:gd name="connsiteX14" fmla="*/ 355600 w 1965325"/>
              <a:gd name="connsiteY14" fmla="*/ 257175 h 753162"/>
              <a:gd name="connsiteX15" fmla="*/ 409575 w 1965325"/>
              <a:gd name="connsiteY15" fmla="*/ 225425 h 753162"/>
              <a:gd name="connsiteX16" fmla="*/ 447675 w 1965325"/>
              <a:gd name="connsiteY16" fmla="*/ 165100 h 753162"/>
              <a:gd name="connsiteX17" fmla="*/ 479425 w 1965325"/>
              <a:gd name="connsiteY17" fmla="*/ 117475 h 753162"/>
              <a:gd name="connsiteX18" fmla="*/ 523875 w 1965325"/>
              <a:gd name="connsiteY18" fmla="*/ 41275 h 753162"/>
              <a:gd name="connsiteX19" fmla="*/ 1282700 w 1965325"/>
              <a:gd name="connsiteY19" fmla="*/ 752475 h 753162"/>
              <a:gd name="connsiteX20" fmla="*/ 1965325 w 1965325"/>
              <a:gd name="connsiteY20" fmla="*/ 28575 h 753162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1282700 w 1965325"/>
              <a:gd name="connsiteY19" fmla="*/ 752475 h 753660"/>
              <a:gd name="connsiteX20" fmla="*/ 1965325 w 1965325"/>
              <a:gd name="connsiteY20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68325 w 1965325"/>
              <a:gd name="connsiteY19" fmla="*/ 98424 h 753660"/>
              <a:gd name="connsiteX20" fmla="*/ 1282700 w 1965325"/>
              <a:gd name="connsiteY20" fmla="*/ 752475 h 753660"/>
              <a:gd name="connsiteX21" fmla="*/ 1965325 w 1965325"/>
              <a:gd name="connsiteY21" fmla="*/ 28575 h 753660"/>
              <a:gd name="connsiteX0" fmla="*/ 0 w 1965325"/>
              <a:gd name="connsiteY0" fmla="*/ 36724 h 790384"/>
              <a:gd name="connsiteX1" fmla="*/ 19050 w 1965325"/>
              <a:gd name="connsiteY1" fmla="*/ 84349 h 790384"/>
              <a:gd name="connsiteX2" fmla="*/ 69850 w 1965325"/>
              <a:gd name="connsiteY2" fmla="*/ 128799 h 790384"/>
              <a:gd name="connsiteX3" fmla="*/ 123825 w 1965325"/>
              <a:gd name="connsiteY3" fmla="*/ 144674 h 790384"/>
              <a:gd name="connsiteX4" fmla="*/ 203200 w 1965325"/>
              <a:gd name="connsiteY4" fmla="*/ 147849 h 790384"/>
              <a:gd name="connsiteX5" fmla="*/ 276225 w 1965325"/>
              <a:gd name="connsiteY5" fmla="*/ 144674 h 790384"/>
              <a:gd name="connsiteX6" fmla="*/ 330200 w 1965325"/>
              <a:gd name="connsiteY6" fmla="*/ 125624 h 790384"/>
              <a:gd name="connsiteX7" fmla="*/ 434975 w 1965325"/>
              <a:gd name="connsiteY7" fmla="*/ 97049 h 790384"/>
              <a:gd name="connsiteX8" fmla="*/ 504825 w 1965325"/>
              <a:gd name="connsiteY8" fmla="*/ 49424 h 790384"/>
              <a:gd name="connsiteX9" fmla="*/ 488950 w 1965325"/>
              <a:gd name="connsiteY9" fmla="*/ 84349 h 790384"/>
              <a:gd name="connsiteX10" fmla="*/ 457200 w 1965325"/>
              <a:gd name="connsiteY10" fmla="*/ 109749 h 790384"/>
              <a:gd name="connsiteX11" fmla="*/ 412750 w 1965325"/>
              <a:gd name="connsiteY11" fmla="*/ 151024 h 790384"/>
              <a:gd name="connsiteX12" fmla="*/ 361950 w 1965325"/>
              <a:gd name="connsiteY12" fmla="*/ 204999 h 790384"/>
              <a:gd name="connsiteX13" fmla="*/ 342900 w 1965325"/>
              <a:gd name="connsiteY13" fmla="*/ 262149 h 790384"/>
              <a:gd name="connsiteX14" fmla="*/ 355600 w 1965325"/>
              <a:gd name="connsiteY14" fmla="*/ 293899 h 790384"/>
              <a:gd name="connsiteX15" fmla="*/ 409575 w 1965325"/>
              <a:gd name="connsiteY15" fmla="*/ 262149 h 790384"/>
              <a:gd name="connsiteX16" fmla="*/ 447675 w 1965325"/>
              <a:gd name="connsiteY16" fmla="*/ 201824 h 790384"/>
              <a:gd name="connsiteX17" fmla="*/ 479425 w 1965325"/>
              <a:gd name="connsiteY17" fmla="*/ 154199 h 790384"/>
              <a:gd name="connsiteX18" fmla="*/ 523875 w 1965325"/>
              <a:gd name="connsiteY18" fmla="*/ 77999 h 790384"/>
              <a:gd name="connsiteX19" fmla="*/ 565150 w 1965325"/>
              <a:gd name="connsiteY19" fmla="*/ 49423 h 790384"/>
              <a:gd name="connsiteX20" fmla="*/ 1282700 w 1965325"/>
              <a:gd name="connsiteY20" fmla="*/ 789199 h 790384"/>
              <a:gd name="connsiteX21" fmla="*/ 1965325 w 1965325"/>
              <a:gd name="connsiteY21" fmla="*/ 65299 h 790384"/>
              <a:gd name="connsiteX0" fmla="*/ 0 w 1965325"/>
              <a:gd name="connsiteY0" fmla="*/ 36724 h 790384"/>
              <a:gd name="connsiteX1" fmla="*/ 19050 w 1965325"/>
              <a:gd name="connsiteY1" fmla="*/ 84349 h 790384"/>
              <a:gd name="connsiteX2" fmla="*/ 69850 w 1965325"/>
              <a:gd name="connsiteY2" fmla="*/ 128799 h 790384"/>
              <a:gd name="connsiteX3" fmla="*/ 123825 w 1965325"/>
              <a:gd name="connsiteY3" fmla="*/ 144674 h 790384"/>
              <a:gd name="connsiteX4" fmla="*/ 203200 w 1965325"/>
              <a:gd name="connsiteY4" fmla="*/ 147849 h 790384"/>
              <a:gd name="connsiteX5" fmla="*/ 276225 w 1965325"/>
              <a:gd name="connsiteY5" fmla="*/ 144674 h 790384"/>
              <a:gd name="connsiteX6" fmla="*/ 330200 w 1965325"/>
              <a:gd name="connsiteY6" fmla="*/ 125624 h 790384"/>
              <a:gd name="connsiteX7" fmla="*/ 434975 w 1965325"/>
              <a:gd name="connsiteY7" fmla="*/ 97049 h 790384"/>
              <a:gd name="connsiteX8" fmla="*/ 504825 w 1965325"/>
              <a:gd name="connsiteY8" fmla="*/ 49424 h 790384"/>
              <a:gd name="connsiteX9" fmla="*/ 488950 w 1965325"/>
              <a:gd name="connsiteY9" fmla="*/ 84349 h 790384"/>
              <a:gd name="connsiteX10" fmla="*/ 457200 w 1965325"/>
              <a:gd name="connsiteY10" fmla="*/ 109749 h 790384"/>
              <a:gd name="connsiteX11" fmla="*/ 412750 w 1965325"/>
              <a:gd name="connsiteY11" fmla="*/ 151024 h 790384"/>
              <a:gd name="connsiteX12" fmla="*/ 361950 w 1965325"/>
              <a:gd name="connsiteY12" fmla="*/ 204999 h 790384"/>
              <a:gd name="connsiteX13" fmla="*/ 342900 w 1965325"/>
              <a:gd name="connsiteY13" fmla="*/ 262149 h 790384"/>
              <a:gd name="connsiteX14" fmla="*/ 355600 w 1965325"/>
              <a:gd name="connsiteY14" fmla="*/ 293899 h 790384"/>
              <a:gd name="connsiteX15" fmla="*/ 409575 w 1965325"/>
              <a:gd name="connsiteY15" fmla="*/ 262149 h 790384"/>
              <a:gd name="connsiteX16" fmla="*/ 447675 w 1965325"/>
              <a:gd name="connsiteY16" fmla="*/ 201824 h 790384"/>
              <a:gd name="connsiteX17" fmla="*/ 479425 w 1965325"/>
              <a:gd name="connsiteY17" fmla="*/ 154199 h 790384"/>
              <a:gd name="connsiteX18" fmla="*/ 523875 w 1965325"/>
              <a:gd name="connsiteY18" fmla="*/ 77999 h 790384"/>
              <a:gd name="connsiteX19" fmla="*/ 565150 w 1965325"/>
              <a:gd name="connsiteY19" fmla="*/ 49423 h 790384"/>
              <a:gd name="connsiteX20" fmla="*/ 1282700 w 1965325"/>
              <a:gd name="connsiteY20" fmla="*/ 789199 h 790384"/>
              <a:gd name="connsiteX21" fmla="*/ 1965325 w 1965325"/>
              <a:gd name="connsiteY21" fmla="*/ 65299 h 790384"/>
              <a:gd name="connsiteX0" fmla="*/ 0 w 1965325"/>
              <a:gd name="connsiteY0" fmla="*/ 6815 h 760475"/>
              <a:gd name="connsiteX1" fmla="*/ 19050 w 1965325"/>
              <a:gd name="connsiteY1" fmla="*/ 54440 h 760475"/>
              <a:gd name="connsiteX2" fmla="*/ 69850 w 1965325"/>
              <a:gd name="connsiteY2" fmla="*/ 98890 h 760475"/>
              <a:gd name="connsiteX3" fmla="*/ 123825 w 1965325"/>
              <a:gd name="connsiteY3" fmla="*/ 114765 h 760475"/>
              <a:gd name="connsiteX4" fmla="*/ 203200 w 1965325"/>
              <a:gd name="connsiteY4" fmla="*/ 117940 h 760475"/>
              <a:gd name="connsiteX5" fmla="*/ 276225 w 1965325"/>
              <a:gd name="connsiteY5" fmla="*/ 114765 h 760475"/>
              <a:gd name="connsiteX6" fmla="*/ 330200 w 1965325"/>
              <a:gd name="connsiteY6" fmla="*/ 95715 h 760475"/>
              <a:gd name="connsiteX7" fmla="*/ 434975 w 1965325"/>
              <a:gd name="connsiteY7" fmla="*/ 67140 h 760475"/>
              <a:gd name="connsiteX8" fmla="*/ 504825 w 1965325"/>
              <a:gd name="connsiteY8" fmla="*/ 19515 h 760475"/>
              <a:gd name="connsiteX9" fmla="*/ 488950 w 1965325"/>
              <a:gd name="connsiteY9" fmla="*/ 54440 h 760475"/>
              <a:gd name="connsiteX10" fmla="*/ 457200 w 1965325"/>
              <a:gd name="connsiteY10" fmla="*/ 79840 h 760475"/>
              <a:gd name="connsiteX11" fmla="*/ 412750 w 1965325"/>
              <a:gd name="connsiteY11" fmla="*/ 121115 h 760475"/>
              <a:gd name="connsiteX12" fmla="*/ 361950 w 1965325"/>
              <a:gd name="connsiteY12" fmla="*/ 175090 h 760475"/>
              <a:gd name="connsiteX13" fmla="*/ 342900 w 1965325"/>
              <a:gd name="connsiteY13" fmla="*/ 232240 h 760475"/>
              <a:gd name="connsiteX14" fmla="*/ 355600 w 1965325"/>
              <a:gd name="connsiteY14" fmla="*/ 263990 h 760475"/>
              <a:gd name="connsiteX15" fmla="*/ 409575 w 1965325"/>
              <a:gd name="connsiteY15" fmla="*/ 232240 h 760475"/>
              <a:gd name="connsiteX16" fmla="*/ 447675 w 1965325"/>
              <a:gd name="connsiteY16" fmla="*/ 171915 h 760475"/>
              <a:gd name="connsiteX17" fmla="*/ 479425 w 1965325"/>
              <a:gd name="connsiteY17" fmla="*/ 124290 h 760475"/>
              <a:gd name="connsiteX18" fmla="*/ 523875 w 1965325"/>
              <a:gd name="connsiteY18" fmla="*/ 48090 h 760475"/>
              <a:gd name="connsiteX19" fmla="*/ 581025 w 1965325"/>
              <a:gd name="connsiteY19" fmla="*/ 457664 h 760475"/>
              <a:gd name="connsiteX20" fmla="*/ 565150 w 1965325"/>
              <a:gd name="connsiteY20" fmla="*/ 19514 h 760475"/>
              <a:gd name="connsiteX21" fmla="*/ 1282700 w 1965325"/>
              <a:gd name="connsiteY21" fmla="*/ 759290 h 760475"/>
              <a:gd name="connsiteX22" fmla="*/ 1965325 w 1965325"/>
              <a:gd name="connsiteY22" fmla="*/ 35390 h 760475"/>
              <a:gd name="connsiteX0" fmla="*/ 0 w 1965325"/>
              <a:gd name="connsiteY0" fmla="*/ 5405 h 759065"/>
              <a:gd name="connsiteX1" fmla="*/ 19050 w 1965325"/>
              <a:gd name="connsiteY1" fmla="*/ 53030 h 759065"/>
              <a:gd name="connsiteX2" fmla="*/ 69850 w 1965325"/>
              <a:gd name="connsiteY2" fmla="*/ 97480 h 759065"/>
              <a:gd name="connsiteX3" fmla="*/ 123825 w 1965325"/>
              <a:gd name="connsiteY3" fmla="*/ 113355 h 759065"/>
              <a:gd name="connsiteX4" fmla="*/ 203200 w 1965325"/>
              <a:gd name="connsiteY4" fmla="*/ 116530 h 759065"/>
              <a:gd name="connsiteX5" fmla="*/ 276225 w 1965325"/>
              <a:gd name="connsiteY5" fmla="*/ 113355 h 759065"/>
              <a:gd name="connsiteX6" fmla="*/ 330200 w 1965325"/>
              <a:gd name="connsiteY6" fmla="*/ 94305 h 759065"/>
              <a:gd name="connsiteX7" fmla="*/ 434975 w 1965325"/>
              <a:gd name="connsiteY7" fmla="*/ 65730 h 759065"/>
              <a:gd name="connsiteX8" fmla="*/ 504825 w 1965325"/>
              <a:gd name="connsiteY8" fmla="*/ 18105 h 759065"/>
              <a:gd name="connsiteX9" fmla="*/ 488950 w 1965325"/>
              <a:gd name="connsiteY9" fmla="*/ 53030 h 759065"/>
              <a:gd name="connsiteX10" fmla="*/ 457200 w 1965325"/>
              <a:gd name="connsiteY10" fmla="*/ 78430 h 759065"/>
              <a:gd name="connsiteX11" fmla="*/ 412750 w 1965325"/>
              <a:gd name="connsiteY11" fmla="*/ 119705 h 759065"/>
              <a:gd name="connsiteX12" fmla="*/ 361950 w 1965325"/>
              <a:gd name="connsiteY12" fmla="*/ 173680 h 759065"/>
              <a:gd name="connsiteX13" fmla="*/ 342900 w 1965325"/>
              <a:gd name="connsiteY13" fmla="*/ 230830 h 759065"/>
              <a:gd name="connsiteX14" fmla="*/ 355600 w 1965325"/>
              <a:gd name="connsiteY14" fmla="*/ 262580 h 759065"/>
              <a:gd name="connsiteX15" fmla="*/ 409575 w 1965325"/>
              <a:gd name="connsiteY15" fmla="*/ 230830 h 759065"/>
              <a:gd name="connsiteX16" fmla="*/ 447675 w 1965325"/>
              <a:gd name="connsiteY16" fmla="*/ 170505 h 759065"/>
              <a:gd name="connsiteX17" fmla="*/ 479425 w 1965325"/>
              <a:gd name="connsiteY17" fmla="*/ 122880 h 759065"/>
              <a:gd name="connsiteX18" fmla="*/ 523875 w 1965325"/>
              <a:gd name="connsiteY18" fmla="*/ 46680 h 759065"/>
              <a:gd name="connsiteX19" fmla="*/ 425450 w 1965325"/>
              <a:gd name="connsiteY19" fmla="*/ 507054 h 759065"/>
              <a:gd name="connsiteX20" fmla="*/ 565150 w 1965325"/>
              <a:gd name="connsiteY20" fmla="*/ 18104 h 759065"/>
              <a:gd name="connsiteX21" fmla="*/ 1282700 w 1965325"/>
              <a:gd name="connsiteY21" fmla="*/ 757880 h 759065"/>
              <a:gd name="connsiteX22" fmla="*/ 1965325 w 1965325"/>
              <a:gd name="connsiteY22" fmla="*/ 33980 h 759065"/>
              <a:gd name="connsiteX0" fmla="*/ 0 w 1965325"/>
              <a:gd name="connsiteY0" fmla="*/ 4868 h 758528"/>
              <a:gd name="connsiteX1" fmla="*/ 19050 w 1965325"/>
              <a:gd name="connsiteY1" fmla="*/ 52493 h 758528"/>
              <a:gd name="connsiteX2" fmla="*/ 69850 w 1965325"/>
              <a:gd name="connsiteY2" fmla="*/ 96943 h 758528"/>
              <a:gd name="connsiteX3" fmla="*/ 123825 w 1965325"/>
              <a:gd name="connsiteY3" fmla="*/ 112818 h 758528"/>
              <a:gd name="connsiteX4" fmla="*/ 203200 w 1965325"/>
              <a:gd name="connsiteY4" fmla="*/ 115993 h 758528"/>
              <a:gd name="connsiteX5" fmla="*/ 276225 w 1965325"/>
              <a:gd name="connsiteY5" fmla="*/ 112818 h 758528"/>
              <a:gd name="connsiteX6" fmla="*/ 330200 w 1965325"/>
              <a:gd name="connsiteY6" fmla="*/ 93768 h 758528"/>
              <a:gd name="connsiteX7" fmla="*/ 434975 w 1965325"/>
              <a:gd name="connsiteY7" fmla="*/ 65193 h 758528"/>
              <a:gd name="connsiteX8" fmla="*/ 504825 w 1965325"/>
              <a:gd name="connsiteY8" fmla="*/ 17568 h 758528"/>
              <a:gd name="connsiteX9" fmla="*/ 488950 w 1965325"/>
              <a:gd name="connsiteY9" fmla="*/ 52493 h 758528"/>
              <a:gd name="connsiteX10" fmla="*/ 457200 w 1965325"/>
              <a:gd name="connsiteY10" fmla="*/ 77893 h 758528"/>
              <a:gd name="connsiteX11" fmla="*/ 412750 w 1965325"/>
              <a:gd name="connsiteY11" fmla="*/ 119168 h 758528"/>
              <a:gd name="connsiteX12" fmla="*/ 361950 w 1965325"/>
              <a:gd name="connsiteY12" fmla="*/ 173143 h 758528"/>
              <a:gd name="connsiteX13" fmla="*/ 342900 w 1965325"/>
              <a:gd name="connsiteY13" fmla="*/ 230293 h 758528"/>
              <a:gd name="connsiteX14" fmla="*/ 355600 w 1965325"/>
              <a:gd name="connsiteY14" fmla="*/ 262043 h 758528"/>
              <a:gd name="connsiteX15" fmla="*/ 409575 w 1965325"/>
              <a:gd name="connsiteY15" fmla="*/ 230293 h 758528"/>
              <a:gd name="connsiteX16" fmla="*/ 447675 w 1965325"/>
              <a:gd name="connsiteY16" fmla="*/ 169968 h 758528"/>
              <a:gd name="connsiteX17" fmla="*/ 479425 w 1965325"/>
              <a:gd name="connsiteY17" fmla="*/ 122343 h 758528"/>
              <a:gd name="connsiteX18" fmla="*/ 523875 w 1965325"/>
              <a:gd name="connsiteY18" fmla="*/ 46143 h 758528"/>
              <a:gd name="connsiteX19" fmla="*/ 425450 w 1965325"/>
              <a:gd name="connsiteY19" fmla="*/ 506517 h 758528"/>
              <a:gd name="connsiteX20" fmla="*/ 565150 w 1965325"/>
              <a:gd name="connsiteY20" fmla="*/ 17567 h 758528"/>
              <a:gd name="connsiteX21" fmla="*/ 1282700 w 1965325"/>
              <a:gd name="connsiteY21" fmla="*/ 757343 h 758528"/>
              <a:gd name="connsiteX22" fmla="*/ 1965325 w 1965325"/>
              <a:gd name="connsiteY22" fmla="*/ 33443 h 758528"/>
              <a:gd name="connsiteX0" fmla="*/ 0 w 1965325"/>
              <a:gd name="connsiteY0" fmla="*/ 3920 h 757580"/>
              <a:gd name="connsiteX1" fmla="*/ 19050 w 1965325"/>
              <a:gd name="connsiteY1" fmla="*/ 51545 h 757580"/>
              <a:gd name="connsiteX2" fmla="*/ 69850 w 1965325"/>
              <a:gd name="connsiteY2" fmla="*/ 95995 h 757580"/>
              <a:gd name="connsiteX3" fmla="*/ 123825 w 1965325"/>
              <a:gd name="connsiteY3" fmla="*/ 111870 h 757580"/>
              <a:gd name="connsiteX4" fmla="*/ 203200 w 1965325"/>
              <a:gd name="connsiteY4" fmla="*/ 115045 h 757580"/>
              <a:gd name="connsiteX5" fmla="*/ 276225 w 1965325"/>
              <a:gd name="connsiteY5" fmla="*/ 111870 h 757580"/>
              <a:gd name="connsiteX6" fmla="*/ 330200 w 1965325"/>
              <a:gd name="connsiteY6" fmla="*/ 92820 h 757580"/>
              <a:gd name="connsiteX7" fmla="*/ 434975 w 1965325"/>
              <a:gd name="connsiteY7" fmla="*/ 64245 h 757580"/>
              <a:gd name="connsiteX8" fmla="*/ 504825 w 1965325"/>
              <a:gd name="connsiteY8" fmla="*/ 16620 h 757580"/>
              <a:gd name="connsiteX9" fmla="*/ 488950 w 1965325"/>
              <a:gd name="connsiteY9" fmla="*/ 51545 h 757580"/>
              <a:gd name="connsiteX10" fmla="*/ 457200 w 1965325"/>
              <a:gd name="connsiteY10" fmla="*/ 76945 h 757580"/>
              <a:gd name="connsiteX11" fmla="*/ 412750 w 1965325"/>
              <a:gd name="connsiteY11" fmla="*/ 118220 h 757580"/>
              <a:gd name="connsiteX12" fmla="*/ 361950 w 1965325"/>
              <a:gd name="connsiteY12" fmla="*/ 172195 h 757580"/>
              <a:gd name="connsiteX13" fmla="*/ 342900 w 1965325"/>
              <a:gd name="connsiteY13" fmla="*/ 229345 h 757580"/>
              <a:gd name="connsiteX14" fmla="*/ 355600 w 1965325"/>
              <a:gd name="connsiteY14" fmla="*/ 261095 h 757580"/>
              <a:gd name="connsiteX15" fmla="*/ 409575 w 1965325"/>
              <a:gd name="connsiteY15" fmla="*/ 229345 h 757580"/>
              <a:gd name="connsiteX16" fmla="*/ 447675 w 1965325"/>
              <a:gd name="connsiteY16" fmla="*/ 169020 h 757580"/>
              <a:gd name="connsiteX17" fmla="*/ 479425 w 1965325"/>
              <a:gd name="connsiteY17" fmla="*/ 121395 h 757580"/>
              <a:gd name="connsiteX18" fmla="*/ 523875 w 1965325"/>
              <a:gd name="connsiteY18" fmla="*/ 45195 h 757580"/>
              <a:gd name="connsiteX19" fmla="*/ 241300 w 1965325"/>
              <a:gd name="connsiteY19" fmla="*/ 546844 h 757580"/>
              <a:gd name="connsiteX20" fmla="*/ 565150 w 1965325"/>
              <a:gd name="connsiteY20" fmla="*/ 16619 h 757580"/>
              <a:gd name="connsiteX21" fmla="*/ 1282700 w 1965325"/>
              <a:gd name="connsiteY21" fmla="*/ 756395 h 757580"/>
              <a:gd name="connsiteX22" fmla="*/ 1965325 w 1965325"/>
              <a:gd name="connsiteY22" fmla="*/ 32495 h 757580"/>
              <a:gd name="connsiteX0" fmla="*/ 0 w 1965325"/>
              <a:gd name="connsiteY0" fmla="*/ 3920 h 757580"/>
              <a:gd name="connsiteX1" fmla="*/ 19050 w 1965325"/>
              <a:gd name="connsiteY1" fmla="*/ 51545 h 757580"/>
              <a:gd name="connsiteX2" fmla="*/ 69850 w 1965325"/>
              <a:gd name="connsiteY2" fmla="*/ 95995 h 757580"/>
              <a:gd name="connsiteX3" fmla="*/ 123825 w 1965325"/>
              <a:gd name="connsiteY3" fmla="*/ 111870 h 757580"/>
              <a:gd name="connsiteX4" fmla="*/ 203200 w 1965325"/>
              <a:gd name="connsiteY4" fmla="*/ 115045 h 757580"/>
              <a:gd name="connsiteX5" fmla="*/ 276225 w 1965325"/>
              <a:gd name="connsiteY5" fmla="*/ 111870 h 757580"/>
              <a:gd name="connsiteX6" fmla="*/ 330200 w 1965325"/>
              <a:gd name="connsiteY6" fmla="*/ 92820 h 757580"/>
              <a:gd name="connsiteX7" fmla="*/ 434975 w 1965325"/>
              <a:gd name="connsiteY7" fmla="*/ 64245 h 757580"/>
              <a:gd name="connsiteX8" fmla="*/ 504825 w 1965325"/>
              <a:gd name="connsiteY8" fmla="*/ 16620 h 757580"/>
              <a:gd name="connsiteX9" fmla="*/ 488950 w 1965325"/>
              <a:gd name="connsiteY9" fmla="*/ 51545 h 757580"/>
              <a:gd name="connsiteX10" fmla="*/ 457200 w 1965325"/>
              <a:gd name="connsiteY10" fmla="*/ 76945 h 757580"/>
              <a:gd name="connsiteX11" fmla="*/ 412750 w 1965325"/>
              <a:gd name="connsiteY11" fmla="*/ 118220 h 757580"/>
              <a:gd name="connsiteX12" fmla="*/ 361950 w 1965325"/>
              <a:gd name="connsiteY12" fmla="*/ 172195 h 757580"/>
              <a:gd name="connsiteX13" fmla="*/ 342900 w 1965325"/>
              <a:gd name="connsiteY13" fmla="*/ 229345 h 757580"/>
              <a:gd name="connsiteX14" fmla="*/ 355600 w 1965325"/>
              <a:gd name="connsiteY14" fmla="*/ 261095 h 757580"/>
              <a:gd name="connsiteX15" fmla="*/ 409575 w 1965325"/>
              <a:gd name="connsiteY15" fmla="*/ 229345 h 757580"/>
              <a:gd name="connsiteX16" fmla="*/ 447675 w 1965325"/>
              <a:gd name="connsiteY16" fmla="*/ 169020 h 757580"/>
              <a:gd name="connsiteX17" fmla="*/ 479425 w 1965325"/>
              <a:gd name="connsiteY17" fmla="*/ 121395 h 757580"/>
              <a:gd name="connsiteX18" fmla="*/ 523875 w 1965325"/>
              <a:gd name="connsiteY18" fmla="*/ 45195 h 757580"/>
              <a:gd name="connsiteX19" fmla="*/ 241300 w 1965325"/>
              <a:gd name="connsiteY19" fmla="*/ 546844 h 757580"/>
              <a:gd name="connsiteX20" fmla="*/ 565150 w 1965325"/>
              <a:gd name="connsiteY20" fmla="*/ 16619 h 757580"/>
              <a:gd name="connsiteX21" fmla="*/ 1282700 w 1965325"/>
              <a:gd name="connsiteY21" fmla="*/ 756395 h 757580"/>
              <a:gd name="connsiteX22" fmla="*/ 1965325 w 1965325"/>
              <a:gd name="connsiteY22" fmla="*/ 32495 h 757580"/>
              <a:gd name="connsiteX0" fmla="*/ 0 w 1965325"/>
              <a:gd name="connsiteY0" fmla="*/ 5506 h 759166"/>
              <a:gd name="connsiteX1" fmla="*/ 19050 w 1965325"/>
              <a:gd name="connsiteY1" fmla="*/ 53131 h 759166"/>
              <a:gd name="connsiteX2" fmla="*/ 69850 w 1965325"/>
              <a:gd name="connsiteY2" fmla="*/ 97581 h 759166"/>
              <a:gd name="connsiteX3" fmla="*/ 123825 w 1965325"/>
              <a:gd name="connsiteY3" fmla="*/ 113456 h 759166"/>
              <a:gd name="connsiteX4" fmla="*/ 203200 w 1965325"/>
              <a:gd name="connsiteY4" fmla="*/ 116631 h 759166"/>
              <a:gd name="connsiteX5" fmla="*/ 276225 w 1965325"/>
              <a:gd name="connsiteY5" fmla="*/ 113456 h 759166"/>
              <a:gd name="connsiteX6" fmla="*/ 330200 w 1965325"/>
              <a:gd name="connsiteY6" fmla="*/ 94406 h 759166"/>
              <a:gd name="connsiteX7" fmla="*/ 434975 w 1965325"/>
              <a:gd name="connsiteY7" fmla="*/ 65831 h 759166"/>
              <a:gd name="connsiteX8" fmla="*/ 504825 w 1965325"/>
              <a:gd name="connsiteY8" fmla="*/ 18206 h 759166"/>
              <a:gd name="connsiteX9" fmla="*/ 488950 w 1965325"/>
              <a:gd name="connsiteY9" fmla="*/ 53131 h 759166"/>
              <a:gd name="connsiteX10" fmla="*/ 457200 w 1965325"/>
              <a:gd name="connsiteY10" fmla="*/ 78531 h 759166"/>
              <a:gd name="connsiteX11" fmla="*/ 412750 w 1965325"/>
              <a:gd name="connsiteY11" fmla="*/ 119806 h 759166"/>
              <a:gd name="connsiteX12" fmla="*/ 361950 w 1965325"/>
              <a:gd name="connsiteY12" fmla="*/ 173781 h 759166"/>
              <a:gd name="connsiteX13" fmla="*/ 342900 w 1965325"/>
              <a:gd name="connsiteY13" fmla="*/ 230931 h 759166"/>
              <a:gd name="connsiteX14" fmla="*/ 355600 w 1965325"/>
              <a:gd name="connsiteY14" fmla="*/ 262681 h 759166"/>
              <a:gd name="connsiteX15" fmla="*/ 409575 w 1965325"/>
              <a:gd name="connsiteY15" fmla="*/ 230931 h 759166"/>
              <a:gd name="connsiteX16" fmla="*/ 447675 w 1965325"/>
              <a:gd name="connsiteY16" fmla="*/ 170606 h 759166"/>
              <a:gd name="connsiteX17" fmla="*/ 479425 w 1965325"/>
              <a:gd name="connsiteY17" fmla="*/ 122981 h 759166"/>
              <a:gd name="connsiteX18" fmla="*/ 523875 w 1965325"/>
              <a:gd name="connsiteY18" fmla="*/ 46781 h 759166"/>
              <a:gd name="connsiteX19" fmla="*/ 574675 w 1965325"/>
              <a:gd name="connsiteY19" fmla="*/ 481755 h 759166"/>
              <a:gd name="connsiteX20" fmla="*/ 565150 w 1965325"/>
              <a:gd name="connsiteY20" fmla="*/ 18205 h 759166"/>
              <a:gd name="connsiteX21" fmla="*/ 1282700 w 1965325"/>
              <a:gd name="connsiteY21" fmla="*/ 757981 h 759166"/>
              <a:gd name="connsiteX22" fmla="*/ 1965325 w 1965325"/>
              <a:gd name="connsiteY22" fmla="*/ 34081 h 759166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65150 w 1965325"/>
              <a:gd name="connsiteY20" fmla="*/ 12699 h 753660"/>
              <a:gd name="connsiteX21" fmla="*/ 1282700 w 1965325"/>
              <a:gd name="connsiteY21" fmla="*/ 752475 h 753660"/>
              <a:gd name="connsiteX22" fmla="*/ 1965325 w 1965325"/>
              <a:gd name="connsiteY22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1282700 w 1965325"/>
              <a:gd name="connsiteY21" fmla="*/ 752475 h 753660"/>
              <a:gd name="connsiteX22" fmla="*/ 1965325 w 1965325"/>
              <a:gd name="connsiteY22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1282700 w 1965325"/>
              <a:gd name="connsiteY21" fmla="*/ 752475 h 753660"/>
              <a:gd name="connsiteX22" fmla="*/ 1965325 w 1965325"/>
              <a:gd name="connsiteY22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1282700 w 1965325"/>
              <a:gd name="connsiteY21" fmla="*/ 752475 h 753660"/>
              <a:gd name="connsiteX22" fmla="*/ 1965325 w 1965325"/>
              <a:gd name="connsiteY22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1282700 w 1965325"/>
              <a:gd name="connsiteY21" fmla="*/ 752475 h 753660"/>
              <a:gd name="connsiteX22" fmla="*/ 1965325 w 1965325"/>
              <a:gd name="connsiteY22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1282700 w 1965325"/>
              <a:gd name="connsiteY21" fmla="*/ 752475 h 753660"/>
              <a:gd name="connsiteX22" fmla="*/ 1965325 w 1965325"/>
              <a:gd name="connsiteY22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704850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704850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688975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688975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688975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688975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688975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65325" h="753660">
                <a:moveTo>
                  <a:pt x="0" y="0"/>
                </a:moveTo>
                <a:cubicBezTo>
                  <a:pt x="3704" y="16139"/>
                  <a:pt x="7408" y="32279"/>
                  <a:pt x="19050" y="47625"/>
                </a:cubicBezTo>
                <a:cubicBezTo>
                  <a:pt x="30692" y="62971"/>
                  <a:pt x="52388" y="82021"/>
                  <a:pt x="69850" y="92075"/>
                </a:cubicBezTo>
                <a:cubicBezTo>
                  <a:pt x="87312" y="102129"/>
                  <a:pt x="101600" y="104775"/>
                  <a:pt x="123825" y="107950"/>
                </a:cubicBezTo>
                <a:cubicBezTo>
                  <a:pt x="146050" y="111125"/>
                  <a:pt x="177800" y="111125"/>
                  <a:pt x="203200" y="111125"/>
                </a:cubicBezTo>
                <a:cubicBezTo>
                  <a:pt x="228600" y="111125"/>
                  <a:pt x="255058" y="111654"/>
                  <a:pt x="276225" y="107950"/>
                </a:cubicBezTo>
                <a:cubicBezTo>
                  <a:pt x="297392" y="104246"/>
                  <a:pt x="303742" y="96838"/>
                  <a:pt x="330200" y="88900"/>
                </a:cubicBezTo>
                <a:cubicBezTo>
                  <a:pt x="356658" y="80962"/>
                  <a:pt x="405871" y="73025"/>
                  <a:pt x="434975" y="60325"/>
                </a:cubicBezTo>
                <a:cubicBezTo>
                  <a:pt x="464079" y="47625"/>
                  <a:pt x="495829" y="14817"/>
                  <a:pt x="504825" y="12700"/>
                </a:cubicBezTo>
                <a:cubicBezTo>
                  <a:pt x="513821" y="10583"/>
                  <a:pt x="496887" y="37571"/>
                  <a:pt x="488950" y="47625"/>
                </a:cubicBezTo>
                <a:cubicBezTo>
                  <a:pt x="481013" y="57679"/>
                  <a:pt x="469900" y="61913"/>
                  <a:pt x="457200" y="73025"/>
                </a:cubicBezTo>
                <a:cubicBezTo>
                  <a:pt x="444500" y="84137"/>
                  <a:pt x="428625" y="98425"/>
                  <a:pt x="412750" y="114300"/>
                </a:cubicBezTo>
                <a:cubicBezTo>
                  <a:pt x="396875" y="130175"/>
                  <a:pt x="373592" y="149754"/>
                  <a:pt x="361950" y="168275"/>
                </a:cubicBezTo>
                <a:cubicBezTo>
                  <a:pt x="350308" y="186796"/>
                  <a:pt x="343958" y="210608"/>
                  <a:pt x="342900" y="225425"/>
                </a:cubicBezTo>
                <a:cubicBezTo>
                  <a:pt x="341842" y="240242"/>
                  <a:pt x="344488" y="257175"/>
                  <a:pt x="355600" y="257175"/>
                </a:cubicBezTo>
                <a:cubicBezTo>
                  <a:pt x="366712" y="257175"/>
                  <a:pt x="394229" y="240771"/>
                  <a:pt x="409575" y="225425"/>
                </a:cubicBezTo>
                <a:cubicBezTo>
                  <a:pt x="424921" y="210079"/>
                  <a:pt x="436033" y="183092"/>
                  <a:pt x="447675" y="165100"/>
                </a:cubicBezTo>
                <a:cubicBezTo>
                  <a:pt x="459317" y="147108"/>
                  <a:pt x="466725" y="138112"/>
                  <a:pt x="479425" y="117475"/>
                </a:cubicBezTo>
                <a:cubicBezTo>
                  <a:pt x="492125" y="96838"/>
                  <a:pt x="508000" y="-18521"/>
                  <a:pt x="523875" y="41275"/>
                </a:cubicBezTo>
                <a:cubicBezTo>
                  <a:pt x="539750" y="101071"/>
                  <a:pt x="421746" y="436562"/>
                  <a:pt x="574675" y="476249"/>
                </a:cubicBezTo>
                <a:cubicBezTo>
                  <a:pt x="676804" y="452436"/>
                  <a:pt x="564621" y="165099"/>
                  <a:pt x="558800" y="12699"/>
                </a:cubicBezTo>
                <a:cubicBezTo>
                  <a:pt x="575733" y="-44451"/>
                  <a:pt x="603250" y="130702"/>
                  <a:pt x="688975" y="320673"/>
                </a:cubicBezTo>
                <a:cubicBezTo>
                  <a:pt x="774700" y="510644"/>
                  <a:pt x="1067858" y="769937"/>
                  <a:pt x="1282700" y="752475"/>
                </a:cubicBezTo>
                <a:cubicBezTo>
                  <a:pt x="1561042" y="772583"/>
                  <a:pt x="1870604" y="537104"/>
                  <a:pt x="1965325" y="285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o 29"/>
          <p:cNvSpPr>
            <a:spLocks noChangeAspect="1"/>
          </p:cNvSpPr>
          <p:nvPr/>
        </p:nvSpPr>
        <p:spPr>
          <a:xfrm flipV="1">
            <a:off x="8578988" y="3331265"/>
            <a:ext cx="2808000" cy="2808000"/>
          </a:xfrm>
          <a:prstGeom prst="arc">
            <a:avLst>
              <a:gd name="adj1" fmla="val 10750019"/>
              <a:gd name="adj2" fmla="val 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453"/>
          <p:cNvGrpSpPr/>
          <p:nvPr/>
        </p:nvGrpSpPr>
        <p:grpSpPr>
          <a:xfrm>
            <a:off x="9886422" y="1002118"/>
            <a:ext cx="2065346" cy="1670080"/>
            <a:chOff x="7150124" y="5048909"/>
            <a:chExt cx="2065346" cy="1670080"/>
          </a:xfrm>
        </p:grpSpPr>
        <p:sp>
          <p:nvSpPr>
            <p:cNvPr id="40" name="Freeform 377"/>
            <p:cNvSpPr/>
            <p:nvPr/>
          </p:nvSpPr>
          <p:spPr>
            <a:xfrm>
              <a:off x="7596197" y="5048909"/>
              <a:ext cx="665102" cy="761577"/>
            </a:xfrm>
            <a:custGeom>
              <a:avLst/>
              <a:gdLst>
                <a:gd name="connsiteX0" fmla="*/ 135469 w 1656000"/>
                <a:gd name="connsiteY0" fmla="*/ 374145 h 1656000"/>
                <a:gd name="connsiteX1" fmla="*/ 746746 w 1656000"/>
                <a:gd name="connsiteY1" fmla="*/ 3997 h 1656000"/>
                <a:gd name="connsiteX2" fmla="*/ 828000 w 1656000"/>
                <a:gd name="connsiteY2" fmla="*/ 828000 h 1656000"/>
                <a:gd name="connsiteX3" fmla="*/ 135469 w 1656000"/>
                <a:gd name="connsiteY3" fmla="*/ 374145 h 1656000"/>
                <a:gd name="connsiteX0" fmla="*/ 135469 w 1656000"/>
                <a:gd name="connsiteY0" fmla="*/ 374145 h 1656000"/>
                <a:gd name="connsiteX1" fmla="*/ 746746 w 1656000"/>
                <a:gd name="connsiteY1" fmla="*/ 3997 h 1656000"/>
                <a:gd name="connsiteX0" fmla="*/ 0 w 719741"/>
                <a:gd name="connsiteY0" fmla="*/ 370148 h 956549"/>
                <a:gd name="connsiteX1" fmla="*/ 611277 w 719741"/>
                <a:gd name="connsiteY1" fmla="*/ 0 h 956549"/>
                <a:gd name="connsiteX2" fmla="*/ 692531 w 719741"/>
                <a:gd name="connsiteY2" fmla="*/ 824003 h 956549"/>
                <a:gd name="connsiteX3" fmla="*/ 719741 w 719741"/>
                <a:gd name="connsiteY3" fmla="*/ 956549 h 956549"/>
                <a:gd name="connsiteX4" fmla="*/ 0 w 719741"/>
                <a:gd name="connsiteY4" fmla="*/ 370148 h 956549"/>
                <a:gd name="connsiteX0" fmla="*/ 0 w 719741"/>
                <a:gd name="connsiteY0" fmla="*/ 370148 h 956549"/>
                <a:gd name="connsiteX1" fmla="*/ 611277 w 719741"/>
                <a:gd name="connsiteY1" fmla="*/ 0 h 956549"/>
                <a:gd name="connsiteX0" fmla="*/ 0 w 835375"/>
                <a:gd name="connsiteY0" fmla="*/ 370148 h 956549"/>
                <a:gd name="connsiteX1" fmla="*/ 611277 w 835375"/>
                <a:gd name="connsiteY1" fmla="*/ 0 h 956549"/>
                <a:gd name="connsiteX2" fmla="*/ 835375 w 835375"/>
                <a:gd name="connsiteY2" fmla="*/ 824003 h 956549"/>
                <a:gd name="connsiteX3" fmla="*/ 719741 w 835375"/>
                <a:gd name="connsiteY3" fmla="*/ 956549 h 956549"/>
                <a:gd name="connsiteX4" fmla="*/ 0 w 835375"/>
                <a:gd name="connsiteY4" fmla="*/ 370148 h 956549"/>
                <a:gd name="connsiteX0" fmla="*/ 0 w 835375"/>
                <a:gd name="connsiteY0" fmla="*/ 370148 h 956549"/>
                <a:gd name="connsiteX1" fmla="*/ 611277 w 835375"/>
                <a:gd name="connsiteY1" fmla="*/ 0 h 95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5375" h="956549" stroke="0" extrusionOk="0">
                  <a:moveTo>
                    <a:pt x="0" y="370148"/>
                  </a:moveTo>
                  <a:cubicBezTo>
                    <a:pt x="137288" y="160662"/>
                    <a:pt x="362022" y="24579"/>
                    <a:pt x="611277" y="0"/>
                  </a:cubicBezTo>
                  <a:lnTo>
                    <a:pt x="835375" y="824003"/>
                  </a:lnTo>
                  <a:lnTo>
                    <a:pt x="719741" y="956549"/>
                  </a:lnTo>
                  <a:lnTo>
                    <a:pt x="0" y="370148"/>
                  </a:lnTo>
                  <a:close/>
                </a:path>
                <a:path w="835375" h="956549" fill="none">
                  <a:moveTo>
                    <a:pt x="0" y="370148"/>
                  </a:moveTo>
                  <a:cubicBezTo>
                    <a:pt x="137288" y="160662"/>
                    <a:pt x="362022" y="24579"/>
                    <a:pt x="61127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prstClr val="black"/>
                </a:solidFill>
              </a:endParaRPr>
            </a:p>
          </p:txBody>
        </p:sp>
        <p:grpSp>
          <p:nvGrpSpPr>
            <p:cNvPr id="41" name="Group 69"/>
            <p:cNvGrpSpPr>
              <a:grpSpLocks noChangeAspect="1"/>
            </p:cNvGrpSpPr>
            <p:nvPr/>
          </p:nvGrpSpPr>
          <p:grpSpPr>
            <a:xfrm>
              <a:off x="7652888" y="5505544"/>
              <a:ext cx="1013362" cy="813970"/>
              <a:chOff x="3500430" y="2565330"/>
              <a:chExt cx="2714644" cy="2179192"/>
            </a:xfrm>
          </p:grpSpPr>
          <p:cxnSp>
            <p:nvCxnSpPr>
              <p:cNvPr id="43" name="Straight Connector 380"/>
              <p:cNvCxnSpPr/>
              <p:nvPr/>
            </p:nvCxnSpPr>
            <p:spPr>
              <a:xfrm>
                <a:off x="3500430" y="4742934"/>
                <a:ext cx="2714644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4" name="Group 26"/>
              <p:cNvGrpSpPr/>
              <p:nvPr/>
            </p:nvGrpSpPr>
            <p:grpSpPr>
              <a:xfrm>
                <a:off x="4101152" y="2565330"/>
                <a:ext cx="1239946" cy="2173315"/>
                <a:chOff x="4101152" y="2565330"/>
                <a:chExt cx="1239946" cy="2173315"/>
              </a:xfrm>
            </p:grpSpPr>
            <p:sp>
              <p:nvSpPr>
                <p:cNvPr id="45" name="Freeform 382"/>
                <p:cNvSpPr/>
                <p:nvPr/>
              </p:nvSpPr>
              <p:spPr>
                <a:xfrm>
                  <a:off x="4381605" y="3422111"/>
                  <a:ext cx="896864" cy="1315233"/>
                </a:xfrm>
                <a:custGeom>
                  <a:avLst/>
                  <a:gdLst>
                    <a:gd name="connsiteX0" fmla="*/ 147807 w 1037155"/>
                    <a:gd name="connsiteY0" fmla="*/ 656364 h 1315233"/>
                    <a:gd name="connsiteX1" fmla="*/ 152817 w 1037155"/>
                    <a:gd name="connsiteY1" fmla="*/ 1315233 h 1315233"/>
                    <a:gd name="connsiteX2" fmla="*/ 192901 w 1037155"/>
                    <a:gd name="connsiteY2" fmla="*/ 1310222 h 1315233"/>
                    <a:gd name="connsiteX3" fmla="*/ 225468 w 1037155"/>
                    <a:gd name="connsiteY3" fmla="*/ 676405 h 1315233"/>
                    <a:gd name="connsiteX4" fmla="*/ 596239 w 1037155"/>
                    <a:gd name="connsiteY4" fmla="*/ 691436 h 1315233"/>
                    <a:gd name="connsiteX5" fmla="*/ 856780 w 1037155"/>
                    <a:gd name="connsiteY5" fmla="*/ 671395 h 1315233"/>
                    <a:gd name="connsiteX6" fmla="*/ 984546 w 1037155"/>
                    <a:gd name="connsiteY6" fmla="*/ 1315233 h 1315233"/>
                    <a:gd name="connsiteX7" fmla="*/ 1037155 w 1037155"/>
                    <a:gd name="connsiteY7" fmla="*/ 1307717 h 1315233"/>
                    <a:gd name="connsiteX8" fmla="*/ 899369 w 1037155"/>
                    <a:gd name="connsiteY8" fmla="*/ 598744 h 1315233"/>
                    <a:gd name="connsiteX9" fmla="*/ 964504 w 1037155"/>
                    <a:gd name="connsiteY9" fmla="*/ 0 h 1315233"/>
                    <a:gd name="connsiteX10" fmla="*/ 899369 w 1037155"/>
                    <a:gd name="connsiteY10" fmla="*/ 5010 h 1315233"/>
                    <a:gd name="connsiteX11" fmla="*/ 856780 w 1037155"/>
                    <a:gd name="connsiteY11" fmla="*/ 603754 h 1315233"/>
                    <a:gd name="connsiteX12" fmla="*/ 583713 w 1037155"/>
                    <a:gd name="connsiteY12" fmla="*/ 608765 h 1315233"/>
                    <a:gd name="connsiteX13" fmla="*/ 140291 w 1037155"/>
                    <a:gd name="connsiteY13" fmla="*/ 596239 h 1315233"/>
                    <a:gd name="connsiteX14" fmla="*/ 0 w 1037155"/>
                    <a:gd name="connsiteY14" fmla="*/ 676405 h 1315233"/>
                    <a:gd name="connsiteX0" fmla="*/ 7516 w 896864"/>
                    <a:gd name="connsiteY0" fmla="*/ 656364 h 1315233"/>
                    <a:gd name="connsiteX1" fmla="*/ 12526 w 896864"/>
                    <a:gd name="connsiteY1" fmla="*/ 1315233 h 1315233"/>
                    <a:gd name="connsiteX2" fmla="*/ 52610 w 896864"/>
                    <a:gd name="connsiteY2" fmla="*/ 1310222 h 1315233"/>
                    <a:gd name="connsiteX3" fmla="*/ 85177 w 896864"/>
                    <a:gd name="connsiteY3" fmla="*/ 676405 h 1315233"/>
                    <a:gd name="connsiteX4" fmla="*/ 455948 w 896864"/>
                    <a:gd name="connsiteY4" fmla="*/ 691436 h 1315233"/>
                    <a:gd name="connsiteX5" fmla="*/ 716489 w 896864"/>
                    <a:gd name="connsiteY5" fmla="*/ 671395 h 1315233"/>
                    <a:gd name="connsiteX6" fmla="*/ 844255 w 896864"/>
                    <a:gd name="connsiteY6" fmla="*/ 1315233 h 1315233"/>
                    <a:gd name="connsiteX7" fmla="*/ 896864 w 896864"/>
                    <a:gd name="connsiteY7" fmla="*/ 1307717 h 1315233"/>
                    <a:gd name="connsiteX8" fmla="*/ 759078 w 896864"/>
                    <a:gd name="connsiteY8" fmla="*/ 598744 h 1315233"/>
                    <a:gd name="connsiteX9" fmla="*/ 824213 w 896864"/>
                    <a:gd name="connsiteY9" fmla="*/ 0 h 1315233"/>
                    <a:gd name="connsiteX10" fmla="*/ 759078 w 896864"/>
                    <a:gd name="connsiteY10" fmla="*/ 5010 h 1315233"/>
                    <a:gd name="connsiteX11" fmla="*/ 716489 w 896864"/>
                    <a:gd name="connsiteY11" fmla="*/ 603754 h 1315233"/>
                    <a:gd name="connsiteX12" fmla="*/ 443422 w 896864"/>
                    <a:gd name="connsiteY12" fmla="*/ 608765 h 1315233"/>
                    <a:gd name="connsiteX13" fmla="*/ 0 w 896864"/>
                    <a:gd name="connsiteY13" fmla="*/ 596239 h 1315233"/>
                    <a:gd name="connsiteX0" fmla="*/ 7516 w 896864"/>
                    <a:gd name="connsiteY0" fmla="*/ 656364 h 1315233"/>
                    <a:gd name="connsiteX1" fmla="*/ 12526 w 896864"/>
                    <a:gd name="connsiteY1" fmla="*/ 1315233 h 1315233"/>
                    <a:gd name="connsiteX2" fmla="*/ 52610 w 896864"/>
                    <a:gd name="connsiteY2" fmla="*/ 1310222 h 1315233"/>
                    <a:gd name="connsiteX3" fmla="*/ 85177 w 896864"/>
                    <a:gd name="connsiteY3" fmla="*/ 676405 h 1315233"/>
                    <a:gd name="connsiteX4" fmla="*/ 455948 w 896864"/>
                    <a:gd name="connsiteY4" fmla="*/ 691436 h 1315233"/>
                    <a:gd name="connsiteX5" fmla="*/ 716489 w 896864"/>
                    <a:gd name="connsiteY5" fmla="*/ 671395 h 1315233"/>
                    <a:gd name="connsiteX6" fmla="*/ 844255 w 896864"/>
                    <a:gd name="connsiteY6" fmla="*/ 1315233 h 1315233"/>
                    <a:gd name="connsiteX7" fmla="*/ 896864 w 896864"/>
                    <a:gd name="connsiteY7" fmla="*/ 1307717 h 1315233"/>
                    <a:gd name="connsiteX8" fmla="*/ 759078 w 896864"/>
                    <a:gd name="connsiteY8" fmla="*/ 598744 h 1315233"/>
                    <a:gd name="connsiteX9" fmla="*/ 824213 w 896864"/>
                    <a:gd name="connsiteY9" fmla="*/ 0 h 1315233"/>
                    <a:gd name="connsiteX10" fmla="*/ 759078 w 896864"/>
                    <a:gd name="connsiteY10" fmla="*/ 5010 h 1315233"/>
                    <a:gd name="connsiteX11" fmla="*/ 716489 w 896864"/>
                    <a:gd name="connsiteY11" fmla="*/ 603754 h 1315233"/>
                    <a:gd name="connsiteX12" fmla="*/ 443422 w 896864"/>
                    <a:gd name="connsiteY12" fmla="*/ 608765 h 1315233"/>
                    <a:gd name="connsiteX13" fmla="*/ 0 w 896864"/>
                    <a:gd name="connsiteY13" fmla="*/ 596239 h 1315233"/>
                    <a:gd name="connsiteX14" fmla="*/ 7516 w 896864"/>
                    <a:gd name="connsiteY14" fmla="*/ 656364 h 1315233"/>
                    <a:gd name="connsiteX0" fmla="*/ 7516 w 896864"/>
                    <a:gd name="connsiteY0" fmla="*/ 656364 h 1315233"/>
                    <a:gd name="connsiteX1" fmla="*/ 12526 w 896864"/>
                    <a:gd name="connsiteY1" fmla="*/ 1315233 h 1315233"/>
                    <a:gd name="connsiteX2" fmla="*/ 52610 w 896864"/>
                    <a:gd name="connsiteY2" fmla="*/ 1310222 h 1315233"/>
                    <a:gd name="connsiteX3" fmla="*/ 85177 w 896864"/>
                    <a:gd name="connsiteY3" fmla="*/ 676405 h 1315233"/>
                    <a:gd name="connsiteX4" fmla="*/ 455948 w 896864"/>
                    <a:gd name="connsiteY4" fmla="*/ 691436 h 1315233"/>
                    <a:gd name="connsiteX5" fmla="*/ 716489 w 896864"/>
                    <a:gd name="connsiteY5" fmla="*/ 671395 h 1315233"/>
                    <a:gd name="connsiteX6" fmla="*/ 844255 w 896864"/>
                    <a:gd name="connsiteY6" fmla="*/ 1315233 h 1315233"/>
                    <a:gd name="connsiteX7" fmla="*/ 896864 w 896864"/>
                    <a:gd name="connsiteY7" fmla="*/ 1307717 h 1315233"/>
                    <a:gd name="connsiteX8" fmla="*/ 759078 w 896864"/>
                    <a:gd name="connsiteY8" fmla="*/ 598744 h 1315233"/>
                    <a:gd name="connsiteX9" fmla="*/ 824213 w 896864"/>
                    <a:gd name="connsiteY9" fmla="*/ 0 h 1315233"/>
                    <a:gd name="connsiteX10" fmla="*/ 759078 w 896864"/>
                    <a:gd name="connsiteY10" fmla="*/ 5010 h 1315233"/>
                    <a:gd name="connsiteX11" fmla="*/ 716489 w 896864"/>
                    <a:gd name="connsiteY11" fmla="*/ 603754 h 1315233"/>
                    <a:gd name="connsiteX12" fmla="*/ 443422 w 896864"/>
                    <a:gd name="connsiteY12" fmla="*/ 608765 h 1315233"/>
                    <a:gd name="connsiteX13" fmla="*/ 0 w 896864"/>
                    <a:gd name="connsiteY13" fmla="*/ 596239 h 1315233"/>
                    <a:gd name="connsiteX14" fmla="*/ 7516 w 896864"/>
                    <a:gd name="connsiteY14" fmla="*/ 656364 h 1315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96864" h="1315233">
                      <a:moveTo>
                        <a:pt x="7516" y="656364"/>
                      </a:moveTo>
                      <a:lnTo>
                        <a:pt x="12526" y="1315233"/>
                      </a:lnTo>
                      <a:lnTo>
                        <a:pt x="52610" y="1310222"/>
                      </a:lnTo>
                      <a:lnTo>
                        <a:pt x="85177" y="676405"/>
                      </a:lnTo>
                      <a:lnTo>
                        <a:pt x="455948" y="691436"/>
                      </a:lnTo>
                      <a:lnTo>
                        <a:pt x="716489" y="671395"/>
                      </a:lnTo>
                      <a:lnTo>
                        <a:pt x="844255" y="1315233"/>
                      </a:lnTo>
                      <a:lnTo>
                        <a:pt x="896864" y="1307717"/>
                      </a:lnTo>
                      <a:lnTo>
                        <a:pt x="759078" y="598744"/>
                      </a:lnTo>
                      <a:lnTo>
                        <a:pt x="824213" y="0"/>
                      </a:lnTo>
                      <a:lnTo>
                        <a:pt x="759078" y="5010"/>
                      </a:lnTo>
                      <a:lnTo>
                        <a:pt x="716489" y="603754"/>
                      </a:lnTo>
                      <a:lnTo>
                        <a:pt x="443422" y="608765"/>
                      </a:lnTo>
                      <a:lnTo>
                        <a:pt x="0" y="596239"/>
                      </a:lnTo>
                      <a:lnTo>
                        <a:pt x="7516" y="65636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383"/>
                <p:cNvSpPr/>
                <p:nvPr/>
              </p:nvSpPr>
              <p:spPr>
                <a:xfrm>
                  <a:off x="4293922" y="3061360"/>
                  <a:ext cx="859286" cy="718169"/>
                </a:xfrm>
                <a:custGeom>
                  <a:avLst/>
                  <a:gdLst>
                    <a:gd name="connsiteX0" fmla="*/ 430896 w 859286"/>
                    <a:gd name="connsiteY0" fmla="*/ 661374 h 661374"/>
                    <a:gd name="connsiteX1" fmla="*/ 859286 w 859286"/>
                    <a:gd name="connsiteY1" fmla="*/ 636322 h 661374"/>
                    <a:gd name="connsiteX2" fmla="*/ 811687 w 859286"/>
                    <a:gd name="connsiteY2" fmla="*/ 15031 h 661374"/>
                    <a:gd name="connsiteX3" fmla="*/ 729015 w 859286"/>
                    <a:gd name="connsiteY3" fmla="*/ 0 h 661374"/>
                    <a:gd name="connsiteX4" fmla="*/ 380791 w 859286"/>
                    <a:gd name="connsiteY4" fmla="*/ 30063 h 661374"/>
                    <a:gd name="connsiteX5" fmla="*/ 92693 w 859286"/>
                    <a:gd name="connsiteY5" fmla="*/ 182880 h 661374"/>
                    <a:gd name="connsiteX6" fmla="*/ 0 w 859286"/>
                    <a:gd name="connsiteY6" fmla="*/ 278078 h 661374"/>
                    <a:gd name="connsiteX7" fmla="*/ 67641 w 859286"/>
                    <a:gd name="connsiteY7" fmla="*/ 353234 h 661374"/>
                    <a:gd name="connsiteX8" fmla="*/ 202922 w 859286"/>
                    <a:gd name="connsiteY8" fmla="*/ 308140 h 661374"/>
                    <a:gd name="connsiteX9" fmla="*/ 293109 w 859286"/>
                    <a:gd name="connsiteY9" fmla="*/ 268057 h 661374"/>
                    <a:gd name="connsiteX10" fmla="*/ 400833 w 859286"/>
                    <a:gd name="connsiteY10" fmla="*/ 330687 h 661374"/>
                    <a:gd name="connsiteX11" fmla="*/ 430896 w 859286"/>
                    <a:gd name="connsiteY11" fmla="*/ 661374 h 661374"/>
                    <a:gd name="connsiteX0" fmla="*/ 430896 w 859286"/>
                    <a:gd name="connsiteY0" fmla="*/ 661374 h 744046"/>
                    <a:gd name="connsiteX1" fmla="*/ 859286 w 859286"/>
                    <a:gd name="connsiteY1" fmla="*/ 636322 h 744046"/>
                    <a:gd name="connsiteX2" fmla="*/ 811687 w 859286"/>
                    <a:gd name="connsiteY2" fmla="*/ 15031 h 744046"/>
                    <a:gd name="connsiteX3" fmla="*/ 729015 w 859286"/>
                    <a:gd name="connsiteY3" fmla="*/ 0 h 744046"/>
                    <a:gd name="connsiteX4" fmla="*/ 380791 w 859286"/>
                    <a:gd name="connsiteY4" fmla="*/ 30063 h 744046"/>
                    <a:gd name="connsiteX5" fmla="*/ 92693 w 859286"/>
                    <a:gd name="connsiteY5" fmla="*/ 182880 h 744046"/>
                    <a:gd name="connsiteX6" fmla="*/ 0 w 859286"/>
                    <a:gd name="connsiteY6" fmla="*/ 278078 h 744046"/>
                    <a:gd name="connsiteX7" fmla="*/ 67641 w 859286"/>
                    <a:gd name="connsiteY7" fmla="*/ 353234 h 744046"/>
                    <a:gd name="connsiteX8" fmla="*/ 202922 w 859286"/>
                    <a:gd name="connsiteY8" fmla="*/ 308140 h 744046"/>
                    <a:gd name="connsiteX9" fmla="*/ 293109 w 859286"/>
                    <a:gd name="connsiteY9" fmla="*/ 268057 h 744046"/>
                    <a:gd name="connsiteX10" fmla="*/ 400833 w 859286"/>
                    <a:gd name="connsiteY10" fmla="*/ 330687 h 744046"/>
                    <a:gd name="connsiteX11" fmla="*/ 430896 w 859286"/>
                    <a:gd name="connsiteY11" fmla="*/ 661374 h 744046"/>
                    <a:gd name="connsiteX0" fmla="*/ 430896 w 859286"/>
                    <a:gd name="connsiteY0" fmla="*/ 661374 h 718169"/>
                    <a:gd name="connsiteX1" fmla="*/ 859286 w 859286"/>
                    <a:gd name="connsiteY1" fmla="*/ 636322 h 718169"/>
                    <a:gd name="connsiteX2" fmla="*/ 811687 w 859286"/>
                    <a:gd name="connsiteY2" fmla="*/ 15031 h 718169"/>
                    <a:gd name="connsiteX3" fmla="*/ 729015 w 859286"/>
                    <a:gd name="connsiteY3" fmla="*/ 0 h 718169"/>
                    <a:gd name="connsiteX4" fmla="*/ 380791 w 859286"/>
                    <a:gd name="connsiteY4" fmla="*/ 30063 h 718169"/>
                    <a:gd name="connsiteX5" fmla="*/ 92693 w 859286"/>
                    <a:gd name="connsiteY5" fmla="*/ 182880 h 718169"/>
                    <a:gd name="connsiteX6" fmla="*/ 0 w 859286"/>
                    <a:gd name="connsiteY6" fmla="*/ 278078 h 718169"/>
                    <a:gd name="connsiteX7" fmla="*/ 67641 w 859286"/>
                    <a:gd name="connsiteY7" fmla="*/ 353234 h 718169"/>
                    <a:gd name="connsiteX8" fmla="*/ 202922 w 859286"/>
                    <a:gd name="connsiteY8" fmla="*/ 308140 h 718169"/>
                    <a:gd name="connsiteX9" fmla="*/ 293109 w 859286"/>
                    <a:gd name="connsiteY9" fmla="*/ 268057 h 718169"/>
                    <a:gd name="connsiteX10" fmla="*/ 400833 w 859286"/>
                    <a:gd name="connsiteY10" fmla="*/ 330687 h 718169"/>
                    <a:gd name="connsiteX11" fmla="*/ 430896 w 859286"/>
                    <a:gd name="connsiteY11" fmla="*/ 661374 h 718169"/>
                    <a:gd name="connsiteX0" fmla="*/ 430896 w 859286"/>
                    <a:gd name="connsiteY0" fmla="*/ 661374 h 718169"/>
                    <a:gd name="connsiteX1" fmla="*/ 859286 w 859286"/>
                    <a:gd name="connsiteY1" fmla="*/ 636322 h 718169"/>
                    <a:gd name="connsiteX2" fmla="*/ 821708 w 859286"/>
                    <a:gd name="connsiteY2" fmla="*/ 200418 h 718169"/>
                    <a:gd name="connsiteX3" fmla="*/ 811687 w 859286"/>
                    <a:gd name="connsiteY3" fmla="*/ 15031 h 718169"/>
                    <a:gd name="connsiteX4" fmla="*/ 729015 w 859286"/>
                    <a:gd name="connsiteY4" fmla="*/ 0 h 718169"/>
                    <a:gd name="connsiteX5" fmla="*/ 380791 w 859286"/>
                    <a:gd name="connsiteY5" fmla="*/ 30063 h 718169"/>
                    <a:gd name="connsiteX6" fmla="*/ 92693 w 859286"/>
                    <a:gd name="connsiteY6" fmla="*/ 182880 h 718169"/>
                    <a:gd name="connsiteX7" fmla="*/ 0 w 859286"/>
                    <a:gd name="connsiteY7" fmla="*/ 278078 h 718169"/>
                    <a:gd name="connsiteX8" fmla="*/ 67641 w 859286"/>
                    <a:gd name="connsiteY8" fmla="*/ 353234 h 718169"/>
                    <a:gd name="connsiteX9" fmla="*/ 202922 w 859286"/>
                    <a:gd name="connsiteY9" fmla="*/ 308140 h 718169"/>
                    <a:gd name="connsiteX10" fmla="*/ 293109 w 859286"/>
                    <a:gd name="connsiteY10" fmla="*/ 268057 h 718169"/>
                    <a:gd name="connsiteX11" fmla="*/ 400833 w 859286"/>
                    <a:gd name="connsiteY11" fmla="*/ 330687 h 718169"/>
                    <a:gd name="connsiteX12" fmla="*/ 430896 w 859286"/>
                    <a:gd name="connsiteY12" fmla="*/ 661374 h 718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286" h="718169">
                      <a:moveTo>
                        <a:pt x="430896" y="661374"/>
                      </a:moveTo>
                      <a:cubicBezTo>
                        <a:pt x="507305" y="712313"/>
                        <a:pt x="729156" y="718169"/>
                        <a:pt x="859286" y="636322"/>
                      </a:cubicBezTo>
                      <a:lnTo>
                        <a:pt x="821708" y="200418"/>
                      </a:lnTo>
                      <a:lnTo>
                        <a:pt x="811687" y="15031"/>
                      </a:lnTo>
                      <a:lnTo>
                        <a:pt x="729015" y="0"/>
                      </a:lnTo>
                      <a:lnTo>
                        <a:pt x="380791" y="30063"/>
                      </a:lnTo>
                      <a:lnTo>
                        <a:pt x="92693" y="182880"/>
                      </a:lnTo>
                      <a:lnTo>
                        <a:pt x="0" y="278078"/>
                      </a:lnTo>
                      <a:lnTo>
                        <a:pt x="67641" y="353234"/>
                      </a:lnTo>
                      <a:lnTo>
                        <a:pt x="202922" y="308140"/>
                      </a:lnTo>
                      <a:lnTo>
                        <a:pt x="293109" y="268057"/>
                      </a:lnTo>
                      <a:lnTo>
                        <a:pt x="400833" y="330687"/>
                      </a:lnTo>
                      <a:lnTo>
                        <a:pt x="430896" y="661374"/>
                      </a:lnTo>
                      <a:close/>
                    </a:path>
                  </a:pathLst>
                </a:custGeom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384"/>
                <p:cNvSpPr/>
                <p:nvPr/>
              </p:nvSpPr>
              <p:spPr>
                <a:xfrm>
                  <a:off x="4217124" y="4488640"/>
                  <a:ext cx="140562" cy="250005"/>
                </a:xfrm>
                <a:custGeom>
                  <a:avLst/>
                  <a:gdLst>
                    <a:gd name="connsiteX0" fmla="*/ 0 w 71438"/>
                    <a:gd name="connsiteY0" fmla="*/ 0 h 71438"/>
                    <a:gd name="connsiteX1" fmla="*/ 71438 w 71438"/>
                    <a:gd name="connsiteY1" fmla="*/ 0 h 71438"/>
                    <a:gd name="connsiteX2" fmla="*/ 71438 w 71438"/>
                    <a:gd name="connsiteY2" fmla="*/ 71438 h 71438"/>
                    <a:gd name="connsiteX3" fmla="*/ 0 w 71438"/>
                    <a:gd name="connsiteY3" fmla="*/ 71438 h 71438"/>
                    <a:gd name="connsiteX4" fmla="*/ 0 w 71438"/>
                    <a:gd name="connsiteY4" fmla="*/ 0 h 71438"/>
                    <a:gd name="connsiteX0" fmla="*/ 0 w 71438"/>
                    <a:gd name="connsiteY0" fmla="*/ 0 h 71438"/>
                    <a:gd name="connsiteX1" fmla="*/ 71438 w 71438"/>
                    <a:gd name="connsiteY1" fmla="*/ 0 h 71438"/>
                    <a:gd name="connsiteX2" fmla="*/ 71438 w 71438"/>
                    <a:gd name="connsiteY2" fmla="*/ 71438 h 71438"/>
                    <a:gd name="connsiteX3" fmla="*/ 0 w 71438"/>
                    <a:gd name="connsiteY3" fmla="*/ 71438 h 71438"/>
                    <a:gd name="connsiteX4" fmla="*/ 0 w 71438"/>
                    <a:gd name="connsiteY4" fmla="*/ 0 h 71438"/>
                    <a:gd name="connsiteX0" fmla="*/ 11880 w 83350"/>
                    <a:gd name="connsiteY0" fmla="*/ 11906 h 95250"/>
                    <a:gd name="connsiteX1" fmla="*/ 83350 w 83350"/>
                    <a:gd name="connsiteY1" fmla="*/ 11906 h 95250"/>
                    <a:gd name="connsiteX2" fmla="*/ 83350 w 83350"/>
                    <a:gd name="connsiteY2" fmla="*/ 83344 h 95250"/>
                    <a:gd name="connsiteX3" fmla="*/ 11912 w 83350"/>
                    <a:gd name="connsiteY3" fmla="*/ 83344 h 95250"/>
                    <a:gd name="connsiteX4" fmla="*/ 11880 w 83350"/>
                    <a:gd name="connsiteY4" fmla="*/ 11906 h 95250"/>
                    <a:gd name="connsiteX0" fmla="*/ 83350 w 154820"/>
                    <a:gd name="connsiteY0" fmla="*/ 11906 h 95226"/>
                    <a:gd name="connsiteX1" fmla="*/ 154820 w 154820"/>
                    <a:gd name="connsiteY1" fmla="*/ 11906 h 95226"/>
                    <a:gd name="connsiteX2" fmla="*/ 154820 w 154820"/>
                    <a:gd name="connsiteY2" fmla="*/ 83344 h 95226"/>
                    <a:gd name="connsiteX3" fmla="*/ 11912 w 154820"/>
                    <a:gd name="connsiteY3" fmla="*/ 83320 h 95226"/>
                    <a:gd name="connsiteX4" fmla="*/ 83350 w 154820"/>
                    <a:gd name="connsiteY4" fmla="*/ 11906 h 95226"/>
                    <a:gd name="connsiteX0" fmla="*/ 83350 w 154820"/>
                    <a:gd name="connsiteY0" fmla="*/ 11906 h 154758"/>
                    <a:gd name="connsiteX1" fmla="*/ 154820 w 154820"/>
                    <a:gd name="connsiteY1" fmla="*/ 11906 h 154758"/>
                    <a:gd name="connsiteX2" fmla="*/ 154820 w 154820"/>
                    <a:gd name="connsiteY2" fmla="*/ 154758 h 154758"/>
                    <a:gd name="connsiteX3" fmla="*/ 11912 w 154820"/>
                    <a:gd name="connsiteY3" fmla="*/ 83320 h 154758"/>
                    <a:gd name="connsiteX4" fmla="*/ 83350 w 154820"/>
                    <a:gd name="connsiteY4" fmla="*/ 11906 h 154758"/>
                    <a:gd name="connsiteX0" fmla="*/ 83350 w 154820"/>
                    <a:gd name="connsiteY0" fmla="*/ 11906 h 178543"/>
                    <a:gd name="connsiteX1" fmla="*/ 154820 w 154820"/>
                    <a:gd name="connsiteY1" fmla="*/ 11906 h 178543"/>
                    <a:gd name="connsiteX2" fmla="*/ 154820 w 154820"/>
                    <a:gd name="connsiteY2" fmla="*/ 154758 h 178543"/>
                    <a:gd name="connsiteX3" fmla="*/ 11912 w 154820"/>
                    <a:gd name="connsiteY3" fmla="*/ 154734 h 178543"/>
                    <a:gd name="connsiteX4" fmla="*/ 83350 w 154820"/>
                    <a:gd name="connsiteY4" fmla="*/ 11906 h 178543"/>
                    <a:gd name="connsiteX0" fmla="*/ 11944 w 83414"/>
                    <a:gd name="connsiteY0" fmla="*/ 11906 h 178543"/>
                    <a:gd name="connsiteX1" fmla="*/ 83414 w 83414"/>
                    <a:gd name="connsiteY1" fmla="*/ 11906 h 178543"/>
                    <a:gd name="connsiteX2" fmla="*/ 83414 w 83414"/>
                    <a:gd name="connsiteY2" fmla="*/ 154758 h 178543"/>
                    <a:gd name="connsiteX3" fmla="*/ 11912 w 83414"/>
                    <a:gd name="connsiteY3" fmla="*/ 154734 h 178543"/>
                    <a:gd name="connsiteX4" fmla="*/ 11944 w 83414"/>
                    <a:gd name="connsiteY4" fmla="*/ 11906 h 178543"/>
                    <a:gd name="connsiteX0" fmla="*/ 69092 w 140562"/>
                    <a:gd name="connsiteY0" fmla="*/ 11906 h 178543"/>
                    <a:gd name="connsiteX1" fmla="*/ 140562 w 140562"/>
                    <a:gd name="connsiteY1" fmla="*/ 11906 h 178543"/>
                    <a:gd name="connsiteX2" fmla="*/ 140562 w 140562"/>
                    <a:gd name="connsiteY2" fmla="*/ 154758 h 178543"/>
                    <a:gd name="connsiteX3" fmla="*/ 69060 w 140562"/>
                    <a:gd name="connsiteY3" fmla="*/ 154734 h 178543"/>
                    <a:gd name="connsiteX4" fmla="*/ 69092 w 140562"/>
                    <a:gd name="connsiteY4" fmla="*/ 11906 h 178543"/>
                    <a:gd name="connsiteX0" fmla="*/ 69092 w 140562"/>
                    <a:gd name="connsiteY0" fmla="*/ 83368 h 250005"/>
                    <a:gd name="connsiteX1" fmla="*/ 140562 w 140562"/>
                    <a:gd name="connsiteY1" fmla="*/ 11906 h 250005"/>
                    <a:gd name="connsiteX2" fmla="*/ 140562 w 140562"/>
                    <a:gd name="connsiteY2" fmla="*/ 226220 h 250005"/>
                    <a:gd name="connsiteX3" fmla="*/ 69060 w 140562"/>
                    <a:gd name="connsiteY3" fmla="*/ 226196 h 250005"/>
                    <a:gd name="connsiteX4" fmla="*/ 69092 w 140562"/>
                    <a:gd name="connsiteY4" fmla="*/ 83368 h 250005"/>
                    <a:gd name="connsiteX0" fmla="*/ 69092 w 140562"/>
                    <a:gd name="connsiteY0" fmla="*/ 83368 h 297653"/>
                    <a:gd name="connsiteX1" fmla="*/ 140562 w 140562"/>
                    <a:gd name="connsiteY1" fmla="*/ 11906 h 297653"/>
                    <a:gd name="connsiteX2" fmla="*/ 140562 w 140562"/>
                    <a:gd name="connsiteY2" fmla="*/ 226220 h 297653"/>
                    <a:gd name="connsiteX3" fmla="*/ 66712 w 140562"/>
                    <a:gd name="connsiteY3" fmla="*/ 297649 h 297653"/>
                    <a:gd name="connsiteX4" fmla="*/ 69060 w 140562"/>
                    <a:gd name="connsiteY4" fmla="*/ 226196 h 297653"/>
                    <a:gd name="connsiteX5" fmla="*/ 69092 w 140562"/>
                    <a:gd name="connsiteY5" fmla="*/ 83368 h 297653"/>
                    <a:gd name="connsiteX0" fmla="*/ 69092 w 140562"/>
                    <a:gd name="connsiteY0" fmla="*/ 83368 h 261935"/>
                    <a:gd name="connsiteX1" fmla="*/ 140562 w 140562"/>
                    <a:gd name="connsiteY1" fmla="*/ 11906 h 261935"/>
                    <a:gd name="connsiteX2" fmla="*/ 140562 w 140562"/>
                    <a:gd name="connsiteY2" fmla="*/ 226220 h 261935"/>
                    <a:gd name="connsiteX3" fmla="*/ 69060 w 140562"/>
                    <a:gd name="connsiteY3" fmla="*/ 226196 h 261935"/>
                    <a:gd name="connsiteX4" fmla="*/ 69092 w 140562"/>
                    <a:gd name="connsiteY4" fmla="*/ 83368 h 261935"/>
                    <a:gd name="connsiteX0" fmla="*/ 69092 w 140562"/>
                    <a:gd name="connsiteY0" fmla="*/ 83368 h 261935"/>
                    <a:gd name="connsiteX1" fmla="*/ 140562 w 140562"/>
                    <a:gd name="connsiteY1" fmla="*/ 11906 h 261935"/>
                    <a:gd name="connsiteX2" fmla="*/ 140562 w 140562"/>
                    <a:gd name="connsiteY2" fmla="*/ 226220 h 261935"/>
                    <a:gd name="connsiteX3" fmla="*/ 69060 w 140562"/>
                    <a:gd name="connsiteY3" fmla="*/ 226196 h 261935"/>
                    <a:gd name="connsiteX4" fmla="*/ 69092 w 140562"/>
                    <a:gd name="connsiteY4" fmla="*/ 83368 h 261935"/>
                    <a:gd name="connsiteX0" fmla="*/ 69092 w 140562"/>
                    <a:gd name="connsiteY0" fmla="*/ 83368 h 250005"/>
                    <a:gd name="connsiteX1" fmla="*/ 140562 w 140562"/>
                    <a:gd name="connsiteY1" fmla="*/ 11906 h 250005"/>
                    <a:gd name="connsiteX2" fmla="*/ 140562 w 140562"/>
                    <a:gd name="connsiteY2" fmla="*/ 226220 h 250005"/>
                    <a:gd name="connsiteX3" fmla="*/ 69060 w 140562"/>
                    <a:gd name="connsiteY3" fmla="*/ 226196 h 250005"/>
                    <a:gd name="connsiteX4" fmla="*/ 69092 w 140562"/>
                    <a:gd name="connsiteY4" fmla="*/ 83368 h 250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62" h="250005">
                      <a:moveTo>
                        <a:pt x="69092" y="83368"/>
                      </a:moveTo>
                      <a:cubicBezTo>
                        <a:pt x="92915" y="83368"/>
                        <a:pt x="128650" y="0"/>
                        <a:pt x="140562" y="11906"/>
                      </a:cubicBezTo>
                      <a:lnTo>
                        <a:pt x="140562" y="226220"/>
                      </a:lnTo>
                      <a:cubicBezTo>
                        <a:pt x="71497" y="207157"/>
                        <a:pt x="80972" y="250005"/>
                        <a:pt x="69060" y="226196"/>
                      </a:cubicBezTo>
                      <a:cubicBezTo>
                        <a:pt x="0" y="188091"/>
                        <a:pt x="69103" y="107181"/>
                        <a:pt x="69092" y="83368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Freeform 385"/>
                <p:cNvSpPr/>
                <p:nvPr/>
              </p:nvSpPr>
              <p:spPr>
                <a:xfrm>
                  <a:off x="4786282" y="4560102"/>
                  <a:ext cx="166694" cy="95250"/>
                </a:xfrm>
                <a:custGeom>
                  <a:avLst/>
                  <a:gdLst>
                    <a:gd name="connsiteX0" fmla="*/ 0 w 71438"/>
                    <a:gd name="connsiteY0" fmla="*/ 0 h 71438"/>
                    <a:gd name="connsiteX1" fmla="*/ 71438 w 71438"/>
                    <a:gd name="connsiteY1" fmla="*/ 0 h 71438"/>
                    <a:gd name="connsiteX2" fmla="*/ 71438 w 71438"/>
                    <a:gd name="connsiteY2" fmla="*/ 71438 h 71438"/>
                    <a:gd name="connsiteX3" fmla="*/ 0 w 71438"/>
                    <a:gd name="connsiteY3" fmla="*/ 71438 h 71438"/>
                    <a:gd name="connsiteX4" fmla="*/ 0 w 71438"/>
                    <a:gd name="connsiteY4" fmla="*/ 0 h 71438"/>
                    <a:gd name="connsiteX0" fmla="*/ 0 w 166726"/>
                    <a:gd name="connsiteY0" fmla="*/ 11906 h 95250"/>
                    <a:gd name="connsiteX1" fmla="*/ 142908 w 166726"/>
                    <a:gd name="connsiteY1" fmla="*/ 11906 h 95250"/>
                    <a:gd name="connsiteX2" fmla="*/ 142908 w 166726"/>
                    <a:gd name="connsiteY2" fmla="*/ 83344 h 95250"/>
                    <a:gd name="connsiteX3" fmla="*/ 71470 w 166726"/>
                    <a:gd name="connsiteY3" fmla="*/ 83344 h 95250"/>
                    <a:gd name="connsiteX4" fmla="*/ 0 w 166726"/>
                    <a:gd name="connsiteY4" fmla="*/ 11906 h 95250"/>
                    <a:gd name="connsiteX0" fmla="*/ 0 w 166694"/>
                    <a:gd name="connsiteY0" fmla="*/ 11906 h 95250"/>
                    <a:gd name="connsiteX1" fmla="*/ 142876 w 166694"/>
                    <a:gd name="connsiteY1" fmla="*/ 11906 h 95250"/>
                    <a:gd name="connsiteX2" fmla="*/ 142908 w 166694"/>
                    <a:gd name="connsiteY2" fmla="*/ 83344 h 95250"/>
                    <a:gd name="connsiteX3" fmla="*/ 71470 w 166694"/>
                    <a:gd name="connsiteY3" fmla="*/ 83344 h 95250"/>
                    <a:gd name="connsiteX4" fmla="*/ 0 w 166694"/>
                    <a:gd name="connsiteY4" fmla="*/ 1190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694" h="95250">
                      <a:moveTo>
                        <a:pt x="0" y="11906"/>
                      </a:moveTo>
                      <a:cubicBezTo>
                        <a:pt x="47636" y="11906"/>
                        <a:pt x="119058" y="0"/>
                        <a:pt x="142876" y="11906"/>
                      </a:cubicBezTo>
                      <a:cubicBezTo>
                        <a:pt x="166694" y="23812"/>
                        <a:pt x="142908" y="59531"/>
                        <a:pt x="142908" y="83344"/>
                      </a:cubicBezTo>
                      <a:cubicBezTo>
                        <a:pt x="119095" y="83344"/>
                        <a:pt x="95288" y="95250"/>
                        <a:pt x="71470" y="83344"/>
                      </a:cubicBezTo>
                      <a:cubicBezTo>
                        <a:pt x="47652" y="71438"/>
                        <a:pt x="23823" y="35719"/>
                        <a:pt x="0" y="11906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Freeform 386"/>
                <p:cNvSpPr/>
                <p:nvPr/>
              </p:nvSpPr>
              <p:spPr>
                <a:xfrm>
                  <a:off x="4837552" y="3066372"/>
                  <a:ext cx="278078" cy="558660"/>
                </a:xfrm>
                <a:custGeom>
                  <a:avLst/>
                  <a:gdLst>
                    <a:gd name="connsiteX0" fmla="*/ 177869 w 278078"/>
                    <a:gd name="connsiteY0" fmla="*/ 0 h 558660"/>
                    <a:gd name="connsiteX1" fmla="*/ 75156 w 278078"/>
                    <a:gd name="connsiteY1" fmla="*/ 97703 h 558660"/>
                    <a:gd name="connsiteX2" fmla="*/ 125260 w 278078"/>
                    <a:gd name="connsiteY2" fmla="*/ 253025 h 558660"/>
                    <a:gd name="connsiteX3" fmla="*/ 162838 w 278078"/>
                    <a:gd name="connsiteY3" fmla="*/ 313150 h 558660"/>
                    <a:gd name="connsiteX4" fmla="*/ 77661 w 278078"/>
                    <a:gd name="connsiteY4" fmla="*/ 145301 h 558660"/>
                    <a:gd name="connsiteX5" fmla="*/ 0 w 278078"/>
                    <a:gd name="connsiteY5" fmla="*/ 200416 h 558660"/>
                    <a:gd name="connsiteX6" fmla="*/ 17536 w 278078"/>
                    <a:gd name="connsiteY6" fmla="*/ 435905 h 558660"/>
                    <a:gd name="connsiteX7" fmla="*/ 115239 w 278078"/>
                    <a:gd name="connsiteY7" fmla="*/ 558660 h 558660"/>
                    <a:gd name="connsiteX8" fmla="*/ 210437 w 278078"/>
                    <a:gd name="connsiteY8" fmla="*/ 428390 h 558660"/>
                    <a:gd name="connsiteX9" fmla="*/ 215447 w 278078"/>
                    <a:gd name="connsiteY9" fmla="*/ 348223 h 558660"/>
                    <a:gd name="connsiteX10" fmla="*/ 278078 w 278078"/>
                    <a:gd name="connsiteY10" fmla="*/ 250520 h 558660"/>
                    <a:gd name="connsiteX11" fmla="*/ 265552 w 278078"/>
                    <a:gd name="connsiteY11" fmla="*/ 7515 h 558660"/>
                    <a:gd name="connsiteX12" fmla="*/ 177869 w 278078"/>
                    <a:gd name="connsiteY12" fmla="*/ 0 h 55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8078" h="558660">
                      <a:moveTo>
                        <a:pt x="177869" y="0"/>
                      </a:moveTo>
                      <a:lnTo>
                        <a:pt x="75156" y="97703"/>
                      </a:lnTo>
                      <a:lnTo>
                        <a:pt x="125260" y="253025"/>
                      </a:lnTo>
                      <a:lnTo>
                        <a:pt x="162838" y="313150"/>
                      </a:lnTo>
                      <a:lnTo>
                        <a:pt x="77661" y="145301"/>
                      </a:lnTo>
                      <a:lnTo>
                        <a:pt x="0" y="200416"/>
                      </a:lnTo>
                      <a:lnTo>
                        <a:pt x="17536" y="435905"/>
                      </a:lnTo>
                      <a:lnTo>
                        <a:pt x="115239" y="558660"/>
                      </a:lnTo>
                      <a:lnTo>
                        <a:pt x="210437" y="428390"/>
                      </a:lnTo>
                      <a:lnTo>
                        <a:pt x="215447" y="348223"/>
                      </a:lnTo>
                      <a:lnTo>
                        <a:pt x="278078" y="250520"/>
                      </a:lnTo>
                      <a:lnTo>
                        <a:pt x="265552" y="7515"/>
                      </a:lnTo>
                      <a:lnTo>
                        <a:pt x="177869" y="0"/>
                      </a:lnTo>
                      <a:close/>
                    </a:path>
                  </a:pathLst>
                </a:custGeom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387"/>
                <p:cNvSpPr/>
                <p:nvPr/>
              </p:nvSpPr>
              <p:spPr>
                <a:xfrm>
                  <a:off x="4471792" y="3201653"/>
                  <a:ext cx="150312" cy="135281"/>
                </a:xfrm>
                <a:custGeom>
                  <a:avLst/>
                  <a:gdLst>
                    <a:gd name="connsiteX0" fmla="*/ 45093 w 150312"/>
                    <a:gd name="connsiteY0" fmla="*/ 135281 h 135281"/>
                    <a:gd name="connsiteX1" fmla="*/ 0 w 150312"/>
                    <a:gd name="connsiteY1" fmla="*/ 102713 h 135281"/>
                    <a:gd name="connsiteX2" fmla="*/ 12526 w 150312"/>
                    <a:gd name="connsiteY2" fmla="*/ 22546 h 135281"/>
                    <a:gd name="connsiteX3" fmla="*/ 37578 w 150312"/>
                    <a:gd name="connsiteY3" fmla="*/ 0 h 135281"/>
                    <a:gd name="connsiteX4" fmla="*/ 102713 w 150312"/>
                    <a:gd name="connsiteY4" fmla="*/ 10020 h 135281"/>
                    <a:gd name="connsiteX5" fmla="*/ 150312 w 150312"/>
                    <a:gd name="connsiteY5" fmla="*/ 37578 h 135281"/>
                    <a:gd name="connsiteX6" fmla="*/ 150312 w 150312"/>
                    <a:gd name="connsiteY6" fmla="*/ 65135 h 135281"/>
                    <a:gd name="connsiteX7" fmla="*/ 112734 w 150312"/>
                    <a:gd name="connsiteY7" fmla="*/ 77661 h 135281"/>
                    <a:gd name="connsiteX8" fmla="*/ 82672 w 150312"/>
                    <a:gd name="connsiteY8" fmla="*/ 55114 h 135281"/>
                    <a:gd name="connsiteX9" fmla="*/ 45093 w 150312"/>
                    <a:gd name="connsiteY9" fmla="*/ 135281 h 135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0312" h="135281">
                      <a:moveTo>
                        <a:pt x="45093" y="135281"/>
                      </a:moveTo>
                      <a:lnTo>
                        <a:pt x="0" y="102713"/>
                      </a:lnTo>
                      <a:lnTo>
                        <a:pt x="12526" y="22546"/>
                      </a:lnTo>
                      <a:lnTo>
                        <a:pt x="37578" y="0"/>
                      </a:lnTo>
                      <a:lnTo>
                        <a:pt x="102713" y="10020"/>
                      </a:lnTo>
                      <a:lnTo>
                        <a:pt x="150312" y="37578"/>
                      </a:lnTo>
                      <a:lnTo>
                        <a:pt x="150312" y="65135"/>
                      </a:lnTo>
                      <a:lnTo>
                        <a:pt x="112734" y="77661"/>
                      </a:lnTo>
                      <a:lnTo>
                        <a:pt x="82672" y="55114"/>
                      </a:lnTo>
                      <a:lnTo>
                        <a:pt x="45093" y="1352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388"/>
                <p:cNvSpPr/>
                <p:nvPr/>
              </p:nvSpPr>
              <p:spPr>
                <a:xfrm>
                  <a:off x="4724818" y="3011257"/>
                  <a:ext cx="313150" cy="237995"/>
                </a:xfrm>
                <a:custGeom>
                  <a:avLst/>
                  <a:gdLst>
                    <a:gd name="connsiteX0" fmla="*/ 22546 w 313150"/>
                    <a:gd name="connsiteY0" fmla="*/ 237995 h 237995"/>
                    <a:gd name="connsiteX1" fmla="*/ 0 w 313150"/>
                    <a:gd name="connsiteY1" fmla="*/ 170354 h 237995"/>
                    <a:gd name="connsiteX2" fmla="*/ 152817 w 313150"/>
                    <a:gd name="connsiteY2" fmla="*/ 80167 h 237995"/>
                    <a:gd name="connsiteX3" fmla="*/ 270562 w 313150"/>
                    <a:gd name="connsiteY3" fmla="*/ 0 h 237995"/>
                    <a:gd name="connsiteX4" fmla="*/ 313150 w 313150"/>
                    <a:gd name="connsiteY4" fmla="*/ 47599 h 237995"/>
                    <a:gd name="connsiteX5" fmla="*/ 177869 w 313150"/>
                    <a:gd name="connsiteY5" fmla="*/ 145302 h 237995"/>
                    <a:gd name="connsiteX6" fmla="*/ 22546 w 313150"/>
                    <a:gd name="connsiteY6" fmla="*/ 237995 h 237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150" h="237995">
                      <a:moveTo>
                        <a:pt x="22546" y="237995"/>
                      </a:moveTo>
                      <a:lnTo>
                        <a:pt x="0" y="170354"/>
                      </a:lnTo>
                      <a:lnTo>
                        <a:pt x="152817" y="80167"/>
                      </a:lnTo>
                      <a:lnTo>
                        <a:pt x="270562" y="0"/>
                      </a:lnTo>
                      <a:lnTo>
                        <a:pt x="313150" y="47599"/>
                      </a:lnTo>
                      <a:lnTo>
                        <a:pt x="177869" y="145302"/>
                      </a:lnTo>
                      <a:lnTo>
                        <a:pt x="22546" y="237995"/>
                      </a:ln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2" name="Group 22"/>
                <p:cNvGrpSpPr/>
                <p:nvPr/>
              </p:nvGrpSpPr>
              <p:grpSpPr>
                <a:xfrm>
                  <a:off x="4786314" y="2714617"/>
                  <a:ext cx="278200" cy="325811"/>
                  <a:chOff x="4786314" y="2714617"/>
                  <a:chExt cx="278200" cy="325811"/>
                </a:xfrm>
                <a:solidFill>
                  <a:schemeClr val="bg1"/>
                </a:solidFill>
              </p:grpSpPr>
              <p:sp>
                <p:nvSpPr>
                  <p:cNvPr id="60" name="Freeform 397"/>
                  <p:cNvSpPr/>
                  <p:nvPr/>
                </p:nvSpPr>
                <p:spPr>
                  <a:xfrm>
                    <a:off x="4825187" y="2957112"/>
                    <a:ext cx="142876" cy="83316"/>
                  </a:xfrm>
                  <a:custGeom>
                    <a:avLst/>
                    <a:gdLst>
                      <a:gd name="connsiteX0" fmla="*/ 0 w 142876"/>
                      <a:gd name="connsiteY0" fmla="*/ 0 h 142876"/>
                      <a:gd name="connsiteX1" fmla="*/ 142876 w 142876"/>
                      <a:gd name="connsiteY1" fmla="*/ 0 h 142876"/>
                      <a:gd name="connsiteX2" fmla="*/ 142876 w 142876"/>
                      <a:gd name="connsiteY2" fmla="*/ 142876 h 142876"/>
                      <a:gd name="connsiteX3" fmla="*/ 0 w 142876"/>
                      <a:gd name="connsiteY3" fmla="*/ 142876 h 142876"/>
                      <a:gd name="connsiteX4" fmla="*/ 0 w 142876"/>
                      <a:gd name="connsiteY4" fmla="*/ 0 h 142876"/>
                      <a:gd name="connsiteX0" fmla="*/ 0 w 142876"/>
                      <a:gd name="connsiteY0" fmla="*/ 0 h 142876"/>
                      <a:gd name="connsiteX1" fmla="*/ 142876 w 142876"/>
                      <a:gd name="connsiteY1" fmla="*/ 0 h 142876"/>
                      <a:gd name="connsiteX2" fmla="*/ 142876 w 142876"/>
                      <a:gd name="connsiteY2" fmla="*/ 142876 h 142876"/>
                      <a:gd name="connsiteX3" fmla="*/ 0 w 142876"/>
                      <a:gd name="connsiteY3" fmla="*/ 71414 h 142876"/>
                      <a:gd name="connsiteX4" fmla="*/ 0 w 142876"/>
                      <a:gd name="connsiteY4" fmla="*/ 0 h 142876"/>
                      <a:gd name="connsiteX0" fmla="*/ 0 w 142876"/>
                      <a:gd name="connsiteY0" fmla="*/ 11902 h 83316"/>
                      <a:gd name="connsiteX1" fmla="*/ 142876 w 142876"/>
                      <a:gd name="connsiteY1" fmla="*/ 11902 h 83316"/>
                      <a:gd name="connsiteX2" fmla="*/ 71406 w 142876"/>
                      <a:gd name="connsiteY2" fmla="*/ 83316 h 83316"/>
                      <a:gd name="connsiteX3" fmla="*/ 0 w 142876"/>
                      <a:gd name="connsiteY3" fmla="*/ 83316 h 83316"/>
                      <a:gd name="connsiteX4" fmla="*/ 0 w 142876"/>
                      <a:gd name="connsiteY4" fmla="*/ 11902 h 83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76" h="83316">
                        <a:moveTo>
                          <a:pt x="0" y="11902"/>
                        </a:moveTo>
                        <a:cubicBezTo>
                          <a:pt x="47625" y="11902"/>
                          <a:pt x="130975" y="0"/>
                          <a:pt x="142876" y="11902"/>
                        </a:cubicBezTo>
                        <a:lnTo>
                          <a:pt x="71406" y="83316"/>
                        </a:lnTo>
                        <a:lnTo>
                          <a:pt x="0" y="83316"/>
                        </a:lnTo>
                        <a:lnTo>
                          <a:pt x="0" y="11902"/>
                        </a:ln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1" name="Freeform 11"/>
                  <p:cNvSpPr/>
                  <p:nvPr/>
                </p:nvSpPr>
                <p:spPr>
                  <a:xfrm>
                    <a:off x="4786314" y="2714617"/>
                    <a:ext cx="278200" cy="302406"/>
                  </a:xfrm>
                  <a:custGeom>
                    <a:avLst/>
                    <a:gdLst>
                      <a:gd name="connsiteX0" fmla="*/ 0 w 214314"/>
                      <a:gd name="connsiteY0" fmla="*/ 142876 h 285752"/>
                      <a:gd name="connsiteX1" fmla="*/ 21431 w 214314"/>
                      <a:gd name="connsiteY1" fmla="*/ 57150 h 285752"/>
                      <a:gd name="connsiteX2" fmla="*/ 107157 w 214314"/>
                      <a:gd name="connsiteY2" fmla="*/ 0 h 285752"/>
                      <a:gd name="connsiteX3" fmla="*/ 192883 w 214314"/>
                      <a:gd name="connsiteY3" fmla="*/ 57151 h 285752"/>
                      <a:gd name="connsiteX4" fmla="*/ 214314 w 214314"/>
                      <a:gd name="connsiteY4" fmla="*/ 142877 h 285752"/>
                      <a:gd name="connsiteX5" fmla="*/ 192883 w 214314"/>
                      <a:gd name="connsiteY5" fmla="*/ 228603 h 285752"/>
                      <a:gd name="connsiteX6" fmla="*/ 107157 w 214314"/>
                      <a:gd name="connsiteY6" fmla="*/ 285753 h 285752"/>
                      <a:gd name="connsiteX7" fmla="*/ 21431 w 214314"/>
                      <a:gd name="connsiteY7" fmla="*/ 228603 h 285752"/>
                      <a:gd name="connsiteX8" fmla="*/ 0 w 214314"/>
                      <a:gd name="connsiteY8" fmla="*/ 142877 h 285752"/>
                      <a:gd name="connsiteX9" fmla="*/ 0 w 214314"/>
                      <a:gd name="connsiteY9" fmla="*/ 142876 h 285752"/>
                      <a:gd name="connsiteX0" fmla="*/ 0 w 278200"/>
                      <a:gd name="connsiteY0" fmla="*/ 142880 h 285757"/>
                      <a:gd name="connsiteX1" fmla="*/ 21431 w 278200"/>
                      <a:gd name="connsiteY1" fmla="*/ 57154 h 285757"/>
                      <a:gd name="connsiteX2" fmla="*/ 107157 w 278200"/>
                      <a:gd name="connsiteY2" fmla="*/ 4 h 285757"/>
                      <a:gd name="connsiteX3" fmla="*/ 264289 w 278200"/>
                      <a:gd name="connsiteY3" fmla="*/ 57131 h 285757"/>
                      <a:gd name="connsiteX4" fmla="*/ 214314 w 278200"/>
                      <a:gd name="connsiteY4" fmla="*/ 142881 h 285757"/>
                      <a:gd name="connsiteX5" fmla="*/ 192883 w 278200"/>
                      <a:gd name="connsiteY5" fmla="*/ 228607 h 285757"/>
                      <a:gd name="connsiteX6" fmla="*/ 107157 w 278200"/>
                      <a:gd name="connsiteY6" fmla="*/ 285757 h 285757"/>
                      <a:gd name="connsiteX7" fmla="*/ 21431 w 278200"/>
                      <a:gd name="connsiteY7" fmla="*/ 228607 h 285757"/>
                      <a:gd name="connsiteX8" fmla="*/ 0 w 278200"/>
                      <a:gd name="connsiteY8" fmla="*/ 142881 h 285757"/>
                      <a:gd name="connsiteX9" fmla="*/ 0 w 278200"/>
                      <a:gd name="connsiteY9" fmla="*/ 142880 h 285757"/>
                      <a:gd name="connsiteX0" fmla="*/ 0 w 278200"/>
                      <a:gd name="connsiteY0" fmla="*/ 142880 h 285757"/>
                      <a:gd name="connsiteX1" fmla="*/ 21431 w 278200"/>
                      <a:gd name="connsiteY1" fmla="*/ 57154 h 285757"/>
                      <a:gd name="connsiteX2" fmla="*/ 107157 w 278200"/>
                      <a:gd name="connsiteY2" fmla="*/ 4 h 285757"/>
                      <a:gd name="connsiteX3" fmla="*/ 264289 w 278200"/>
                      <a:gd name="connsiteY3" fmla="*/ 57131 h 285757"/>
                      <a:gd name="connsiteX4" fmla="*/ 214314 w 278200"/>
                      <a:gd name="connsiteY4" fmla="*/ 214295 h 285757"/>
                      <a:gd name="connsiteX5" fmla="*/ 192883 w 278200"/>
                      <a:gd name="connsiteY5" fmla="*/ 228607 h 285757"/>
                      <a:gd name="connsiteX6" fmla="*/ 107157 w 278200"/>
                      <a:gd name="connsiteY6" fmla="*/ 285757 h 285757"/>
                      <a:gd name="connsiteX7" fmla="*/ 21431 w 278200"/>
                      <a:gd name="connsiteY7" fmla="*/ 228607 h 285757"/>
                      <a:gd name="connsiteX8" fmla="*/ 0 w 278200"/>
                      <a:gd name="connsiteY8" fmla="*/ 142881 h 285757"/>
                      <a:gd name="connsiteX9" fmla="*/ 0 w 278200"/>
                      <a:gd name="connsiteY9" fmla="*/ 142880 h 285757"/>
                      <a:gd name="connsiteX0" fmla="*/ 0 w 278200"/>
                      <a:gd name="connsiteY0" fmla="*/ 142880 h 297602"/>
                      <a:gd name="connsiteX1" fmla="*/ 21431 w 278200"/>
                      <a:gd name="connsiteY1" fmla="*/ 57154 h 297602"/>
                      <a:gd name="connsiteX2" fmla="*/ 107157 w 278200"/>
                      <a:gd name="connsiteY2" fmla="*/ 4 h 297602"/>
                      <a:gd name="connsiteX3" fmla="*/ 264289 w 278200"/>
                      <a:gd name="connsiteY3" fmla="*/ 57131 h 297602"/>
                      <a:gd name="connsiteX4" fmla="*/ 214314 w 278200"/>
                      <a:gd name="connsiteY4" fmla="*/ 214295 h 297602"/>
                      <a:gd name="connsiteX5" fmla="*/ 192883 w 278200"/>
                      <a:gd name="connsiteY5" fmla="*/ 228607 h 297602"/>
                      <a:gd name="connsiteX6" fmla="*/ 117554 w 278200"/>
                      <a:gd name="connsiteY6" fmla="*/ 157538 h 297602"/>
                      <a:gd name="connsiteX7" fmla="*/ 107157 w 278200"/>
                      <a:gd name="connsiteY7" fmla="*/ 285757 h 297602"/>
                      <a:gd name="connsiteX8" fmla="*/ 21431 w 278200"/>
                      <a:gd name="connsiteY8" fmla="*/ 228607 h 297602"/>
                      <a:gd name="connsiteX9" fmla="*/ 0 w 278200"/>
                      <a:gd name="connsiteY9" fmla="*/ 142881 h 297602"/>
                      <a:gd name="connsiteX10" fmla="*/ 0 w 278200"/>
                      <a:gd name="connsiteY10" fmla="*/ 142880 h 297602"/>
                      <a:gd name="connsiteX0" fmla="*/ 0 w 278200"/>
                      <a:gd name="connsiteY0" fmla="*/ 142880 h 297602"/>
                      <a:gd name="connsiteX1" fmla="*/ 21431 w 278200"/>
                      <a:gd name="connsiteY1" fmla="*/ 57154 h 297602"/>
                      <a:gd name="connsiteX2" fmla="*/ 107157 w 278200"/>
                      <a:gd name="connsiteY2" fmla="*/ 4 h 297602"/>
                      <a:gd name="connsiteX3" fmla="*/ 264289 w 278200"/>
                      <a:gd name="connsiteY3" fmla="*/ 57131 h 297602"/>
                      <a:gd name="connsiteX4" fmla="*/ 214314 w 278200"/>
                      <a:gd name="connsiteY4" fmla="*/ 214295 h 297602"/>
                      <a:gd name="connsiteX5" fmla="*/ 192883 w 278200"/>
                      <a:gd name="connsiteY5" fmla="*/ 228607 h 297602"/>
                      <a:gd name="connsiteX6" fmla="*/ 107157 w 278200"/>
                      <a:gd name="connsiteY6" fmla="*/ 285757 h 297602"/>
                      <a:gd name="connsiteX7" fmla="*/ 21431 w 278200"/>
                      <a:gd name="connsiteY7" fmla="*/ 228607 h 297602"/>
                      <a:gd name="connsiteX8" fmla="*/ 0 w 278200"/>
                      <a:gd name="connsiteY8" fmla="*/ 142881 h 297602"/>
                      <a:gd name="connsiteX9" fmla="*/ 0 w 278200"/>
                      <a:gd name="connsiteY9" fmla="*/ 142880 h 297602"/>
                      <a:gd name="connsiteX0" fmla="*/ 0 w 278200"/>
                      <a:gd name="connsiteY0" fmla="*/ 142880 h 297602"/>
                      <a:gd name="connsiteX1" fmla="*/ 21431 w 278200"/>
                      <a:gd name="connsiteY1" fmla="*/ 57154 h 297602"/>
                      <a:gd name="connsiteX2" fmla="*/ 107157 w 278200"/>
                      <a:gd name="connsiteY2" fmla="*/ 4 h 297602"/>
                      <a:gd name="connsiteX3" fmla="*/ 264289 w 278200"/>
                      <a:gd name="connsiteY3" fmla="*/ 57131 h 297602"/>
                      <a:gd name="connsiteX4" fmla="*/ 214314 w 278200"/>
                      <a:gd name="connsiteY4" fmla="*/ 214295 h 297602"/>
                      <a:gd name="connsiteX5" fmla="*/ 192883 w 278200"/>
                      <a:gd name="connsiteY5" fmla="*/ 228607 h 297602"/>
                      <a:gd name="connsiteX6" fmla="*/ 107157 w 278200"/>
                      <a:gd name="connsiteY6" fmla="*/ 285757 h 297602"/>
                      <a:gd name="connsiteX7" fmla="*/ 21431 w 278200"/>
                      <a:gd name="connsiteY7" fmla="*/ 228607 h 297602"/>
                      <a:gd name="connsiteX8" fmla="*/ 0 w 278200"/>
                      <a:gd name="connsiteY8" fmla="*/ 142881 h 297602"/>
                      <a:gd name="connsiteX9" fmla="*/ 0 w 278200"/>
                      <a:gd name="connsiteY9" fmla="*/ 142880 h 297602"/>
                      <a:gd name="connsiteX0" fmla="*/ 0 w 278200"/>
                      <a:gd name="connsiteY0" fmla="*/ 142880 h 311931"/>
                      <a:gd name="connsiteX1" fmla="*/ 21431 w 278200"/>
                      <a:gd name="connsiteY1" fmla="*/ 57154 h 311931"/>
                      <a:gd name="connsiteX2" fmla="*/ 107157 w 278200"/>
                      <a:gd name="connsiteY2" fmla="*/ 4 h 311931"/>
                      <a:gd name="connsiteX3" fmla="*/ 264289 w 278200"/>
                      <a:gd name="connsiteY3" fmla="*/ 57131 h 311931"/>
                      <a:gd name="connsiteX4" fmla="*/ 214314 w 278200"/>
                      <a:gd name="connsiteY4" fmla="*/ 214295 h 311931"/>
                      <a:gd name="connsiteX5" fmla="*/ 121413 w 278200"/>
                      <a:gd name="connsiteY5" fmla="*/ 300021 h 311931"/>
                      <a:gd name="connsiteX6" fmla="*/ 107157 w 278200"/>
                      <a:gd name="connsiteY6" fmla="*/ 285757 h 311931"/>
                      <a:gd name="connsiteX7" fmla="*/ 21431 w 278200"/>
                      <a:gd name="connsiteY7" fmla="*/ 228607 h 311931"/>
                      <a:gd name="connsiteX8" fmla="*/ 0 w 278200"/>
                      <a:gd name="connsiteY8" fmla="*/ 142881 h 311931"/>
                      <a:gd name="connsiteX9" fmla="*/ 0 w 278200"/>
                      <a:gd name="connsiteY9" fmla="*/ 142880 h 311931"/>
                      <a:gd name="connsiteX0" fmla="*/ 0 w 278200"/>
                      <a:gd name="connsiteY0" fmla="*/ 142880 h 302406"/>
                      <a:gd name="connsiteX1" fmla="*/ 21431 w 278200"/>
                      <a:gd name="connsiteY1" fmla="*/ 57154 h 302406"/>
                      <a:gd name="connsiteX2" fmla="*/ 107157 w 278200"/>
                      <a:gd name="connsiteY2" fmla="*/ 4 h 302406"/>
                      <a:gd name="connsiteX3" fmla="*/ 264289 w 278200"/>
                      <a:gd name="connsiteY3" fmla="*/ 57131 h 302406"/>
                      <a:gd name="connsiteX4" fmla="*/ 214314 w 278200"/>
                      <a:gd name="connsiteY4" fmla="*/ 214295 h 302406"/>
                      <a:gd name="connsiteX5" fmla="*/ 121413 w 278200"/>
                      <a:gd name="connsiteY5" fmla="*/ 300021 h 302406"/>
                      <a:gd name="connsiteX6" fmla="*/ 21431 w 278200"/>
                      <a:gd name="connsiteY6" fmla="*/ 228607 h 302406"/>
                      <a:gd name="connsiteX7" fmla="*/ 0 w 278200"/>
                      <a:gd name="connsiteY7" fmla="*/ 142881 h 302406"/>
                      <a:gd name="connsiteX8" fmla="*/ 0 w 278200"/>
                      <a:gd name="connsiteY8" fmla="*/ 142880 h 30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8200" h="302406">
                        <a:moveTo>
                          <a:pt x="0" y="142880"/>
                        </a:moveTo>
                        <a:cubicBezTo>
                          <a:pt x="0" y="111966"/>
                          <a:pt x="7520" y="81886"/>
                          <a:pt x="21431" y="57154"/>
                        </a:cubicBezTo>
                        <a:cubicBezTo>
                          <a:pt x="41668" y="21177"/>
                          <a:pt x="66681" y="8"/>
                          <a:pt x="107157" y="4"/>
                        </a:cubicBezTo>
                        <a:cubicBezTo>
                          <a:pt x="147633" y="0"/>
                          <a:pt x="244051" y="21154"/>
                          <a:pt x="264289" y="57131"/>
                        </a:cubicBezTo>
                        <a:cubicBezTo>
                          <a:pt x="278200" y="81862"/>
                          <a:pt x="238127" y="173813"/>
                          <a:pt x="214314" y="214295"/>
                        </a:cubicBezTo>
                        <a:cubicBezTo>
                          <a:pt x="190501" y="254777"/>
                          <a:pt x="153560" y="297636"/>
                          <a:pt x="121413" y="300021"/>
                        </a:cubicBezTo>
                        <a:cubicBezTo>
                          <a:pt x="89266" y="302406"/>
                          <a:pt x="41667" y="254797"/>
                          <a:pt x="21431" y="228607"/>
                        </a:cubicBezTo>
                        <a:cubicBezTo>
                          <a:pt x="7520" y="203876"/>
                          <a:pt x="0" y="173795"/>
                          <a:pt x="0" y="142881"/>
                        </a:cubicBezTo>
                        <a:lnTo>
                          <a:pt x="0" y="142880"/>
                        </a:ln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53" name="Freeform 390"/>
                <p:cNvSpPr/>
                <p:nvPr/>
              </p:nvSpPr>
              <p:spPr>
                <a:xfrm>
                  <a:off x="4607073" y="2565330"/>
                  <a:ext cx="734025" cy="668890"/>
                </a:xfrm>
                <a:custGeom>
                  <a:avLst/>
                  <a:gdLst>
                    <a:gd name="connsiteX0" fmla="*/ 734025 w 734025"/>
                    <a:gd name="connsiteY0" fmla="*/ 0 h 668890"/>
                    <a:gd name="connsiteX1" fmla="*/ 0 w 734025"/>
                    <a:gd name="connsiteY1" fmla="*/ 651354 h 668890"/>
                    <a:gd name="connsiteX2" fmla="*/ 32568 w 734025"/>
                    <a:gd name="connsiteY2" fmla="*/ 668890 h 668890"/>
                    <a:gd name="connsiteX3" fmla="*/ 734025 w 734025"/>
                    <a:gd name="connsiteY3" fmla="*/ 0 h 668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4025" h="668890">
                      <a:moveTo>
                        <a:pt x="734025" y="0"/>
                      </a:moveTo>
                      <a:lnTo>
                        <a:pt x="0" y="651354"/>
                      </a:lnTo>
                      <a:lnTo>
                        <a:pt x="32568" y="668890"/>
                      </a:lnTo>
                      <a:lnTo>
                        <a:pt x="734025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Freeform 391"/>
                <p:cNvSpPr/>
                <p:nvPr/>
              </p:nvSpPr>
              <p:spPr>
                <a:xfrm>
                  <a:off x="4775122" y="3021278"/>
                  <a:ext cx="117544" cy="259257"/>
                </a:xfrm>
                <a:custGeom>
                  <a:avLst/>
                  <a:gdLst>
                    <a:gd name="connsiteX0" fmla="*/ 117544 w 117544"/>
                    <a:gd name="connsiteY0" fmla="*/ 187890 h 259257"/>
                    <a:gd name="connsiteX1" fmla="*/ 44893 w 117544"/>
                    <a:gd name="connsiteY1" fmla="*/ 220458 h 259257"/>
                    <a:gd name="connsiteX2" fmla="*/ 37378 w 117544"/>
                    <a:gd name="connsiteY2" fmla="*/ 207932 h 259257"/>
                    <a:gd name="connsiteX3" fmla="*/ 32367 w 117544"/>
                    <a:gd name="connsiteY3" fmla="*/ 187890 h 259257"/>
                    <a:gd name="connsiteX4" fmla="*/ 32367 w 117544"/>
                    <a:gd name="connsiteY4" fmla="*/ 187890 h 259257"/>
                    <a:gd name="connsiteX5" fmla="*/ 9820 w 117544"/>
                    <a:gd name="connsiteY5" fmla="*/ 145302 h 259257"/>
                    <a:gd name="connsiteX6" fmla="*/ 12326 w 117544"/>
                    <a:gd name="connsiteY6" fmla="*/ 67640 h 259257"/>
                    <a:gd name="connsiteX7" fmla="*/ 42388 w 117544"/>
                    <a:gd name="connsiteY7" fmla="*/ 27557 h 259257"/>
                    <a:gd name="connsiteX8" fmla="*/ 64935 w 117544"/>
                    <a:gd name="connsiteY8" fmla="*/ 5010 h 259257"/>
                    <a:gd name="connsiteX9" fmla="*/ 87482 w 117544"/>
                    <a:gd name="connsiteY9" fmla="*/ 0 h 259257"/>
                    <a:gd name="connsiteX10" fmla="*/ 89987 w 117544"/>
                    <a:gd name="connsiteY10" fmla="*/ 37578 h 259257"/>
                    <a:gd name="connsiteX11" fmla="*/ 49904 w 117544"/>
                    <a:gd name="connsiteY11" fmla="*/ 80166 h 259257"/>
                    <a:gd name="connsiteX12" fmla="*/ 67440 w 117544"/>
                    <a:gd name="connsiteY12" fmla="*/ 132776 h 259257"/>
                    <a:gd name="connsiteX13" fmla="*/ 110029 w 117544"/>
                    <a:gd name="connsiteY13" fmla="*/ 135281 h 259257"/>
                    <a:gd name="connsiteX14" fmla="*/ 110029 w 117544"/>
                    <a:gd name="connsiteY14" fmla="*/ 135281 h 259257"/>
                    <a:gd name="connsiteX15" fmla="*/ 117544 w 117544"/>
                    <a:gd name="connsiteY15" fmla="*/ 187890 h 259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7544" h="259257">
                      <a:moveTo>
                        <a:pt x="117544" y="187890"/>
                      </a:moveTo>
                      <a:cubicBezTo>
                        <a:pt x="0" y="259257"/>
                        <a:pt x="59631" y="253618"/>
                        <a:pt x="44893" y="220458"/>
                      </a:cubicBezTo>
                      <a:cubicBezTo>
                        <a:pt x="42915" y="216009"/>
                        <a:pt x="39883" y="212107"/>
                        <a:pt x="37378" y="207932"/>
                      </a:cubicBezTo>
                      <a:lnTo>
                        <a:pt x="32367" y="187890"/>
                      </a:lnTo>
                      <a:lnTo>
                        <a:pt x="32367" y="187890"/>
                      </a:lnTo>
                      <a:lnTo>
                        <a:pt x="9820" y="145302"/>
                      </a:lnTo>
                      <a:cubicBezTo>
                        <a:pt x="10655" y="119415"/>
                        <a:pt x="11491" y="93527"/>
                        <a:pt x="12326" y="67640"/>
                      </a:cubicBezTo>
                      <a:lnTo>
                        <a:pt x="42388" y="27557"/>
                      </a:lnTo>
                      <a:lnTo>
                        <a:pt x="64935" y="5010"/>
                      </a:lnTo>
                      <a:lnTo>
                        <a:pt x="87482" y="0"/>
                      </a:lnTo>
                      <a:lnTo>
                        <a:pt x="89987" y="37578"/>
                      </a:lnTo>
                      <a:lnTo>
                        <a:pt x="49904" y="80166"/>
                      </a:lnTo>
                      <a:cubicBezTo>
                        <a:pt x="55749" y="97703"/>
                        <a:pt x="53814" y="120285"/>
                        <a:pt x="67440" y="132776"/>
                      </a:cubicBezTo>
                      <a:cubicBezTo>
                        <a:pt x="77923" y="142385"/>
                        <a:pt x="110029" y="135281"/>
                        <a:pt x="110029" y="135281"/>
                      </a:cubicBezTo>
                      <a:lnTo>
                        <a:pt x="110029" y="135281"/>
                      </a:lnTo>
                      <a:lnTo>
                        <a:pt x="117544" y="1878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Freeform 392"/>
                <p:cNvSpPr/>
                <p:nvPr/>
              </p:nvSpPr>
              <p:spPr>
                <a:xfrm rot="19728852">
                  <a:off x="4819537" y="3063822"/>
                  <a:ext cx="142876" cy="71438"/>
                </a:xfrm>
                <a:custGeom>
                  <a:avLst/>
                  <a:gdLst>
                    <a:gd name="connsiteX0" fmla="*/ 0 w 142876"/>
                    <a:gd name="connsiteY0" fmla="*/ 35719 h 71438"/>
                    <a:gd name="connsiteX1" fmla="*/ 39490 w 142876"/>
                    <a:gd name="connsiteY1" fmla="*/ 3771 h 71438"/>
                    <a:gd name="connsiteX2" fmla="*/ 71438 w 142876"/>
                    <a:gd name="connsiteY2" fmla="*/ 0 h 71438"/>
                    <a:gd name="connsiteX3" fmla="*/ 103386 w 142876"/>
                    <a:gd name="connsiteY3" fmla="*/ 3771 h 71438"/>
                    <a:gd name="connsiteX4" fmla="*/ 142876 w 142876"/>
                    <a:gd name="connsiteY4" fmla="*/ 35719 h 71438"/>
                    <a:gd name="connsiteX5" fmla="*/ 103386 w 142876"/>
                    <a:gd name="connsiteY5" fmla="*/ 67667 h 71438"/>
                    <a:gd name="connsiteX6" fmla="*/ 71438 w 142876"/>
                    <a:gd name="connsiteY6" fmla="*/ 71438 h 71438"/>
                    <a:gd name="connsiteX7" fmla="*/ 39490 w 142876"/>
                    <a:gd name="connsiteY7" fmla="*/ 67667 h 71438"/>
                    <a:gd name="connsiteX8" fmla="*/ 0 w 142876"/>
                    <a:gd name="connsiteY8" fmla="*/ 35719 h 71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2876" h="71438">
                      <a:moveTo>
                        <a:pt x="0" y="35719"/>
                      </a:moveTo>
                      <a:cubicBezTo>
                        <a:pt x="0" y="22190"/>
                        <a:pt x="15288" y="9822"/>
                        <a:pt x="39490" y="3771"/>
                      </a:cubicBezTo>
                      <a:cubicBezTo>
                        <a:pt x="49410" y="1291"/>
                        <a:pt x="60348" y="0"/>
                        <a:pt x="71438" y="0"/>
                      </a:cubicBezTo>
                      <a:cubicBezTo>
                        <a:pt x="82528" y="0"/>
                        <a:pt x="93467" y="1291"/>
                        <a:pt x="103386" y="3771"/>
                      </a:cubicBezTo>
                      <a:cubicBezTo>
                        <a:pt x="127588" y="9822"/>
                        <a:pt x="142876" y="22190"/>
                        <a:pt x="142876" y="35719"/>
                      </a:cubicBezTo>
                      <a:cubicBezTo>
                        <a:pt x="142876" y="49248"/>
                        <a:pt x="127588" y="61617"/>
                        <a:pt x="103386" y="67667"/>
                      </a:cubicBezTo>
                      <a:cubicBezTo>
                        <a:pt x="93466" y="70147"/>
                        <a:pt x="82528" y="71438"/>
                        <a:pt x="71438" y="71438"/>
                      </a:cubicBezTo>
                      <a:cubicBezTo>
                        <a:pt x="60348" y="71438"/>
                        <a:pt x="49409" y="70147"/>
                        <a:pt x="39490" y="67667"/>
                      </a:cubicBezTo>
                      <a:cubicBezTo>
                        <a:pt x="15288" y="61616"/>
                        <a:pt x="0" y="49248"/>
                        <a:pt x="0" y="35719"/>
                      </a:cubicBezTo>
                      <a:close/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Freeform 393"/>
                <p:cNvSpPr/>
                <p:nvPr/>
              </p:nvSpPr>
              <p:spPr>
                <a:xfrm>
                  <a:off x="4203510" y="3691719"/>
                  <a:ext cx="948520" cy="907577"/>
                </a:xfrm>
                <a:custGeom>
                  <a:avLst/>
                  <a:gdLst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34872"/>
                    <a:gd name="connsiteX1" fmla="*/ 20472 w 948520"/>
                    <a:gd name="connsiteY1" fmla="*/ 238836 h 934872"/>
                    <a:gd name="connsiteX2" fmla="*/ 109183 w 948520"/>
                    <a:gd name="connsiteY2" fmla="*/ 150126 h 934872"/>
                    <a:gd name="connsiteX3" fmla="*/ 525439 w 948520"/>
                    <a:gd name="connsiteY3" fmla="*/ 54591 h 934872"/>
                    <a:gd name="connsiteX4" fmla="*/ 525439 w 948520"/>
                    <a:gd name="connsiteY4" fmla="*/ 27296 h 934872"/>
                    <a:gd name="connsiteX5" fmla="*/ 948520 w 948520"/>
                    <a:gd name="connsiteY5" fmla="*/ 0 h 934872"/>
                    <a:gd name="connsiteX6" fmla="*/ 948520 w 948520"/>
                    <a:gd name="connsiteY6" fmla="*/ 204717 h 934872"/>
                    <a:gd name="connsiteX7" fmla="*/ 873457 w 948520"/>
                    <a:gd name="connsiteY7" fmla="*/ 307075 h 934872"/>
                    <a:gd name="connsiteX8" fmla="*/ 730156 w 948520"/>
                    <a:gd name="connsiteY8" fmla="*/ 313899 h 934872"/>
                    <a:gd name="connsiteX9" fmla="*/ 723332 w 948520"/>
                    <a:gd name="connsiteY9" fmla="*/ 566382 h 934872"/>
                    <a:gd name="connsiteX10" fmla="*/ 764275 w 948520"/>
                    <a:gd name="connsiteY10" fmla="*/ 709684 h 934872"/>
                    <a:gd name="connsiteX11" fmla="*/ 750627 w 948520"/>
                    <a:gd name="connsiteY11" fmla="*/ 771099 h 934872"/>
                    <a:gd name="connsiteX12" fmla="*/ 791571 w 948520"/>
                    <a:gd name="connsiteY12" fmla="*/ 873457 h 934872"/>
                    <a:gd name="connsiteX13" fmla="*/ 586854 w 948520"/>
                    <a:gd name="connsiteY13" fmla="*/ 907577 h 934872"/>
                    <a:gd name="connsiteX14" fmla="*/ 545911 w 948520"/>
                    <a:gd name="connsiteY14" fmla="*/ 709684 h 934872"/>
                    <a:gd name="connsiteX15" fmla="*/ 498144 w 948520"/>
                    <a:gd name="connsiteY15" fmla="*/ 272956 h 934872"/>
                    <a:gd name="connsiteX16" fmla="*/ 641445 w 948520"/>
                    <a:gd name="connsiteY16" fmla="*/ 136478 h 934872"/>
                    <a:gd name="connsiteX17" fmla="*/ 388962 w 948520"/>
                    <a:gd name="connsiteY17" fmla="*/ 348018 h 934872"/>
                    <a:gd name="connsiteX18" fmla="*/ 204717 w 948520"/>
                    <a:gd name="connsiteY18" fmla="*/ 348018 h 934872"/>
                    <a:gd name="connsiteX19" fmla="*/ 211541 w 948520"/>
                    <a:gd name="connsiteY19" fmla="*/ 839338 h 934872"/>
                    <a:gd name="connsiteX20" fmla="*/ 136478 w 948520"/>
                    <a:gd name="connsiteY20" fmla="*/ 887105 h 934872"/>
                    <a:gd name="connsiteX21" fmla="*/ 0 w 948520"/>
                    <a:gd name="connsiteY21" fmla="*/ 887105 h 934872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916675 h 937147"/>
                    <a:gd name="connsiteX1" fmla="*/ 20472 w 948520"/>
                    <a:gd name="connsiteY1" fmla="*/ 268406 h 937147"/>
                    <a:gd name="connsiteX2" fmla="*/ 109183 w 948520"/>
                    <a:gd name="connsiteY2" fmla="*/ 179696 h 937147"/>
                    <a:gd name="connsiteX3" fmla="*/ 525439 w 948520"/>
                    <a:gd name="connsiteY3" fmla="*/ 84161 h 937147"/>
                    <a:gd name="connsiteX4" fmla="*/ 525439 w 948520"/>
                    <a:gd name="connsiteY4" fmla="*/ 56866 h 937147"/>
                    <a:gd name="connsiteX5" fmla="*/ 948520 w 948520"/>
                    <a:gd name="connsiteY5" fmla="*/ 29570 h 937147"/>
                    <a:gd name="connsiteX6" fmla="*/ 948520 w 948520"/>
                    <a:gd name="connsiteY6" fmla="*/ 234287 h 937147"/>
                    <a:gd name="connsiteX7" fmla="*/ 873457 w 948520"/>
                    <a:gd name="connsiteY7" fmla="*/ 336645 h 937147"/>
                    <a:gd name="connsiteX8" fmla="*/ 730156 w 948520"/>
                    <a:gd name="connsiteY8" fmla="*/ 343469 h 937147"/>
                    <a:gd name="connsiteX9" fmla="*/ 723332 w 948520"/>
                    <a:gd name="connsiteY9" fmla="*/ 595952 h 937147"/>
                    <a:gd name="connsiteX10" fmla="*/ 764275 w 948520"/>
                    <a:gd name="connsiteY10" fmla="*/ 739254 h 937147"/>
                    <a:gd name="connsiteX11" fmla="*/ 750627 w 948520"/>
                    <a:gd name="connsiteY11" fmla="*/ 800669 h 937147"/>
                    <a:gd name="connsiteX12" fmla="*/ 791571 w 948520"/>
                    <a:gd name="connsiteY12" fmla="*/ 903027 h 937147"/>
                    <a:gd name="connsiteX13" fmla="*/ 586854 w 948520"/>
                    <a:gd name="connsiteY13" fmla="*/ 937147 h 937147"/>
                    <a:gd name="connsiteX14" fmla="*/ 545911 w 948520"/>
                    <a:gd name="connsiteY14" fmla="*/ 739254 h 937147"/>
                    <a:gd name="connsiteX15" fmla="*/ 498144 w 948520"/>
                    <a:gd name="connsiteY15" fmla="*/ 302526 h 937147"/>
                    <a:gd name="connsiteX16" fmla="*/ 641445 w 948520"/>
                    <a:gd name="connsiteY16" fmla="*/ 166048 h 937147"/>
                    <a:gd name="connsiteX17" fmla="*/ 388962 w 948520"/>
                    <a:gd name="connsiteY17" fmla="*/ 377588 h 937147"/>
                    <a:gd name="connsiteX18" fmla="*/ 204717 w 948520"/>
                    <a:gd name="connsiteY18" fmla="*/ 377588 h 937147"/>
                    <a:gd name="connsiteX19" fmla="*/ 211541 w 948520"/>
                    <a:gd name="connsiteY19" fmla="*/ 868908 h 937147"/>
                    <a:gd name="connsiteX20" fmla="*/ 136478 w 948520"/>
                    <a:gd name="connsiteY20" fmla="*/ 916675 h 937147"/>
                    <a:gd name="connsiteX21" fmla="*/ 0 w 948520"/>
                    <a:gd name="connsiteY21" fmla="*/ 916675 h 93714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525439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641445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427099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427099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388962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53180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53180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382531 w 948520"/>
                    <a:gd name="connsiteY3" fmla="*/ 54591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168185 w 948520"/>
                    <a:gd name="connsiteY3" fmla="*/ 126005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  <a:gd name="connsiteX0" fmla="*/ 0 w 948520"/>
                    <a:gd name="connsiteY0" fmla="*/ 887105 h 907577"/>
                    <a:gd name="connsiteX1" fmla="*/ 20472 w 948520"/>
                    <a:gd name="connsiteY1" fmla="*/ 238836 h 907577"/>
                    <a:gd name="connsiteX2" fmla="*/ 109183 w 948520"/>
                    <a:gd name="connsiteY2" fmla="*/ 150126 h 907577"/>
                    <a:gd name="connsiteX3" fmla="*/ 168185 w 948520"/>
                    <a:gd name="connsiteY3" fmla="*/ 126005 h 907577"/>
                    <a:gd name="connsiteX4" fmla="*/ 525439 w 948520"/>
                    <a:gd name="connsiteY4" fmla="*/ 27296 h 907577"/>
                    <a:gd name="connsiteX5" fmla="*/ 948520 w 948520"/>
                    <a:gd name="connsiteY5" fmla="*/ 0 h 907577"/>
                    <a:gd name="connsiteX6" fmla="*/ 948520 w 948520"/>
                    <a:gd name="connsiteY6" fmla="*/ 204717 h 907577"/>
                    <a:gd name="connsiteX7" fmla="*/ 873457 w 948520"/>
                    <a:gd name="connsiteY7" fmla="*/ 307075 h 907577"/>
                    <a:gd name="connsiteX8" fmla="*/ 730156 w 948520"/>
                    <a:gd name="connsiteY8" fmla="*/ 313899 h 907577"/>
                    <a:gd name="connsiteX9" fmla="*/ 723332 w 948520"/>
                    <a:gd name="connsiteY9" fmla="*/ 566382 h 907577"/>
                    <a:gd name="connsiteX10" fmla="*/ 764275 w 948520"/>
                    <a:gd name="connsiteY10" fmla="*/ 709684 h 907577"/>
                    <a:gd name="connsiteX11" fmla="*/ 750627 w 948520"/>
                    <a:gd name="connsiteY11" fmla="*/ 771099 h 907577"/>
                    <a:gd name="connsiteX12" fmla="*/ 791571 w 948520"/>
                    <a:gd name="connsiteY12" fmla="*/ 873457 h 907577"/>
                    <a:gd name="connsiteX13" fmla="*/ 586854 w 948520"/>
                    <a:gd name="connsiteY13" fmla="*/ 907577 h 907577"/>
                    <a:gd name="connsiteX14" fmla="*/ 545911 w 948520"/>
                    <a:gd name="connsiteY14" fmla="*/ 709684 h 907577"/>
                    <a:gd name="connsiteX15" fmla="*/ 498144 w 948520"/>
                    <a:gd name="connsiteY15" fmla="*/ 272956 h 907577"/>
                    <a:gd name="connsiteX16" fmla="*/ 569943 w 948520"/>
                    <a:gd name="connsiteY16" fmla="*/ 136478 h 907577"/>
                    <a:gd name="connsiteX17" fmla="*/ 460336 w 948520"/>
                    <a:gd name="connsiteY17" fmla="*/ 348018 h 907577"/>
                    <a:gd name="connsiteX18" fmla="*/ 204717 w 948520"/>
                    <a:gd name="connsiteY18" fmla="*/ 348018 h 907577"/>
                    <a:gd name="connsiteX19" fmla="*/ 211541 w 948520"/>
                    <a:gd name="connsiteY19" fmla="*/ 839338 h 907577"/>
                    <a:gd name="connsiteX20" fmla="*/ 136478 w 948520"/>
                    <a:gd name="connsiteY20" fmla="*/ 887105 h 907577"/>
                    <a:gd name="connsiteX21" fmla="*/ 0 w 948520"/>
                    <a:gd name="connsiteY21" fmla="*/ 887105 h 907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48520" h="907577">
                      <a:moveTo>
                        <a:pt x="0" y="887105"/>
                      </a:moveTo>
                      <a:lnTo>
                        <a:pt x="20472" y="238836"/>
                      </a:lnTo>
                      <a:cubicBezTo>
                        <a:pt x="81960" y="212604"/>
                        <a:pt x="84564" y="168931"/>
                        <a:pt x="109183" y="150126"/>
                      </a:cubicBezTo>
                      <a:cubicBezTo>
                        <a:pt x="133802" y="131321"/>
                        <a:pt x="98809" y="146477"/>
                        <a:pt x="168185" y="126005"/>
                      </a:cubicBezTo>
                      <a:cubicBezTo>
                        <a:pt x="373728" y="101051"/>
                        <a:pt x="532838" y="104502"/>
                        <a:pt x="525439" y="27296"/>
                      </a:cubicBezTo>
                      <a:cubicBezTo>
                        <a:pt x="716008" y="70228"/>
                        <a:pt x="794198" y="66603"/>
                        <a:pt x="948520" y="0"/>
                      </a:cubicBezTo>
                      <a:lnTo>
                        <a:pt x="948520" y="204717"/>
                      </a:lnTo>
                      <a:cubicBezTo>
                        <a:pt x="936009" y="255896"/>
                        <a:pt x="909851" y="288878"/>
                        <a:pt x="873457" y="307075"/>
                      </a:cubicBezTo>
                      <a:lnTo>
                        <a:pt x="730156" y="313899"/>
                      </a:lnTo>
                      <a:lnTo>
                        <a:pt x="723332" y="566382"/>
                      </a:lnTo>
                      <a:cubicBezTo>
                        <a:pt x="729018" y="632346"/>
                        <a:pt x="759726" y="675565"/>
                        <a:pt x="764275" y="709684"/>
                      </a:cubicBezTo>
                      <a:lnTo>
                        <a:pt x="750627" y="771099"/>
                      </a:lnTo>
                      <a:lnTo>
                        <a:pt x="791571" y="873457"/>
                      </a:lnTo>
                      <a:cubicBezTo>
                        <a:pt x="768751" y="896195"/>
                        <a:pt x="642296" y="877074"/>
                        <a:pt x="586854" y="907577"/>
                      </a:cubicBezTo>
                      <a:lnTo>
                        <a:pt x="545911" y="709684"/>
                      </a:lnTo>
                      <a:lnTo>
                        <a:pt x="498144" y="272956"/>
                      </a:lnTo>
                      <a:cubicBezTo>
                        <a:pt x="478342" y="177422"/>
                        <a:pt x="576244" y="123968"/>
                        <a:pt x="569943" y="136478"/>
                      </a:cubicBezTo>
                      <a:cubicBezTo>
                        <a:pt x="563642" y="148988"/>
                        <a:pt x="492606" y="141943"/>
                        <a:pt x="460336" y="348018"/>
                      </a:cubicBezTo>
                      <a:lnTo>
                        <a:pt x="204717" y="348018"/>
                      </a:lnTo>
                      <a:cubicBezTo>
                        <a:pt x="206992" y="511791"/>
                        <a:pt x="209266" y="675565"/>
                        <a:pt x="211541" y="839338"/>
                      </a:cubicBezTo>
                      <a:lnTo>
                        <a:pt x="136478" y="887105"/>
                      </a:lnTo>
                      <a:lnTo>
                        <a:pt x="0" y="887105"/>
                      </a:ln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94"/>
                <p:cNvSpPr/>
                <p:nvPr/>
              </p:nvSpPr>
              <p:spPr>
                <a:xfrm>
                  <a:off x="4101152" y="4653887"/>
                  <a:ext cx="275230" cy="75062"/>
                </a:xfrm>
                <a:custGeom>
                  <a:avLst/>
                  <a:gdLst>
                    <a:gd name="connsiteX0" fmla="*/ 0 w 252484"/>
                    <a:gd name="connsiteY0" fmla="*/ 75062 h 75062"/>
                    <a:gd name="connsiteX1" fmla="*/ 252484 w 252484"/>
                    <a:gd name="connsiteY1" fmla="*/ 61414 h 75062"/>
                    <a:gd name="connsiteX2" fmla="*/ 238836 w 252484"/>
                    <a:gd name="connsiteY2" fmla="*/ 0 h 75062"/>
                    <a:gd name="connsiteX3" fmla="*/ 34120 w 252484"/>
                    <a:gd name="connsiteY3" fmla="*/ 13647 h 75062"/>
                    <a:gd name="connsiteX0" fmla="*/ 0 w 252484"/>
                    <a:gd name="connsiteY0" fmla="*/ 75062 h 75062"/>
                    <a:gd name="connsiteX1" fmla="*/ 252484 w 252484"/>
                    <a:gd name="connsiteY1" fmla="*/ 61414 h 75062"/>
                    <a:gd name="connsiteX2" fmla="*/ 238836 w 252484"/>
                    <a:gd name="connsiteY2" fmla="*/ 0 h 75062"/>
                    <a:gd name="connsiteX3" fmla="*/ 34120 w 252484"/>
                    <a:gd name="connsiteY3" fmla="*/ 13647 h 75062"/>
                    <a:gd name="connsiteX4" fmla="*/ 0 w 252484"/>
                    <a:gd name="connsiteY4" fmla="*/ 75062 h 75062"/>
                    <a:gd name="connsiteX0" fmla="*/ 0 w 292290"/>
                    <a:gd name="connsiteY0" fmla="*/ 75062 h 75062"/>
                    <a:gd name="connsiteX1" fmla="*/ 252484 w 292290"/>
                    <a:gd name="connsiteY1" fmla="*/ 61414 h 75062"/>
                    <a:gd name="connsiteX2" fmla="*/ 238836 w 292290"/>
                    <a:gd name="connsiteY2" fmla="*/ 0 h 75062"/>
                    <a:gd name="connsiteX3" fmla="*/ 34120 w 292290"/>
                    <a:gd name="connsiteY3" fmla="*/ 13647 h 75062"/>
                    <a:gd name="connsiteX4" fmla="*/ 0 w 292290"/>
                    <a:gd name="connsiteY4" fmla="*/ 75062 h 75062"/>
                    <a:gd name="connsiteX0" fmla="*/ 0 w 275230"/>
                    <a:gd name="connsiteY0" fmla="*/ 75062 h 75062"/>
                    <a:gd name="connsiteX1" fmla="*/ 252484 w 275230"/>
                    <a:gd name="connsiteY1" fmla="*/ 61414 h 75062"/>
                    <a:gd name="connsiteX2" fmla="*/ 238836 w 275230"/>
                    <a:gd name="connsiteY2" fmla="*/ 0 h 75062"/>
                    <a:gd name="connsiteX3" fmla="*/ 34120 w 275230"/>
                    <a:gd name="connsiteY3" fmla="*/ 13647 h 75062"/>
                    <a:gd name="connsiteX4" fmla="*/ 0 w 275230"/>
                    <a:gd name="connsiteY4" fmla="*/ 75062 h 75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5230" h="75062">
                      <a:moveTo>
                        <a:pt x="0" y="75062"/>
                      </a:moveTo>
                      <a:lnTo>
                        <a:pt x="252484" y="61414"/>
                      </a:lnTo>
                      <a:cubicBezTo>
                        <a:pt x="249781" y="23765"/>
                        <a:pt x="275230" y="7961"/>
                        <a:pt x="238836" y="0"/>
                      </a:cubicBezTo>
                      <a:lnTo>
                        <a:pt x="34120" y="13647"/>
                      </a:lnTo>
                      <a:lnTo>
                        <a:pt x="0" y="75062"/>
                      </a:lnTo>
                      <a:close/>
                    </a:path>
                  </a:pathLst>
                </a:cu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95"/>
                <p:cNvSpPr/>
                <p:nvPr/>
              </p:nvSpPr>
              <p:spPr>
                <a:xfrm>
                  <a:off x="4763769" y="4643445"/>
                  <a:ext cx="214314" cy="67667"/>
                </a:xfrm>
                <a:custGeom>
                  <a:avLst/>
                  <a:gdLst>
                    <a:gd name="connsiteX0" fmla="*/ 0 w 142876"/>
                    <a:gd name="connsiteY0" fmla="*/ 35719 h 71438"/>
                    <a:gd name="connsiteX1" fmla="*/ 39490 w 142876"/>
                    <a:gd name="connsiteY1" fmla="*/ 3771 h 71438"/>
                    <a:gd name="connsiteX2" fmla="*/ 71438 w 142876"/>
                    <a:gd name="connsiteY2" fmla="*/ 0 h 71438"/>
                    <a:gd name="connsiteX3" fmla="*/ 103386 w 142876"/>
                    <a:gd name="connsiteY3" fmla="*/ 3771 h 71438"/>
                    <a:gd name="connsiteX4" fmla="*/ 142876 w 142876"/>
                    <a:gd name="connsiteY4" fmla="*/ 35719 h 71438"/>
                    <a:gd name="connsiteX5" fmla="*/ 103386 w 142876"/>
                    <a:gd name="connsiteY5" fmla="*/ 67667 h 71438"/>
                    <a:gd name="connsiteX6" fmla="*/ 71438 w 142876"/>
                    <a:gd name="connsiteY6" fmla="*/ 71438 h 71438"/>
                    <a:gd name="connsiteX7" fmla="*/ 39490 w 142876"/>
                    <a:gd name="connsiteY7" fmla="*/ 67667 h 71438"/>
                    <a:gd name="connsiteX8" fmla="*/ 0 w 142876"/>
                    <a:gd name="connsiteY8" fmla="*/ 35719 h 71438"/>
                    <a:gd name="connsiteX0" fmla="*/ 0 w 142876"/>
                    <a:gd name="connsiteY0" fmla="*/ 35719 h 71438"/>
                    <a:gd name="connsiteX1" fmla="*/ 39490 w 142876"/>
                    <a:gd name="connsiteY1" fmla="*/ 3771 h 71438"/>
                    <a:gd name="connsiteX2" fmla="*/ 71438 w 142876"/>
                    <a:gd name="connsiteY2" fmla="*/ 0 h 71438"/>
                    <a:gd name="connsiteX3" fmla="*/ 103386 w 142876"/>
                    <a:gd name="connsiteY3" fmla="*/ 3771 h 71438"/>
                    <a:gd name="connsiteX4" fmla="*/ 142876 w 142876"/>
                    <a:gd name="connsiteY4" fmla="*/ 35719 h 71438"/>
                    <a:gd name="connsiteX5" fmla="*/ 103386 w 142876"/>
                    <a:gd name="connsiteY5" fmla="*/ 67667 h 71438"/>
                    <a:gd name="connsiteX6" fmla="*/ 71438 w 142876"/>
                    <a:gd name="connsiteY6" fmla="*/ 71438 h 71438"/>
                    <a:gd name="connsiteX7" fmla="*/ 39490 w 142876"/>
                    <a:gd name="connsiteY7" fmla="*/ 67667 h 71438"/>
                    <a:gd name="connsiteX8" fmla="*/ 0 w 142876"/>
                    <a:gd name="connsiteY8" fmla="*/ 35719 h 71438"/>
                    <a:gd name="connsiteX0" fmla="*/ 0 w 142876"/>
                    <a:gd name="connsiteY0" fmla="*/ 35719 h 72992"/>
                    <a:gd name="connsiteX1" fmla="*/ 39490 w 142876"/>
                    <a:gd name="connsiteY1" fmla="*/ 3771 h 72992"/>
                    <a:gd name="connsiteX2" fmla="*/ 71438 w 142876"/>
                    <a:gd name="connsiteY2" fmla="*/ 0 h 72992"/>
                    <a:gd name="connsiteX3" fmla="*/ 103386 w 142876"/>
                    <a:gd name="connsiteY3" fmla="*/ 3771 h 72992"/>
                    <a:gd name="connsiteX4" fmla="*/ 142876 w 142876"/>
                    <a:gd name="connsiteY4" fmla="*/ 35719 h 72992"/>
                    <a:gd name="connsiteX5" fmla="*/ 103386 w 142876"/>
                    <a:gd name="connsiteY5" fmla="*/ 67667 h 72992"/>
                    <a:gd name="connsiteX6" fmla="*/ 39490 w 142876"/>
                    <a:gd name="connsiteY6" fmla="*/ 67667 h 72992"/>
                    <a:gd name="connsiteX7" fmla="*/ 0 w 142876"/>
                    <a:gd name="connsiteY7" fmla="*/ 35719 h 72992"/>
                    <a:gd name="connsiteX0" fmla="*/ 0 w 142876"/>
                    <a:gd name="connsiteY0" fmla="*/ 35719 h 67667"/>
                    <a:gd name="connsiteX1" fmla="*/ 39490 w 142876"/>
                    <a:gd name="connsiteY1" fmla="*/ 3771 h 67667"/>
                    <a:gd name="connsiteX2" fmla="*/ 71438 w 142876"/>
                    <a:gd name="connsiteY2" fmla="*/ 0 h 67667"/>
                    <a:gd name="connsiteX3" fmla="*/ 103386 w 142876"/>
                    <a:gd name="connsiteY3" fmla="*/ 3771 h 67667"/>
                    <a:gd name="connsiteX4" fmla="*/ 142876 w 142876"/>
                    <a:gd name="connsiteY4" fmla="*/ 35719 h 67667"/>
                    <a:gd name="connsiteX5" fmla="*/ 103386 w 142876"/>
                    <a:gd name="connsiteY5" fmla="*/ 67667 h 67667"/>
                    <a:gd name="connsiteX6" fmla="*/ 39490 w 142876"/>
                    <a:gd name="connsiteY6" fmla="*/ 67667 h 67667"/>
                    <a:gd name="connsiteX7" fmla="*/ 0 w 142876"/>
                    <a:gd name="connsiteY7" fmla="*/ 35719 h 67667"/>
                    <a:gd name="connsiteX0" fmla="*/ 0 w 142876"/>
                    <a:gd name="connsiteY0" fmla="*/ 35719 h 67667"/>
                    <a:gd name="connsiteX1" fmla="*/ 39490 w 142876"/>
                    <a:gd name="connsiteY1" fmla="*/ 3771 h 67667"/>
                    <a:gd name="connsiteX2" fmla="*/ 71438 w 142876"/>
                    <a:gd name="connsiteY2" fmla="*/ 0 h 67667"/>
                    <a:gd name="connsiteX3" fmla="*/ 103386 w 142876"/>
                    <a:gd name="connsiteY3" fmla="*/ 3771 h 67667"/>
                    <a:gd name="connsiteX4" fmla="*/ 142876 w 142876"/>
                    <a:gd name="connsiteY4" fmla="*/ 35719 h 67667"/>
                    <a:gd name="connsiteX5" fmla="*/ 103386 w 142876"/>
                    <a:gd name="connsiteY5" fmla="*/ 67667 h 67667"/>
                    <a:gd name="connsiteX6" fmla="*/ 39490 w 142876"/>
                    <a:gd name="connsiteY6" fmla="*/ 67667 h 67667"/>
                    <a:gd name="connsiteX7" fmla="*/ 0 w 142876"/>
                    <a:gd name="connsiteY7" fmla="*/ 35719 h 6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2876" h="67667">
                      <a:moveTo>
                        <a:pt x="0" y="35719"/>
                      </a:moveTo>
                      <a:cubicBezTo>
                        <a:pt x="0" y="22190"/>
                        <a:pt x="15288" y="9822"/>
                        <a:pt x="39490" y="3771"/>
                      </a:cubicBezTo>
                      <a:cubicBezTo>
                        <a:pt x="49410" y="1291"/>
                        <a:pt x="60348" y="0"/>
                        <a:pt x="71438" y="0"/>
                      </a:cubicBezTo>
                      <a:cubicBezTo>
                        <a:pt x="82528" y="0"/>
                        <a:pt x="93467" y="1291"/>
                        <a:pt x="103386" y="3771"/>
                      </a:cubicBezTo>
                      <a:cubicBezTo>
                        <a:pt x="127588" y="9822"/>
                        <a:pt x="142876" y="22190"/>
                        <a:pt x="142876" y="35719"/>
                      </a:cubicBezTo>
                      <a:lnTo>
                        <a:pt x="103386" y="67667"/>
                      </a:lnTo>
                      <a:lnTo>
                        <a:pt x="39490" y="67667"/>
                      </a:lnTo>
                      <a:lnTo>
                        <a:pt x="0" y="35719"/>
                      </a:lnTo>
                      <a:close/>
                    </a:path>
                  </a:pathLst>
                </a:cu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96"/>
                <p:cNvSpPr/>
                <p:nvPr/>
              </p:nvSpPr>
              <p:spPr>
                <a:xfrm>
                  <a:off x="4719638" y="3700466"/>
                  <a:ext cx="438150" cy="61911"/>
                </a:xfrm>
                <a:custGeom>
                  <a:avLst/>
                  <a:gdLst>
                    <a:gd name="connsiteX0" fmla="*/ 0 w 595312"/>
                    <a:gd name="connsiteY0" fmla="*/ 76200 h 76200"/>
                    <a:gd name="connsiteX1" fmla="*/ 438150 w 595312"/>
                    <a:gd name="connsiteY1" fmla="*/ 47625 h 76200"/>
                    <a:gd name="connsiteX2" fmla="*/ 595312 w 595312"/>
                    <a:gd name="connsiteY2" fmla="*/ 0 h 76200"/>
                    <a:gd name="connsiteX0" fmla="*/ 0 w 438150"/>
                    <a:gd name="connsiteY0" fmla="*/ 28575 h 28575"/>
                    <a:gd name="connsiteX1" fmla="*/ 438150 w 438150"/>
                    <a:gd name="connsiteY1" fmla="*/ 0 h 28575"/>
                    <a:gd name="connsiteX0" fmla="*/ 0 w 438150"/>
                    <a:gd name="connsiteY0" fmla="*/ 28575 h 61911"/>
                    <a:gd name="connsiteX1" fmla="*/ 438150 w 438150"/>
                    <a:gd name="connsiteY1" fmla="*/ 0 h 61911"/>
                    <a:gd name="connsiteX0" fmla="*/ 0 w 438150"/>
                    <a:gd name="connsiteY0" fmla="*/ 28575 h 61911"/>
                    <a:gd name="connsiteX1" fmla="*/ 438150 w 438150"/>
                    <a:gd name="connsiteY1" fmla="*/ 0 h 61911"/>
                    <a:gd name="connsiteX0" fmla="*/ 0 w 438150"/>
                    <a:gd name="connsiteY0" fmla="*/ 28575 h 61911"/>
                    <a:gd name="connsiteX1" fmla="*/ 438150 w 438150"/>
                    <a:gd name="connsiteY1" fmla="*/ 0 h 6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8150" h="61911">
                      <a:moveTo>
                        <a:pt x="0" y="28575"/>
                      </a:moveTo>
                      <a:cubicBezTo>
                        <a:pt x="196054" y="61911"/>
                        <a:pt x="251616" y="61911"/>
                        <a:pt x="438150" y="0"/>
                      </a:cubicBezTo>
                    </a:path>
                  </a:pathLst>
                </a:cu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2" name="TextBox 379"/>
            <p:cNvSpPr txBox="1"/>
            <p:nvPr/>
          </p:nvSpPr>
          <p:spPr>
            <a:xfrm>
              <a:off x="7150124" y="6349657"/>
              <a:ext cx="2065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prstClr val="black"/>
                  </a:solidFill>
                  <a:latin typeface="Calibri"/>
                </a:rPr>
                <a:t>2 500 Hz a 5 000 Hz</a:t>
              </a:r>
              <a:endParaRPr lang="es-A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Fuentes direccionales usando arreglos de armónicos esféricos</a:t>
            </a:r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29</a:t>
            </a:fld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37" y="1838461"/>
            <a:ext cx="3597740" cy="47969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8537" y="2426003"/>
            <a:ext cx="4829207" cy="36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4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9" grpId="0" animBg="1"/>
      <p:bldP spid="22" grpId="0" animBg="1"/>
      <p:bldP spid="24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Contenidos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7095"/>
          </a:xfrm>
        </p:spPr>
        <p:txBody>
          <a:bodyPr>
            <a:normAutofit/>
          </a:bodyPr>
          <a:lstStyle/>
          <a:p>
            <a:r>
              <a:rPr lang="es-AR" dirty="0" smtClean="0"/>
              <a:t>Introducción</a:t>
            </a:r>
          </a:p>
          <a:p>
            <a:r>
              <a:rPr lang="es-AR" dirty="0" smtClean="0"/>
              <a:t>Breve reseña histórica</a:t>
            </a:r>
          </a:p>
          <a:p>
            <a:r>
              <a:rPr lang="es-AR" dirty="0" smtClean="0"/>
              <a:t>Contenido en frecuencia</a:t>
            </a:r>
          </a:p>
          <a:p>
            <a:r>
              <a:rPr lang="es-AR" dirty="0" smtClean="0"/>
              <a:t>Recreo: 3 salas de concierto con excelente calidad acústica </a:t>
            </a:r>
          </a:p>
          <a:p>
            <a:endParaRPr lang="es-AR" dirty="0"/>
          </a:p>
          <a:p>
            <a:r>
              <a:rPr lang="es-AR" dirty="0" smtClean="0"/>
              <a:t>El problema de acústica de salas y sus métodos</a:t>
            </a:r>
          </a:p>
          <a:p>
            <a:r>
              <a:rPr lang="es-AR" dirty="0" smtClean="0"/>
              <a:t>Fuentes (</a:t>
            </a:r>
            <a:r>
              <a:rPr lang="es-AR" dirty="0" err="1" smtClean="0"/>
              <a:t>directividad</a:t>
            </a:r>
            <a:r>
              <a:rPr lang="es-AR" dirty="0" smtClean="0"/>
              <a:t> y respuesta en frecuencia)</a:t>
            </a:r>
          </a:p>
          <a:p>
            <a:r>
              <a:rPr lang="es-AR" dirty="0" smtClean="0"/>
              <a:t>Medio (métodos para caracterizarlo)</a:t>
            </a:r>
          </a:p>
          <a:p>
            <a:r>
              <a:rPr lang="es-AR" dirty="0" smtClean="0"/>
              <a:t>Receptores (</a:t>
            </a:r>
            <a:r>
              <a:rPr lang="es-AR" dirty="0" err="1" smtClean="0"/>
              <a:t>psicoacústica</a:t>
            </a:r>
            <a:r>
              <a:rPr lang="es-AR" dirty="0" smtClean="0"/>
              <a:t>, descriptores clásicos y nuevos)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65018" y="365125"/>
            <a:ext cx="10688782" cy="1325563"/>
          </a:xfrm>
        </p:spPr>
        <p:txBody>
          <a:bodyPr/>
          <a:lstStyle/>
          <a:p>
            <a:r>
              <a:rPr lang="es-AR" dirty="0" smtClean="0"/>
              <a:t>Arreglos de fuentes y precisión en </a:t>
            </a:r>
            <a:r>
              <a:rPr lang="es-AR" dirty="0" err="1" smtClean="0"/>
              <a:t>directividad</a:t>
            </a:r>
            <a:endParaRPr lang="en-US" dirty="0"/>
          </a:p>
        </p:txBody>
      </p:sp>
      <p:pic>
        <p:nvPicPr>
          <p:cNvPr id="6" name="Marcador de contenido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2010105"/>
            <a:ext cx="10449100" cy="4969333"/>
          </a:xfrm>
          <a:prstGeom prst="rect">
            <a:avLst/>
          </a:prstGeom>
          <a:noFill/>
        </p:spPr>
      </p:pic>
      <p:sp>
        <p:nvSpPr>
          <p:cNvPr id="7" name="Elipse 6"/>
          <p:cNvSpPr>
            <a:spLocks noChangeAspect="1"/>
          </p:cNvSpPr>
          <p:nvPr/>
        </p:nvSpPr>
        <p:spPr>
          <a:xfrm>
            <a:off x="9498551" y="1835140"/>
            <a:ext cx="1876425" cy="187642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9967324" y="2284863"/>
            <a:ext cx="953141" cy="953141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rma libre 8"/>
          <p:cNvSpPr/>
          <p:nvPr/>
        </p:nvSpPr>
        <p:spPr>
          <a:xfrm>
            <a:off x="9733501" y="1841608"/>
            <a:ext cx="2129632" cy="922680"/>
          </a:xfrm>
          <a:custGeom>
            <a:avLst/>
            <a:gdLst>
              <a:gd name="connsiteX0" fmla="*/ 0 w 2121140"/>
              <a:gd name="connsiteY0" fmla="*/ 900455 h 922680"/>
              <a:gd name="connsiteX1" fmla="*/ 41275 w 2121140"/>
              <a:gd name="connsiteY1" fmla="*/ 808380 h 922680"/>
              <a:gd name="connsiteX2" fmla="*/ 107950 w 2121140"/>
              <a:gd name="connsiteY2" fmla="*/ 751230 h 922680"/>
              <a:gd name="connsiteX3" fmla="*/ 152400 w 2121140"/>
              <a:gd name="connsiteY3" fmla="*/ 722655 h 922680"/>
              <a:gd name="connsiteX4" fmla="*/ 215900 w 2121140"/>
              <a:gd name="connsiteY4" fmla="*/ 722655 h 922680"/>
              <a:gd name="connsiteX5" fmla="*/ 333375 w 2121140"/>
              <a:gd name="connsiteY5" fmla="*/ 729005 h 922680"/>
              <a:gd name="connsiteX6" fmla="*/ 419100 w 2121140"/>
              <a:gd name="connsiteY6" fmla="*/ 760755 h 922680"/>
              <a:gd name="connsiteX7" fmla="*/ 523875 w 2121140"/>
              <a:gd name="connsiteY7" fmla="*/ 814730 h 922680"/>
              <a:gd name="connsiteX8" fmla="*/ 635000 w 2121140"/>
              <a:gd name="connsiteY8" fmla="*/ 868705 h 922680"/>
              <a:gd name="connsiteX9" fmla="*/ 708025 w 2121140"/>
              <a:gd name="connsiteY9" fmla="*/ 913155 h 922680"/>
              <a:gd name="connsiteX10" fmla="*/ 619125 w 2121140"/>
              <a:gd name="connsiteY10" fmla="*/ 833780 h 922680"/>
              <a:gd name="connsiteX11" fmla="*/ 520700 w 2121140"/>
              <a:gd name="connsiteY11" fmla="*/ 716305 h 922680"/>
              <a:gd name="connsiteX12" fmla="*/ 457200 w 2121140"/>
              <a:gd name="connsiteY12" fmla="*/ 608355 h 922680"/>
              <a:gd name="connsiteX13" fmla="*/ 441325 w 2121140"/>
              <a:gd name="connsiteY13" fmla="*/ 525805 h 922680"/>
              <a:gd name="connsiteX14" fmla="*/ 447675 w 2121140"/>
              <a:gd name="connsiteY14" fmla="*/ 459130 h 922680"/>
              <a:gd name="connsiteX15" fmla="*/ 473075 w 2121140"/>
              <a:gd name="connsiteY15" fmla="*/ 414680 h 922680"/>
              <a:gd name="connsiteX16" fmla="*/ 527050 w 2121140"/>
              <a:gd name="connsiteY16" fmla="*/ 398805 h 922680"/>
              <a:gd name="connsiteX17" fmla="*/ 593725 w 2121140"/>
              <a:gd name="connsiteY17" fmla="*/ 424205 h 922680"/>
              <a:gd name="connsiteX18" fmla="*/ 638175 w 2121140"/>
              <a:gd name="connsiteY18" fmla="*/ 490880 h 922680"/>
              <a:gd name="connsiteX19" fmla="*/ 676275 w 2121140"/>
              <a:gd name="connsiteY19" fmla="*/ 589305 h 922680"/>
              <a:gd name="connsiteX20" fmla="*/ 714375 w 2121140"/>
              <a:gd name="connsiteY20" fmla="*/ 782980 h 922680"/>
              <a:gd name="connsiteX21" fmla="*/ 704850 w 2121140"/>
              <a:gd name="connsiteY21" fmla="*/ 763930 h 922680"/>
              <a:gd name="connsiteX22" fmla="*/ 720725 w 2121140"/>
              <a:gd name="connsiteY22" fmla="*/ 897280 h 922680"/>
              <a:gd name="connsiteX23" fmla="*/ 733425 w 2121140"/>
              <a:gd name="connsiteY23" fmla="*/ 649630 h 922680"/>
              <a:gd name="connsiteX24" fmla="*/ 768350 w 2121140"/>
              <a:gd name="connsiteY24" fmla="*/ 516280 h 922680"/>
              <a:gd name="connsiteX25" fmla="*/ 793750 w 2121140"/>
              <a:gd name="connsiteY25" fmla="*/ 389280 h 922680"/>
              <a:gd name="connsiteX26" fmla="*/ 825500 w 2121140"/>
              <a:gd name="connsiteY26" fmla="*/ 338480 h 922680"/>
              <a:gd name="connsiteX27" fmla="*/ 860425 w 2121140"/>
              <a:gd name="connsiteY27" fmla="*/ 252755 h 922680"/>
              <a:gd name="connsiteX28" fmla="*/ 917575 w 2121140"/>
              <a:gd name="connsiteY28" fmla="*/ 182905 h 922680"/>
              <a:gd name="connsiteX29" fmla="*/ 990600 w 2121140"/>
              <a:gd name="connsiteY29" fmla="*/ 109880 h 922680"/>
              <a:gd name="connsiteX30" fmla="*/ 1079500 w 2121140"/>
              <a:gd name="connsiteY30" fmla="*/ 65430 h 922680"/>
              <a:gd name="connsiteX31" fmla="*/ 1187450 w 2121140"/>
              <a:gd name="connsiteY31" fmla="*/ 24155 h 922680"/>
              <a:gd name="connsiteX32" fmla="*/ 1311275 w 2121140"/>
              <a:gd name="connsiteY32" fmla="*/ 1930 h 922680"/>
              <a:gd name="connsiteX33" fmla="*/ 1416050 w 2121140"/>
              <a:gd name="connsiteY33" fmla="*/ 5105 h 922680"/>
              <a:gd name="connsiteX34" fmla="*/ 1568450 w 2121140"/>
              <a:gd name="connsiteY34" fmla="*/ 36855 h 922680"/>
              <a:gd name="connsiteX35" fmla="*/ 1654175 w 2121140"/>
              <a:gd name="connsiteY35" fmla="*/ 84480 h 922680"/>
              <a:gd name="connsiteX36" fmla="*/ 1762125 w 2121140"/>
              <a:gd name="connsiteY36" fmla="*/ 154330 h 922680"/>
              <a:gd name="connsiteX37" fmla="*/ 1828800 w 2121140"/>
              <a:gd name="connsiteY37" fmla="*/ 211480 h 922680"/>
              <a:gd name="connsiteX38" fmla="*/ 1911350 w 2121140"/>
              <a:gd name="connsiteY38" fmla="*/ 294030 h 922680"/>
              <a:gd name="connsiteX39" fmla="*/ 2012950 w 2121140"/>
              <a:gd name="connsiteY39" fmla="*/ 446430 h 922680"/>
              <a:gd name="connsiteX40" fmla="*/ 2108200 w 2121140"/>
              <a:gd name="connsiteY40" fmla="*/ 697255 h 922680"/>
              <a:gd name="connsiteX41" fmla="*/ 2117725 w 2121140"/>
              <a:gd name="connsiteY41" fmla="*/ 922680 h 922680"/>
              <a:gd name="connsiteX0" fmla="*/ 0 w 2121140"/>
              <a:gd name="connsiteY0" fmla="*/ 900455 h 922680"/>
              <a:gd name="connsiteX1" fmla="*/ 41275 w 2121140"/>
              <a:gd name="connsiteY1" fmla="*/ 808380 h 922680"/>
              <a:gd name="connsiteX2" fmla="*/ 107950 w 2121140"/>
              <a:gd name="connsiteY2" fmla="*/ 751230 h 922680"/>
              <a:gd name="connsiteX3" fmla="*/ 152400 w 2121140"/>
              <a:gd name="connsiteY3" fmla="*/ 722655 h 922680"/>
              <a:gd name="connsiteX4" fmla="*/ 215900 w 2121140"/>
              <a:gd name="connsiteY4" fmla="*/ 722655 h 922680"/>
              <a:gd name="connsiteX5" fmla="*/ 333375 w 2121140"/>
              <a:gd name="connsiteY5" fmla="*/ 729005 h 922680"/>
              <a:gd name="connsiteX6" fmla="*/ 419100 w 2121140"/>
              <a:gd name="connsiteY6" fmla="*/ 760755 h 922680"/>
              <a:gd name="connsiteX7" fmla="*/ 523875 w 2121140"/>
              <a:gd name="connsiteY7" fmla="*/ 814730 h 922680"/>
              <a:gd name="connsiteX8" fmla="*/ 635000 w 2121140"/>
              <a:gd name="connsiteY8" fmla="*/ 868705 h 922680"/>
              <a:gd name="connsiteX9" fmla="*/ 708025 w 2121140"/>
              <a:gd name="connsiteY9" fmla="*/ 913155 h 922680"/>
              <a:gd name="connsiteX10" fmla="*/ 619125 w 2121140"/>
              <a:gd name="connsiteY10" fmla="*/ 833780 h 922680"/>
              <a:gd name="connsiteX11" fmla="*/ 520700 w 2121140"/>
              <a:gd name="connsiteY11" fmla="*/ 716305 h 922680"/>
              <a:gd name="connsiteX12" fmla="*/ 457200 w 2121140"/>
              <a:gd name="connsiteY12" fmla="*/ 608355 h 922680"/>
              <a:gd name="connsiteX13" fmla="*/ 441325 w 2121140"/>
              <a:gd name="connsiteY13" fmla="*/ 525805 h 922680"/>
              <a:gd name="connsiteX14" fmla="*/ 447675 w 2121140"/>
              <a:gd name="connsiteY14" fmla="*/ 459130 h 922680"/>
              <a:gd name="connsiteX15" fmla="*/ 473075 w 2121140"/>
              <a:gd name="connsiteY15" fmla="*/ 414680 h 922680"/>
              <a:gd name="connsiteX16" fmla="*/ 527050 w 2121140"/>
              <a:gd name="connsiteY16" fmla="*/ 398805 h 922680"/>
              <a:gd name="connsiteX17" fmla="*/ 593725 w 2121140"/>
              <a:gd name="connsiteY17" fmla="*/ 424205 h 922680"/>
              <a:gd name="connsiteX18" fmla="*/ 638175 w 2121140"/>
              <a:gd name="connsiteY18" fmla="*/ 490880 h 922680"/>
              <a:gd name="connsiteX19" fmla="*/ 676275 w 2121140"/>
              <a:gd name="connsiteY19" fmla="*/ 589305 h 922680"/>
              <a:gd name="connsiteX20" fmla="*/ 714375 w 2121140"/>
              <a:gd name="connsiteY20" fmla="*/ 782980 h 922680"/>
              <a:gd name="connsiteX21" fmla="*/ 704850 w 2121140"/>
              <a:gd name="connsiteY21" fmla="*/ 763930 h 922680"/>
              <a:gd name="connsiteX22" fmla="*/ 720725 w 2121140"/>
              <a:gd name="connsiteY22" fmla="*/ 897280 h 922680"/>
              <a:gd name="connsiteX23" fmla="*/ 733425 w 2121140"/>
              <a:gd name="connsiteY23" fmla="*/ 649630 h 922680"/>
              <a:gd name="connsiteX24" fmla="*/ 768350 w 2121140"/>
              <a:gd name="connsiteY24" fmla="*/ 516280 h 922680"/>
              <a:gd name="connsiteX25" fmla="*/ 793750 w 2121140"/>
              <a:gd name="connsiteY25" fmla="*/ 389280 h 922680"/>
              <a:gd name="connsiteX26" fmla="*/ 860425 w 2121140"/>
              <a:gd name="connsiteY26" fmla="*/ 252755 h 922680"/>
              <a:gd name="connsiteX27" fmla="*/ 917575 w 2121140"/>
              <a:gd name="connsiteY27" fmla="*/ 182905 h 922680"/>
              <a:gd name="connsiteX28" fmla="*/ 990600 w 2121140"/>
              <a:gd name="connsiteY28" fmla="*/ 109880 h 922680"/>
              <a:gd name="connsiteX29" fmla="*/ 1079500 w 2121140"/>
              <a:gd name="connsiteY29" fmla="*/ 65430 h 922680"/>
              <a:gd name="connsiteX30" fmla="*/ 1187450 w 2121140"/>
              <a:gd name="connsiteY30" fmla="*/ 24155 h 922680"/>
              <a:gd name="connsiteX31" fmla="*/ 1311275 w 2121140"/>
              <a:gd name="connsiteY31" fmla="*/ 1930 h 922680"/>
              <a:gd name="connsiteX32" fmla="*/ 1416050 w 2121140"/>
              <a:gd name="connsiteY32" fmla="*/ 5105 h 922680"/>
              <a:gd name="connsiteX33" fmla="*/ 1568450 w 2121140"/>
              <a:gd name="connsiteY33" fmla="*/ 36855 h 922680"/>
              <a:gd name="connsiteX34" fmla="*/ 1654175 w 2121140"/>
              <a:gd name="connsiteY34" fmla="*/ 84480 h 922680"/>
              <a:gd name="connsiteX35" fmla="*/ 1762125 w 2121140"/>
              <a:gd name="connsiteY35" fmla="*/ 154330 h 922680"/>
              <a:gd name="connsiteX36" fmla="*/ 1828800 w 2121140"/>
              <a:gd name="connsiteY36" fmla="*/ 211480 h 922680"/>
              <a:gd name="connsiteX37" fmla="*/ 1911350 w 2121140"/>
              <a:gd name="connsiteY37" fmla="*/ 294030 h 922680"/>
              <a:gd name="connsiteX38" fmla="*/ 2012950 w 2121140"/>
              <a:gd name="connsiteY38" fmla="*/ 446430 h 922680"/>
              <a:gd name="connsiteX39" fmla="*/ 2108200 w 2121140"/>
              <a:gd name="connsiteY39" fmla="*/ 697255 h 922680"/>
              <a:gd name="connsiteX40" fmla="*/ 2117725 w 2121140"/>
              <a:gd name="connsiteY40" fmla="*/ 922680 h 922680"/>
              <a:gd name="connsiteX0" fmla="*/ 0 w 2121140"/>
              <a:gd name="connsiteY0" fmla="*/ 900455 h 922680"/>
              <a:gd name="connsiteX1" fmla="*/ 41275 w 2121140"/>
              <a:gd name="connsiteY1" fmla="*/ 808380 h 922680"/>
              <a:gd name="connsiteX2" fmla="*/ 107950 w 2121140"/>
              <a:gd name="connsiteY2" fmla="*/ 751230 h 922680"/>
              <a:gd name="connsiteX3" fmla="*/ 152400 w 2121140"/>
              <a:gd name="connsiteY3" fmla="*/ 722655 h 922680"/>
              <a:gd name="connsiteX4" fmla="*/ 215900 w 2121140"/>
              <a:gd name="connsiteY4" fmla="*/ 722655 h 922680"/>
              <a:gd name="connsiteX5" fmla="*/ 333375 w 2121140"/>
              <a:gd name="connsiteY5" fmla="*/ 729005 h 922680"/>
              <a:gd name="connsiteX6" fmla="*/ 419100 w 2121140"/>
              <a:gd name="connsiteY6" fmla="*/ 760755 h 922680"/>
              <a:gd name="connsiteX7" fmla="*/ 523875 w 2121140"/>
              <a:gd name="connsiteY7" fmla="*/ 814730 h 922680"/>
              <a:gd name="connsiteX8" fmla="*/ 635000 w 2121140"/>
              <a:gd name="connsiteY8" fmla="*/ 868705 h 922680"/>
              <a:gd name="connsiteX9" fmla="*/ 708025 w 2121140"/>
              <a:gd name="connsiteY9" fmla="*/ 913155 h 922680"/>
              <a:gd name="connsiteX10" fmla="*/ 619125 w 2121140"/>
              <a:gd name="connsiteY10" fmla="*/ 833780 h 922680"/>
              <a:gd name="connsiteX11" fmla="*/ 520700 w 2121140"/>
              <a:gd name="connsiteY11" fmla="*/ 716305 h 922680"/>
              <a:gd name="connsiteX12" fmla="*/ 457200 w 2121140"/>
              <a:gd name="connsiteY12" fmla="*/ 608355 h 922680"/>
              <a:gd name="connsiteX13" fmla="*/ 441325 w 2121140"/>
              <a:gd name="connsiteY13" fmla="*/ 525805 h 922680"/>
              <a:gd name="connsiteX14" fmla="*/ 447675 w 2121140"/>
              <a:gd name="connsiteY14" fmla="*/ 459130 h 922680"/>
              <a:gd name="connsiteX15" fmla="*/ 473075 w 2121140"/>
              <a:gd name="connsiteY15" fmla="*/ 414680 h 922680"/>
              <a:gd name="connsiteX16" fmla="*/ 527050 w 2121140"/>
              <a:gd name="connsiteY16" fmla="*/ 398805 h 922680"/>
              <a:gd name="connsiteX17" fmla="*/ 593725 w 2121140"/>
              <a:gd name="connsiteY17" fmla="*/ 424205 h 922680"/>
              <a:gd name="connsiteX18" fmla="*/ 638175 w 2121140"/>
              <a:gd name="connsiteY18" fmla="*/ 490880 h 922680"/>
              <a:gd name="connsiteX19" fmla="*/ 676275 w 2121140"/>
              <a:gd name="connsiteY19" fmla="*/ 589305 h 922680"/>
              <a:gd name="connsiteX20" fmla="*/ 714375 w 2121140"/>
              <a:gd name="connsiteY20" fmla="*/ 782980 h 922680"/>
              <a:gd name="connsiteX21" fmla="*/ 704850 w 2121140"/>
              <a:gd name="connsiteY21" fmla="*/ 763930 h 922680"/>
              <a:gd name="connsiteX22" fmla="*/ 720725 w 2121140"/>
              <a:gd name="connsiteY22" fmla="*/ 897280 h 922680"/>
              <a:gd name="connsiteX23" fmla="*/ 733425 w 2121140"/>
              <a:gd name="connsiteY23" fmla="*/ 649630 h 922680"/>
              <a:gd name="connsiteX24" fmla="*/ 758825 w 2121140"/>
              <a:gd name="connsiteY24" fmla="*/ 513105 h 922680"/>
              <a:gd name="connsiteX25" fmla="*/ 793750 w 2121140"/>
              <a:gd name="connsiteY25" fmla="*/ 389280 h 922680"/>
              <a:gd name="connsiteX26" fmla="*/ 860425 w 2121140"/>
              <a:gd name="connsiteY26" fmla="*/ 252755 h 922680"/>
              <a:gd name="connsiteX27" fmla="*/ 917575 w 2121140"/>
              <a:gd name="connsiteY27" fmla="*/ 182905 h 922680"/>
              <a:gd name="connsiteX28" fmla="*/ 990600 w 2121140"/>
              <a:gd name="connsiteY28" fmla="*/ 109880 h 922680"/>
              <a:gd name="connsiteX29" fmla="*/ 1079500 w 2121140"/>
              <a:gd name="connsiteY29" fmla="*/ 65430 h 922680"/>
              <a:gd name="connsiteX30" fmla="*/ 1187450 w 2121140"/>
              <a:gd name="connsiteY30" fmla="*/ 24155 h 922680"/>
              <a:gd name="connsiteX31" fmla="*/ 1311275 w 2121140"/>
              <a:gd name="connsiteY31" fmla="*/ 1930 h 922680"/>
              <a:gd name="connsiteX32" fmla="*/ 1416050 w 2121140"/>
              <a:gd name="connsiteY32" fmla="*/ 5105 h 922680"/>
              <a:gd name="connsiteX33" fmla="*/ 1568450 w 2121140"/>
              <a:gd name="connsiteY33" fmla="*/ 36855 h 922680"/>
              <a:gd name="connsiteX34" fmla="*/ 1654175 w 2121140"/>
              <a:gd name="connsiteY34" fmla="*/ 84480 h 922680"/>
              <a:gd name="connsiteX35" fmla="*/ 1762125 w 2121140"/>
              <a:gd name="connsiteY35" fmla="*/ 154330 h 922680"/>
              <a:gd name="connsiteX36" fmla="*/ 1828800 w 2121140"/>
              <a:gd name="connsiteY36" fmla="*/ 211480 h 922680"/>
              <a:gd name="connsiteX37" fmla="*/ 1911350 w 2121140"/>
              <a:gd name="connsiteY37" fmla="*/ 294030 h 922680"/>
              <a:gd name="connsiteX38" fmla="*/ 2012950 w 2121140"/>
              <a:gd name="connsiteY38" fmla="*/ 446430 h 922680"/>
              <a:gd name="connsiteX39" fmla="*/ 2108200 w 2121140"/>
              <a:gd name="connsiteY39" fmla="*/ 697255 h 922680"/>
              <a:gd name="connsiteX40" fmla="*/ 2117725 w 2121140"/>
              <a:gd name="connsiteY40" fmla="*/ 922680 h 922680"/>
              <a:gd name="connsiteX0" fmla="*/ 0 w 2121140"/>
              <a:gd name="connsiteY0" fmla="*/ 900455 h 922680"/>
              <a:gd name="connsiteX1" fmla="*/ 41275 w 2121140"/>
              <a:gd name="connsiteY1" fmla="*/ 808380 h 922680"/>
              <a:gd name="connsiteX2" fmla="*/ 107950 w 2121140"/>
              <a:gd name="connsiteY2" fmla="*/ 751230 h 922680"/>
              <a:gd name="connsiteX3" fmla="*/ 152400 w 2121140"/>
              <a:gd name="connsiteY3" fmla="*/ 729005 h 922680"/>
              <a:gd name="connsiteX4" fmla="*/ 215900 w 2121140"/>
              <a:gd name="connsiteY4" fmla="*/ 722655 h 922680"/>
              <a:gd name="connsiteX5" fmla="*/ 333375 w 2121140"/>
              <a:gd name="connsiteY5" fmla="*/ 729005 h 922680"/>
              <a:gd name="connsiteX6" fmla="*/ 419100 w 2121140"/>
              <a:gd name="connsiteY6" fmla="*/ 760755 h 922680"/>
              <a:gd name="connsiteX7" fmla="*/ 523875 w 2121140"/>
              <a:gd name="connsiteY7" fmla="*/ 814730 h 922680"/>
              <a:gd name="connsiteX8" fmla="*/ 635000 w 2121140"/>
              <a:gd name="connsiteY8" fmla="*/ 868705 h 922680"/>
              <a:gd name="connsiteX9" fmla="*/ 708025 w 2121140"/>
              <a:gd name="connsiteY9" fmla="*/ 913155 h 922680"/>
              <a:gd name="connsiteX10" fmla="*/ 619125 w 2121140"/>
              <a:gd name="connsiteY10" fmla="*/ 833780 h 922680"/>
              <a:gd name="connsiteX11" fmla="*/ 520700 w 2121140"/>
              <a:gd name="connsiteY11" fmla="*/ 716305 h 922680"/>
              <a:gd name="connsiteX12" fmla="*/ 457200 w 2121140"/>
              <a:gd name="connsiteY12" fmla="*/ 608355 h 922680"/>
              <a:gd name="connsiteX13" fmla="*/ 441325 w 2121140"/>
              <a:gd name="connsiteY13" fmla="*/ 525805 h 922680"/>
              <a:gd name="connsiteX14" fmla="*/ 447675 w 2121140"/>
              <a:gd name="connsiteY14" fmla="*/ 459130 h 922680"/>
              <a:gd name="connsiteX15" fmla="*/ 473075 w 2121140"/>
              <a:gd name="connsiteY15" fmla="*/ 414680 h 922680"/>
              <a:gd name="connsiteX16" fmla="*/ 527050 w 2121140"/>
              <a:gd name="connsiteY16" fmla="*/ 398805 h 922680"/>
              <a:gd name="connsiteX17" fmla="*/ 593725 w 2121140"/>
              <a:gd name="connsiteY17" fmla="*/ 424205 h 922680"/>
              <a:gd name="connsiteX18" fmla="*/ 638175 w 2121140"/>
              <a:gd name="connsiteY18" fmla="*/ 490880 h 922680"/>
              <a:gd name="connsiteX19" fmla="*/ 676275 w 2121140"/>
              <a:gd name="connsiteY19" fmla="*/ 589305 h 922680"/>
              <a:gd name="connsiteX20" fmla="*/ 714375 w 2121140"/>
              <a:gd name="connsiteY20" fmla="*/ 782980 h 922680"/>
              <a:gd name="connsiteX21" fmla="*/ 704850 w 2121140"/>
              <a:gd name="connsiteY21" fmla="*/ 763930 h 922680"/>
              <a:gd name="connsiteX22" fmla="*/ 720725 w 2121140"/>
              <a:gd name="connsiteY22" fmla="*/ 897280 h 922680"/>
              <a:gd name="connsiteX23" fmla="*/ 733425 w 2121140"/>
              <a:gd name="connsiteY23" fmla="*/ 649630 h 922680"/>
              <a:gd name="connsiteX24" fmla="*/ 758825 w 2121140"/>
              <a:gd name="connsiteY24" fmla="*/ 513105 h 922680"/>
              <a:gd name="connsiteX25" fmla="*/ 793750 w 2121140"/>
              <a:gd name="connsiteY25" fmla="*/ 389280 h 922680"/>
              <a:gd name="connsiteX26" fmla="*/ 860425 w 2121140"/>
              <a:gd name="connsiteY26" fmla="*/ 252755 h 922680"/>
              <a:gd name="connsiteX27" fmla="*/ 917575 w 2121140"/>
              <a:gd name="connsiteY27" fmla="*/ 182905 h 922680"/>
              <a:gd name="connsiteX28" fmla="*/ 990600 w 2121140"/>
              <a:gd name="connsiteY28" fmla="*/ 109880 h 922680"/>
              <a:gd name="connsiteX29" fmla="*/ 1079500 w 2121140"/>
              <a:gd name="connsiteY29" fmla="*/ 65430 h 922680"/>
              <a:gd name="connsiteX30" fmla="*/ 1187450 w 2121140"/>
              <a:gd name="connsiteY30" fmla="*/ 24155 h 922680"/>
              <a:gd name="connsiteX31" fmla="*/ 1311275 w 2121140"/>
              <a:gd name="connsiteY31" fmla="*/ 1930 h 922680"/>
              <a:gd name="connsiteX32" fmla="*/ 1416050 w 2121140"/>
              <a:gd name="connsiteY32" fmla="*/ 5105 h 922680"/>
              <a:gd name="connsiteX33" fmla="*/ 1568450 w 2121140"/>
              <a:gd name="connsiteY33" fmla="*/ 36855 h 922680"/>
              <a:gd name="connsiteX34" fmla="*/ 1654175 w 2121140"/>
              <a:gd name="connsiteY34" fmla="*/ 84480 h 922680"/>
              <a:gd name="connsiteX35" fmla="*/ 1762125 w 2121140"/>
              <a:gd name="connsiteY35" fmla="*/ 154330 h 922680"/>
              <a:gd name="connsiteX36" fmla="*/ 1828800 w 2121140"/>
              <a:gd name="connsiteY36" fmla="*/ 211480 h 922680"/>
              <a:gd name="connsiteX37" fmla="*/ 1911350 w 2121140"/>
              <a:gd name="connsiteY37" fmla="*/ 294030 h 922680"/>
              <a:gd name="connsiteX38" fmla="*/ 2012950 w 2121140"/>
              <a:gd name="connsiteY38" fmla="*/ 446430 h 922680"/>
              <a:gd name="connsiteX39" fmla="*/ 2108200 w 2121140"/>
              <a:gd name="connsiteY39" fmla="*/ 697255 h 922680"/>
              <a:gd name="connsiteX40" fmla="*/ 2117725 w 2121140"/>
              <a:gd name="connsiteY40" fmla="*/ 922680 h 922680"/>
              <a:gd name="connsiteX0" fmla="*/ 0 w 2121140"/>
              <a:gd name="connsiteY0" fmla="*/ 900455 h 922680"/>
              <a:gd name="connsiteX1" fmla="*/ 41275 w 2121140"/>
              <a:gd name="connsiteY1" fmla="*/ 808380 h 922680"/>
              <a:gd name="connsiteX2" fmla="*/ 107950 w 2121140"/>
              <a:gd name="connsiteY2" fmla="*/ 751230 h 922680"/>
              <a:gd name="connsiteX3" fmla="*/ 152400 w 2121140"/>
              <a:gd name="connsiteY3" fmla="*/ 729005 h 922680"/>
              <a:gd name="connsiteX4" fmla="*/ 215900 w 2121140"/>
              <a:gd name="connsiteY4" fmla="*/ 722655 h 922680"/>
              <a:gd name="connsiteX5" fmla="*/ 333375 w 2121140"/>
              <a:gd name="connsiteY5" fmla="*/ 738530 h 922680"/>
              <a:gd name="connsiteX6" fmla="*/ 419100 w 2121140"/>
              <a:gd name="connsiteY6" fmla="*/ 760755 h 922680"/>
              <a:gd name="connsiteX7" fmla="*/ 523875 w 2121140"/>
              <a:gd name="connsiteY7" fmla="*/ 814730 h 922680"/>
              <a:gd name="connsiteX8" fmla="*/ 635000 w 2121140"/>
              <a:gd name="connsiteY8" fmla="*/ 868705 h 922680"/>
              <a:gd name="connsiteX9" fmla="*/ 708025 w 2121140"/>
              <a:gd name="connsiteY9" fmla="*/ 913155 h 922680"/>
              <a:gd name="connsiteX10" fmla="*/ 619125 w 2121140"/>
              <a:gd name="connsiteY10" fmla="*/ 833780 h 922680"/>
              <a:gd name="connsiteX11" fmla="*/ 520700 w 2121140"/>
              <a:gd name="connsiteY11" fmla="*/ 716305 h 922680"/>
              <a:gd name="connsiteX12" fmla="*/ 457200 w 2121140"/>
              <a:gd name="connsiteY12" fmla="*/ 608355 h 922680"/>
              <a:gd name="connsiteX13" fmla="*/ 441325 w 2121140"/>
              <a:gd name="connsiteY13" fmla="*/ 525805 h 922680"/>
              <a:gd name="connsiteX14" fmla="*/ 447675 w 2121140"/>
              <a:gd name="connsiteY14" fmla="*/ 459130 h 922680"/>
              <a:gd name="connsiteX15" fmla="*/ 473075 w 2121140"/>
              <a:gd name="connsiteY15" fmla="*/ 414680 h 922680"/>
              <a:gd name="connsiteX16" fmla="*/ 527050 w 2121140"/>
              <a:gd name="connsiteY16" fmla="*/ 398805 h 922680"/>
              <a:gd name="connsiteX17" fmla="*/ 593725 w 2121140"/>
              <a:gd name="connsiteY17" fmla="*/ 424205 h 922680"/>
              <a:gd name="connsiteX18" fmla="*/ 638175 w 2121140"/>
              <a:gd name="connsiteY18" fmla="*/ 490880 h 922680"/>
              <a:gd name="connsiteX19" fmla="*/ 676275 w 2121140"/>
              <a:gd name="connsiteY19" fmla="*/ 589305 h 922680"/>
              <a:gd name="connsiteX20" fmla="*/ 714375 w 2121140"/>
              <a:gd name="connsiteY20" fmla="*/ 782980 h 922680"/>
              <a:gd name="connsiteX21" fmla="*/ 704850 w 2121140"/>
              <a:gd name="connsiteY21" fmla="*/ 763930 h 922680"/>
              <a:gd name="connsiteX22" fmla="*/ 720725 w 2121140"/>
              <a:gd name="connsiteY22" fmla="*/ 897280 h 922680"/>
              <a:gd name="connsiteX23" fmla="*/ 733425 w 2121140"/>
              <a:gd name="connsiteY23" fmla="*/ 649630 h 922680"/>
              <a:gd name="connsiteX24" fmla="*/ 758825 w 2121140"/>
              <a:gd name="connsiteY24" fmla="*/ 513105 h 922680"/>
              <a:gd name="connsiteX25" fmla="*/ 793750 w 2121140"/>
              <a:gd name="connsiteY25" fmla="*/ 389280 h 922680"/>
              <a:gd name="connsiteX26" fmla="*/ 860425 w 2121140"/>
              <a:gd name="connsiteY26" fmla="*/ 252755 h 922680"/>
              <a:gd name="connsiteX27" fmla="*/ 917575 w 2121140"/>
              <a:gd name="connsiteY27" fmla="*/ 182905 h 922680"/>
              <a:gd name="connsiteX28" fmla="*/ 990600 w 2121140"/>
              <a:gd name="connsiteY28" fmla="*/ 109880 h 922680"/>
              <a:gd name="connsiteX29" fmla="*/ 1079500 w 2121140"/>
              <a:gd name="connsiteY29" fmla="*/ 65430 h 922680"/>
              <a:gd name="connsiteX30" fmla="*/ 1187450 w 2121140"/>
              <a:gd name="connsiteY30" fmla="*/ 24155 h 922680"/>
              <a:gd name="connsiteX31" fmla="*/ 1311275 w 2121140"/>
              <a:gd name="connsiteY31" fmla="*/ 1930 h 922680"/>
              <a:gd name="connsiteX32" fmla="*/ 1416050 w 2121140"/>
              <a:gd name="connsiteY32" fmla="*/ 5105 h 922680"/>
              <a:gd name="connsiteX33" fmla="*/ 1568450 w 2121140"/>
              <a:gd name="connsiteY33" fmla="*/ 36855 h 922680"/>
              <a:gd name="connsiteX34" fmla="*/ 1654175 w 2121140"/>
              <a:gd name="connsiteY34" fmla="*/ 84480 h 922680"/>
              <a:gd name="connsiteX35" fmla="*/ 1762125 w 2121140"/>
              <a:gd name="connsiteY35" fmla="*/ 154330 h 922680"/>
              <a:gd name="connsiteX36" fmla="*/ 1828800 w 2121140"/>
              <a:gd name="connsiteY36" fmla="*/ 211480 h 922680"/>
              <a:gd name="connsiteX37" fmla="*/ 1911350 w 2121140"/>
              <a:gd name="connsiteY37" fmla="*/ 294030 h 922680"/>
              <a:gd name="connsiteX38" fmla="*/ 2012950 w 2121140"/>
              <a:gd name="connsiteY38" fmla="*/ 446430 h 922680"/>
              <a:gd name="connsiteX39" fmla="*/ 2108200 w 2121140"/>
              <a:gd name="connsiteY39" fmla="*/ 697255 h 922680"/>
              <a:gd name="connsiteX40" fmla="*/ 2117725 w 2121140"/>
              <a:gd name="connsiteY40" fmla="*/ 922680 h 922680"/>
              <a:gd name="connsiteX0" fmla="*/ 0 w 2121140"/>
              <a:gd name="connsiteY0" fmla="*/ 900455 h 922680"/>
              <a:gd name="connsiteX1" fmla="*/ 41275 w 2121140"/>
              <a:gd name="connsiteY1" fmla="*/ 808380 h 922680"/>
              <a:gd name="connsiteX2" fmla="*/ 107950 w 2121140"/>
              <a:gd name="connsiteY2" fmla="*/ 751230 h 922680"/>
              <a:gd name="connsiteX3" fmla="*/ 152400 w 2121140"/>
              <a:gd name="connsiteY3" fmla="*/ 729005 h 922680"/>
              <a:gd name="connsiteX4" fmla="*/ 215900 w 2121140"/>
              <a:gd name="connsiteY4" fmla="*/ 722655 h 922680"/>
              <a:gd name="connsiteX5" fmla="*/ 333375 w 2121140"/>
              <a:gd name="connsiteY5" fmla="*/ 738530 h 922680"/>
              <a:gd name="connsiteX6" fmla="*/ 419100 w 2121140"/>
              <a:gd name="connsiteY6" fmla="*/ 760755 h 922680"/>
              <a:gd name="connsiteX7" fmla="*/ 533400 w 2121140"/>
              <a:gd name="connsiteY7" fmla="*/ 817905 h 922680"/>
              <a:gd name="connsiteX8" fmla="*/ 635000 w 2121140"/>
              <a:gd name="connsiteY8" fmla="*/ 868705 h 922680"/>
              <a:gd name="connsiteX9" fmla="*/ 708025 w 2121140"/>
              <a:gd name="connsiteY9" fmla="*/ 913155 h 922680"/>
              <a:gd name="connsiteX10" fmla="*/ 619125 w 2121140"/>
              <a:gd name="connsiteY10" fmla="*/ 833780 h 922680"/>
              <a:gd name="connsiteX11" fmla="*/ 520700 w 2121140"/>
              <a:gd name="connsiteY11" fmla="*/ 716305 h 922680"/>
              <a:gd name="connsiteX12" fmla="*/ 457200 w 2121140"/>
              <a:gd name="connsiteY12" fmla="*/ 608355 h 922680"/>
              <a:gd name="connsiteX13" fmla="*/ 441325 w 2121140"/>
              <a:gd name="connsiteY13" fmla="*/ 525805 h 922680"/>
              <a:gd name="connsiteX14" fmla="*/ 447675 w 2121140"/>
              <a:gd name="connsiteY14" fmla="*/ 459130 h 922680"/>
              <a:gd name="connsiteX15" fmla="*/ 473075 w 2121140"/>
              <a:gd name="connsiteY15" fmla="*/ 414680 h 922680"/>
              <a:gd name="connsiteX16" fmla="*/ 527050 w 2121140"/>
              <a:gd name="connsiteY16" fmla="*/ 398805 h 922680"/>
              <a:gd name="connsiteX17" fmla="*/ 593725 w 2121140"/>
              <a:gd name="connsiteY17" fmla="*/ 424205 h 922680"/>
              <a:gd name="connsiteX18" fmla="*/ 638175 w 2121140"/>
              <a:gd name="connsiteY18" fmla="*/ 490880 h 922680"/>
              <a:gd name="connsiteX19" fmla="*/ 676275 w 2121140"/>
              <a:gd name="connsiteY19" fmla="*/ 589305 h 922680"/>
              <a:gd name="connsiteX20" fmla="*/ 714375 w 2121140"/>
              <a:gd name="connsiteY20" fmla="*/ 782980 h 922680"/>
              <a:gd name="connsiteX21" fmla="*/ 704850 w 2121140"/>
              <a:gd name="connsiteY21" fmla="*/ 763930 h 922680"/>
              <a:gd name="connsiteX22" fmla="*/ 720725 w 2121140"/>
              <a:gd name="connsiteY22" fmla="*/ 897280 h 922680"/>
              <a:gd name="connsiteX23" fmla="*/ 733425 w 2121140"/>
              <a:gd name="connsiteY23" fmla="*/ 649630 h 922680"/>
              <a:gd name="connsiteX24" fmla="*/ 758825 w 2121140"/>
              <a:gd name="connsiteY24" fmla="*/ 513105 h 922680"/>
              <a:gd name="connsiteX25" fmla="*/ 793750 w 2121140"/>
              <a:gd name="connsiteY25" fmla="*/ 389280 h 922680"/>
              <a:gd name="connsiteX26" fmla="*/ 860425 w 2121140"/>
              <a:gd name="connsiteY26" fmla="*/ 252755 h 922680"/>
              <a:gd name="connsiteX27" fmla="*/ 917575 w 2121140"/>
              <a:gd name="connsiteY27" fmla="*/ 182905 h 922680"/>
              <a:gd name="connsiteX28" fmla="*/ 990600 w 2121140"/>
              <a:gd name="connsiteY28" fmla="*/ 109880 h 922680"/>
              <a:gd name="connsiteX29" fmla="*/ 1079500 w 2121140"/>
              <a:gd name="connsiteY29" fmla="*/ 65430 h 922680"/>
              <a:gd name="connsiteX30" fmla="*/ 1187450 w 2121140"/>
              <a:gd name="connsiteY30" fmla="*/ 24155 h 922680"/>
              <a:gd name="connsiteX31" fmla="*/ 1311275 w 2121140"/>
              <a:gd name="connsiteY31" fmla="*/ 1930 h 922680"/>
              <a:gd name="connsiteX32" fmla="*/ 1416050 w 2121140"/>
              <a:gd name="connsiteY32" fmla="*/ 5105 h 922680"/>
              <a:gd name="connsiteX33" fmla="*/ 1568450 w 2121140"/>
              <a:gd name="connsiteY33" fmla="*/ 36855 h 922680"/>
              <a:gd name="connsiteX34" fmla="*/ 1654175 w 2121140"/>
              <a:gd name="connsiteY34" fmla="*/ 84480 h 922680"/>
              <a:gd name="connsiteX35" fmla="*/ 1762125 w 2121140"/>
              <a:gd name="connsiteY35" fmla="*/ 154330 h 922680"/>
              <a:gd name="connsiteX36" fmla="*/ 1828800 w 2121140"/>
              <a:gd name="connsiteY36" fmla="*/ 211480 h 922680"/>
              <a:gd name="connsiteX37" fmla="*/ 1911350 w 2121140"/>
              <a:gd name="connsiteY37" fmla="*/ 294030 h 922680"/>
              <a:gd name="connsiteX38" fmla="*/ 2012950 w 2121140"/>
              <a:gd name="connsiteY38" fmla="*/ 446430 h 922680"/>
              <a:gd name="connsiteX39" fmla="*/ 2108200 w 2121140"/>
              <a:gd name="connsiteY39" fmla="*/ 697255 h 922680"/>
              <a:gd name="connsiteX40" fmla="*/ 2117725 w 2121140"/>
              <a:gd name="connsiteY40" fmla="*/ 922680 h 922680"/>
              <a:gd name="connsiteX0" fmla="*/ 0 w 2130795"/>
              <a:gd name="connsiteY0" fmla="*/ 900455 h 922680"/>
              <a:gd name="connsiteX1" fmla="*/ 41275 w 2130795"/>
              <a:gd name="connsiteY1" fmla="*/ 808380 h 922680"/>
              <a:gd name="connsiteX2" fmla="*/ 107950 w 2130795"/>
              <a:gd name="connsiteY2" fmla="*/ 751230 h 922680"/>
              <a:gd name="connsiteX3" fmla="*/ 152400 w 2130795"/>
              <a:gd name="connsiteY3" fmla="*/ 729005 h 922680"/>
              <a:gd name="connsiteX4" fmla="*/ 215900 w 2130795"/>
              <a:gd name="connsiteY4" fmla="*/ 722655 h 922680"/>
              <a:gd name="connsiteX5" fmla="*/ 333375 w 2130795"/>
              <a:gd name="connsiteY5" fmla="*/ 738530 h 922680"/>
              <a:gd name="connsiteX6" fmla="*/ 419100 w 2130795"/>
              <a:gd name="connsiteY6" fmla="*/ 760755 h 922680"/>
              <a:gd name="connsiteX7" fmla="*/ 533400 w 2130795"/>
              <a:gd name="connsiteY7" fmla="*/ 817905 h 922680"/>
              <a:gd name="connsiteX8" fmla="*/ 635000 w 2130795"/>
              <a:gd name="connsiteY8" fmla="*/ 868705 h 922680"/>
              <a:gd name="connsiteX9" fmla="*/ 708025 w 2130795"/>
              <a:gd name="connsiteY9" fmla="*/ 913155 h 922680"/>
              <a:gd name="connsiteX10" fmla="*/ 619125 w 2130795"/>
              <a:gd name="connsiteY10" fmla="*/ 833780 h 922680"/>
              <a:gd name="connsiteX11" fmla="*/ 520700 w 2130795"/>
              <a:gd name="connsiteY11" fmla="*/ 716305 h 922680"/>
              <a:gd name="connsiteX12" fmla="*/ 457200 w 2130795"/>
              <a:gd name="connsiteY12" fmla="*/ 608355 h 922680"/>
              <a:gd name="connsiteX13" fmla="*/ 441325 w 2130795"/>
              <a:gd name="connsiteY13" fmla="*/ 525805 h 922680"/>
              <a:gd name="connsiteX14" fmla="*/ 447675 w 2130795"/>
              <a:gd name="connsiteY14" fmla="*/ 459130 h 922680"/>
              <a:gd name="connsiteX15" fmla="*/ 473075 w 2130795"/>
              <a:gd name="connsiteY15" fmla="*/ 414680 h 922680"/>
              <a:gd name="connsiteX16" fmla="*/ 527050 w 2130795"/>
              <a:gd name="connsiteY16" fmla="*/ 398805 h 922680"/>
              <a:gd name="connsiteX17" fmla="*/ 593725 w 2130795"/>
              <a:gd name="connsiteY17" fmla="*/ 424205 h 922680"/>
              <a:gd name="connsiteX18" fmla="*/ 638175 w 2130795"/>
              <a:gd name="connsiteY18" fmla="*/ 490880 h 922680"/>
              <a:gd name="connsiteX19" fmla="*/ 676275 w 2130795"/>
              <a:gd name="connsiteY19" fmla="*/ 589305 h 922680"/>
              <a:gd name="connsiteX20" fmla="*/ 714375 w 2130795"/>
              <a:gd name="connsiteY20" fmla="*/ 782980 h 922680"/>
              <a:gd name="connsiteX21" fmla="*/ 704850 w 2130795"/>
              <a:gd name="connsiteY21" fmla="*/ 763930 h 922680"/>
              <a:gd name="connsiteX22" fmla="*/ 720725 w 2130795"/>
              <a:gd name="connsiteY22" fmla="*/ 897280 h 922680"/>
              <a:gd name="connsiteX23" fmla="*/ 733425 w 2130795"/>
              <a:gd name="connsiteY23" fmla="*/ 649630 h 922680"/>
              <a:gd name="connsiteX24" fmla="*/ 758825 w 2130795"/>
              <a:gd name="connsiteY24" fmla="*/ 513105 h 922680"/>
              <a:gd name="connsiteX25" fmla="*/ 793750 w 2130795"/>
              <a:gd name="connsiteY25" fmla="*/ 389280 h 922680"/>
              <a:gd name="connsiteX26" fmla="*/ 860425 w 2130795"/>
              <a:gd name="connsiteY26" fmla="*/ 252755 h 922680"/>
              <a:gd name="connsiteX27" fmla="*/ 917575 w 2130795"/>
              <a:gd name="connsiteY27" fmla="*/ 182905 h 922680"/>
              <a:gd name="connsiteX28" fmla="*/ 990600 w 2130795"/>
              <a:gd name="connsiteY28" fmla="*/ 109880 h 922680"/>
              <a:gd name="connsiteX29" fmla="*/ 1079500 w 2130795"/>
              <a:gd name="connsiteY29" fmla="*/ 65430 h 922680"/>
              <a:gd name="connsiteX30" fmla="*/ 1187450 w 2130795"/>
              <a:gd name="connsiteY30" fmla="*/ 24155 h 922680"/>
              <a:gd name="connsiteX31" fmla="*/ 1311275 w 2130795"/>
              <a:gd name="connsiteY31" fmla="*/ 1930 h 922680"/>
              <a:gd name="connsiteX32" fmla="*/ 1416050 w 2130795"/>
              <a:gd name="connsiteY32" fmla="*/ 5105 h 922680"/>
              <a:gd name="connsiteX33" fmla="*/ 1568450 w 2130795"/>
              <a:gd name="connsiteY33" fmla="*/ 36855 h 922680"/>
              <a:gd name="connsiteX34" fmla="*/ 1654175 w 2130795"/>
              <a:gd name="connsiteY34" fmla="*/ 84480 h 922680"/>
              <a:gd name="connsiteX35" fmla="*/ 1762125 w 2130795"/>
              <a:gd name="connsiteY35" fmla="*/ 154330 h 922680"/>
              <a:gd name="connsiteX36" fmla="*/ 1828800 w 2130795"/>
              <a:gd name="connsiteY36" fmla="*/ 211480 h 922680"/>
              <a:gd name="connsiteX37" fmla="*/ 1911350 w 2130795"/>
              <a:gd name="connsiteY37" fmla="*/ 294030 h 922680"/>
              <a:gd name="connsiteX38" fmla="*/ 2012950 w 2130795"/>
              <a:gd name="connsiteY38" fmla="*/ 446430 h 922680"/>
              <a:gd name="connsiteX39" fmla="*/ 2108200 w 2130795"/>
              <a:gd name="connsiteY39" fmla="*/ 697255 h 922680"/>
              <a:gd name="connsiteX40" fmla="*/ 2129632 w 2130795"/>
              <a:gd name="connsiteY40" fmla="*/ 922680 h 922680"/>
              <a:gd name="connsiteX0" fmla="*/ 0 w 2129632"/>
              <a:gd name="connsiteY0" fmla="*/ 900455 h 922680"/>
              <a:gd name="connsiteX1" fmla="*/ 41275 w 2129632"/>
              <a:gd name="connsiteY1" fmla="*/ 808380 h 922680"/>
              <a:gd name="connsiteX2" fmla="*/ 107950 w 2129632"/>
              <a:gd name="connsiteY2" fmla="*/ 751230 h 922680"/>
              <a:gd name="connsiteX3" fmla="*/ 152400 w 2129632"/>
              <a:gd name="connsiteY3" fmla="*/ 729005 h 922680"/>
              <a:gd name="connsiteX4" fmla="*/ 215900 w 2129632"/>
              <a:gd name="connsiteY4" fmla="*/ 722655 h 922680"/>
              <a:gd name="connsiteX5" fmla="*/ 333375 w 2129632"/>
              <a:gd name="connsiteY5" fmla="*/ 738530 h 922680"/>
              <a:gd name="connsiteX6" fmla="*/ 419100 w 2129632"/>
              <a:gd name="connsiteY6" fmla="*/ 760755 h 922680"/>
              <a:gd name="connsiteX7" fmla="*/ 533400 w 2129632"/>
              <a:gd name="connsiteY7" fmla="*/ 817905 h 922680"/>
              <a:gd name="connsiteX8" fmla="*/ 635000 w 2129632"/>
              <a:gd name="connsiteY8" fmla="*/ 868705 h 922680"/>
              <a:gd name="connsiteX9" fmla="*/ 708025 w 2129632"/>
              <a:gd name="connsiteY9" fmla="*/ 913155 h 922680"/>
              <a:gd name="connsiteX10" fmla="*/ 619125 w 2129632"/>
              <a:gd name="connsiteY10" fmla="*/ 833780 h 922680"/>
              <a:gd name="connsiteX11" fmla="*/ 520700 w 2129632"/>
              <a:gd name="connsiteY11" fmla="*/ 716305 h 922680"/>
              <a:gd name="connsiteX12" fmla="*/ 457200 w 2129632"/>
              <a:gd name="connsiteY12" fmla="*/ 608355 h 922680"/>
              <a:gd name="connsiteX13" fmla="*/ 441325 w 2129632"/>
              <a:gd name="connsiteY13" fmla="*/ 525805 h 922680"/>
              <a:gd name="connsiteX14" fmla="*/ 447675 w 2129632"/>
              <a:gd name="connsiteY14" fmla="*/ 459130 h 922680"/>
              <a:gd name="connsiteX15" fmla="*/ 473075 w 2129632"/>
              <a:gd name="connsiteY15" fmla="*/ 414680 h 922680"/>
              <a:gd name="connsiteX16" fmla="*/ 527050 w 2129632"/>
              <a:gd name="connsiteY16" fmla="*/ 398805 h 922680"/>
              <a:gd name="connsiteX17" fmla="*/ 593725 w 2129632"/>
              <a:gd name="connsiteY17" fmla="*/ 424205 h 922680"/>
              <a:gd name="connsiteX18" fmla="*/ 638175 w 2129632"/>
              <a:gd name="connsiteY18" fmla="*/ 490880 h 922680"/>
              <a:gd name="connsiteX19" fmla="*/ 676275 w 2129632"/>
              <a:gd name="connsiteY19" fmla="*/ 589305 h 922680"/>
              <a:gd name="connsiteX20" fmla="*/ 714375 w 2129632"/>
              <a:gd name="connsiteY20" fmla="*/ 782980 h 922680"/>
              <a:gd name="connsiteX21" fmla="*/ 704850 w 2129632"/>
              <a:gd name="connsiteY21" fmla="*/ 763930 h 922680"/>
              <a:gd name="connsiteX22" fmla="*/ 720725 w 2129632"/>
              <a:gd name="connsiteY22" fmla="*/ 897280 h 922680"/>
              <a:gd name="connsiteX23" fmla="*/ 733425 w 2129632"/>
              <a:gd name="connsiteY23" fmla="*/ 649630 h 922680"/>
              <a:gd name="connsiteX24" fmla="*/ 758825 w 2129632"/>
              <a:gd name="connsiteY24" fmla="*/ 513105 h 922680"/>
              <a:gd name="connsiteX25" fmla="*/ 793750 w 2129632"/>
              <a:gd name="connsiteY25" fmla="*/ 389280 h 922680"/>
              <a:gd name="connsiteX26" fmla="*/ 860425 w 2129632"/>
              <a:gd name="connsiteY26" fmla="*/ 252755 h 922680"/>
              <a:gd name="connsiteX27" fmla="*/ 917575 w 2129632"/>
              <a:gd name="connsiteY27" fmla="*/ 182905 h 922680"/>
              <a:gd name="connsiteX28" fmla="*/ 990600 w 2129632"/>
              <a:gd name="connsiteY28" fmla="*/ 109880 h 922680"/>
              <a:gd name="connsiteX29" fmla="*/ 1079500 w 2129632"/>
              <a:gd name="connsiteY29" fmla="*/ 65430 h 922680"/>
              <a:gd name="connsiteX30" fmla="*/ 1187450 w 2129632"/>
              <a:gd name="connsiteY30" fmla="*/ 24155 h 922680"/>
              <a:gd name="connsiteX31" fmla="*/ 1311275 w 2129632"/>
              <a:gd name="connsiteY31" fmla="*/ 1930 h 922680"/>
              <a:gd name="connsiteX32" fmla="*/ 1416050 w 2129632"/>
              <a:gd name="connsiteY32" fmla="*/ 5105 h 922680"/>
              <a:gd name="connsiteX33" fmla="*/ 1568450 w 2129632"/>
              <a:gd name="connsiteY33" fmla="*/ 36855 h 922680"/>
              <a:gd name="connsiteX34" fmla="*/ 1654175 w 2129632"/>
              <a:gd name="connsiteY34" fmla="*/ 84480 h 922680"/>
              <a:gd name="connsiteX35" fmla="*/ 1762125 w 2129632"/>
              <a:gd name="connsiteY35" fmla="*/ 154330 h 922680"/>
              <a:gd name="connsiteX36" fmla="*/ 1828800 w 2129632"/>
              <a:gd name="connsiteY36" fmla="*/ 211480 h 922680"/>
              <a:gd name="connsiteX37" fmla="*/ 1911350 w 2129632"/>
              <a:gd name="connsiteY37" fmla="*/ 294030 h 922680"/>
              <a:gd name="connsiteX38" fmla="*/ 2012950 w 2129632"/>
              <a:gd name="connsiteY38" fmla="*/ 446430 h 922680"/>
              <a:gd name="connsiteX39" fmla="*/ 2108200 w 2129632"/>
              <a:gd name="connsiteY39" fmla="*/ 697255 h 922680"/>
              <a:gd name="connsiteX40" fmla="*/ 2129632 w 2129632"/>
              <a:gd name="connsiteY40" fmla="*/ 922680 h 92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29632" h="922680">
                <a:moveTo>
                  <a:pt x="0" y="900455"/>
                </a:moveTo>
                <a:cubicBezTo>
                  <a:pt x="11641" y="866853"/>
                  <a:pt x="23283" y="833251"/>
                  <a:pt x="41275" y="808380"/>
                </a:cubicBezTo>
                <a:cubicBezTo>
                  <a:pt x="59267" y="783509"/>
                  <a:pt x="89429" y="764459"/>
                  <a:pt x="107950" y="751230"/>
                </a:cubicBezTo>
                <a:cubicBezTo>
                  <a:pt x="126471" y="738001"/>
                  <a:pt x="134408" y="733767"/>
                  <a:pt x="152400" y="729005"/>
                </a:cubicBezTo>
                <a:cubicBezTo>
                  <a:pt x="170392" y="724242"/>
                  <a:pt x="185738" y="721068"/>
                  <a:pt x="215900" y="722655"/>
                </a:cubicBezTo>
                <a:cubicBezTo>
                  <a:pt x="246062" y="724242"/>
                  <a:pt x="299508" y="732180"/>
                  <a:pt x="333375" y="738530"/>
                </a:cubicBezTo>
                <a:cubicBezTo>
                  <a:pt x="367242" y="744880"/>
                  <a:pt x="385763" y="747526"/>
                  <a:pt x="419100" y="760755"/>
                </a:cubicBezTo>
                <a:cubicBezTo>
                  <a:pt x="452437" y="773984"/>
                  <a:pt x="497417" y="799913"/>
                  <a:pt x="533400" y="817905"/>
                </a:cubicBezTo>
                <a:cubicBezTo>
                  <a:pt x="569383" y="835897"/>
                  <a:pt x="605896" y="852830"/>
                  <a:pt x="635000" y="868705"/>
                </a:cubicBezTo>
                <a:cubicBezTo>
                  <a:pt x="664104" y="884580"/>
                  <a:pt x="710671" y="918976"/>
                  <a:pt x="708025" y="913155"/>
                </a:cubicBezTo>
                <a:cubicBezTo>
                  <a:pt x="705379" y="907334"/>
                  <a:pt x="650346" y="866588"/>
                  <a:pt x="619125" y="833780"/>
                </a:cubicBezTo>
                <a:cubicBezTo>
                  <a:pt x="587904" y="800972"/>
                  <a:pt x="547688" y="753876"/>
                  <a:pt x="520700" y="716305"/>
                </a:cubicBezTo>
                <a:cubicBezTo>
                  <a:pt x="493712" y="678734"/>
                  <a:pt x="470429" y="640105"/>
                  <a:pt x="457200" y="608355"/>
                </a:cubicBezTo>
                <a:cubicBezTo>
                  <a:pt x="443971" y="576605"/>
                  <a:pt x="442913" y="550676"/>
                  <a:pt x="441325" y="525805"/>
                </a:cubicBezTo>
                <a:cubicBezTo>
                  <a:pt x="439738" y="500934"/>
                  <a:pt x="442383" y="477651"/>
                  <a:pt x="447675" y="459130"/>
                </a:cubicBezTo>
                <a:cubicBezTo>
                  <a:pt x="452967" y="440609"/>
                  <a:pt x="459846" y="424734"/>
                  <a:pt x="473075" y="414680"/>
                </a:cubicBezTo>
                <a:cubicBezTo>
                  <a:pt x="486304" y="404626"/>
                  <a:pt x="506942" y="397217"/>
                  <a:pt x="527050" y="398805"/>
                </a:cubicBezTo>
                <a:cubicBezTo>
                  <a:pt x="547158" y="400392"/>
                  <a:pt x="575204" y="408859"/>
                  <a:pt x="593725" y="424205"/>
                </a:cubicBezTo>
                <a:cubicBezTo>
                  <a:pt x="612246" y="439551"/>
                  <a:pt x="624417" y="463363"/>
                  <a:pt x="638175" y="490880"/>
                </a:cubicBezTo>
                <a:cubicBezTo>
                  <a:pt x="651933" y="518397"/>
                  <a:pt x="663575" y="540622"/>
                  <a:pt x="676275" y="589305"/>
                </a:cubicBezTo>
                <a:cubicBezTo>
                  <a:pt x="688975" y="637988"/>
                  <a:pt x="709613" y="753876"/>
                  <a:pt x="714375" y="782980"/>
                </a:cubicBezTo>
                <a:cubicBezTo>
                  <a:pt x="719137" y="812084"/>
                  <a:pt x="703792" y="744880"/>
                  <a:pt x="704850" y="763930"/>
                </a:cubicBezTo>
                <a:cubicBezTo>
                  <a:pt x="705908" y="782980"/>
                  <a:pt x="715963" y="916330"/>
                  <a:pt x="720725" y="897280"/>
                </a:cubicBezTo>
                <a:cubicBezTo>
                  <a:pt x="725487" y="878230"/>
                  <a:pt x="727075" y="713659"/>
                  <a:pt x="733425" y="649630"/>
                </a:cubicBezTo>
                <a:cubicBezTo>
                  <a:pt x="739775" y="585601"/>
                  <a:pt x="748771" y="556497"/>
                  <a:pt x="758825" y="513105"/>
                </a:cubicBezTo>
                <a:cubicBezTo>
                  <a:pt x="768879" y="469713"/>
                  <a:pt x="776817" y="432672"/>
                  <a:pt x="793750" y="389280"/>
                </a:cubicBezTo>
                <a:cubicBezTo>
                  <a:pt x="810683" y="345888"/>
                  <a:pt x="839788" y="287151"/>
                  <a:pt x="860425" y="252755"/>
                </a:cubicBezTo>
                <a:cubicBezTo>
                  <a:pt x="881062" y="218359"/>
                  <a:pt x="895879" y="206718"/>
                  <a:pt x="917575" y="182905"/>
                </a:cubicBezTo>
                <a:cubicBezTo>
                  <a:pt x="939271" y="159092"/>
                  <a:pt x="963613" y="129459"/>
                  <a:pt x="990600" y="109880"/>
                </a:cubicBezTo>
                <a:cubicBezTo>
                  <a:pt x="1017587" y="90301"/>
                  <a:pt x="1046692" y="79717"/>
                  <a:pt x="1079500" y="65430"/>
                </a:cubicBezTo>
                <a:cubicBezTo>
                  <a:pt x="1112308" y="51142"/>
                  <a:pt x="1148821" y="34738"/>
                  <a:pt x="1187450" y="24155"/>
                </a:cubicBezTo>
                <a:cubicBezTo>
                  <a:pt x="1226079" y="13572"/>
                  <a:pt x="1273175" y="5105"/>
                  <a:pt x="1311275" y="1930"/>
                </a:cubicBezTo>
                <a:cubicBezTo>
                  <a:pt x="1349375" y="-1245"/>
                  <a:pt x="1373188" y="-716"/>
                  <a:pt x="1416050" y="5105"/>
                </a:cubicBezTo>
                <a:cubicBezTo>
                  <a:pt x="1458913" y="10926"/>
                  <a:pt x="1528763" y="23626"/>
                  <a:pt x="1568450" y="36855"/>
                </a:cubicBezTo>
                <a:cubicBezTo>
                  <a:pt x="1608137" y="50084"/>
                  <a:pt x="1621896" y="64901"/>
                  <a:pt x="1654175" y="84480"/>
                </a:cubicBezTo>
                <a:cubicBezTo>
                  <a:pt x="1686454" y="104059"/>
                  <a:pt x="1733021" y="133163"/>
                  <a:pt x="1762125" y="154330"/>
                </a:cubicBezTo>
                <a:cubicBezTo>
                  <a:pt x="1791229" y="175497"/>
                  <a:pt x="1803929" y="188197"/>
                  <a:pt x="1828800" y="211480"/>
                </a:cubicBezTo>
                <a:cubicBezTo>
                  <a:pt x="1853671" y="234763"/>
                  <a:pt x="1880658" y="254872"/>
                  <a:pt x="1911350" y="294030"/>
                </a:cubicBezTo>
                <a:cubicBezTo>
                  <a:pt x="1942042" y="333188"/>
                  <a:pt x="1980142" y="379226"/>
                  <a:pt x="2012950" y="446430"/>
                </a:cubicBezTo>
                <a:cubicBezTo>
                  <a:pt x="2045758" y="513634"/>
                  <a:pt x="2088753" y="617880"/>
                  <a:pt x="2108200" y="697255"/>
                </a:cubicBezTo>
                <a:cubicBezTo>
                  <a:pt x="2127647" y="776630"/>
                  <a:pt x="2124075" y="847273"/>
                  <a:pt x="2129632" y="92268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orma libre 9"/>
          <p:cNvSpPr/>
          <p:nvPr/>
        </p:nvSpPr>
        <p:spPr>
          <a:xfrm flipV="1">
            <a:off x="9890616" y="2017096"/>
            <a:ext cx="1965325" cy="753660"/>
          </a:xfrm>
          <a:custGeom>
            <a:avLst/>
            <a:gdLst>
              <a:gd name="connsiteX0" fmla="*/ 0 w 524040"/>
              <a:gd name="connsiteY0" fmla="*/ 0 h 257175"/>
              <a:gd name="connsiteX1" fmla="*/ 19050 w 524040"/>
              <a:gd name="connsiteY1" fmla="*/ 47625 h 257175"/>
              <a:gd name="connsiteX2" fmla="*/ 69850 w 524040"/>
              <a:gd name="connsiteY2" fmla="*/ 92075 h 257175"/>
              <a:gd name="connsiteX3" fmla="*/ 123825 w 524040"/>
              <a:gd name="connsiteY3" fmla="*/ 107950 h 257175"/>
              <a:gd name="connsiteX4" fmla="*/ 203200 w 524040"/>
              <a:gd name="connsiteY4" fmla="*/ 111125 h 257175"/>
              <a:gd name="connsiteX5" fmla="*/ 276225 w 524040"/>
              <a:gd name="connsiteY5" fmla="*/ 107950 h 257175"/>
              <a:gd name="connsiteX6" fmla="*/ 330200 w 524040"/>
              <a:gd name="connsiteY6" fmla="*/ 88900 h 257175"/>
              <a:gd name="connsiteX7" fmla="*/ 434975 w 524040"/>
              <a:gd name="connsiteY7" fmla="*/ 60325 h 257175"/>
              <a:gd name="connsiteX8" fmla="*/ 504825 w 524040"/>
              <a:gd name="connsiteY8" fmla="*/ 12700 h 257175"/>
              <a:gd name="connsiteX9" fmla="*/ 488950 w 524040"/>
              <a:gd name="connsiteY9" fmla="*/ 47625 h 257175"/>
              <a:gd name="connsiteX10" fmla="*/ 457200 w 524040"/>
              <a:gd name="connsiteY10" fmla="*/ 73025 h 257175"/>
              <a:gd name="connsiteX11" fmla="*/ 412750 w 524040"/>
              <a:gd name="connsiteY11" fmla="*/ 114300 h 257175"/>
              <a:gd name="connsiteX12" fmla="*/ 361950 w 524040"/>
              <a:gd name="connsiteY12" fmla="*/ 168275 h 257175"/>
              <a:gd name="connsiteX13" fmla="*/ 342900 w 524040"/>
              <a:gd name="connsiteY13" fmla="*/ 225425 h 257175"/>
              <a:gd name="connsiteX14" fmla="*/ 355600 w 524040"/>
              <a:gd name="connsiteY14" fmla="*/ 257175 h 257175"/>
              <a:gd name="connsiteX15" fmla="*/ 409575 w 524040"/>
              <a:gd name="connsiteY15" fmla="*/ 225425 h 257175"/>
              <a:gd name="connsiteX16" fmla="*/ 447675 w 524040"/>
              <a:gd name="connsiteY16" fmla="*/ 165100 h 257175"/>
              <a:gd name="connsiteX17" fmla="*/ 479425 w 524040"/>
              <a:gd name="connsiteY17" fmla="*/ 117475 h 257175"/>
              <a:gd name="connsiteX18" fmla="*/ 523875 w 524040"/>
              <a:gd name="connsiteY18" fmla="*/ 41275 h 257175"/>
              <a:gd name="connsiteX19" fmla="*/ 508000 w 524040"/>
              <a:gd name="connsiteY19" fmla="*/ 165100 h 257175"/>
              <a:gd name="connsiteX0" fmla="*/ 0 w 1965325"/>
              <a:gd name="connsiteY0" fmla="*/ 2944 h 260119"/>
              <a:gd name="connsiteX1" fmla="*/ 19050 w 1965325"/>
              <a:gd name="connsiteY1" fmla="*/ 50569 h 260119"/>
              <a:gd name="connsiteX2" fmla="*/ 69850 w 1965325"/>
              <a:gd name="connsiteY2" fmla="*/ 95019 h 260119"/>
              <a:gd name="connsiteX3" fmla="*/ 123825 w 1965325"/>
              <a:gd name="connsiteY3" fmla="*/ 110894 h 260119"/>
              <a:gd name="connsiteX4" fmla="*/ 203200 w 1965325"/>
              <a:gd name="connsiteY4" fmla="*/ 114069 h 260119"/>
              <a:gd name="connsiteX5" fmla="*/ 276225 w 1965325"/>
              <a:gd name="connsiteY5" fmla="*/ 110894 h 260119"/>
              <a:gd name="connsiteX6" fmla="*/ 330200 w 1965325"/>
              <a:gd name="connsiteY6" fmla="*/ 91844 h 260119"/>
              <a:gd name="connsiteX7" fmla="*/ 434975 w 1965325"/>
              <a:gd name="connsiteY7" fmla="*/ 63269 h 260119"/>
              <a:gd name="connsiteX8" fmla="*/ 504825 w 1965325"/>
              <a:gd name="connsiteY8" fmla="*/ 15644 h 260119"/>
              <a:gd name="connsiteX9" fmla="*/ 488950 w 1965325"/>
              <a:gd name="connsiteY9" fmla="*/ 50569 h 260119"/>
              <a:gd name="connsiteX10" fmla="*/ 457200 w 1965325"/>
              <a:gd name="connsiteY10" fmla="*/ 75969 h 260119"/>
              <a:gd name="connsiteX11" fmla="*/ 412750 w 1965325"/>
              <a:gd name="connsiteY11" fmla="*/ 117244 h 260119"/>
              <a:gd name="connsiteX12" fmla="*/ 361950 w 1965325"/>
              <a:gd name="connsiteY12" fmla="*/ 171219 h 260119"/>
              <a:gd name="connsiteX13" fmla="*/ 342900 w 1965325"/>
              <a:gd name="connsiteY13" fmla="*/ 228369 h 260119"/>
              <a:gd name="connsiteX14" fmla="*/ 355600 w 1965325"/>
              <a:gd name="connsiteY14" fmla="*/ 260119 h 260119"/>
              <a:gd name="connsiteX15" fmla="*/ 409575 w 1965325"/>
              <a:gd name="connsiteY15" fmla="*/ 228369 h 260119"/>
              <a:gd name="connsiteX16" fmla="*/ 447675 w 1965325"/>
              <a:gd name="connsiteY16" fmla="*/ 168044 h 260119"/>
              <a:gd name="connsiteX17" fmla="*/ 479425 w 1965325"/>
              <a:gd name="connsiteY17" fmla="*/ 120419 h 260119"/>
              <a:gd name="connsiteX18" fmla="*/ 523875 w 1965325"/>
              <a:gd name="connsiteY18" fmla="*/ 44219 h 260119"/>
              <a:gd name="connsiteX19" fmla="*/ 1965325 w 1965325"/>
              <a:gd name="connsiteY19" fmla="*/ 31519 h 260119"/>
              <a:gd name="connsiteX0" fmla="*/ 0 w 1965325"/>
              <a:gd name="connsiteY0" fmla="*/ 0 h 541749"/>
              <a:gd name="connsiteX1" fmla="*/ 19050 w 1965325"/>
              <a:gd name="connsiteY1" fmla="*/ 47625 h 541749"/>
              <a:gd name="connsiteX2" fmla="*/ 69850 w 1965325"/>
              <a:gd name="connsiteY2" fmla="*/ 92075 h 541749"/>
              <a:gd name="connsiteX3" fmla="*/ 123825 w 1965325"/>
              <a:gd name="connsiteY3" fmla="*/ 107950 h 541749"/>
              <a:gd name="connsiteX4" fmla="*/ 203200 w 1965325"/>
              <a:gd name="connsiteY4" fmla="*/ 111125 h 541749"/>
              <a:gd name="connsiteX5" fmla="*/ 276225 w 1965325"/>
              <a:gd name="connsiteY5" fmla="*/ 107950 h 541749"/>
              <a:gd name="connsiteX6" fmla="*/ 330200 w 1965325"/>
              <a:gd name="connsiteY6" fmla="*/ 88900 h 541749"/>
              <a:gd name="connsiteX7" fmla="*/ 434975 w 1965325"/>
              <a:gd name="connsiteY7" fmla="*/ 60325 h 541749"/>
              <a:gd name="connsiteX8" fmla="*/ 504825 w 1965325"/>
              <a:gd name="connsiteY8" fmla="*/ 12700 h 541749"/>
              <a:gd name="connsiteX9" fmla="*/ 488950 w 1965325"/>
              <a:gd name="connsiteY9" fmla="*/ 47625 h 541749"/>
              <a:gd name="connsiteX10" fmla="*/ 457200 w 1965325"/>
              <a:gd name="connsiteY10" fmla="*/ 73025 h 541749"/>
              <a:gd name="connsiteX11" fmla="*/ 412750 w 1965325"/>
              <a:gd name="connsiteY11" fmla="*/ 114300 h 541749"/>
              <a:gd name="connsiteX12" fmla="*/ 361950 w 1965325"/>
              <a:gd name="connsiteY12" fmla="*/ 168275 h 541749"/>
              <a:gd name="connsiteX13" fmla="*/ 342900 w 1965325"/>
              <a:gd name="connsiteY13" fmla="*/ 225425 h 541749"/>
              <a:gd name="connsiteX14" fmla="*/ 355600 w 1965325"/>
              <a:gd name="connsiteY14" fmla="*/ 257175 h 541749"/>
              <a:gd name="connsiteX15" fmla="*/ 409575 w 1965325"/>
              <a:gd name="connsiteY15" fmla="*/ 225425 h 541749"/>
              <a:gd name="connsiteX16" fmla="*/ 447675 w 1965325"/>
              <a:gd name="connsiteY16" fmla="*/ 165100 h 541749"/>
              <a:gd name="connsiteX17" fmla="*/ 479425 w 1965325"/>
              <a:gd name="connsiteY17" fmla="*/ 117475 h 541749"/>
              <a:gd name="connsiteX18" fmla="*/ 523875 w 1965325"/>
              <a:gd name="connsiteY18" fmla="*/ 41275 h 541749"/>
              <a:gd name="connsiteX19" fmla="*/ 1965325 w 1965325"/>
              <a:gd name="connsiteY19" fmla="*/ 28575 h 541749"/>
              <a:gd name="connsiteX0" fmla="*/ 0 w 1965325"/>
              <a:gd name="connsiteY0" fmla="*/ 0 h 752480"/>
              <a:gd name="connsiteX1" fmla="*/ 19050 w 1965325"/>
              <a:gd name="connsiteY1" fmla="*/ 47625 h 752480"/>
              <a:gd name="connsiteX2" fmla="*/ 69850 w 1965325"/>
              <a:gd name="connsiteY2" fmla="*/ 92075 h 752480"/>
              <a:gd name="connsiteX3" fmla="*/ 123825 w 1965325"/>
              <a:gd name="connsiteY3" fmla="*/ 107950 h 752480"/>
              <a:gd name="connsiteX4" fmla="*/ 203200 w 1965325"/>
              <a:gd name="connsiteY4" fmla="*/ 111125 h 752480"/>
              <a:gd name="connsiteX5" fmla="*/ 276225 w 1965325"/>
              <a:gd name="connsiteY5" fmla="*/ 107950 h 752480"/>
              <a:gd name="connsiteX6" fmla="*/ 330200 w 1965325"/>
              <a:gd name="connsiteY6" fmla="*/ 88900 h 752480"/>
              <a:gd name="connsiteX7" fmla="*/ 434975 w 1965325"/>
              <a:gd name="connsiteY7" fmla="*/ 60325 h 752480"/>
              <a:gd name="connsiteX8" fmla="*/ 504825 w 1965325"/>
              <a:gd name="connsiteY8" fmla="*/ 12700 h 752480"/>
              <a:gd name="connsiteX9" fmla="*/ 488950 w 1965325"/>
              <a:gd name="connsiteY9" fmla="*/ 47625 h 752480"/>
              <a:gd name="connsiteX10" fmla="*/ 457200 w 1965325"/>
              <a:gd name="connsiteY10" fmla="*/ 73025 h 752480"/>
              <a:gd name="connsiteX11" fmla="*/ 412750 w 1965325"/>
              <a:gd name="connsiteY11" fmla="*/ 114300 h 752480"/>
              <a:gd name="connsiteX12" fmla="*/ 361950 w 1965325"/>
              <a:gd name="connsiteY12" fmla="*/ 168275 h 752480"/>
              <a:gd name="connsiteX13" fmla="*/ 342900 w 1965325"/>
              <a:gd name="connsiteY13" fmla="*/ 225425 h 752480"/>
              <a:gd name="connsiteX14" fmla="*/ 355600 w 1965325"/>
              <a:gd name="connsiteY14" fmla="*/ 257175 h 752480"/>
              <a:gd name="connsiteX15" fmla="*/ 409575 w 1965325"/>
              <a:gd name="connsiteY15" fmla="*/ 225425 h 752480"/>
              <a:gd name="connsiteX16" fmla="*/ 447675 w 1965325"/>
              <a:gd name="connsiteY16" fmla="*/ 165100 h 752480"/>
              <a:gd name="connsiteX17" fmla="*/ 479425 w 1965325"/>
              <a:gd name="connsiteY17" fmla="*/ 117475 h 752480"/>
              <a:gd name="connsiteX18" fmla="*/ 523875 w 1965325"/>
              <a:gd name="connsiteY18" fmla="*/ 41275 h 752480"/>
              <a:gd name="connsiteX19" fmla="*/ 1282700 w 1965325"/>
              <a:gd name="connsiteY19" fmla="*/ 752475 h 752480"/>
              <a:gd name="connsiteX20" fmla="*/ 1965325 w 1965325"/>
              <a:gd name="connsiteY20" fmla="*/ 28575 h 752480"/>
              <a:gd name="connsiteX0" fmla="*/ 0 w 1965325"/>
              <a:gd name="connsiteY0" fmla="*/ 0 h 752480"/>
              <a:gd name="connsiteX1" fmla="*/ 19050 w 1965325"/>
              <a:gd name="connsiteY1" fmla="*/ 47625 h 752480"/>
              <a:gd name="connsiteX2" fmla="*/ 69850 w 1965325"/>
              <a:gd name="connsiteY2" fmla="*/ 92075 h 752480"/>
              <a:gd name="connsiteX3" fmla="*/ 123825 w 1965325"/>
              <a:gd name="connsiteY3" fmla="*/ 107950 h 752480"/>
              <a:gd name="connsiteX4" fmla="*/ 203200 w 1965325"/>
              <a:gd name="connsiteY4" fmla="*/ 111125 h 752480"/>
              <a:gd name="connsiteX5" fmla="*/ 276225 w 1965325"/>
              <a:gd name="connsiteY5" fmla="*/ 107950 h 752480"/>
              <a:gd name="connsiteX6" fmla="*/ 330200 w 1965325"/>
              <a:gd name="connsiteY6" fmla="*/ 88900 h 752480"/>
              <a:gd name="connsiteX7" fmla="*/ 434975 w 1965325"/>
              <a:gd name="connsiteY7" fmla="*/ 60325 h 752480"/>
              <a:gd name="connsiteX8" fmla="*/ 504825 w 1965325"/>
              <a:gd name="connsiteY8" fmla="*/ 12700 h 752480"/>
              <a:gd name="connsiteX9" fmla="*/ 488950 w 1965325"/>
              <a:gd name="connsiteY9" fmla="*/ 47625 h 752480"/>
              <a:gd name="connsiteX10" fmla="*/ 457200 w 1965325"/>
              <a:gd name="connsiteY10" fmla="*/ 73025 h 752480"/>
              <a:gd name="connsiteX11" fmla="*/ 412750 w 1965325"/>
              <a:gd name="connsiteY11" fmla="*/ 114300 h 752480"/>
              <a:gd name="connsiteX12" fmla="*/ 361950 w 1965325"/>
              <a:gd name="connsiteY12" fmla="*/ 168275 h 752480"/>
              <a:gd name="connsiteX13" fmla="*/ 342900 w 1965325"/>
              <a:gd name="connsiteY13" fmla="*/ 225425 h 752480"/>
              <a:gd name="connsiteX14" fmla="*/ 355600 w 1965325"/>
              <a:gd name="connsiteY14" fmla="*/ 257175 h 752480"/>
              <a:gd name="connsiteX15" fmla="*/ 409575 w 1965325"/>
              <a:gd name="connsiteY15" fmla="*/ 225425 h 752480"/>
              <a:gd name="connsiteX16" fmla="*/ 447675 w 1965325"/>
              <a:gd name="connsiteY16" fmla="*/ 165100 h 752480"/>
              <a:gd name="connsiteX17" fmla="*/ 479425 w 1965325"/>
              <a:gd name="connsiteY17" fmla="*/ 117475 h 752480"/>
              <a:gd name="connsiteX18" fmla="*/ 523875 w 1965325"/>
              <a:gd name="connsiteY18" fmla="*/ 41275 h 752480"/>
              <a:gd name="connsiteX19" fmla="*/ 1282700 w 1965325"/>
              <a:gd name="connsiteY19" fmla="*/ 752475 h 752480"/>
              <a:gd name="connsiteX20" fmla="*/ 1965325 w 1965325"/>
              <a:gd name="connsiteY20" fmla="*/ 28575 h 752480"/>
              <a:gd name="connsiteX0" fmla="*/ 0 w 1965325"/>
              <a:gd name="connsiteY0" fmla="*/ 0 h 753162"/>
              <a:gd name="connsiteX1" fmla="*/ 19050 w 1965325"/>
              <a:gd name="connsiteY1" fmla="*/ 47625 h 753162"/>
              <a:gd name="connsiteX2" fmla="*/ 69850 w 1965325"/>
              <a:gd name="connsiteY2" fmla="*/ 92075 h 753162"/>
              <a:gd name="connsiteX3" fmla="*/ 123825 w 1965325"/>
              <a:gd name="connsiteY3" fmla="*/ 107950 h 753162"/>
              <a:gd name="connsiteX4" fmla="*/ 203200 w 1965325"/>
              <a:gd name="connsiteY4" fmla="*/ 111125 h 753162"/>
              <a:gd name="connsiteX5" fmla="*/ 276225 w 1965325"/>
              <a:gd name="connsiteY5" fmla="*/ 107950 h 753162"/>
              <a:gd name="connsiteX6" fmla="*/ 330200 w 1965325"/>
              <a:gd name="connsiteY6" fmla="*/ 88900 h 753162"/>
              <a:gd name="connsiteX7" fmla="*/ 434975 w 1965325"/>
              <a:gd name="connsiteY7" fmla="*/ 60325 h 753162"/>
              <a:gd name="connsiteX8" fmla="*/ 504825 w 1965325"/>
              <a:gd name="connsiteY8" fmla="*/ 12700 h 753162"/>
              <a:gd name="connsiteX9" fmla="*/ 488950 w 1965325"/>
              <a:gd name="connsiteY9" fmla="*/ 47625 h 753162"/>
              <a:gd name="connsiteX10" fmla="*/ 457200 w 1965325"/>
              <a:gd name="connsiteY10" fmla="*/ 73025 h 753162"/>
              <a:gd name="connsiteX11" fmla="*/ 412750 w 1965325"/>
              <a:gd name="connsiteY11" fmla="*/ 114300 h 753162"/>
              <a:gd name="connsiteX12" fmla="*/ 361950 w 1965325"/>
              <a:gd name="connsiteY12" fmla="*/ 168275 h 753162"/>
              <a:gd name="connsiteX13" fmla="*/ 342900 w 1965325"/>
              <a:gd name="connsiteY13" fmla="*/ 225425 h 753162"/>
              <a:gd name="connsiteX14" fmla="*/ 355600 w 1965325"/>
              <a:gd name="connsiteY14" fmla="*/ 257175 h 753162"/>
              <a:gd name="connsiteX15" fmla="*/ 409575 w 1965325"/>
              <a:gd name="connsiteY15" fmla="*/ 225425 h 753162"/>
              <a:gd name="connsiteX16" fmla="*/ 447675 w 1965325"/>
              <a:gd name="connsiteY16" fmla="*/ 165100 h 753162"/>
              <a:gd name="connsiteX17" fmla="*/ 479425 w 1965325"/>
              <a:gd name="connsiteY17" fmla="*/ 117475 h 753162"/>
              <a:gd name="connsiteX18" fmla="*/ 523875 w 1965325"/>
              <a:gd name="connsiteY18" fmla="*/ 41275 h 753162"/>
              <a:gd name="connsiteX19" fmla="*/ 1282700 w 1965325"/>
              <a:gd name="connsiteY19" fmla="*/ 752475 h 753162"/>
              <a:gd name="connsiteX20" fmla="*/ 1965325 w 1965325"/>
              <a:gd name="connsiteY20" fmla="*/ 28575 h 753162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1282700 w 1965325"/>
              <a:gd name="connsiteY19" fmla="*/ 752475 h 753660"/>
              <a:gd name="connsiteX20" fmla="*/ 1965325 w 1965325"/>
              <a:gd name="connsiteY20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68325 w 1965325"/>
              <a:gd name="connsiteY19" fmla="*/ 98424 h 753660"/>
              <a:gd name="connsiteX20" fmla="*/ 1282700 w 1965325"/>
              <a:gd name="connsiteY20" fmla="*/ 752475 h 753660"/>
              <a:gd name="connsiteX21" fmla="*/ 1965325 w 1965325"/>
              <a:gd name="connsiteY21" fmla="*/ 28575 h 753660"/>
              <a:gd name="connsiteX0" fmla="*/ 0 w 1965325"/>
              <a:gd name="connsiteY0" fmla="*/ 36724 h 790384"/>
              <a:gd name="connsiteX1" fmla="*/ 19050 w 1965325"/>
              <a:gd name="connsiteY1" fmla="*/ 84349 h 790384"/>
              <a:gd name="connsiteX2" fmla="*/ 69850 w 1965325"/>
              <a:gd name="connsiteY2" fmla="*/ 128799 h 790384"/>
              <a:gd name="connsiteX3" fmla="*/ 123825 w 1965325"/>
              <a:gd name="connsiteY3" fmla="*/ 144674 h 790384"/>
              <a:gd name="connsiteX4" fmla="*/ 203200 w 1965325"/>
              <a:gd name="connsiteY4" fmla="*/ 147849 h 790384"/>
              <a:gd name="connsiteX5" fmla="*/ 276225 w 1965325"/>
              <a:gd name="connsiteY5" fmla="*/ 144674 h 790384"/>
              <a:gd name="connsiteX6" fmla="*/ 330200 w 1965325"/>
              <a:gd name="connsiteY6" fmla="*/ 125624 h 790384"/>
              <a:gd name="connsiteX7" fmla="*/ 434975 w 1965325"/>
              <a:gd name="connsiteY7" fmla="*/ 97049 h 790384"/>
              <a:gd name="connsiteX8" fmla="*/ 504825 w 1965325"/>
              <a:gd name="connsiteY8" fmla="*/ 49424 h 790384"/>
              <a:gd name="connsiteX9" fmla="*/ 488950 w 1965325"/>
              <a:gd name="connsiteY9" fmla="*/ 84349 h 790384"/>
              <a:gd name="connsiteX10" fmla="*/ 457200 w 1965325"/>
              <a:gd name="connsiteY10" fmla="*/ 109749 h 790384"/>
              <a:gd name="connsiteX11" fmla="*/ 412750 w 1965325"/>
              <a:gd name="connsiteY11" fmla="*/ 151024 h 790384"/>
              <a:gd name="connsiteX12" fmla="*/ 361950 w 1965325"/>
              <a:gd name="connsiteY12" fmla="*/ 204999 h 790384"/>
              <a:gd name="connsiteX13" fmla="*/ 342900 w 1965325"/>
              <a:gd name="connsiteY13" fmla="*/ 262149 h 790384"/>
              <a:gd name="connsiteX14" fmla="*/ 355600 w 1965325"/>
              <a:gd name="connsiteY14" fmla="*/ 293899 h 790384"/>
              <a:gd name="connsiteX15" fmla="*/ 409575 w 1965325"/>
              <a:gd name="connsiteY15" fmla="*/ 262149 h 790384"/>
              <a:gd name="connsiteX16" fmla="*/ 447675 w 1965325"/>
              <a:gd name="connsiteY16" fmla="*/ 201824 h 790384"/>
              <a:gd name="connsiteX17" fmla="*/ 479425 w 1965325"/>
              <a:gd name="connsiteY17" fmla="*/ 154199 h 790384"/>
              <a:gd name="connsiteX18" fmla="*/ 523875 w 1965325"/>
              <a:gd name="connsiteY18" fmla="*/ 77999 h 790384"/>
              <a:gd name="connsiteX19" fmla="*/ 565150 w 1965325"/>
              <a:gd name="connsiteY19" fmla="*/ 49423 h 790384"/>
              <a:gd name="connsiteX20" fmla="*/ 1282700 w 1965325"/>
              <a:gd name="connsiteY20" fmla="*/ 789199 h 790384"/>
              <a:gd name="connsiteX21" fmla="*/ 1965325 w 1965325"/>
              <a:gd name="connsiteY21" fmla="*/ 65299 h 790384"/>
              <a:gd name="connsiteX0" fmla="*/ 0 w 1965325"/>
              <a:gd name="connsiteY0" fmla="*/ 36724 h 790384"/>
              <a:gd name="connsiteX1" fmla="*/ 19050 w 1965325"/>
              <a:gd name="connsiteY1" fmla="*/ 84349 h 790384"/>
              <a:gd name="connsiteX2" fmla="*/ 69850 w 1965325"/>
              <a:gd name="connsiteY2" fmla="*/ 128799 h 790384"/>
              <a:gd name="connsiteX3" fmla="*/ 123825 w 1965325"/>
              <a:gd name="connsiteY3" fmla="*/ 144674 h 790384"/>
              <a:gd name="connsiteX4" fmla="*/ 203200 w 1965325"/>
              <a:gd name="connsiteY4" fmla="*/ 147849 h 790384"/>
              <a:gd name="connsiteX5" fmla="*/ 276225 w 1965325"/>
              <a:gd name="connsiteY5" fmla="*/ 144674 h 790384"/>
              <a:gd name="connsiteX6" fmla="*/ 330200 w 1965325"/>
              <a:gd name="connsiteY6" fmla="*/ 125624 h 790384"/>
              <a:gd name="connsiteX7" fmla="*/ 434975 w 1965325"/>
              <a:gd name="connsiteY7" fmla="*/ 97049 h 790384"/>
              <a:gd name="connsiteX8" fmla="*/ 504825 w 1965325"/>
              <a:gd name="connsiteY8" fmla="*/ 49424 h 790384"/>
              <a:gd name="connsiteX9" fmla="*/ 488950 w 1965325"/>
              <a:gd name="connsiteY9" fmla="*/ 84349 h 790384"/>
              <a:gd name="connsiteX10" fmla="*/ 457200 w 1965325"/>
              <a:gd name="connsiteY10" fmla="*/ 109749 h 790384"/>
              <a:gd name="connsiteX11" fmla="*/ 412750 w 1965325"/>
              <a:gd name="connsiteY11" fmla="*/ 151024 h 790384"/>
              <a:gd name="connsiteX12" fmla="*/ 361950 w 1965325"/>
              <a:gd name="connsiteY12" fmla="*/ 204999 h 790384"/>
              <a:gd name="connsiteX13" fmla="*/ 342900 w 1965325"/>
              <a:gd name="connsiteY13" fmla="*/ 262149 h 790384"/>
              <a:gd name="connsiteX14" fmla="*/ 355600 w 1965325"/>
              <a:gd name="connsiteY14" fmla="*/ 293899 h 790384"/>
              <a:gd name="connsiteX15" fmla="*/ 409575 w 1965325"/>
              <a:gd name="connsiteY15" fmla="*/ 262149 h 790384"/>
              <a:gd name="connsiteX16" fmla="*/ 447675 w 1965325"/>
              <a:gd name="connsiteY16" fmla="*/ 201824 h 790384"/>
              <a:gd name="connsiteX17" fmla="*/ 479425 w 1965325"/>
              <a:gd name="connsiteY17" fmla="*/ 154199 h 790384"/>
              <a:gd name="connsiteX18" fmla="*/ 523875 w 1965325"/>
              <a:gd name="connsiteY18" fmla="*/ 77999 h 790384"/>
              <a:gd name="connsiteX19" fmla="*/ 565150 w 1965325"/>
              <a:gd name="connsiteY19" fmla="*/ 49423 h 790384"/>
              <a:gd name="connsiteX20" fmla="*/ 1282700 w 1965325"/>
              <a:gd name="connsiteY20" fmla="*/ 789199 h 790384"/>
              <a:gd name="connsiteX21" fmla="*/ 1965325 w 1965325"/>
              <a:gd name="connsiteY21" fmla="*/ 65299 h 790384"/>
              <a:gd name="connsiteX0" fmla="*/ 0 w 1965325"/>
              <a:gd name="connsiteY0" fmla="*/ 6815 h 760475"/>
              <a:gd name="connsiteX1" fmla="*/ 19050 w 1965325"/>
              <a:gd name="connsiteY1" fmla="*/ 54440 h 760475"/>
              <a:gd name="connsiteX2" fmla="*/ 69850 w 1965325"/>
              <a:gd name="connsiteY2" fmla="*/ 98890 h 760475"/>
              <a:gd name="connsiteX3" fmla="*/ 123825 w 1965325"/>
              <a:gd name="connsiteY3" fmla="*/ 114765 h 760475"/>
              <a:gd name="connsiteX4" fmla="*/ 203200 w 1965325"/>
              <a:gd name="connsiteY4" fmla="*/ 117940 h 760475"/>
              <a:gd name="connsiteX5" fmla="*/ 276225 w 1965325"/>
              <a:gd name="connsiteY5" fmla="*/ 114765 h 760475"/>
              <a:gd name="connsiteX6" fmla="*/ 330200 w 1965325"/>
              <a:gd name="connsiteY6" fmla="*/ 95715 h 760475"/>
              <a:gd name="connsiteX7" fmla="*/ 434975 w 1965325"/>
              <a:gd name="connsiteY7" fmla="*/ 67140 h 760475"/>
              <a:gd name="connsiteX8" fmla="*/ 504825 w 1965325"/>
              <a:gd name="connsiteY8" fmla="*/ 19515 h 760475"/>
              <a:gd name="connsiteX9" fmla="*/ 488950 w 1965325"/>
              <a:gd name="connsiteY9" fmla="*/ 54440 h 760475"/>
              <a:gd name="connsiteX10" fmla="*/ 457200 w 1965325"/>
              <a:gd name="connsiteY10" fmla="*/ 79840 h 760475"/>
              <a:gd name="connsiteX11" fmla="*/ 412750 w 1965325"/>
              <a:gd name="connsiteY11" fmla="*/ 121115 h 760475"/>
              <a:gd name="connsiteX12" fmla="*/ 361950 w 1965325"/>
              <a:gd name="connsiteY12" fmla="*/ 175090 h 760475"/>
              <a:gd name="connsiteX13" fmla="*/ 342900 w 1965325"/>
              <a:gd name="connsiteY13" fmla="*/ 232240 h 760475"/>
              <a:gd name="connsiteX14" fmla="*/ 355600 w 1965325"/>
              <a:gd name="connsiteY14" fmla="*/ 263990 h 760475"/>
              <a:gd name="connsiteX15" fmla="*/ 409575 w 1965325"/>
              <a:gd name="connsiteY15" fmla="*/ 232240 h 760475"/>
              <a:gd name="connsiteX16" fmla="*/ 447675 w 1965325"/>
              <a:gd name="connsiteY16" fmla="*/ 171915 h 760475"/>
              <a:gd name="connsiteX17" fmla="*/ 479425 w 1965325"/>
              <a:gd name="connsiteY17" fmla="*/ 124290 h 760475"/>
              <a:gd name="connsiteX18" fmla="*/ 523875 w 1965325"/>
              <a:gd name="connsiteY18" fmla="*/ 48090 h 760475"/>
              <a:gd name="connsiteX19" fmla="*/ 581025 w 1965325"/>
              <a:gd name="connsiteY19" fmla="*/ 457664 h 760475"/>
              <a:gd name="connsiteX20" fmla="*/ 565150 w 1965325"/>
              <a:gd name="connsiteY20" fmla="*/ 19514 h 760475"/>
              <a:gd name="connsiteX21" fmla="*/ 1282700 w 1965325"/>
              <a:gd name="connsiteY21" fmla="*/ 759290 h 760475"/>
              <a:gd name="connsiteX22" fmla="*/ 1965325 w 1965325"/>
              <a:gd name="connsiteY22" fmla="*/ 35390 h 760475"/>
              <a:gd name="connsiteX0" fmla="*/ 0 w 1965325"/>
              <a:gd name="connsiteY0" fmla="*/ 5405 h 759065"/>
              <a:gd name="connsiteX1" fmla="*/ 19050 w 1965325"/>
              <a:gd name="connsiteY1" fmla="*/ 53030 h 759065"/>
              <a:gd name="connsiteX2" fmla="*/ 69850 w 1965325"/>
              <a:gd name="connsiteY2" fmla="*/ 97480 h 759065"/>
              <a:gd name="connsiteX3" fmla="*/ 123825 w 1965325"/>
              <a:gd name="connsiteY3" fmla="*/ 113355 h 759065"/>
              <a:gd name="connsiteX4" fmla="*/ 203200 w 1965325"/>
              <a:gd name="connsiteY4" fmla="*/ 116530 h 759065"/>
              <a:gd name="connsiteX5" fmla="*/ 276225 w 1965325"/>
              <a:gd name="connsiteY5" fmla="*/ 113355 h 759065"/>
              <a:gd name="connsiteX6" fmla="*/ 330200 w 1965325"/>
              <a:gd name="connsiteY6" fmla="*/ 94305 h 759065"/>
              <a:gd name="connsiteX7" fmla="*/ 434975 w 1965325"/>
              <a:gd name="connsiteY7" fmla="*/ 65730 h 759065"/>
              <a:gd name="connsiteX8" fmla="*/ 504825 w 1965325"/>
              <a:gd name="connsiteY8" fmla="*/ 18105 h 759065"/>
              <a:gd name="connsiteX9" fmla="*/ 488950 w 1965325"/>
              <a:gd name="connsiteY9" fmla="*/ 53030 h 759065"/>
              <a:gd name="connsiteX10" fmla="*/ 457200 w 1965325"/>
              <a:gd name="connsiteY10" fmla="*/ 78430 h 759065"/>
              <a:gd name="connsiteX11" fmla="*/ 412750 w 1965325"/>
              <a:gd name="connsiteY11" fmla="*/ 119705 h 759065"/>
              <a:gd name="connsiteX12" fmla="*/ 361950 w 1965325"/>
              <a:gd name="connsiteY12" fmla="*/ 173680 h 759065"/>
              <a:gd name="connsiteX13" fmla="*/ 342900 w 1965325"/>
              <a:gd name="connsiteY13" fmla="*/ 230830 h 759065"/>
              <a:gd name="connsiteX14" fmla="*/ 355600 w 1965325"/>
              <a:gd name="connsiteY14" fmla="*/ 262580 h 759065"/>
              <a:gd name="connsiteX15" fmla="*/ 409575 w 1965325"/>
              <a:gd name="connsiteY15" fmla="*/ 230830 h 759065"/>
              <a:gd name="connsiteX16" fmla="*/ 447675 w 1965325"/>
              <a:gd name="connsiteY16" fmla="*/ 170505 h 759065"/>
              <a:gd name="connsiteX17" fmla="*/ 479425 w 1965325"/>
              <a:gd name="connsiteY17" fmla="*/ 122880 h 759065"/>
              <a:gd name="connsiteX18" fmla="*/ 523875 w 1965325"/>
              <a:gd name="connsiteY18" fmla="*/ 46680 h 759065"/>
              <a:gd name="connsiteX19" fmla="*/ 425450 w 1965325"/>
              <a:gd name="connsiteY19" fmla="*/ 507054 h 759065"/>
              <a:gd name="connsiteX20" fmla="*/ 565150 w 1965325"/>
              <a:gd name="connsiteY20" fmla="*/ 18104 h 759065"/>
              <a:gd name="connsiteX21" fmla="*/ 1282700 w 1965325"/>
              <a:gd name="connsiteY21" fmla="*/ 757880 h 759065"/>
              <a:gd name="connsiteX22" fmla="*/ 1965325 w 1965325"/>
              <a:gd name="connsiteY22" fmla="*/ 33980 h 759065"/>
              <a:gd name="connsiteX0" fmla="*/ 0 w 1965325"/>
              <a:gd name="connsiteY0" fmla="*/ 4868 h 758528"/>
              <a:gd name="connsiteX1" fmla="*/ 19050 w 1965325"/>
              <a:gd name="connsiteY1" fmla="*/ 52493 h 758528"/>
              <a:gd name="connsiteX2" fmla="*/ 69850 w 1965325"/>
              <a:gd name="connsiteY2" fmla="*/ 96943 h 758528"/>
              <a:gd name="connsiteX3" fmla="*/ 123825 w 1965325"/>
              <a:gd name="connsiteY3" fmla="*/ 112818 h 758528"/>
              <a:gd name="connsiteX4" fmla="*/ 203200 w 1965325"/>
              <a:gd name="connsiteY4" fmla="*/ 115993 h 758528"/>
              <a:gd name="connsiteX5" fmla="*/ 276225 w 1965325"/>
              <a:gd name="connsiteY5" fmla="*/ 112818 h 758528"/>
              <a:gd name="connsiteX6" fmla="*/ 330200 w 1965325"/>
              <a:gd name="connsiteY6" fmla="*/ 93768 h 758528"/>
              <a:gd name="connsiteX7" fmla="*/ 434975 w 1965325"/>
              <a:gd name="connsiteY7" fmla="*/ 65193 h 758528"/>
              <a:gd name="connsiteX8" fmla="*/ 504825 w 1965325"/>
              <a:gd name="connsiteY8" fmla="*/ 17568 h 758528"/>
              <a:gd name="connsiteX9" fmla="*/ 488950 w 1965325"/>
              <a:gd name="connsiteY9" fmla="*/ 52493 h 758528"/>
              <a:gd name="connsiteX10" fmla="*/ 457200 w 1965325"/>
              <a:gd name="connsiteY10" fmla="*/ 77893 h 758528"/>
              <a:gd name="connsiteX11" fmla="*/ 412750 w 1965325"/>
              <a:gd name="connsiteY11" fmla="*/ 119168 h 758528"/>
              <a:gd name="connsiteX12" fmla="*/ 361950 w 1965325"/>
              <a:gd name="connsiteY12" fmla="*/ 173143 h 758528"/>
              <a:gd name="connsiteX13" fmla="*/ 342900 w 1965325"/>
              <a:gd name="connsiteY13" fmla="*/ 230293 h 758528"/>
              <a:gd name="connsiteX14" fmla="*/ 355600 w 1965325"/>
              <a:gd name="connsiteY14" fmla="*/ 262043 h 758528"/>
              <a:gd name="connsiteX15" fmla="*/ 409575 w 1965325"/>
              <a:gd name="connsiteY15" fmla="*/ 230293 h 758528"/>
              <a:gd name="connsiteX16" fmla="*/ 447675 w 1965325"/>
              <a:gd name="connsiteY16" fmla="*/ 169968 h 758528"/>
              <a:gd name="connsiteX17" fmla="*/ 479425 w 1965325"/>
              <a:gd name="connsiteY17" fmla="*/ 122343 h 758528"/>
              <a:gd name="connsiteX18" fmla="*/ 523875 w 1965325"/>
              <a:gd name="connsiteY18" fmla="*/ 46143 h 758528"/>
              <a:gd name="connsiteX19" fmla="*/ 425450 w 1965325"/>
              <a:gd name="connsiteY19" fmla="*/ 506517 h 758528"/>
              <a:gd name="connsiteX20" fmla="*/ 565150 w 1965325"/>
              <a:gd name="connsiteY20" fmla="*/ 17567 h 758528"/>
              <a:gd name="connsiteX21" fmla="*/ 1282700 w 1965325"/>
              <a:gd name="connsiteY21" fmla="*/ 757343 h 758528"/>
              <a:gd name="connsiteX22" fmla="*/ 1965325 w 1965325"/>
              <a:gd name="connsiteY22" fmla="*/ 33443 h 758528"/>
              <a:gd name="connsiteX0" fmla="*/ 0 w 1965325"/>
              <a:gd name="connsiteY0" fmla="*/ 3920 h 757580"/>
              <a:gd name="connsiteX1" fmla="*/ 19050 w 1965325"/>
              <a:gd name="connsiteY1" fmla="*/ 51545 h 757580"/>
              <a:gd name="connsiteX2" fmla="*/ 69850 w 1965325"/>
              <a:gd name="connsiteY2" fmla="*/ 95995 h 757580"/>
              <a:gd name="connsiteX3" fmla="*/ 123825 w 1965325"/>
              <a:gd name="connsiteY3" fmla="*/ 111870 h 757580"/>
              <a:gd name="connsiteX4" fmla="*/ 203200 w 1965325"/>
              <a:gd name="connsiteY4" fmla="*/ 115045 h 757580"/>
              <a:gd name="connsiteX5" fmla="*/ 276225 w 1965325"/>
              <a:gd name="connsiteY5" fmla="*/ 111870 h 757580"/>
              <a:gd name="connsiteX6" fmla="*/ 330200 w 1965325"/>
              <a:gd name="connsiteY6" fmla="*/ 92820 h 757580"/>
              <a:gd name="connsiteX7" fmla="*/ 434975 w 1965325"/>
              <a:gd name="connsiteY7" fmla="*/ 64245 h 757580"/>
              <a:gd name="connsiteX8" fmla="*/ 504825 w 1965325"/>
              <a:gd name="connsiteY8" fmla="*/ 16620 h 757580"/>
              <a:gd name="connsiteX9" fmla="*/ 488950 w 1965325"/>
              <a:gd name="connsiteY9" fmla="*/ 51545 h 757580"/>
              <a:gd name="connsiteX10" fmla="*/ 457200 w 1965325"/>
              <a:gd name="connsiteY10" fmla="*/ 76945 h 757580"/>
              <a:gd name="connsiteX11" fmla="*/ 412750 w 1965325"/>
              <a:gd name="connsiteY11" fmla="*/ 118220 h 757580"/>
              <a:gd name="connsiteX12" fmla="*/ 361950 w 1965325"/>
              <a:gd name="connsiteY12" fmla="*/ 172195 h 757580"/>
              <a:gd name="connsiteX13" fmla="*/ 342900 w 1965325"/>
              <a:gd name="connsiteY13" fmla="*/ 229345 h 757580"/>
              <a:gd name="connsiteX14" fmla="*/ 355600 w 1965325"/>
              <a:gd name="connsiteY14" fmla="*/ 261095 h 757580"/>
              <a:gd name="connsiteX15" fmla="*/ 409575 w 1965325"/>
              <a:gd name="connsiteY15" fmla="*/ 229345 h 757580"/>
              <a:gd name="connsiteX16" fmla="*/ 447675 w 1965325"/>
              <a:gd name="connsiteY16" fmla="*/ 169020 h 757580"/>
              <a:gd name="connsiteX17" fmla="*/ 479425 w 1965325"/>
              <a:gd name="connsiteY17" fmla="*/ 121395 h 757580"/>
              <a:gd name="connsiteX18" fmla="*/ 523875 w 1965325"/>
              <a:gd name="connsiteY18" fmla="*/ 45195 h 757580"/>
              <a:gd name="connsiteX19" fmla="*/ 241300 w 1965325"/>
              <a:gd name="connsiteY19" fmla="*/ 546844 h 757580"/>
              <a:gd name="connsiteX20" fmla="*/ 565150 w 1965325"/>
              <a:gd name="connsiteY20" fmla="*/ 16619 h 757580"/>
              <a:gd name="connsiteX21" fmla="*/ 1282700 w 1965325"/>
              <a:gd name="connsiteY21" fmla="*/ 756395 h 757580"/>
              <a:gd name="connsiteX22" fmla="*/ 1965325 w 1965325"/>
              <a:gd name="connsiteY22" fmla="*/ 32495 h 757580"/>
              <a:gd name="connsiteX0" fmla="*/ 0 w 1965325"/>
              <a:gd name="connsiteY0" fmla="*/ 3920 h 757580"/>
              <a:gd name="connsiteX1" fmla="*/ 19050 w 1965325"/>
              <a:gd name="connsiteY1" fmla="*/ 51545 h 757580"/>
              <a:gd name="connsiteX2" fmla="*/ 69850 w 1965325"/>
              <a:gd name="connsiteY2" fmla="*/ 95995 h 757580"/>
              <a:gd name="connsiteX3" fmla="*/ 123825 w 1965325"/>
              <a:gd name="connsiteY3" fmla="*/ 111870 h 757580"/>
              <a:gd name="connsiteX4" fmla="*/ 203200 w 1965325"/>
              <a:gd name="connsiteY4" fmla="*/ 115045 h 757580"/>
              <a:gd name="connsiteX5" fmla="*/ 276225 w 1965325"/>
              <a:gd name="connsiteY5" fmla="*/ 111870 h 757580"/>
              <a:gd name="connsiteX6" fmla="*/ 330200 w 1965325"/>
              <a:gd name="connsiteY6" fmla="*/ 92820 h 757580"/>
              <a:gd name="connsiteX7" fmla="*/ 434975 w 1965325"/>
              <a:gd name="connsiteY7" fmla="*/ 64245 h 757580"/>
              <a:gd name="connsiteX8" fmla="*/ 504825 w 1965325"/>
              <a:gd name="connsiteY8" fmla="*/ 16620 h 757580"/>
              <a:gd name="connsiteX9" fmla="*/ 488950 w 1965325"/>
              <a:gd name="connsiteY9" fmla="*/ 51545 h 757580"/>
              <a:gd name="connsiteX10" fmla="*/ 457200 w 1965325"/>
              <a:gd name="connsiteY10" fmla="*/ 76945 h 757580"/>
              <a:gd name="connsiteX11" fmla="*/ 412750 w 1965325"/>
              <a:gd name="connsiteY11" fmla="*/ 118220 h 757580"/>
              <a:gd name="connsiteX12" fmla="*/ 361950 w 1965325"/>
              <a:gd name="connsiteY12" fmla="*/ 172195 h 757580"/>
              <a:gd name="connsiteX13" fmla="*/ 342900 w 1965325"/>
              <a:gd name="connsiteY13" fmla="*/ 229345 h 757580"/>
              <a:gd name="connsiteX14" fmla="*/ 355600 w 1965325"/>
              <a:gd name="connsiteY14" fmla="*/ 261095 h 757580"/>
              <a:gd name="connsiteX15" fmla="*/ 409575 w 1965325"/>
              <a:gd name="connsiteY15" fmla="*/ 229345 h 757580"/>
              <a:gd name="connsiteX16" fmla="*/ 447675 w 1965325"/>
              <a:gd name="connsiteY16" fmla="*/ 169020 h 757580"/>
              <a:gd name="connsiteX17" fmla="*/ 479425 w 1965325"/>
              <a:gd name="connsiteY17" fmla="*/ 121395 h 757580"/>
              <a:gd name="connsiteX18" fmla="*/ 523875 w 1965325"/>
              <a:gd name="connsiteY18" fmla="*/ 45195 h 757580"/>
              <a:gd name="connsiteX19" fmla="*/ 241300 w 1965325"/>
              <a:gd name="connsiteY19" fmla="*/ 546844 h 757580"/>
              <a:gd name="connsiteX20" fmla="*/ 565150 w 1965325"/>
              <a:gd name="connsiteY20" fmla="*/ 16619 h 757580"/>
              <a:gd name="connsiteX21" fmla="*/ 1282700 w 1965325"/>
              <a:gd name="connsiteY21" fmla="*/ 756395 h 757580"/>
              <a:gd name="connsiteX22" fmla="*/ 1965325 w 1965325"/>
              <a:gd name="connsiteY22" fmla="*/ 32495 h 757580"/>
              <a:gd name="connsiteX0" fmla="*/ 0 w 1965325"/>
              <a:gd name="connsiteY0" fmla="*/ 5506 h 759166"/>
              <a:gd name="connsiteX1" fmla="*/ 19050 w 1965325"/>
              <a:gd name="connsiteY1" fmla="*/ 53131 h 759166"/>
              <a:gd name="connsiteX2" fmla="*/ 69850 w 1965325"/>
              <a:gd name="connsiteY2" fmla="*/ 97581 h 759166"/>
              <a:gd name="connsiteX3" fmla="*/ 123825 w 1965325"/>
              <a:gd name="connsiteY3" fmla="*/ 113456 h 759166"/>
              <a:gd name="connsiteX4" fmla="*/ 203200 w 1965325"/>
              <a:gd name="connsiteY4" fmla="*/ 116631 h 759166"/>
              <a:gd name="connsiteX5" fmla="*/ 276225 w 1965325"/>
              <a:gd name="connsiteY5" fmla="*/ 113456 h 759166"/>
              <a:gd name="connsiteX6" fmla="*/ 330200 w 1965325"/>
              <a:gd name="connsiteY6" fmla="*/ 94406 h 759166"/>
              <a:gd name="connsiteX7" fmla="*/ 434975 w 1965325"/>
              <a:gd name="connsiteY7" fmla="*/ 65831 h 759166"/>
              <a:gd name="connsiteX8" fmla="*/ 504825 w 1965325"/>
              <a:gd name="connsiteY8" fmla="*/ 18206 h 759166"/>
              <a:gd name="connsiteX9" fmla="*/ 488950 w 1965325"/>
              <a:gd name="connsiteY9" fmla="*/ 53131 h 759166"/>
              <a:gd name="connsiteX10" fmla="*/ 457200 w 1965325"/>
              <a:gd name="connsiteY10" fmla="*/ 78531 h 759166"/>
              <a:gd name="connsiteX11" fmla="*/ 412750 w 1965325"/>
              <a:gd name="connsiteY11" fmla="*/ 119806 h 759166"/>
              <a:gd name="connsiteX12" fmla="*/ 361950 w 1965325"/>
              <a:gd name="connsiteY12" fmla="*/ 173781 h 759166"/>
              <a:gd name="connsiteX13" fmla="*/ 342900 w 1965325"/>
              <a:gd name="connsiteY13" fmla="*/ 230931 h 759166"/>
              <a:gd name="connsiteX14" fmla="*/ 355600 w 1965325"/>
              <a:gd name="connsiteY14" fmla="*/ 262681 h 759166"/>
              <a:gd name="connsiteX15" fmla="*/ 409575 w 1965325"/>
              <a:gd name="connsiteY15" fmla="*/ 230931 h 759166"/>
              <a:gd name="connsiteX16" fmla="*/ 447675 w 1965325"/>
              <a:gd name="connsiteY16" fmla="*/ 170606 h 759166"/>
              <a:gd name="connsiteX17" fmla="*/ 479425 w 1965325"/>
              <a:gd name="connsiteY17" fmla="*/ 122981 h 759166"/>
              <a:gd name="connsiteX18" fmla="*/ 523875 w 1965325"/>
              <a:gd name="connsiteY18" fmla="*/ 46781 h 759166"/>
              <a:gd name="connsiteX19" fmla="*/ 574675 w 1965325"/>
              <a:gd name="connsiteY19" fmla="*/ 481755 h 759166"/>
              <a:gd name="connsiteX20" fmla="*/ 565150 w 1965325"/>
              <a:gd name="connsiteY20" fmla="*/ 18205 h 759166"/>
              <a:gd name="connsiteX21" fmla="*/ 1282700 w 1965325"/>
              <a:gd name="connsiteY21" fmla="*/ 757981 h 759166"/>
              <a:gd name="connsiteX22" fmla="*/ 1965325 w 1965325"/>
              <a:gd name="connsiteY22" fmla="*/ 34081 h 759166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65150 w 1965325"/>
              <a:gd name="connsiteY20" fmla="*/ 12699 h 753660"/>
              <a:gd name="connsiteX21" fmla="*/ 1282700 w 1965325"/>
              <a:gd name="connsiteY21" fmla="*/ 752475 h 753660"/>
              <a:gd name="connsiteX22" fmla="*/ 1965325 w 1965325"/>
              <a:gd name="connsiteY22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1282700 w 1965325"/>
              <a:gd name="connsiteY21" fmla="*/ 752475 h 753660"/>
              <a:gd name="connsiteX22" fmla="*/ 1965325 w 1965325"/>
              <a:gd name="connsiteY22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1282700 w 1965325"/>
              <a:gd name="connsiteY21" fmla="*/ 752475 h 753660"/>
              <a:gd name="connsiteX22" fmla="*/ 1965325 w 1965325"/>
              <a:gd name="connsiteY22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1282700 w 1965325"/>
              <a:gd name="connsiteY21" fmla="*/ 752475 h 753660"/>
              <a:gd name="connsiteX22" fmla="*/ 1965325 w 1965325"/>
              <a:gd name="connsiteY22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1282700 w 1965325"/>
              <a:gd name="connsiteY21" fmla="*/ 752475 h 753660"/>
              <a:gd name="connsiteX22" fmla="*/ 1965325 w 1965325"/>
              <a:gd name="connsiteY22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1282700 w 1965325"/>
              <a:gd name="connsiteY21" fmla="*/ 752475 h 753660"/>
              <a:gd name="connsiteX22" fmla="*/ 1965325 w 1965325"/>
              <a:gd name="connsiteY22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704850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704850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688975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688975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688975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688975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  <a:gd name="connsiteX0" fmla="*/ 0 w 1965325"/>
              <a:gd name="connsiteY0" fmla="*/ 0 h 753660"/>
              <a:gd name="connsiteX1" fmla="*/ 19050 w 1965325"/>
              <a:gd name="connsiteY1" fmla="*/ 47625 h 753660"/>
              <a:gd name="connsiteX2" fmla="*/ 69850 w 1965325"/>
              <a:gd name="connsiteY2" fmla="*/ 92075 h 753660"/>
              <a:gd name="connsiteX3" fmla="*/ 123825 w 1965325"/>
              <a:gd name="connsiteY3" fmla="*/ 107950 h 753660"/>
              <a:gd name="connsiteX4" fmla="*/ 203200 w 1965325"/>
              <a:gd name="connsiteY4" fmla="*/ 111125 h 753660"/>
              <a:gd name="connsiteX5" fmla="*/ 276225 w 1965325"/>
              <a:gd name="connsiteY5" fmla="*/ 107950 h 753660"/>
              <a:gd name="connsiteX6" fmla="*/ 330200 w 1965325"/>
              <a:gd name="connsiteY6" fmla="*/ 88900 h 753660"/>
              <a:gd name="connsiteX7" fmla="*/ 434975 w 1965325"/>
              <a:gd name="connsiteY7" fmla="*/ 60325 h 753660"/>
              <a:gd name="connsiteX8" fmla="*/ 504825 w 1965325"/>
              <a:gd name="connsiteY8" fmla="*/ 12700 h 753660"/>
              <a:gd name="connsiteX9" fmla="*/ 488950 w 1965325"/>
              <a:gd name="connsiteY9" fmla="*/ 47625 h 753660"/>
              <a:gd name="connsiteX10" fmla="*/ 457200 w 1965325"/>
              <a:gd name="connsiteY10" fmla="*/ 73025 h 753660"/>
              <a:gd name="connsiteX11" fmla="*/ 412750 w 1965325"/>
              <a:gd name="connsiteY11" fmla="*/ 114300 h 753660"/>
              <a:gd name="connsiteX12" fmla="*/ 361950 w 1965325"/>
              <a:gd name="connsiteY12" fmla="*/ 168275 h 753660"/>
              <a:gd name="connsiteX13" fmla="*/ 342900 w 1965325"/>
              <a:gd name="connsiteY13" fmla="*/ 225425 h 753660"/>
              <a:gd name="connsiteX14" fmla="*/ 355600 w 1965325"/>
              <a:gd name="connsiteY14" fmla="*/ 257175 h 753660"/>
              <a:gd name="connsiteX15" fmla="*/ 409575 w 1965325"/>
              <a:gd name="connsiteY15" fmla="*/ 225425 h 753660"/>
              <a:gd name="connsiteX16" fmla="*/ 447675 w 1965325"/>
              <a:gd name="connsiteY16" fmla="*/ 165100 h 753660"/>
              <a:gd name="connsiteX17" fmla="*/ 479425 w 1965325"/>
              <a:gd name="connsiteY17" fmla="*/ 117475 h 753660"/>
              <a:gd name="connsiteX18" fmla="*/ 523875 w 1965325"/>
              <a:gd name="connsiteY18" fmla="*/ 41275 h 753660"/>
              <a:gd name="connsiteX19" fmla="*/ 574675 w 1965325"/>
              <a:gd name="connsiteY19" fmla="*/ 476249 h 753660"/>
              <a:gd name="connsiteX20" fmla="*/ 558800 w 1965325"/>
              <a:gd name="connsiteY20" fmla="*/ 12699 h 753660"/>
              <a:gd name="connsiteX21" fmla="*/ 688975 w 1965325"/>
              <a:gd name="connsiteY21" fmla="*/ 320673 h 753660"/>
              <a:gd name="connsiteX22" fmla="*/ 1282700 w 1965325"/>
              <a:gd name="connsiteY22" fmla="*/ 752475 h 753660"/>
              <a:gd name="connsiteX23" fmla="*/ 1965325 w 1965325"/>
              <a:gd name="connsiteY23" fmla="*/ 28575 h 75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65325" h="753660">
                <a:moveTo>
                  <a:pt x="0" y="0"/>
                </a:moveTo>
                <a:cubicBezTo>
                  <a:pt x="3704" y="16139"/>
                  <a:pt x="7408" y="32279"/>
                  <a:pt x="19050" y="47625"/>
                </a:cubicBezTo>
                <a:cubicBezTo>
                  <a:pt x="30692" y="62971"/>
                  <a:pt x="52388" y="82021"/>
                  <a:pt x="69850" y="92075"/>
                </a:cubicBezTo>
                <a:cubicBezTo>
                  <a:pt x="87312" y="102129"/>
                  <a:pt x="101600" y="104775"/>
                  <a:pt x="123825" y="107950"/>
                </a:cubicBezTo>
                <a:cubicBezTo>
                  <a:pt x="146050" y="111125"/>
                  <a:pt x="177800" y="111125"/>
                  <a:pt x="203200" y="111125"/>
                </a:cubicBezTo>
                <a:cubicBezTo>
                  <a:pt x="228600" y="111125"/>
                  <a:pt x="255058" y="111654"/>
                  <a:pt x="276225" y="107950"/>
                </a:cubicBezTo>
                <a:cubicBezTo>
                  <a:pt x="297392" y="104246"/>
                  <a:pt x="303742" y="96838"/>
                  <a:pt x="330200" y="88900"/>
                </a:cubicBezTo>
                <a:cubicBezTo>
                  <a:pt x="356658" y="80962"/>
                  <a:pt x="405871" y="73025"/>
                  <a:pt x="434975" y="60325"/>
                </a:cubicBezTo>
                <a:cubicBezTo>
                  <a:pt x="464079" y="47625"/>
                  <a:pt x="495829" y="14817"/>
                  <a:pt x="504825" y="12700"/>
                </a:cubicBezTo>
                <a:cubicBezTo>
                  <a:pt x="513821" y="10583"/>
                  <a:pt x="496887" y="37571"/>
                  <a:pt x="488950" y="47625"/>
                </a:cubicBezTo>
                <a:cubicBezTo>
                  <a:pt x="481013" y="57679"/>
                  <a:pt x="469900" y="61913"/>
                  <a:pt x="457200" y="73025"/>
                </a:cubicBezTo>
                <a:cubicBezTo>
                  <a:pt x="444500" y="84137"/>
                  <a:pt x="428625" y="98425"/>
                  <a:pt x="412750" y="114300"/>
                </a:cubicBezTo>
                <a:cubicBezTo>
                  <a:pt x="396875" y="130175"/>
                  <a:pt x="373592" y="149754"/>
                  <a:pt x="361950" y="168275"/>
                </a:cubicBezTo>
                <a:cubicBezTo>
                  <a:pt x="350308" y="186796"/>
                  <a:pt x="343958" y="210608"/>
                  <a:pt x="342900" y="225425"/>
                </a:cubicBezTo>
                <a:cubicBezTo>
                  <a:pt x="341842" y="240242"/>
                  <a:pt x="344488" y="257175"/>
                  <a:pt x="355600" y="257175"/>
                </a:cubicBezTo>
                <a:cubicBezTo>
                  <a:pt x="366712" y="257175"/>
                  <a:pt x="394229" y="240771"/>
                  <a:pt x="409575" y="225425"/>
                </a:cubicBezTo>
                <a:cubicBezTo>
                  <a:pt x="424921" y="210079"/>
                  <a:pt x="436033" y="183092"/>
                  <a:pt x="447675" y="165100"/>
                </a:cubicBezTo>
                <a:cubicBezTo>
                  <a:pt x="459317" y="147108"/>
                  <a:pt x="466725" y="138112"/>
                  <a:pt x="479425" y="117475"/>
                </a:cubicBezTo>
                <a:cubicBezTo>
                  <a:pt x="492125" y="96838"/>
                  <a:pt x="508000" y="-18521"/>
                  <a:pt x="523875" y="41275"/>
                </a:cubicBezTo>
                <a:cubicBezTo>
                  <a:pt x="539750" y="101071"/>
                  <a:pt x="421746" y="436562"/>
                  <a:pt x="574675" y="476249"/>
                </a:cubicBezTo>
                <a:cubicBezTo>
                  <a:pt x="676804" y="452436"/>
                  <a:pt x="564621" y="165099"/>
                  <a:pt x="558800" y="12699"/>
                </a:cubicBezTo>
                <a:cubicBezTo>
                  <a:pt x="575733" y="-44451"/>
                  <a:pt x="603250" y="130702"/>
                  <a:pt x="688975" y="320673"/>
                </a:cubicBezTo>
                <a:cubicBezTo>
                  <a:pt x="774700" y="510644"/>
                  <a:pt x="1067858" y="769937"/>
                  <a:pt x="1282700" y="752475"/>
                </a:cubicBezTo>
                <a:cubicBezTo>
                  <a:pt x="1561042" y="772583"/>
                  <a:pt x="1870604" y="537104"/>
                  <a:pt x="1965325" y="285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9033496" y="1351035"/>
            <a:ext cx="2822445" cy="2822445"/>
          </a:xfrm>
          <a:prstGeom prst="ellips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/>
          <p:cNvSpPr txBox="1"/>
          <p:nvPr/>
        </p:nvSpPr>
        <p:spPr>
          <a:xfrm>
            <a:off x="9972078" y="365406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-12 dB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010177" y="316720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-24 dB</a:t>
            </a:r>
            <a:endParaRPr lang="en-US" dirty="0"/>
          </a:p>
        </p:txBody>
      </p:sp>
      <p:sp>
        <p:nvSpPr>
          <p:cNvPr id="14" name="Arco 13"/>
          <p:cNvSpPr>
            <a:spLocks noChangeAspect="1"/>
          </p:cNvSpPr>
          <p:nvPr/>
        </p:nvSpPr>
        <p:spPr>
          <a:xfrm>
            <a:off x="9033496" y="1351034"/>
            <a:ext cx="2808000" cy="2808000"/>
          </a:xfrm>
          <a:prstGeom prst="arc">
            <a:avLst>
              <a:gd name="adj1" fmla="val 10750019"/>
              <a:gd name="adj2" fmla="val 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/>
          <p:cNvSpPr txBox="1"/>
          <p:nvPr/>
        </p:nvSpPr>
        <p:spPr>
          <a:xfrm>
            <a:off x="7085528" y="256158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Orden 0</a:t>
            </a:r>
            <a:endParaRPr lang="en-US" dirty="0"/>
          </a:p>
        </p:txBody>
      </p:sp>
      <p:cxnSp>
        <p:nvCxnSpPr>
          <p:cNvPr id="16" name="Conector recto 15"/>
          <p:cNvCxnSpPr/>
          <p:nvPr/>
        </p:nvCxnSpPr>
        <p:spPr>
          <a:xfrm>
            <a:off x="7432387" y="2944940"/>
            <a:ext cx="4656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8910320" y="420524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Orden 1</a:t>
            </a:r>
            <a:endParaRPr lang="en-US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9257179" y="4588597"/>
            <a:ext cx="46560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10427205" y="564741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Orden 2</a:t>
            </a:r>
            <a:endParaRPr lang="en-US" dirty="0"/>
          </a:p>
        </p:txBody>
      </p:sp>
      <p:cxnSp>
        <p:nvCxnSpPr>
          <p:cNvPr id="20" name="Conector recto 19"/>
          <p:cNvCxnSpPr/>
          <p:nvPr/>
        </p:nvCxnSpPr>
        <p:spPr>
          <a:xfrm>
            <a:off x="10774064" y="6030769"/>
            <a:ext cx="465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Marcador de contenido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8" t="21560" r="27568" b="21560"/>
          <a:stretch/>
        </p:blipFill>
        <p:spPr>
          <a:xfrm>
            <a:off x="534795" y="1819005"/>
            <a:ext cx="2477302" cy="2340029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1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38807"/>
          </a:xfrm>
        </p:spPr>
        <p:txBody>
          <a:bodyPr/>
          <a:lstStyle/>
          <a:p>
            <a:r>
              <a:rPr lang="es-ES" dirty="0" smtClean="0"/>
              <a:t>Medio</a:t>
            </a:r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Sala, la realidad, su descripción matemática y las aproximaciones</a:t>
            </a:r>
          </a:p>
        </p:txBody>
      </p:sp>
      <p:pic>
        <p:nvPicPr>
          <p:cNvPr id="7" name="Content Placeholder 26">
            <a:extLst>
              <a:ext uri="{FF2B5EF4-FFF2-40B4-BE49-F238E27FC236}">
                <a16:creationId xmlns:a16="http://schemas.microsoft.com/office/drawing/2014/main" id="{63BD860E-AE33-4449-A5BD-C7CACE1AE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51881" b="20699"/>
          <a:stretch/>
        </p:blipFill>
        <p:spPr>
          <a:xfrm>
            <a:off x="0" y="0"/>
            <a:ext cx="12192000" cy="2305878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4694123" y="4699794"/>
            <a:ext cx="1876425" cy="1441450"/>
          </a:xfrm>
          <a:prstGeom prst="rect">
            <a:avLst/>
          </a:prstGeom>
          <a:solidFill>
            <a:srgbClr val="9D3B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Métodos y teorías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84222" y="1905794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/>
              <a:t>1) Acústica Ondulatoria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933959" y="1905794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/>
              <a:t>2) Acústica de Rayos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773373" y="4185444"/>
            <a:ext cx="345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/>
              <a:t>3) Acústica Estadística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844809" y="2337595"/>
            <a:ext cx="1511300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5284672" y="2337595"/>
            <a:ext cx="1873250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773373" y="2697957"/>
            <a:ext cx="32400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/>
              <a:t>Simplificaciones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989273" y="1905794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dirty="0">
                <a:cs typeface="Arial" charset="0"/>
              </a:rPr>
              <a:t>≡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701934" y="3825082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dirty="0">
                <a:cs typeface="Arial" charset="0"/>
              </a:rPr>
              <a:t>≈</a:t>
            </a: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2731972" y="3012283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373" name="Oval 13"/>
          <p:cNvSpPr>
            <a:spLocks noChangeAspect="1" noChangeArrowheads="1"/>
          </p:cNvSpPr>
          <p:nvPr/>
        </p:nvSpPr>
        <p:spPr bwMode="auto">
          <a:xfrm>
            <a:off x="2516072" y="2801145"/>
            <a:ext cx="576262" cy="569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374" name="Oval 14"/>
          <p:cNvSpPr>
            <a:spLocks noChangeAspect="1" noChangeArrowheads="1"/>
          </p:cNvSpPr>
          <p:nvPr/>
        </p:nvSpPr>
        <p:spPr bwMode="auto">
          <a:xfrm>
            <a:off x="2260484" y="2553494"/>
            <a:ext cx="1081088" cy="1068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7556385" y="2940845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2044584" y="2482058"/>
            <a:ext cx="1728788" cy="1296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7229359" y="2410619"/>
            <a:ext cx="1728788" cy="129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grpSp>
        <p:nvGrpSpPr>
          <p:cNvPr id="15383" name="Group 23"/>
          <p:cNvGrpSpPr>
            <a:grpSpLocks/>
          </p:cNvGrpSpPr>
          <p:nvPr/>
        </p:nvGrpSpPr>
        <p:grpSpPr bwMode="auto">
          <a:xfrm>
            <a:off x="7661159" y="2410620"/>
            <a:ext cx="863600" cy="1223963"/>
            <a:chOff x="4286" y="2387"/>
            <a:chExt cx="544" cy="771"/>
          </a:xfrm>
        </p:grpSpPr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 flipV="1">
              <a:off x="4286" y="2387"/>
              <a:ext cx="27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558" y="2795"/>
              <a:ext cx="27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4558" y="2387"/>
              <a:ext cx="27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5384" name="Group 24"/>
          <p:cNvGrpSpPr>
            <a:grpSpLocks/>
          </p:cNvGrpSpPr>
          <p:nvPr/>
        </p:nvGrpSpPr>
        <p:grpSpPr bwMode="auto">
          <a:xfrm rot="10800000">
            <a:off x="7229360" y="2410619"/>
            <a:ext cx="358775" cy="1295400"/>
            <a:chOff x="4286" y="2387"/>
            <a:chExt cx="544" cy="771"/>
          </a:xfrm>
        </p:grpSpPr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 flipV="1">
              <a:off x="4286" y="2387"/>
              <a:ext cx="27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 flipV="1">
              <a:off x="4558" y="2795"/>
              <a:ext cx="27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>
              <a:off x="4558" y="2387"/>
              <a:ext cx="27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7661160" y="3058320"/>
            <a:ext cx="12239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V="1">
            <a:off x="7734185" y="2555082"/>
            <a:ext cx="10080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4779848" y="4785519"/>
            <a:ext cx="1728787" cy="12969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392" name="Oval 32"/>
          <p:cNvSpPr>
            <a:spLocks noChangeAspect="1" noChangeArrowheads="1"/>
          </p:cNvSpPr>
          <p:nvPr/>
        </p:nvSpPr>
        <p:spPr bwMode="auto">
          <a:xfrm>
            <a:off x="4813185" y="5099844"/>
            <a:ext cx="504825" cy="503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5391" name="Oval 31"/>
          <p:cNvSpPr>
            <a:spLocks noChangeArrowheads="1"/>
          </p:cNvSpPr>
          <p:nvPr/>
        </p:nvSpPr>
        <p:spPr bwMode="auto">
          <a:xfrm>
            <a:off x="4995747" y="5290345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69" grpId="0" animBg="1"/>
      <p:bldP spid="15370" grpId="0"/>
      <p:bldP spid="153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198877"/>
            <a:ext cx="10515600" cy="1325563"/>
          </a:xfrm>
        </p:spPr>
        <p:txBody>
          <a:bodyPr/>
          <a:lstStyle/>
          <a:p>
            <a:r>
              <a:rPr lang="es-ES" dirty="0"/>
              <a:t>Estrategias para elegir métodos</a:t>
            </a: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1" y="2362200"/>
            <a:ext cx="2581275" cy="4306888"/>
          </a:xfrm>
        </p:spPr>
        <p:txBody>
          <a:bodyPr/>
          <a:lstStyle/>
          <a:p>
            <a:r>
              <a:rPr lang="es-ES" sz="1900" b="1" u="sng"/>
              <a:t>Ondulatoria</a:t>
            </a:r>
          </a:p>
          <a:p>
            <a:pPr>
              <a:buFontTx/>
              <a:buChar char="•"/>
            </a:pPr>
            <a:r>
              <a:rPr lang="es-ES" sz="1900"/>
              <a:t>Estudio modos</a:t>
            </a:r>
          </a:p>
          <a:p>
            <a:pPr>
              <a:buFontTx/>
              <a:buChar char="•"/>
            </a:pPr>
            <a:r>
              <a:rPr lang="es-ES" sz="1900"/>
              <a:t>Salas pequeñas</a:t>
            </a:r>
          </a:p>
          <a:p>
            <a:pPr>
              <a:buFontTx/>
              <a:buChar char="•"/>
            </a:pPr>
            <a:r>
              <a:rPr lang="es-ES" sz="1900"/>
              <a:t>Baja frecuencia</a:t>
            </a:r>
          </a:p>
          <a:p>
            <a:pPr>
              <a:buFontTx/>
              <a:buChar char="•"/>
            </a:pPr>
            <a:r>
              <a:rPr lang="es-ES" sz="1900"/>
              <a:t>Puntual</a:t>
            </a:r>
          </a:p>
          <a:p>
            <a:pPr>
              <a:buFontTx/>
              <a:buChar char="•"/>
            </a:pPr>
            <a:endParaRPr lang="es-ES" sz="1900"/>
          </a:p>
          <a:p>
            <a:pPr>
              <a:buFontTx/>
              <a:buChar char="•"/>
            </a:pPr>
            <a:r>
              <a:rPr lang="es-ES" sz="1900" b="1"/>
              <a:t>Ejemplos:</a:t>
            </a:r>
          </a:p>
          <a:p>
            <a:pPr>
              <a:buFontTx/>
              <a:buChar char="•"/>
            </a:pPr>
            <a:r>
              <a:rPr lang="es-ES" sz="1900"/>
              <a:t>Cabinas</a:t>
            </a:r>
          </a:p>
          <a:p>
            <a:pPr>
              <a:buFontTx/>
              <a:buChar char="•"/>
            </a:pPr>
            <a:r>
              <a:rPr lang="es-ES" sz="1900"/>
              <a:t>Teatros pequeños</a:t>
            </a:r>
          </a:p>
          <a:p>
            <a:pPr>
              <a:buFontTx/>
              <a:buChar char="•"/>
            </a:pPr>
            <a:r>
              <a:rPr lang="es-ES" sz="1900"/>
              <a:t>Aulas música</a:t>
            </a:r>
          </a:p>
          <a:p>
            <a:pPr>
              <a:buFontTx/>
              <a:buChar char="•"/>
            </a:pPr>
            <a:r>
              <a:rPr lang="es-ES" sz="1900"/>
              <a:t>Sala de ensayo</a:t>
            </a: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5087939" y="2349500"/>
            <a:ext cx="2581275" cy="4319588"/>
          </a:xfrm>
        </p:spPr>
        <p:txBody>
          <a:bodyPr/>
          <a:lstStyle/>
          <a:p>
            <a:r>
              <a:rPr lang="es-ES" sz="1900" b="1" u="sng"/>
              <a:t>Rayos</a:t>
            </a:r>
          </a:p>
          <a:p>
            <a:pPr>
              <a:buFontTx/>
              <a:buChar char="•"/>
            </a:pPr>
            <a:r>
              <a:rPr lang="es-ES" sz="1900"/>
              <a:t>Estudio reflexiones</a:t>
            </a:r>
          </a:p>
          <a:p>
            <a:pPr>
              <a:buFontTx/>
              <a:buChar char="•"/>
            </a:pPr>
            <a:r>
              <a:rPr lang="es-ES" sz="1900"/>
              <a:t>Salas grandes</a:t>
            </a:r>
          </a:p>
          <a:p>
            <a:pPr>
              <a:buFontTx/>
              <a:buChar char="•"/>
            </a:pPr>
            <a:r>
              <a:rPr lang="es-ES" sz="1900"/>
              <a:t>Frecuen. medias </a:t>
            </a:r>
          </a:p>
          <a:p>
            <a:pPr>
              <a:buFontTx/>
              <a:buChar char="•"/>
            </a:pPr>
            <a:r>
              <a:rPr lang="es-ES" sz="1900"/>
              <a:t>Puntual</a:t>
            </a:r>
          </a:p>
          <a:p>
            <a:pPr>
              <a:buFontTx/>
              <a:buChar char="•"/>
            </a:pPr>
            <a:endParaRPr lang="es-ES" sz="1900"/>
          </a:p>
          <a:p>
            <a:pPr>
              <a:buFontTx/>
              <a:buChar char="•"/>
            </a:pPr>
            <a:r>
              <a:rPr lang="es-ES" sz="1900" b="1"/>
              <a:t>Ejemplos:</a:t>
            </a:r>
          </a:p>
          <a:p>
            <a:pPr>
              <a:buFontTx/>
              <a:buChar char="•"/>
            </a:pPr>
            <a:r>
              <a:rPr lang="es-ES" sz="1900"/>
              <a:t>Iglesias</a:t>
            </a:r>
          </a:p>
          <a:p>
            <a:pPr>
              <a:buFontTx/>
              <a:buChar char="•"/>
            </a:pPr>
            <a:r>
              <a:rPr lang="es-ES" sz="1900"/>
              <a:t>Arenas</a:t>
            </a:r>
          </a:p>
          <a:p>
            <a:pPr>
              <a:buFontTx/>
              <a:buChar char="•"/>
            </a:pPr>
            <a:r>
              <a:rPr lang="es-ES" sz="1900"/>
              <a:t>Salas concierto</a:t>
            </a:r>
          </a:p>
          <a:p>
            <a:pPr>
              <a:buFontTx/>
              <a:buChar char="•"/>
            </a:pPr>
            <a:r>
              <a:rPr lang="es-ES" sz="1900"/>
              <a:t>Teatros grandes</a:t>
            </a:r>
          </a:p>
          <a:p>
            <a:pPr>
              <a:buFontTx/>
              <a:buChar char="•"/>
            </a:pPr>
            <a:endParaRPr lang="es-ES" sz="1900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7751763" y="2349500"/>
            <a:ext cx="2832100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s-ES" sz="1900" b="1" u="sng"/>
              <a:t>Estadística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es-ES" sz="1900"/>
              <a:t>Estudio Inicial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es-ES" sz="1900"/>
              <a:t>Salas medianas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es-ES" sz="1900"/>
              <a:t>Frecuen. medias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es-ES" sz="1900"/>
              <a:t>Global en espacio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endParaRPr lang="es-ES" sz="190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es-ES" sz="1900" b="1"/>
              <a:t>Ejemplos: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es-ES" sz="1900"/>
              <a:t>Aulas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es-ES" sz="1900"/>
              <a:t>Música amplificada en salas medianas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es-ES" sz="1900"/>
              <a:t>Industria (algunas)</a:t>
            </a:r>
          </a:p>
        </p:txBody>
      </p: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2300291" y="1015793"/>
            <a:ext cx="1868488" cy="1374775"/>
            <a:chOff x="660" y="115"/>
            <a:chExt cx="950" cy="709"/>
          </a:xfrm>
        </p:grpSpPr>
        <p:pic>
          <p:nvPicPr>
            <p:cNvPr id="16402" name="Picture 1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" y="115"/>
              <a:ext cx="945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>
              <a:cxnSpLocks noChangeAspect="1" noChangeShapeType="1"/>
            </p:cNvCxnSpPr>
            <p:nvPr/>
          </p:nvCxnSpPr>
          <p:spPr bwMode="auto">
            <a:xfrm flipH="1">
              <a:off x="786" y="493"/>
              <a:ext cx="413" cy="110"/>
            </a:xfrm>
            <a:prstGeom prst="line">
              <a:avLst/>
            </a:prstGeom>
            <a:noFill/>
            <a:ln w="38100" algn="ctr">
              <a:solidFill>
                <a:schemeClr val="accent1"/>
              </a:solidFill>
              <a:prstDash val="dash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" name="Straight Connector 28"/>
            <p:cNvCxnSpPr>
              <a:cxnSpLocks noChangeAspect="1" noChangeShapeType="1"/>
            </p:cNvCxnSpPr>
            <p:nvPr/>
          </p:nvCxnSpPr>
          <p:spPr bwMode="auto">
            <a:xfrm flipH="1" flipV="1">
              <a:off x="1197" y="493"/>
              <a:ext cx="312" cy="146"/>
            </a:xfrm>
            <a:prstGeom prst="line">
              <a:avLst/>
            </a:prstGeom>
            <a:noFill/>
            <a:ln w="38100" algn="ctr">
              <a:solidFill>
                <a:schemeClr val="accent1"/>
              </a:solidFill>
              <a:prstDash val="dash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33"/>
            <p:cNvCxnSpPr>
              <a:cxnSpLocks noChangeAspect="1" noChangeShapeType="1"/>
            </p:cNvCxnSpPr>
            <p:nvPr/>
          </p:nvCxnSpPr>
          <p:spPr bwMode="auto">
            <a:xfrm flipV="1">
              <a:off x="1197" y="172"/>
              <a:ext cx="0" cy="321"/>
            </a:xfrm>
            <a:prstGeom prst="line">
              <a:avLst/>
            </a:prstGeom>
            <a:noFill/>
            <a:ln w="38100" algn="ctr">
              <a:solidFill>
                <a:schemeClr val="accent1"/>
              </a:solidFill>
              <a:prstDash val="dash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005" y="256"/>
              <a:ext cx="605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6407" name="AutoShape 18"/>
            <p:cNvSpPr>
              <a:spLocks noChangeAspect="1" noChangeArrowheads="1" noTextEdit="1"/>
            </p:cNvSpPr>
            <p:nvPr/>
          </p:nvSpPr>
          <p:spPr bwMode="auto">
            <a:xfrm>
              <a:off x="904" y="219"/>
              <a:ext cx="679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grpSp>
          <p:nvGrpSpPr>
            <p:cNvPr id="16408" name="Group 24"/>
            <p:cNvGrpSpPr>
              <a:grpSpLocks noChangeAspect="1"/>
            </p:cNvGrpSpPr>
            <p:nvPr/>
          </p:nvGrpSpPr>
          <p:grpSpPr bwMode="auto">
            <a:xfrm>
              <a:off x="781" y="169"/>
              <a:ext cx="733" cy="579"/>
              <a:chOff x="1004" y="1336"/>
              <a:chExt cx="3624" cy="2865"/>
            </a:xfrm>
          </p:grpSpPr>
          <p:grpSp>
            <p:nvGrpSpPr>
              <p:cNvPr id="16409" name="Group 23"/>
              <p:cNvGrpSpPr>
                <a:grpSpLocks noChangeAspect="1"/>
              </p:cNvGrpSpPr>
              <p:nvPr/>
            </p:nvGrpSpPr>
            <p:grpSpPr bwMode="auto">
              <a:xfrm>
                <a:off x="1020" y="1336"/>
                <a:ext cx="3592" cy="1278"/>
                <a:chOff x="1619672" y="2120156"/>
                <a:chExt cx="5701332" cy="2028924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rot="10800000" flipV="1">
                  <a:off x="1632835" y="2120427"/>
                  <a:ext cx="3242957" cy="861815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Straight Connector 19"/>
                <p:cNvCxnSpPr/>
                <p:nvPr/>
              </p:nvCxnSpPr>
              <p:spPr>
                <a:xfrm rot="10800000" flipV="1">
                  <a:off x="4077720" y="3271660"/>
                  <a:ext cx="3242957" cy="861815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10800000">
                  <a:off x="1620167" y="2995105"/>
                  <a:ext cx="2444885" cy="115123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" name="Straight Connector 22"/>
                <p:cNvCxnSpPr/>
                <p:nvPr/>
              </p:nvCxnSpPr>
              <p:spPr>
                <a:xfrm rot="10800000">
                  <a:off x="4863124" y="2120427"/>
                  <a:ext cx="2444885" cy="115123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" name="Straight Connector 26"/>
              <p:cNvCxnSpPr/>
              <p:nvPr/>
            </p:nvCxnSpPr>
            <p:spPr>
              <a:xfrm rot="10800000" flipV="1">
                <a:off x="2569" y="3649"/>
                <a:ext cx="2043" cy="543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1020" y="3475"/>
                <a:ext cx="1540" cy="72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1799" y="3406"/>
                <a:ext cx="1588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31"/>
              <p:cNvCxnSpPr/>
              <p:nvPr/>
            </p:nvCxnSpPr>
            <p:spPr>
              <a:xfrm rot="5400000" flipH="1" flipV="1">
                <a:off x="210" y="2689"/>
                <a:ext cx="1588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32"/>
              <p:cNvCxnSpPr/>
              <p:nvPr/>
            </p:nvCxnSpPr>
            <p:spPr>
              <a:xfrm rot="5400000" flipH="1" flipV="1">
                <a:off x="3834" y="2863"/>
                <a:ext cx="1588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1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748" y="164"/>
              <a:ext cx="779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6420" name="Group 36"/>
          <p:cNvGrpSpPr>
            <a:grpSpLocks/>
          </p:cNvGrpSpPr>
          <p:nvPr/>
        </p:nvGrpSpPr>
        <p:grpSpPr bwMode="auto">
          <a:xfrm>
            <a:off x="5250301" y="1183273"/>
            <a:ext cx="1535113" cy="1039813"/>
            <a:chOff x="930" y="1207"/>
            <a:chExt cx="3870" cy="2359"/>
          </a:xfrm>
        </p:grpSpPr>
        <p:sp>
          <p:nvSpPr>
            <p:cNvPr id="8" name="Rectangle 7"/>
            <p:cNvSpPr/>
            <p:nvPr/>
          </p:nvSpPr>
          <p:spPr>
            <a:xfrm>
              <a:off x="930" y="1207"/>
              <a:ext cx="3854" cy="23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AR" sz="3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6422" name="Group 6"/>
            <p:cNvGrpSpPr>
              <a:grpSpLocks/>
            </p:cNvGrpSpPr>
            <p:nvPr/>
          </p:nvGrpSpPr>
          <p:grpSpPr bwMode="auto">
            <a:xfrm>
              <a:off x="2562" y="2160"/>
              <a:ext cx="525" cy="408"/>
              <a:chOff x="3667125" y="2492896"/>
              <a:chExt cx="1912987" cy="1872208"/>
            </a:xfrm>
          </p:grpSpPr>
          <p:sp>
            <p:nvSpPr>
              <p:cNvPr id="16423" name="Sound"/>
              <p:cNvSpPr>
                <a:spLocks noEditPoints="1" noChangeArrowheads="1"/>
              </p:cNvSpPr>
              <p:nvPr/>
            </p:nvSpPr>
            <p:spPr bwMode="auto">
              <a:xfrm>
                <a:off x="3667125" y="2524125"/>
                <a:ext cx="1809750" cy="1809750"/>
              </a:xfrm>
              <a:custGeom>
                <a:avLst/>
                <a:gdLst>
                  <a:gd name="T0" fmla="*/ 935373 w 21600"/>
                  <a:gd name="T1" fmla="*/ 1772801 h 21600"/>
                  <a:gd name="T2" fmla="*/ 935373 w 21600"/>
                  <a:gd name="T3" fmla="*/ 0 h 21600"/>
                  <a:gd name="T4" fmla="*/ 0 w 21600"/>
                  <a:gd name="T5" fmla="*/ 904875 h 21600"/>
                  <a:gd name="T6" fmla="*/ 1809750 w 21600"/>
                  <a:gd name="T7" fmla="*/ 90487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61 w 21600"/>
                  <a:gd name="T13" fmla="*/ 22454 h 21600"/>
                  <a:gd name="T14" fmla="*/ 21069 w 21600"/>
                  <a:gd name="T15" fmla="*/ 282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7273"/>
                    </a:moveTo>
                    <a:lnTo>
                      <a:pt x="5824" y="7273"/>
                    </a:lnTo>
                    <a:lnTo>
                      <a:pt x="11164" y="0"/>
                    </a:lnTo>
                    <a:lnTo>
                      <a:pt x="11164" y="21159"/>
                    </a:lnTo>
                    <a:lnTo>
                      <a:pt x="5824" y="13885"/>
                    </a:lnTo>
                    <a:lnTo>
                      <a:pt x="0" y="13885"/>
                    </a:lnTo>
                    <a:lnTo>
                      <a:pt x="0" y="7273"/>
                    </a:lnTo>
                    <a:close/>
                  </a:path>
                  <a:path w="21600" h="21600">
                    <a:moveTo>
                      <a:pt x="13024" y="7273"/>
                    </a:moveTo>
                    <a:lnTo>
                      <a:pt x="13591" y="6722"/>
                    </a:lnTo>
                    <a:lnTo>
                      <a:pt x="13833" y="7548"/>
                    </a:lnTo>
                    <a:lnTo>
                      <a:pt x="14076" y="8485"/>
                    </a:lnTo>
                    <a:lnTo>
                      <a:pt x="14157" y="9367"/>
                    </a:lnTo>
                    <a:lnTo>
                      <a:pt x="14197" y="10524"/>
                    </a:lnTo>
                    <a:lnTo>
                      <a:pt x="14197" y="11406"/>
                    </a:lnTo>
                    <a:lnTo>
                      <a:pt x="14116" y="12012"/>
                    </a:lnTo>
                    <a:lnTo>
                      <a:pt x="13995" y="12728"/>
                    </a:lnTo>
                    <a:lnTo>
                      <a:pt x="13833" y="13444"/>
                    </a:lnTo>
                    <a:lnTo>
                      <a:pt x="13712" y="14106"/>
                    </a:lnTo>
                    <a:lnTo>
                      <a:pt x="13591" y="14546"/>
                    </a:lnTo>
                    <a:lnTo>
                      <a:pt x="13065" y="13885"/>
                    </a:lnTo>
                    <a:lnTo>
                      <a:pt x="13307" y="12893"/>
                    </a:lnTo>
                    <a:lnTo>
                      <a:pt x="13469" y="11791"/>
                    </a:lnTo>
                    <a:lnTo>
                      <a:pt x="13550" y="10910"/>
                    </a:lnTo>
                    <a:lnTo>
                      <a:pt x="13591" y="10138"/>
                    </a:lnTo>
                    <a:lnTo>
                      <a:pt x="13469" y="9367"/>
                    </a:lnTo>
                    <a:lnTo>
                      <a:pt x="13388" y="8595"/>
                    </a:lnTo>
                    <a:lnTo>
                      <a:pt x="13267" y="7934"/>
                    </a:lnTo>
                    <a:lnTo>
                      <a:pt x="13024" y="7273"/>
                    </a:lnTo>
                    <a:close/>
                  </a:path>
                  <a:path w="21600" h="21600">
                    <a:moveTo>
                      <a:pt x="16382" y="3967"/>
                    </a:moveTo>
                    <a:lnTo>
                      <a:pt x="16786" y="5179"/>
                    </a:lnTo>
                    <a:lnTo>
                      <a:pt x="17150" y="6612"/>
                    </a:lnTo>
                    <a:lnTo>
                      <a:pt x="17474" y="8651"/>
                    </a:lnTo>
                    <a:lnTo>
                      <a:pt x="17595" y="9753"/>
                    </a:lnTo>
                    <a:lnTo>
                      <a:pt x="17635" y="12012"/>
                    </a:lnTo>
                    <a:lnTo>
                      <a:pt x="17393" y="13665"/>
                    </a:lnTo>
                    <a:lnTo>
                      <a:pt x="17150" y="15208"/>
                    </a:lnTo>
                    <a:lnTo>
                      <a:pt x="16786" y="16310"/>
                    </a:lnTo>
                    <a:lnTo>
                      <a:pt x="16341" y="17687"/>
                    </a:lnTo>
                    <a:lnTo>
                      <a:pt x="15815" y="17081"/>
                    </a:lnTo>
                    <a:lnTo>
                      <a:pt x="16503" y="14602"/>
                    </a:lnTo>
                    <a:lnTo>
                      <a:pt x="16786" y="13169"/>
                    </a:lnTo>
                    <a:lnTo>
                      <a:pt x="16867" y="12012"/>
                    </a:lnTo>
                    <a:lnTo>
                      <a:pt x="16867" y="9642"/>
                    </a:lnTo>
                    <a:lnTo>
                      <a:pt x="16705" y="7989"/>
                    </a:lnTo>
                    <a:lnTo>
                      <a:pt x="16422" y="6612"/>
                    </a:lnTo>
                    <a:lnTo>
                      <a:pt x="16220" y="5675"/>
                    </a:lnTo>
                    <a:lnTo>
                      <a:pt x="15856" y="4518"/>
                    </a:lnTo>
                    <a:lnTo>
                      <a:pt x="16382" y="3967"/>
                    </a:lnTo>
                    <a:close/>
                  </a:path>
                  <a:path w="21600" h="21600">
                    <a:moveTo>
                      <a:pt x="18889" y="1377"/>
                    </a:moveTo>
                    <a:lnTo>
                      <a:pt x="19415" y="826"/>
                    </a:lnTo>
                    <a:lnTo>
                      <a:pt x="20194" y="2576"/>
                    </a:lnTo>
                    <a:lnTo>
                      <a:pt x="20831" y="4683"/>
                    </a:lnTo>
                    <a:lnTo>
                      <a:pt x="21357" y="7204"/>
                    </a:lnTo>
                    <a:lnTo>
                      <a:pt x="21650" y="9450"/>
                    </a:lnTo>
                    <a:lnTo>
                      <a:pt x="21600" y="12301"/>
                    </a:lnTo>
                    <a:lnTo>
                      <a:pt x="21215" y="15938"/>
                    </a:lnTo>
                    <a:lnTo>
                      <a:pt x="20629" y="18348"/>
                    </a:lnTo>
                    <a:lnTo>
                      <a:pt x="19415" y="21655"/>
                    </a:lnTo>
                    <a:lnTo>
                      <a:pt x="18889" y="21159"/>
                    </a:lnTo>
                    <a:lnTo>
                      <a:pt x="19901" y="18404"/>
                    </a:lnTo>
                    <a:lnTo>
                      <a:pt x="20467" y="15593"/>
                    </a:lnTo>
                    <a:lnTo>
                      <a:pt x="20791" y="12342"/>
                    </a:lnTo>
                    <a:lnTo>
                      <a:pt x="20871" y="9532"/>
                    </a:lnTo>
                    <a:lnTo>
                      <a:pt x="20629" y="7411"/>
                    </a:lnTo>
                    <a:lnTo>
                      <a:pt x="20062" y="4628"/>
                    </a:lnTo>
                    <a:lnTo>
                      <a:pt x="19415" y="2810"/>
                    </a:lnTo>
                    <a:lnTo>
                      <a:pt x="18889" y="1377"/>
                    </a:lnTo>
                    <a:close/>
                  </a:path>
                </a:pathLst>
              </a:custGeom>
              <a:solidFill>
                <a:srgbClr val="FFBE7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 sz="300">
                  <a:latin typeface="Calibri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47245" y="2499340"/>
                <a:ext cx="933290" cy="18674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s-AR" sz="3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 rot="16200000" flipH="1">
              <a:off x="2770" y="2442"/>
              <a:ext cx="1178" cy="104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822" y="2601"/>
              <a:ext cx="1023" cy="9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V="1">
              <a:off x="3518" y="1285"/>
              <a:ext cx="1340" cy="118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3413" y="1224"/>
              <a:ext cx="184" cy="1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35" y="2370"/>
              <a:ext cx="1941" cy="105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4536" y="3422"/>
              <a:ext cx="264" cy="14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3651" y="3076"/>
              <a:ext cx="900" cy="49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6" idx="1"/>
            </p:cNvCxnSpPr>
            <p:nvPr/>
          </p:nvCxnSpPr>
          <p:spPr>
            <a:xfrm rot="10800000" flipH="1">
              <a:off x="2831" y="1297"/>
              <a:ext cx="1957" cy="106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4604" y="1211"/>
              <a:ext cx="160" cy="8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611" y="1207"/>
              <a:ext cx="997" cy="54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769" y="1273"/>
              <a:ext cx="1152" cy="102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V="1">
              <a:off x="3794" y="1294"/>
              <a:ext cx="1052" cy="9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3588" y="2370"/>
              <a:ext cx="1271" cy="112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V="1">
              <a:off x="3025" y="2923"/>
              <a:ext cx="681" cy="60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 rot="-2734176">
              <a:off x="3058" y="1180"/>
              <a:ext cx="425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" sz="1000">
                  <a:solidFill>
                    <a:srgbClr val="FF0000"/>
                  </a:solidFill>
                  <a:latin typeface="Calibri" pitchFamily="34" charset="0"/>
                </a:rPr>
                <a:t>…</a:t>
              </a:r>
            </a:p>
          </p:txBody>
        </p: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 rot="-8699467">
              <a:off x="3355" y="2824"/>
              <a:ext cx="464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" sz="1000">
                  <a:solidFill>
                    <a:srgbClr val="FF0000"/>
                  </a:solidFill>
                  <a:latin typeface="Calibri" pitchFamily="34" charset="0"/>
                </a:rPr>
                <a:t>…</a:t>
              </a:r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 rot="8865173">
              <a:off x="3351" y="1542"/>
              <a:ext cx="464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" sz="1000">
                  <a:solidFill>
                    <a:srgbClr val="FF0000"/>
                  </a:solidFill>
                  <a:latin typeface="Calibri" pitchFamily="34" charset="0"/>
                </a:rPr>
                <a:t>…</a:t>
              </a:r>
            </a:p>
          </p:txBody>
        </p:sp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 rot="-7882975">
              <a:off x="2786" y="2592"/>
              <a:ext cx="418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" sz="1000">
                  <a:solidFill>
                    <a:srgbClr val="FF0000"/>
                  </a:solidFill>
                  <a:latin typeface="Calibri" pitchFamily="34" charset="0"/>
                </a:rPr>
                <a:t>…</a:t>
              </a:r>
            </a:p>
          </p:txBody>
        </p:sp>
        <p:sp>
          <p:nvSpPr>
            <p:cNvPr id="56" name="TextBox 55"/>
            <p:cNvSpPr txBox="1">
              <a:spLocks noChangeArrowheads="1"/>
            </p:cNvSpPr>
            <p:nvPr/>
          </p:nvSpPr>
          <p:spPr bwMode="auto">
            <a:xfrm rot="-5400000">
              <a:off x="2954" y="2142"/>
              <a:ext cx="417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s-ES" sz="1000">
                  <a:solidFill>
                    <a:srgbClr val="FF0000"/>
                  </a:solidFill>
                  <a:latin typeface="Calibri" pitchFamily="34" charset="0"/>
                </a:rPr>
                <a:t>…</a:t>
              </a:r>
            </a:p>
          </p:txBody>
        </p:sp>
      </p:grpSp>
      <p:grpSp>
        <p:nvGrpSpPr>
          <p:cNvPr id="16444" name="Group 60"/>
          <p:cNvGrpSpPr>
            <a:grpSpLocks noChangeAspect="1"/>
          </p:cNvGrpSpPr>
          <p:nvPr/>
        </p:nvGrpSpPr>
        <p:grpSpPr bwMode="auto">
          <a:xfrm>
            <a:off x="7969584" y="1156139"/>
            <a:ext cx="1368425" cy="1027113"/>
            <a:chOff x="2471" y="3384"/>
            <a:chExt cx="1089" cy="817"/>
          </a:xfrm>
        </p:grpSpPr>
        <p:sp>
          <p:nvSpPr>
            <p:cNvPr id="16445" name="Rectangle 61"/>
            <p:cNvSpPr>
              <a:spLocks noChangeAspect="1" noChangeArrowheads="1"/>
            </p:cNvSpPr>
            <p:nvPr/>
          </p:nvSpPr>
          <p:spPr bwMode="auto">
            <a:xfrm>
              <a:off x="2471" y="3384"/>
              <a:ext cx="1089" cy="81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6446" name="Oval 62"/>
            <p:cNvSpPr>
              <a:spLocks noChangeAspect="1" noChangeArrowheads="1"/>
            </p:cNvSpPr>
            <p:nvPr/>
          </p:nvSpPr>
          <p:spPr bwMode="auto">
            <a:xfrm>
              <a:off x="2492" y="3582"/>
              <a:ext cx="318" cy="31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6447" name="Oval 63"/>
            <p:cNvSpPr>
              <a:spLocks noChangeAspect="1" noChangeArrowheads="1"/>
            </p:cNvSpPr>
            <p:nvPr/>
          </p:nvSpPr>
          <p:spPr bwMode="auto">
            <a:xfrm>
              <a:off x="2607" y="3702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s-ES" altLang="en-US" smtClean="0"/>
              <a:t>El modelo ondulatorio</a:t>
            </a:r>
          </a:p>
        </p:txBody>
      </p:sp>
      <p:sp>
        <p:nvSpPr>
          <p:cNvPr id="29" name="Rectangle 7"/>
          <p:cNvSpPr/>
          <p:nvPr/>
        </p:nvSpPr>
        <p:spPr>
          <a:xfrm>
            <a:off x="3000376" y="2555876"/>
            <a:ext cx="6119813" cy="3744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4000500" y="2549525"/>
            <a:ext cx="3751263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4010025" y="2549525"/>
            <a:ext cx="3711575" cy="3730625"/>
          </a:xfrm>
          <a:custGeom>
            <a:avLst/>
            <a:gdLst>
              <a:gd name="T0" fmla="*/ 13 w 2338"/>
              <a:gd name="T1" fmla="*/ 1000 h 2350"/>
              <a:gd name="T2" fmla="*/ 88 w 2338"/>
              <a:gd name="T3" fmla="*/ 719 h 2350"/>
              <a:gd name="T4" fmla="*/ 232 w 2338"/>
              <a:gd name="T5" fmla="*/ 475 h 2350"/>
              <a:gd name="T6" fmla="*/ 425 w 2338"/>
              <a:gd name="T7" fmla="*/ 269 h 2350"/>
              <a:gd name="T8" fmla="*/ 663 w 2338"/>
              <a:gd name="T9" fmla="*/ 119 h 2350"/>
              <a:gd name="T10" fmla="*/ 932 w 2338"/>
              <a:gd name="T11" fmla="*/ 25 h 2350"/>
              <a:gd name="T12" fmla="*/ 1169 w 2338"/>
              <a:gd name="T13" fmla="*/ 0 h 2350"/>
              <a:gd name="T14" fmla="*/ 1407 w 2338"/>
              <a:gd name="T15" fmla="*/ 25 h 2350"/>
              <a:gd name="T16" fmla="*/ 1676 w 2338"/>
              <a:gd name="T17" fmla="*/ 119 h 2350"/>
              <a:gd name="T18" fmla="*/ 1913 w 2338"/>
              <a:gd name="T19" fmla="*/ 269 h 2350"/>
              <a:gd name="T20" fmla="*/ 2107 w 2338"/>
              <a:gd name="T21" fmla="*/ 475 h 2350"/>
              <a:gd name="T22" fmla="*/ 2251 w 2338"/>
              <a:gd name="T23" fmla="*/ 719 h 2350"/>
              <a:gd name="T24" fmla="*/ 2326 w 2338"/>
              <a:gd name="T25" fmla="*/ 994 h 2350"/>
              <a:gd name="T26" fmla="*/ 2338 w 2338"/>
              <a:gd name="T27" fmla="*/ 1175 h 2350"/>
              <a:gd name="T28" fmla="*/ 2313 w 2338"/>
              <a:gd name="T29" fmla="*/ 1413 h 2350"/>
              <a:gd name="T30" fmla="*/ 2226 w 2338"/>
              <a:gd name="T31" fmla="*/ 1682 h 2350"/>
              <a:gd name="T32" fmla="*/ 2076 w 2338"/>
              <a:gd name="T33" fmla="*/ 1919 h 2350"/>
              <a:gd name="T34" fmla="*/ 1869 w 2338"/>
              <a:gd name="T35" fmla="*/ 2113 h 2350"/>
              <a:gd name="T36" fmla="*/ 1626 w 2338"/>
              <a:gd name="T37" fmla="*/ 2257 h 2350"/>
              <a:gd name="T38" fmla="*/ 1351 w 2338"/>
              <a:gd name="T39" fmla="*/ 2338 h 2350"/>
              <a:gd name="T40" fmla="*/ 1138 w 2338"/>
              <a:gd name="T41" fmla="*/ 2350 h 2350"/>
              <a:gd name="T42" fmla="*/ 875 w 2338"/>
              <a:gd name="T43" fmla="*/ 2313 h 2350"/>
              <a:gd name="T44" fmla="*/ 613 w 2338"/>
              <a:gd name="T45" fmla="*/ 2207 h 2350"/>
              <a:gd name="T46" fmla="*/ 382 w 2338"/>
              <a:gd name="T47" fmla="*/ 2044 h 2350"/>
              <a:gd name="T48" fmla="*/ 200 w 2338"/>
              <a:gd name="T49" fmla="*/ 1832 h 2350"/>
              <a:gd name="T50" fmla="*/ 69 w 2338"/>
              <a:gd name="T51" fmla="*/ 1582 h 2350"/>
              <a:gd name="T52" fmla="*/ 7 w 2338"/>
              <a:gd name="T53" fmla="*/ 1294 h 2350"/>
              <a:gd name="T54" fmla="*/ 13 w 2338"/>
              <a:gd name="T55" fmla="*/ 1175 h 2350"/>
              <a:gd name="T56" fmla="*/ 32 w 2338"/>
              <a:gd name="T57" fmla="*/ 1407 h 2350"/>
              <a:gd name="T58" fmla="*/ 125 w 2338"/>
              <a:gd name="T59" fmla="*/ 1682 h 2350"/>
              <a:gd name="T60" fmla="*/ 275 w 2338"/>
              <a:gd name="T61" fmla="*/ 1913 h 2350"/>
              <a:gd name="T62" fmla="*/ 475 w 2338"/>
              <a:gd name="T63" fmla="*/ 2107 h 2350"/>
              <a:gd name="T64" fmla="*/ 719 w 2338"/>
              <a:gd name="T65" fmla="*/ 2244 h 2350"/>
              <a:gd name="T66" fmla="*/ 994 w 2338"/>
              <a:gd name="T67" fmla="*/ 2325 h 2350"/>
              <a:gd name="T68" fmla="*/ 1201 w 2338"/>
              <a:gd name="T69" fmla="*/ 2338 h 2350"/>
              <a:gd name="T70" fmla="*/ 1457 w 2338"/>
              <a:gd name="T71" fmla="*/ 2300 h 2350"/>
              <a:gd name="T72" fmla="*/ 1719 w 2338"/>
              <a:gd name="T73" fmla="*/ 2194 h 2350"/>
              <a:gd name="T74" fmla="*/ 1951 w 2338"/>
              <a:gd name="T75" fmla="*/ 2032 h 2350"/>
              <a:gd name="T76" fmla="*/ 2132 w 2338"/>
              <a:gd name="T77" fmla="*/ 1825 h 2350"/>
              <a:gd name="T78" fmla="*/ 2257 w 2338"/>
              <a:gd name="T79" fmla="*/ 1575 h 2350"/>
              <a:gd name="T80" fmla="*/ 2319 w 2338"/>
              <a:gd name="T81" fmla="*/ 1294 h 2350"/>
              <a:gd name="T82" fmla="*/ 2326 w 2338"/>
              <a:gd name="T83" fmla="*/ 1144 h 2350"/>
              <a:gd name="T84" fmla="*/ 2288 w 2338"/>
              <a:gd name="T85" fmla="*/ 888 h 2350"/>
              <a:gd name="T86" fmla="*/ 2188 w 2338"/>
              <a:gd name="T87" fmla="*/ 625 h 2350"/>
              <a:gd name="T88" fmla="*/ 2026 w 2338"/>
              <a:gd name="T89" fmla="*/ 394 h 2350"/>
              <a:gd name="T90" fmla="*/ 1819 w 2338"/>
              <a:gd name="T91" fmla="*/ 213 h 2350"/>
              <a:gd name="T92" fmla="*/ 1569 w 2338"/>
              <a:gd name="T93" fmla="*/ 88 h 2350"/>
              <a:gd name="T94" fmla="*/ 1288 w 2338"/>
              <a:gd name="T95" fmla="*/ 19 h 2350"/>
              <a:gd name="T96" fmla="*/ 1107 w 2338"/>
              <a:gd name="T97" fmla="*/ 19 h 2350"/>
              <a:gd name="T98" fmla="*/ 825 w 2338"/>
              <a:gd name="T99" fmla="*/ 69 h 2350"/>
              <a:gd name="T100" fmla="*/ 569 w 2338"/>
              <a:gd name="T101" fmla="*/ 181 h 2350"/>
              <a:gd name="T102" fmla="*/ 350 w 2338"/>
              <a:gd name="T103" fmla="*/ 356 h 2350"/>
              <a:gd name="T104" fmla="*/ 182 w 2338"/>
              <a:gd name="T105" fmla="*/ 575 h 2350"/>
              <a:gd name="T106" fmla="*/ 63 w 2338"/>
              <a:gd name="T107" fmla="*/ 831 h 2350"/>
              <a:gd name="T108" fmla="*/ 13 w 2338"/>
              <a:gd name="T109" fmla="*/ 1113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38" h="2350">
                <a:moveTo>
                  <a:pt x="0" y="1175"/>
                </a:moveTo>
                <a:lnTo>
                  <a:pt x="0" y="1144"/>
                </a:lnTo>
                <a:lnTo>
                  <a:pt x="0" y="1113"/>
                </a:lnTo>
                <a:lnTo>
                  <a:pt x="7" y="1056"/>
                </a:lnTo>
                <a:lnTo>
                  <a:pt x="13" y="1000"/>
                </a:lnTo>
                <a:lnTo>
                  <a:pt x="19" y="938"/>
                </a:lnTo>
                <a:lnTo>
                  <a:pt x="38" y="881"/>
                </a:lnTo>
                <a:lnTo>
                  <a:pt x="50" y="825"/>
                </a:lnTo>
                <a:lnTo>
                  <a:pt x="69" y="775"/>
                </a:lnTo>
                <a:lnTo>
                  <a:pt x="88" y="719"/>
                </a:lnTo>
                <a:lnTo>
                  <a:pt x="113" y="669"/>
                </a:lnTo>
                <a:lnTo>
                  <a:pt x="138" y="619"/>
                </a:lnTo>
                <a:lnTo>
                  <a:pt x="169" y="569"/>
                </a:lnTo>
                <a:lnTo>
                  <a:pt x="200" y="519"/>
                </a:lnTo>
                <a:lnTo>
                  <a:pt x="232" y="475"/>
                </a:lnTo>
                <a:lnTo>
                  <a:pt x="263" y="431"/>
                </a:lnTo>
                <a:lnTo>
                  <a:pt x="300" y="388"/>
                </a:lnTo>
                <a:lnTo>
                  <a:pt x="338" y="344"/>
                </a:lnTo>
                <a:lnTo>
                  <a:pt x="382" y="306"/>
                </a:lnTo>
                <a:lnTo>
                  <a:pt x="425" y="269"/>
                </a:lnTo>
                <a:lnTo>
                  <a:pt x="469" y="238"/>
                </a:lnTo>
                <a:lnTo>
                  <a:pt x="513" y="200"/>
                </a:lnTo>
                <a:lnTo>
                  <a:pt x="563" y="175"/>
                </a:lnTo>
                <a:lnTo>
                  <a:pt x="613" y="144"/>
                </a:lnTo>
                <a:lnTo>
                  <a:pt x="663" y="119"/>
                </a:lnTo>
                <a:lnTo>
                  <a:pt x="713" y="94"/>
                </a:lnTo>
                <a:lnTo>
                  <a:pt x="769" y="75"/>
                </a:lnTo>
                <a:lnTo>
                  <a:pt x="819" y="56"/>
                </a:lnTo>
                <a:lnTo>
                  <a:pt x="875" y="38"/>
                </a:lnTo>
                <a:lnTo>
                  <a:pt x="932" y="25"/>
                </a:lnTo>
                <a:lnTo>
                  <a:pt x="988" y="19"/>
                </a:lnTo>
                <a:lnTo>
                  <a:pt x="1050" y="6"/>
                </a:lnTo>
                <a:lnTo>
                  <a:pt x="1107" y="6"/>
                </a:lnTo>
                <a:lnTo>
                  <a:pt x="1138" y="0"/>
                </a:lnTo>
                <a:lnTo>
                  <a:pt x="1169" y="0"/>
                </a:lnTo>
                <a:lnTo>
                  <a:pt x="1201" y="0"/>
                </a:lnTo>
                <a:lnTo>
                  <a:pt x="1232" y="6"/>
                </a:lnTo>
                <a:lnTo>
                  <a:pt x="1288" y="6"/>
                </a:lnTo>
                <a:lnTo>
                  <a:pt x="1344" y="19"/>
                </a:lnTo>
                <a:lnTo>
                  <a:pt x="1407" y="25"/>
                </a:lnTo>
                <a:lnTo>
                  <a:pt x="1463" y="38"/>
                </a:lnTo>
                <a:lnTo>
                  <a:pt x="1519" y="56"/>
                </a:lnTo>
                <a:lnTo>
                  <a:pt x="1569" y="75"/>
                </a:lnTo>
                <a:lnTo>
                  <a:pt x="1626" y="94"/>
                </a:lnTo>
                <a:lnTo>
                  <a:pt x="1676" y="119"/>
                </a:lnTo>
                <a:lnTo>
                  <a:pt x="1726" y="144"/>
                </a:lnTo>
                <a:lnTo>
                  <a:pt x="1776" y="175"/>
                </a:lnTo>
                <a:lnTo>
                  <a:pt x="1826" y="200"/>
                </a:lnTo>
                <a:lnTo>
                  <a:pt x="1869" y="238"/>
                </a:lnTo>
                <a:lnTo>
                  <a:pt x="1913" y="269"/>
                </a:lnTo>
                <a:lnTo>
                  <a:pt x="1957" y="306"/>
                </a:lnTo>
                <a:lnTo>
                  <a:pt x="1994" y="344"/>
                </a:lnTo>
                <a:lnTo>
                  <a:pt x="2038" y="388"/>
                </a:lnTo>
                <a:lnTo>
                  <a:pt x="2076" y="431"/>
                </a:lnTo>
                <a:lnTo>
                  <a:pt x="2107" y="475"/>
                </a:lnTo>
                <a:lnTo>
                  <a:pt x="2138" y="519"/>
                </a:lnTo>
                <a:lnTo>
                  <a:pt x="2169" y="569"/>
                </a:lnTo>
                <a:lnTo>
                  <a:pt x="2201" y="619"/>
                </a:lnTo>
                <a:lnTo>
                  <a:pt x="2226" y="669"/>
                </a:lnTo>
                <a:lnTo>
                  <a:pt x="2251" y="719"/>
                </a:lnTo>
                <a:lnTo>
                  <a:pt x="2269" y="775"/>
                </a:lnTo>
                <a:lnTo>
                  <a:pt x="2288" y="825"/>
                </a:lnTo>
                <a:lnTo>
                  <a:pt x="2301" y="881"/>
                </a:lnTo>
                <a:lnTo>
                  <a:pt x="2313" y="938"/>
                </a:lnTo>
                <a:lnTo>
                  <a:pt x="2326" y="994"/>
                </a:lnTo>
                <a:lnTo>
                  <a:pt x="2332" y="1056"/>
                </a:lnTo>
                <a:lnTo>
                  <a:pt x="2338" y="1113"/>
                </a:lnTo>
                <a:lnTo>
                  <a:pt x="2338" y="1144"/>
                </a:lnTo>
                <a:lnTo>
                  <a:pt x="2338" y="1175"/>
                </a:lnTo>
                <a:lnTo>
                  <a:pt x="2338" y="1175"/>
                </a:lnTo>
                <a:lnTo>
                  <a:pt x="2338" y="1207"/>
                </a:lnTo>
                <a:lnTo>
                  <a:pt x="2338" y="1238"/>
                </a:lnTo>
                <a:lnTo>
                  <a:pt x="2332" y="1294"/>
                </a:lnTo>
                <a:lnTo>
                  <a:pt x="2326" y="1357"/>
                </a:lnTo>
                <a:lnTo>
                  <a:pt x="2313" y="1413"/>
                </a:lnTo>
                <a:lnTo>
                  <a:pt x="2301" y="1469"/>
                </a:lnTo>
                <a:lnTo>
                  <a:pt x="2288" y="1525"/>
                </a:lnTo>
                <a:lnTo>
                  <a:pt x="2269" y="1582"/>
                </a:lnTo>
                <a:lnTo>
                  <a:pt x="2251" y="1632"/>
                </a:lnTo>
                <a:lnTo>
                  <a:pt x="2226" y="1682"/>
                </a:lnTo>
                <a:lnTo>
                  <a:pt x="2201" y="1732"/>
                </a:lnTo>
                <a:lnTo>
                  <a:pt x="2169" y="1782"/>
                </a:lnTo>
                <a:lnTo>
                  <a:pt x="2138" y="1832"/>
                </a:lnTo>
                <a:lnTo>
                  <a:pt x="2107" y="1875"/>
                </a:lnTo>
                <a:lnTo>
                  <a:pt x="2076" y="1919"/>
                </a:lnTo>
                <a:lnTo>
                  <a:pt x="2038" y="1963"/>
                </a:lnTo>
                <a:lnTo>
                  <a:pt x="1994" y="2007"/>
                </a:lnTo>
                <a:lnTo>
                  <a:pt x="1957" y="2044"/>
                </a:lnTo>
                <a:lnTo>
                  <a:pt x="1913" y="2082"/>
                </a:lnTo>
                <a:lnTo>
                  <a:pt x="1869" y="2113"/>
                </a:lnTo>
                <a:lnTo>
                  <a:pt x="1826" y="2150"/>
                </a:lnTo>
                <a:lnTo>
                  <a:pt x="1776" y="2182"/>
                </a:lnTo>
                <a:lnTo>
                  <a:pt x="1726" y="2207"/>
                </a:lnTo>
                <a:lnTo>
                  <a:pt x="1676" y="2232"/>
                </a:lnTo>
                <a:lnTo>
                  <a:pt x="1626" y="2257"/>
                </a:lnTo>
                <a:lnTo>
                  <a:pt x="1569" y="2275"/>
                </a:lnTo>
                <a:lnTo>
                  <a:pt x="1519" y="2294"/>
                </a:lnTo>
                <a:lnTo>
                  <a:pt x="1463" y="2313"/>
                </a:lnTo>
                <a:lnTo>
                  <a:pt x="1407" y="2325"/>
                </a:lnTo>
                <a:lnTo>
                  <a:pt x="1351" y="2338"/>
                </a:lnTo>
                <a:lnTo>
                  <a:pt x="1288" y="2344"/>
                </a:lnTo>
                <a:lnTo>
                  <a:pt x="1232" y="2350"/>
                </a:lnTo>
                <a:lnTo>
                  <a:pt x="1201" y="2350"/>
                </a:lnTo>
                <a:lnTo>
                  <a:pt x="1169" y="2350"/>
                </a:lnTo>
                <a:lnTo>
                  <a:pt x="1138" y="2350"/>
                </a:lnTo>
                <a:lnTo>
                  <a:pt x="1107" y="2350"/>
                </a:lnTo>
                <a:lnTo>
                  <a:pt x="1050" y="2344"/>
                </a:lnTo>
                <a:lnTo>
                  <a:pt x="988" y="2338"/>
                </a:lnTo>
                <a:lnTo>
                  <a:pt x="932" y="2325"/>
                </a:lnTo>
                <a:lnTo>
                  <a:pt x="875" y="2313"/>
                </a:lnTo>
                <a:lnTo>
                  <a:pt x="819" y="2294"/>
                </a:lnTo>
                <a:lnTo>
                  <a:pt x="769" y="2275"/>
                </a:lnTo>
                <a:lnTo>
                  <a:pt x="713" y="2257"/>
                </a:lnTo>
                <a:lnTo>
                  <a:pt x="663" y="2232"/>
                </a:lnTo>
                <a:lnTo>
                  <a:pt x="613" y="2207"/>
                </a:lnTo>
                <a:lnTo>
                  <a:pt x="563" y="2182"/>
                </a:lnTo>
                <a:lnTo>
                  <a:pt x="513" y="2150"/>
                </a:lnTo>
                <a:lnTo>
                  <a:pt x="469" y="2113"/>
                </a:lnTo>
                <a:lnTo>
                  <a:pt x="425" y="2082"/>
                </a:lnTo>
                <a:lnTo>
                  <a:pt x="382" y="2044"/>
                </a:lnTo>
                <a:lnTo>
                  <a:pt x="338" y="2007"/>
                </a:lnTo>
                <a:lnTo>
                  <a:pt x="300" y="1963"/>
                </a:lnTo>
                <a:lnTo>
                  <a:pt x="263" y="1919"/>
                </a:lnTo>
                <a:lnTo>
                  <a:pt x="232" y="1875"/>
                </a:lnTo>
                <a:lnTo>
                  <a:pt x="200" y="1832"/>
                </a:lnTo>
                <a:lnTo>
                  <a:pt x="169" y="1782"/>
                </a:lnTo>
                <a:lnTo>
                  <a:pt x="138" y="1738"/>
                </a:lnTo>
                <a:lnTo>
                  <a:pt x="113" y="1682"/>
                </a:lnTo>
                <a:lnTo>
                  <a:pt x="88" y="1632"/>
                </a:lnTo>
                <a:lnTo>
                  <a:pt x="69" y="1582"/>
                </a:lnTo>
                <a:lnTo>
                  <a:pt x="50" y="1525"/>
                </a:lnTo>
                <a:lnTo>
                  <a:pt x="38" y="1469"/>
                </a:lnTo>
                <a:lnTo>
                  <a:pt x="19" y="1413"/>
                </a:lnTo>
                <a:lnTo>
                  <a:pt x="13" y="1357"/>
                </a:lnTo>
                <a:lnTo>
                  <a:pt x="7" y="1294"/>
                </a:lnTo>
                <a:lnTo>
                  <a:pt x="0" y="1238"/>
                </a:lnTo>
                <a:lnTo>
                  <a:pt x="0" y="1207"/>
                </a:lnTo>
                <a:lnTo>
                  <a:pt x="0" y="1175"/>
                </a:lnTo>
                <a:lnTo>
                  <a:pt x="0" y="1175"/>
                </a:lnTo>
                <a:close/>
                <a:moveTo>
                  <a:pt x="13" y="1175"/>
                </a:moveTo>
                <a:lnTo>
                  <a:pt x="13" y="1207"/>
                </a:lnTo>
                <a:lnTo>
                  <a:pt x="13" y="1238"/>
                </a:lnTo>
                <a:lnTo>
                  <a:pt x="19" y="1294"/>
                </a:lnTo>
                <a:lnTo>
                  <a:pt x="25" y="1350"/>
                </a:lnTo>
                <a:lnTo>
                  <a:pt x="32" y="1407"/>
                </a:lnTo>
                <a:lnTo>
                  <a:pt x="44" y="1463"/>
                </a:lnTo>
                <a:lnTo>
                  <a:pt x="63" y="1519"/>
                </a:lnTo>
                <a:lnTo>
                  <a:pt x="82" y="1575"/>
                </a:lnTo>
                <a:lnTo>
                  <a:pt x="100" y="1625"/>
                </a:lnTo>
                <a:lnTo>
                  <a:pt x="125" y="1682"/>
                </a:lnTo>
                <a:lnTo>
                  <a:pt x="150" y="1732"/>
                </a:lnTo>
                <a:lnTo>
                  <a:pt x="175" y="1775"/>
                </a:lnTo>
                <a:lnTo>
                  <a:pt x="207" y="1825"/>
                </a:lnTo>
                <a:lnTo>
                  <a:pt x="238" y="1869"/>
                </a:lnTo>
                <a:lnTo>
                  <a:pt x="275" y="1913"/>
                </a:lnTo>
                <a:lnTo>
                  <a:pt x="313" y="1957"/>
                </a:lnTo>
                <a:lnTo>
                  <a:pt x="350" y="1994"/>
                </a:lnTo>
                <a:lnTo>
                  <a:pt x="388" y="2032"/>
                </a:lnTo>
                <a:lnTo>
                  <a:pt x="432" y="2069"/>
                </a:lnTo>
                <a:lnTo>
                  <a:pt x="475" y="2107"/>
                </a:lnTo>
                <a:lnTo>
                  <a:pt x="519" y="2138"/>
                </a:lnTo>
                <a:lnTo>
                  <a:pt x="569" y="2169"/>
                </a:lnTo>
                <a:lnTo>
                  <a:pt x="619" y="2194"/>
                </a:lnTo>
                <a:lnTo>
                  <a:pt x="669" y="2219"/>
                </a:lnTo>
                <a:lnTo>
                  <a:pt x="719" y="2244"/>
                </a:lnTo>
                <a:lnTo>
                  <a:pt x="769" y="2263"/>
                </a:lnTo>
                <a:lnTo>
                  <a:pt x="825" y="2282"/>
                </a:lnTo>
                <a:lnTo>
                  <a:pt x="882" y="2300"/>
                </a:lnTo>
                <a:lnTo>
                  <a:pt x="938" y="2313"/>
                </a:lnTo>
                <a:lnTo>
                  <a:pt x="994" y="2325"/>
                </a:lnTo>
                <a:lnTo>
                  <a:pt x="1050" y="2332"/>
                </a:lnTo>
                <a:lnTo>
                  <a:pt x="1107" y="2332"/>
                </a:lnTo>
                <a:lnTo>
                  <a:pt x="1138" y="2338"/>
                </a:lnTo>
                <a:lnTo>
                  <a:pt x="1169" y="2338"/>
                </a:lnTo>
                <a:lnTo>
                  <a:pt x="1201" y="2338"/>
                </a:lnTo>
                <a:lnTo>
                  <a:pt x="1226" y="2332"/>
                </a:lnTo>
                <a:lnTo>
                  <a:pt x="1288" y="2332"/>
                </a:lnTo>
                <a:lnTo>
                  <a:pt x="1344" y="2325"/>
                </a:lnTo>
                <a:lnTo>
                  <a:pt x="1401" y="2313"/>
                </a:lnTo>
                <a:lnTo>
                  <a:pt x="1457" y="2300"/>
                </a:lnTo>
                <a:lnTo>
                  <a:pt x="1513" y="2282"/>
                </a:lnTo>
                <a:lnTo>
                  <a:pt x="1569" y="2263"/>
                </a:lnTo>
                <a:lnTo>
                  <a:pt x="1619" y="2244"/>
                </a:lnTo>
                <a:lnTo>
                  <a:pt x="1669" y="2219"/>
                </a:lnTo>
                <a:lnTo>
                  <a:pt x="1719" y="2194"/>
                </a:lnTo>
                <a:lnTo>
                  <a:pt x="1769" y="2169"/>
                </a:lnTo>
                <a:lnTo>
                  <a:pt x="1819" y="2138"/>
                </a:lnTo>
                <a:lnTo>
                  <a:pt x="1863" y="2107"/>
                </a:lnTo>
                <a:lnTo>
                  <a:pt x="1907" y="2069"/>
                </a:lnTo>
                <a:lnTo>
                  <a:pt x="1951" y="2032"/>
                </a:lnTo>
                <a:lnTo>
                  <a:pt x="1988" y="1994"/>
                </a:lnTo>
                <a:lnTo>
                  <a:pt x="2026" y="1957"/>
                </a:lnTo>
                <a:lnTo>
                  <a:pt x="2063" y="1913"/>
                </a:lnTo>
                <a:lnTo>
                  <a:pt x="2094" y="1869"/>
                </a:lnTo>
                <a:lnTo>
                  <a:pt x="2132" y="1825"/>
                </a:lnTo>
                <a:lnTo>
                  <a:pt x="2157" y="1775"/>
                </a:lnTo>
                <a:lnTo>
                  <a:pt x="2188" y="1732"/>
                </a:lnTo>
                <a:lnTo>
                  <a:pt x="2213" y="1682"/>
                </a:lnTo>
                <a:lnTo>
                  <a:pt x="2238" y="1625"/>
                </a:lnTo>
                <a:lnTo>
                  <a:pt x="2257" y="1575"/>
                </a:lnTo>
                <a:lnTo>
                  <a:pt x="2276" y="1519"/>
                </a:lnTo>
                <a:lnTo>
                  <a:pt x="2288" y="1463"/>
                </a:lnTo>
                <a:lnTo>
                  <a:pt x="2301" y="1413"/>
                </a:lnTo>
                <a:lnTo>
                  <a:pt x="2313" y="1350"/>
                </a:lnTo>
                <a:lnTo>
                  <a:pt x="2319" y="1294"/>
                </a:lnTo>
                <a:lnTo>
                  <a:pt x="2326" y="1238"/>
                </a:lnTo>
                <a:lnTo>
                  <a:pt x="2326" y="1207"/>
                </a:lnTo>
                <a:lnTo>
                  <a:pt x="2326" y="1175"/>
                </a:lnTo>
                <a:lnTo>
                  <a:pt x="2326" y="1175"/>
                </a:lnTo>
                <a:lnTo>
                  <a:pt x="2326" y="1144"/>
                </a:lnTo>
                <a:lnTo>
                  <a:pt x="2326" y="1119"/>
                </a:lnTo>
                <a:lnTo>
                  <a:pt x="2319" y="1056"/>
                </a:lnTo>
                <a:lnTo>
                  <a:pt x="2313" y="1000"/>
                </a:lnTo>
                <a:lnTo>
                  <a:pt x="2301" y="944"/>
                </a:lnTo>
                <a:lnTo>
                  <a:pt x="2288" y="888"/>
                </a:lnTo>
                <a:lnTo>
                  <a:pt x="2276" y="831"/>
                </a:lnTo>
                <a:lnTo>
                  <a:pt x="2257" y="775"/>
                </a:lnTo>
                <a:lnTo>
                  <a:pt x="2238" y="725"/>
                </a:lnTo>
                <a:lnTo>
                  <a:pt x="2213" y="675"/>
                </a:lnTo>
                <a:lnTo>
                  <a:pt x="2188" y="625"/>
                </a:lnTo>
                <a:lnTo>
                  <a:pt x="2157" y="575"/>
                </a:lnTo>
                <a:lnTo>
                  <a:pt x="2132" y="525"/>
                </a:lnTo>
                <a:lnTo>
                  <a:pt x="2094" y="481"/>
                </a:lnTo>
                <a:lnTo>
                  <a:pt x="2063" y="438"/>
                </a:lnTo>
                <a:lnTo>
                  <a:pt x="2026" y="394"/>
                </a:lnTo>
                <a:lnTo>
                  <a:pt x="1988" y="356"/>
                </a:lnTo>
                <a:lnTo>
                  <a:pt x="1951" y="319"/>
                </a:lnTo>
                <a:lnTo>
                  <a:pt x="1907" y="281"/>
                </a:lnTo>
                <a:lnTo>
                  <a:pt x="1863" y="244"/>
                </a:lnTo>
                <a:lnTo>
                  <a:pt x="1819" y="213"/>
                </a:lnTo>
                <a:lnTo>
                  <a:pt x="1769" y="181"/>
                </a:lnTo>
                <a:lnTo>
                  <a:pt x="1719" y="156"/>
                </a:lnTo>
                <a:lnTo>
                  <a:pt x="1669" y="131"/>
                </a:lnTo>
                <a:lnTo>
                  <a:pt x="1619" y="106"/>
                </a:lnTo>
                <a:lnTo>
                  <a:pt x="1569" y="88"/>
                </a:lnTo>
                <a:lnTo>
                  <a:pt x="1513" y="69"/>
                </a:lnTo>
                <a:lnTo>
                  <a:pt x="1457" y="50"/>
                </a:lnTo>
                <a:lnTo>
                  <a:pt x="1401" y="38"/>
                </a:lnTo>
                <a:lnTo>
                  <a:pt x="1344" y="31"/>
                </a:lnTo>
                <a:lnTo>
                  <a:pt x="1288" y="19"/>
                </a:lnTo>
                <a:lnTo>
                  <a:pt x="1232" y="19"/>
                </a:lnTo>
                <a:lnTo>
                  <a:pt x="1201" y="13"/>
                </a:lnTo>
                <a:lnTo>
                  <a:pt x="1169" y="13"/>
                </a:lnTo>
                <a:lnTo>
                  <a:pt x="1138" y="13"/>
                </a:lnTo>
                <a:lnTo>
                  <a:pt x="1107" y="19"/>
                </a:lnTo>
                <a:lnTo>
                  <a:pt x="1050" y="19"/>
                </a:lnTo>
                <a:lnTo>
                  <a:pt x="994" y="31"/>
                </a:lnTo>
                <a:lnTo>
                  <a:pt x="938" y="38"/>
                </a:lnTo>
                <a:lnTo>
                  <a:pt x="882" y="50"/>
                </a:lnTo>
                <a:lnTo>
                  <a:pt x="825" y="69"/>
                </a:lnTo>
                <a:lnTo>
                  <a:pt x="769" y="88"/>
                </a:lnTo>
                <a:lnTo>
                  <a:pt x="719" y="106"/>
                </a:lnTo>
                <a:lnTo>
                  <a:pt x="669" y="131"/>
                </a:lnTo>
                <a:lnTo>
                  <a:pt x="619" y="156"/>
                </a:lnTo>
                <a:lnTo>
                  <a:pt x="569" y="181"/>
                </a:lnTo>
                <a:lnTo>
                  <a:pt x="519" y="213"/>
                </a:lnTo>
                <a:lnTo>
                  <a:pt x="475" y="244"/>
                </a:lnTo>
                <a:lnTo>
                  <a:pt x="432" y="281"/>
                </a:lnTo>
                <a:lnTo>
                  <a:pt x="388" y="319"/>
                </a:lnTo>
                <a:lnTo>
                  <a:pt x="350" y="356"/>
                </a:lnTo>
                <a:lnTo>
                  <a:pt x="313" y="394"/>
                </a:lnTo>
                <a:lnTo>
                  <a:pt x="275" y="438"/>
                </a:lnTo>
                <a:lnTo>
                  <a:pt x="238" y="481"/>
                </a:lnTo>
                <a:lnTo>
                  <a:pt x="207" y="525"/>
                </a:lnTo>
                <a:lnTo>
                  <a:pt x="182" y="575"/>
                </a:lnTo>
                <a:lnTo>
                  <a:pt x="150" y="625"/>
                </a:lnTo>
                <a:lnTo>
                  <a:pt x="125" y="675"/>
                </a:lnTo>
                <a:lnTo>
                  <a:pt x="100" y="725"/>
                </a:lnTo>
                <a:lnTo>
                  <a:pt x="82" y="775"/>
                </a:lnTo>
                <a:lnTo>
                  <a:pt x="63" y="831"/>
                </a:lnTo>
                <a:lnTo>
                  <a:pt x="44" y="888"/>
                </a:lnTo>
                <a:lnTo>
                  <a:pt x="32" y="944"/>
                </a:lnTo>
                <a:lnTo>
                  <a:pt x="25" y="1000"/>
                </a:lnTo>
                <a:lnTo>
                  <a:pt x="19" y="1056"/>
                </a:lnTo>
                <a:lnTo>
                  <a:pt x="13" y="1113"/>
                </a:lnTo>
                <a:lnTo>
                  <a:pt x="13" y="1144"/>
                </a:lnTo>
                <a:lnTo>
                  <a:pt x="13" y="1175"/>
                </a:lnTo>
                <a:lnTo>
                  <a:pt x="13" y="1175"/>
                </a:lnTo>
                <a:close/>
              </a:path>
            </a:pathLst>
          </a:custGeom>
          <a:solidFill>
            <a:srgbClr val="385D8A"/>
          </a:solidFill>
          <a:ln w="0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19" descr="Picture1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9" y="3211514"/>
            <a:ext cx="24415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5591175" y="4068763"/>
            <a:ext cx="833438" cy="647700"/>
            <a:chOff x="3667125" y="2492896"/>
            <a:chExt cx="1912987" cy="1872208"/>
          </a:xfrm>
        </p:grpSpPr>
        <p:sp>
          <p:nvSpPr>
            <p:cNvPr id="31" name="Sound"/>
            <p:cNvSpPr>
              <a:spLocks noEditPoints="1" noChangeArrowheads="1"/>
            </p:cNvSpPr>
            <p:nvPr/>
          </p:nvSpPr>
          <p:spPr bwMode="auto">
            <a:xfrm>
              <a:off x="3667125" y="2524125"/>
              <a:ext cx="1809750" cy="180975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0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1 w 21600"/>
                <a:gd name="T13" fmla="*/ 22454 h 21600"/>
                <a:gd name="T14" fmla="*/ 21069 w 21600"/>
                <a:gd name="T15" fmla="*/ 282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5"/>
            <p:cNvSpPr/>
            <p:nvPr/>
          </p:nvSpPr>
          <p:spPr>
            <a:xfrm>
              <a:off x="4643659" y="2492896"/>
              <a:ext cx="936453" cy="18722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33" name="Picture 18" descr="Picture1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4" y="3781425"/>
            <a:ext cx="130333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08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Modos normales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t="3152" r="7246" b="13090"/>
          <a:stretch/>
        </p:blipFill>
        <p:spPr bwMode="auto">
          <a:xfrm>
            <a:off x="983848" y="1526321"/>
            <a:ext cx="10103734" cy="509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altLang="es-AR" sz="4000" dirty="0" smtClean="0"/>
              <a:t>El medio como suma de resonancias</a:t>
            </a:r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1374140" y="2491046"/>
            <a:ext cx="6543675" cy="3090862"/>
          </a:xfrm>
          <a:custGeom>
            <a:avLst/>
            <a:gdLst>
              <a:gd name="T0" fmla="*/ 0 w 4122"/>
              <a:gd name="T1" fmla="*/ 2147483646 h 1947"/>
              <a:gd name="T2" fmla="*/ 2147483646 w 4122"/>
              <a:gd name="T3" fmla="*/ 2147483646 h 1947"/>
              <a:gd name="T4" fmla="*/ 2147483646 w 4122"/>
              <a:gd name="T5" fmla="*/ 2147483646 h 1947"/>
              <a:gd name="T6" fmla="*/ 2147483646 w 4122"/>
              <a:gd name="T7" fmla="*/ 2147483646 h 1947"/>
              <a:gd name="T8" fmla="*/ 2147483646 w 4122"/>
              <a:gd name="T9" fmla="*/ 2147483646 h 1947"/>
              <a:gd name="T10" fmla="*/ 2147483646 w 4122"/>
              <a:gd name="T11" fmla="*/ 2147483646 h 1947"/>
              <a:gd name="T12" fmla="*/ 2147483646 w 4122"/>
              <a:gd name="T13" fmla="*/ 2147483646 h 19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2" h="1947">
                <a:moveTo>
                  <a:pt x="0" y="482"/>
                </a:moveTo>
                <a:cubicBezTo>
                  <a:pt x="55" y="449"/>
                  <a:pt x="250" y="355"/>
                  <a:pt x="330" y="281"/>
                </a:cubicBezTo>
                <a:cubicBezTo>
                  <a:pt x="410" y="207"/>
                  <a:pt x="403" y="0"/>
                  <a:pt x="480" y="41"/>
                </a:cubicBezTo>
                <a:cubicBezTo>
                  <a:pt x="563" y="45"/>
                  <a:pt x="365" y="176"/>
                  <a:pt x="791" y="529"/>
                </a:cubicBezTo>
                <a:cubicBezTo>
                  <a:pt x="1047" y="730"/>
                  <a:pt x="1573" y="1042"/>
                  <a:pt x="2013" y="1247"/>
                </a:cubicBezTo>
                <a:cubicBezTo>
                  <a:pt x="2453" y="1452"/>
                  <a:pt x="3079" y="1644"/>
                  <a:pt x="3431" y="1761"/>
                </a:cubicBezTo>
                <a:cubicBezTo>
                  <a:pt x="3783" y="1878"/>
                  <a:pt x="3978" y="1908"/>
                  <a:pt x="4122" y="194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1374139" y="2860933"/>
            <a:ext cx="6540500" cy="2514600"/>
          </a:xfrm>
          <a:custGeom>
            <a:avLst/>
            <a:gdLst>
              <a:gd name="T0" fmla="*/ 0 w 4120"/>
              <a:gd name="T1" fmla="*/ 2147483646 h 1584"/>
              <a:gd name="T2" fmla="*/ 2147483646 w 4120"/>
              <a:gd name="T3" fmla="*/ 2147483646 h 1584"/>
              <a:gd name="T4" fmla="*/ 2147483646 w 4120"/>
              <a:gd name="T5" fmla="*/ 2147483646 h 1584"/>
              <a:gd name="T6" fmla="*/ 2147483646 w 4120"/>
              <a:gd name="T7" fmla="*/ 2147483646 h 1584"/>
              <a:gd name="T8" fmla="*/ 2147483646 w 4120"/>
              <a:gd name="T9" fmla="*/ 2147483646 h 1584"/>
              <a:gd name="T10" fmla="*/ 2147483646 w 4120"/>
              <a:gd name="T11" fmla="*/ 2147483646 h 1584"/>
              <a:gd name="T12" fmla="*/ 2147483646 w 4120"/>
              <a:gd name="T13" fmla="*/ 2147483646 h 15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0" h="1584">
                <a:moveTo>
                  <a:pt x="0" y="1564"/>
                </a:moveTo>
                <a:cubicBezTo>
                  <a:pt x="190" y="1447"/>
                  <a:pt x="877" y="1073"/>
                  <a:pt x="1152" y="864"/>
                </a:cubicBezTo>
                <a:cubicBezTo>
                  <a:pt x="1427" y="655"/>
                  <a:pt x="1545" y="445"/>
                  <a:pt x="1651" y="311"/>
                </a:cubicBezTo>
                <a:cubicBezTo>
                  <a:pt x="1757" y="177"/>
                  <a:pt x="1695" y="0"/>
                  <a:pt x="1790" y="57"/>
                </a:cubicBezTo>
                <a:cubicBezTo>
                  <a:pt x="1885" y="114"/>
                  <a:pt x="1855" y="356"/>
                  <a:pt x="2112" y="559"/>
                </a:cubicBezTo>
                <a:cubicBezTo>
                  <a:pt x="2369" y="762"/>
                  <a:pt x="2999" y="1106"/>
                  <a:pt x="3334" y="1277"/>
                </a:cubicBezTo>
                <a:cubicBezTo>
                  <a:pt x="3669" y="1448"/>
                  <a:pt x="3956" y="1520"/>
                  <a:pt x="4120" y="158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1939289" y="3018097"/>
            <a:ext cx="6007100" cy="2986087"/>
          </a:xfrm>
          <a:custGeom>
            <a:avLst/>
            <a:gdLst>
              <a:gd name="T0" fmla="*/ 0 w 3784"/>
              <a:gd name="T1" fmla="*/ 2147483646 h 1881"/>
              <a:gd name="T2" fmla="*/ 2147483646 w 3784"/>
              <a:gd name="T3" fmla="*/ 2147483646 h 1881"/>
              <a:gd name="T4" fmla="*/ 2147483646 w 3784"/>
              <a:gd name="T5" fmla="*/ 2147483646 h 1881"/>
              <a:gd name="T6" fmla="*/ 2147483646 w 3784"/>
              <a:gd name="T7" fmla="*/ 2147483646 h 1881"/>
              <a:gd name="T8" fmla="*/ 2147483646 w 3784"/>
              <a:gd name="T9" fmla="*/ 2147483646 h 1881"/>
              <a:gd name="T10" fmla="*/ 2147483646 w 3784"/>
              <a:gd name="T11" fmla="*/ 2147483646 h 1881"/>
              <a:gd name="T12" fmla="*/ 2147483646 w 3784"/>
              <a:gd name="T13" fmla="*/ 2147483646 h 18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84" h="1881">
                <a:moveTo>
                  <a:pt x="0" y="1881"/>
                </a:moveTo>
                <a:cubicBezTo>
                  <a:pt x="251" y="1729"/>
                  <a:pt x="1163" y="1231"/>
                  <a:pt x="1507" y="977"/>
                </a:cubicBezTo>
                <a:cubicBezTo>
                  <a:pt x="1851" y="723"/>
                  <a:pt x="1937" y="502"/>
                  <a:pt x="2065" y="356"/>
                </a:cubicBezTo>
                <a:cubicBezTo>
                  <a:pt x="2193" y="210"/>
                  <a:pt x="2204" y="0"/>
                  <a:pt x="2273" y="100"/>
                </a:cubicBezTo>
                <a:cubicBezTo>
                  <a:pt x="2356" y="104"/>
                  <a:pt x="2279" y="696"/>
                  <a:pt x="2482" y="959"/>
                </a:cubicBezTo>
                <a:cubicBezTo>
                  <a:pt x="2638" y="1192"/>
                  <a:pt x="2991" y="1379"/>
                  <a:pt x="3208" y="1499"/>
                </a:cubicBezTo>
                <a:cubicBezTo>
                  <a:pt x="3425" y="1619"/>
                  <a:pt x="3664" y="1640"/>
                  <a:pt x="3784" y="167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1374140" y="2519622"/>
            <a:ext cx="6550025" cy="1646237"/>
          </a:xfrm>
          <a:custGeom>
            <a:avLst/>
            <a:gdLst>
              <a:gd name="T0" fmla="*/ 0 w 4126"/>
              <a:gd name="T1" fmla="*/ 2147483646 h 1037"/>
              <a:gd name="T2" fmla="*/ 2147483646 w 4126"/>
              <a:gd name="T3" fmla="*/ 2147483646 h 1037"/>
              <a:gd name="T4" fmla="*/ 2147483646 w 4126"/>
              <a:gd name="T5" fmla="*/ 2147483646 h 1037"/>
              <a:gd name="T6" fmla="*/ 2147483646 w 4126"/>
              <a:gd name="T7" fmla="*/ 2147483646 h 1037"/>
              <a:gd name="T8" fmla="*/ 2147483646 w 4126"/>
              <a:gd name="T9" fmla="*/ 2147483646 h 1037"/>
              <a:gd name="T10" fmla="*/ 2147483646 w 4126"/>
              <a:gd name="T11" fmla="*/ 2147483646 h 1037"/>
              <a:gd name="T12" fmla="*/ 2147483646 w 4126"/>
              <a:gd name="T13" fmla="*/ 2147483646 h 1037"/>
              <a:gd name="T14" fmla="*/ 2147483646 w 4126"/>
              <a:gd name="T15" fmla="*/ 2147483646 h 1037"/>
              <a:gd name="T16" fmla="*/ 2147483646 w 4126"/>
              <a:gd name="T17" fmla="*/ 2147483646 h 1037"/>
              <a:gd name="T18" fmla="*/ 2147483646 w 4126"/>
              <a:gd name="T19" fmla="*/ 2147483646 h 1037"/>
              <a:gd name="T20" fmla="*/ 2147483646 w 4126"/>
              <a:gd name="T21" fmla="*/ 2147483646 h 1037"/>
              <a:gd name="T22" fmla="*/ 2147483646 w 4126"/>
              <a:gd name="T23" fmla="*/ 2147483646 h 1037"/>
              <a:gd name="T24" fmla="*/ 2147483646 w 4126"/>
              <a:gd name="T25" fmla="*/ 2147483646 h 1037"/>
              <a:gd name="T26" fmla="*/ 2147483646 w 4126"/>
              <a:gd name="T27" fmla="*/ 2147483646 h 1037"/>
              <a:gd name="T28" fmla="*/ 2147483646 w 4126"/>
              <a:gd name="T29" fmla="*/ 2147483646 h 1037"/>
              <a:gd name="T30" fmla="*/ 2147483646 w 4126"/>
              <a:gd name="T31" fmla="*/ 2147483646 h 1037"/>
              <a:gd name="T32" fmla="*/ 2147483646 w 4126"/>
              <a:gd name="T33" fmla="*/ 2147483646 h 1037"/>
              <a:gd name="T34" fmla="*/ 2147483646 w 4126"/>
              <a:gd name="T35" fmla="*/ 2147483646 h 1037"/>
              <a:gd name="T36" fmla="*/ 2147483646 w 4126"/>
              <a:gd name="T37" fmla="*/ 2147483646 h 1037"/>
              <a:gd name="T38" fmla="*/ 2147483646 w 4126"/>
              <a:gd name="T39" fmla="*/ 2147483646 h 1037"/>
              <a:gd name="T40" fmla="*/ 2147483646 w 4126"/>
              <a:gd name="T41" fmla="*/ 2147483646 h 1037"/>
              <a:gd name="T42" fmla="*/ 2147483646 w 4126"/>
              <a:gd name="T43" fmla="*/ 2147483646 h 1037"/>
              <a:gd name="T44" fmla="*/ 2147483646 w 4126"/>
              <a:gd name="T45" fmla="*/ 2147483646 h 1037"/>
              <a:gd name="T46" fmla="*/ 2147483646 w 4126"/>
              <a:gd name="T47" fmla="*/ 2147483646 h 1037"/>
              <a:gd name="T48" fmla="*/ 2147483646 w 4126"/>
              <a:gd name="T49" fmla="*/ 2147483646 h 1037"/>
              <a:gd name="T50" fmla="*/ 2147483646 w 4126"/>
              <a:gd name="T51" fmla="*/ 2147483646 h 1037"/>
              <a:gd name="T52" fmla="*/ 2147483646 w 4126"/>
              <a:gd name="T53" fmla="*/ 2147483646 h 1037"/>
              <a:gd name="T54" fmla="*/ 2147483646 w 4126"/>
              <a:gd name="T55" fmla="*/ 2147483646 h 1037"/>
              <a:gd name="T56" fmla="*/ 2147483646 w 4126"/>
              <a:gd name="T57" fmla="*/ 2147483646 h 103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26" h="1037">
                <a:moveTo>
                  <a:pt x="0" y="464"/>
                </a:moveTo>
                <a:cubicBezTo>
                  <a:pt x="83" y="422"/>
                  <a:pt x="168" y="366"/>
                  <a:pt x="227" y="328"/>
                </a:cubicBezTo>
                <a:cubicBezTo>
                  <a:pt x="286" y="290"/>
                  <a:pt x="319" y="282"/>
                  <a:pt x="352" y="233"/>
                </a:cubicBezTo>
                <a:cubicBezTo>
                  <a:pt x="385" y="184"/>
                  <a:pt x="400" y="64"/>
                  <a:pt x="424" y="32"/>
                </a:cubicBezTo>
                <a:cubicBezTo>
                  <a:pt x="448" y="0"/>
                  <a:pt x="473" y="0"/>
                  <a:pt x="499" y="41"/>
                </a:cubicBezTo>
                <a:cubicBezTo>
                  <a:pt x="525" y="82"/>
                  <a:pt x="512" y="185"/>
                  <a:pt x="580" y="278"/>
                </a:cubicBezTo>
                <a:cubicBezTo>
                  <a:pt x="648" y="371"/>
                  <a:pt x="801" y="524"/>
                  <a:pt x="908" y="600"/>
                </a:cubicBezTo>
                <a:cubicBezTo>
                  <a:pt x="1015" y="676"/>
                  <a:pt x="1118" y="728"/>
                  <a:pt x="1225" y="736"/>
                </a:cubicBezTo>
                <a:cubicBezTo>
                  <a:pt x="1332" y="744"/>
                  <a:pt x="1474" y="692"/>
                  <a:pt x="1549" y="647"/>
                </a:cubicBezTo>
                <a:cubicBezTo>
                  <a:pt x="1624" y="602"/>
                  <a:pt x="1646" y="525"/>
                  <a:pt x="1675" y="464"/>
                </a:cubicBezTo>
                <a:cubicBezTo>
                  <a:pt x="1704" y="403"/>
                  <a:pt x="1698" y="309"/>
                  <a:pt x="1724" y="282"/>
                </a:cubicBezTo>
                <a:cubicBezTo>
                  <a:pt x="1750" y="255"/>
                  <a:pt x="1786" y="249"/>
                  <a:pt x="1831" y="302"/>
                </a:cubicBezTo>
                <a:cubicBezTo>
                  <a:pt x="1876" y="355"/>
                  <a:pt x="1908" y="535"/>
                  <a:pt x="1996" y="600"/>
                </a:cubicBezTo>
                <a:cubicBezTo>
                  <a:pt x="2084" y="665"/>
                  <a:pt x="2277" y="696"/>
                  <a:pt x="2359" y="691"/>
                </a:cubicBezTo>
                <a:cubicBezTo>
                  <a:pt x="2441" y="686"/>
                  <a:pt x="2450" y="619"/>
                  <a:pt x="2488" y="569"/>
                </a:cubicBezTo>
                <a:cubicBezTo>
                  <a:pt x="2526" y="519"/>
                  <a:pt x="2564" y="413"/>
                  <a:pt x="2590" y="389"/>
                </a:cubicBezTo>
                <a:cubicBezTo>
                  <a:pt x="2616" y="365"/>
                  <a:pt x="2615" y="375"/>
                  <a:pt x="2647" y="425"/>
                </a:cubicBezTo>
                <a:cubicBezTo>
                  <a:pt x="2679" y="475"/>
                  <a:pt x="2732" y="662"/>
                  <a:pt x="2785" y="692"/>
                </a:cubicBezTo>
                <a:cubicBezTo>
                  <a:pt x="2838" y="722"/>
                  <a:pt x="2898" y="593"/>
                  <a:pt x="2968" y="608"/>
                </a:cubicBezTo>
                <a:cubicBezTo>
                  <a:pt x="3038" y="623"/>
                  <a:pt x="3149" y="746"/>
                  <a:pt x="3208" y="782"/>
                </a:cubicBezTo>
                <a:cubicBezTo>
                  <a:pt x="3267" y="818"/>
                  <a:pt x="3281" y="821"/>
                  <a:pt x="3325" y="824"/>
                </a:cubicBezTo>
                <a:cubicBezTo>
                  <a:pt x="3369" y="827"/>
                  <a:pt x="3433" y="796"/>
                  <a:pt x="3472" y="797"/>
                </a:cubicBezTo>
                <a:cubicBezTo>
                  <a:pt x="3511" y="798"/>
                  <a:pt x="3532" y="825"/>
                  <a:pt x="3559" y="830"/>
                </a:cubicBezTo>
                <a:cubicBezTo>
                  <a:pt x="3586" y="835"/>
                  <a:pt x="3601" y="814"/>
                  <a:pt x="3634" y="824"/>
                </a:cubicBezTo>
                <a:cubicBezTo>
                  <a:pt x="3667" y="834"/>
                  <a:pt x="3714" y="878"/>
                  <a:pt x="3757" y="893"/>
                </a:cubicBezTo>
                <a:cubicBezTo>
                  <a:pt x="3800" y="908"/>
                  <a:pt x="3858" y="907"/>
                  <a:pt x="3892" y="914"/>
                </a:cubicBezTo>
                <a:cubicBezTo>
                  <a:pt x="3926" y="921"/>
                  <a:pt x="3934" y="929"/>
                  <a:pt x="3961" y="938"/>
                </a:cubicBezTo>
                <a:cubicBezTo>
                  <a:pt x="3988" y="947"/>
                  <a:pt x="4027" y="952"/>
                  <a:pt x="4054" y="968"/>
                </a:cubicBezTo>
                <a:cubicBezTo>
                  <a:pt x="4081" y="984"/>
                  <a:pt x="4111" y="1023"/>
                  <a:pt x="4126" y="1037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3093403" y="3365759"/>
            <a:ext cx="4852987" cy="2638425"/>
          </a:xfrm>
          <a:custGeom>
            <a:avLst/>
            <a:gdLst>
              <a:gd name="T0" fmla="*/ 0 w 3057"/>
              <a:gd name="T1" fmla="*/ 2147483646 h 1662"/>
              <a:gd name="T2" fmla="*/ 2147483646 w 3057"/>
              <a:gd name="T3" fmla="*/ 2147483646 h 1662"/>
              <a:gd name="T4" fmla="*/ 2147483646 w 3057"/>
              <a:gd name="T5" fmla="*/ 2147483646 h 1662"/>
              <a:gd name="T6" fmla="*/ 2147483646 w 3057"/>
              <a:gd name="T7" fmla="*/ 2147483646 h 1662"/>
              <a:gd name="T8" fmla="*/ 2147483646 w 3057"/>
              <a:gd name="T9" fmla="*/ 2147483646 h 1662"/>
              <a:gd name="T10" fmla="*/ 2147483646 w 3057"/>
              <a:gd name="T11" fmla="*/ 2147483646 h 1662"/>
              <a:gd name="T12" fmla="*/ 2147483646 w 3057"/>
              <a:gd name="T13" fmla="*/ 2147483646 h 16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57" h="1662">
                <a:moveTo>
                  <a:pt x="0" y="1662"/>
                </a:moveTo>
                <a:cubicBezTo>
                  <a:pt x="192" y="1548"/>
                  <a:pt x="862" y="1195"/>
                  <a:pt x="1146" y="977"/>
                </a:cubicBezTo>
                <a:cubicBezTo>
                  <a:pt x="1430" y="759"/>
                  <a:pt x="1576" y="502"/>
                  <a:pt x="1704" y="356"/>
                </a:cubicBezTo>
                <a:cubicBezTo>
                  <a:pt x="1832" y="210"/>
                  <a:pt x="1843" y="0"/>
                  <a:pt x="1912" y="100"/>
                </a:cubicBezTo>
                <a:cubicBezTo>
                  <a:pt x="1995" y="104"/>
                  <a:pt x="1918" y="696"/>
                  <a:pt x="2121" y="959"/>
                </a:cubicBezTo>
                <a:cubicBezTo>
                  <a:pt x="2277" y="1192"/>
                  <a:pt x="2691" y="1395"/>
                  <a:pt x="2847" y="1499"/>
                </a:cubicBezTo>
                <a:cubicBezTo>
                  <a:pt x="3003" y="1603"/>
                  <a:pt x="3013" y="1565"/>
                  <a:pt x="3057" y="158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Freeform 15"/>
          <p:cNvSpPr>
            <a:spLocks/>
          </p:cNvSpPr>
          <p:nvPr/>
        </p:nvSpPr>
        <p:spPr bwMode="auto">
          <a:xfrm>
            <a:off x="4499928" y="3713421"/>
            <a:ext cx="3417887" cy="2290762"/>
          </a:xfrm>
          <a:custGeom>
            <a:avLst/>
            <a:gdLst>
              <a:gd name="T0" fmla="*/ 0 w 2153"/>
              <a:gd name="T1" fmla="*/ 2147483646 h 1443"/>
              <a:gd name="T2" fmla="*/ 2147483646 w 2153"/>
              <a:gd name="T3" fmla="*/ 2147483646 h 1443"/>
              <a:gd name="T4" fmla="*/ 2147483646 w 2153"/>
              <a:gd name="T5" fmla="*/ 2147483646 h 1443"/>
              <a:gd name="T6" fmla="*/ 2147483646 w 2153"/>
              <a:gd name="T7" fmla="*/ 2147483646 h 1443"/>
              <a:gd name="T8" fmla="*/ 2147483646 w 2153"/>
              <a:gd name="T9" fmla="*/ 2147483646 h 1443"/>
              <a:gd name="T10" fmla="*/ 2147483646 w 2153"/>
              <a:gd name="T11" fmla="*/ 2147483646 h 14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3" h="1443">
                <a:moveTo>
                  <a:pt x="0" y="1443"/>
                </a:moveTo>
                <a:cubicBezTo>
                  <a:pt x="126" y="1365"/>
                  <a:pt x="544" y="1158"/>
                  <a:pt x="765" y="977"/>
                </a:cubicBezTo>
                <a:cubicBezTo>
                  <a:pt x="986" y="796"/>
                  <a:pt x="1195" y="502"/>
                  <a:pt x="1323" y="356"/>
                </a:cubicBezTo>
                <a:cubicBezTo>
                  <a:pt x="1451" y="210"/>
                  <a:pt x="1462" y="0"/>
                  <a:pt x="1531" y="100"/>
                </a:cubicBezTo>
                <a:cubicBezTo>
                  <a:pt x="1614" y="104"/>
                  <a:pt x="1537" y="696"/>
                  <a:pt x="1740" y="959"/>
                </a:cubicBezTo>
                <a:cubicBezTo>
                  <a:pt x="1844" y="1158"/>
                  <a:pt x="2067" y="1223"/>
                  <a:pt x="2153" y="12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Freeform 16"/>
          <p:cNvSpPr>
            <a:spLocks/>
          </p:cNvSpPr>
          <p:nvPr/>
        </p:nvSpPr>
        <p:spPr bwMode="auto">
          <a:xfrm>
            <a:off x="4758690" y="3730884"/>
            <a:ext cx="3173413" cy="2290763"/>
          </a:xfrm>
          <a:custGeom>
            <a:avLst/>
            <a:gdLst>
              <a:gd name="T0" fmla="*/ 0 w 1999"/>
              <a:gd name="T1" fmla="*/ 2147483646 h 1443"/>
              <a:gd name="T2" fmla="*/ 2147483646 w 1999"/>
              <a:gd name="T3" fmla="*/ 2147483646 h 1443"/>
              <a:gd name="T4" fmla="*/ 2147483646 w 1999"/>
              <a:gd name="T5" fmla="*/ 2147483646 h 1443"/>
              <a:gd name="T6" fmla="*/ 2147483646 w 1999"/>
              <a:gd name="T7" fmla="*/ 2147483646 h 1443"/>
              <a:gd name="T8" fmla="*/ 2147483646 w 1999"/>
              <a:gd name="T9" fmla="*/ 2147483646 h 1443"/>
              <a:gd name="T10" fmla="*/ 2147483646 w 1999"/>
              <a:gd name="T11" fmla="*/ 2147483646 h 14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99" h="1443">
                <a:moveTo>
                  <a:pt x="0" y="1443"/>
                </a:moveTo>
                <a:cubicBezTo>
                  <a:pt x="126" y="1365"/>
                  <a:pt x="544" y="1158"/>
                  <a:pt x="765" y="977"/>
                </a:cubicBezTo>
                <a:cubicBezTo>
                  <a:pt x="986" y="796"/>
                  <a:pt x="1195" y="502"/>
                  <a:pt x="1323" y="356"/>
                </a:cubicBezTo>
                <a:cubicBezTo>
                  <a:pt x="1451" y="210"/>
                  <a:pt x="1462" y="0"/>
                  <a:pt x="1531" y="100"/>
                </a:cubicBezTo>
                <a:cubicBezTo>
                  <a:pt x="1614" y="104"/>
                  <a:pt x="1537" y="696"/>
                  <a:pt x="1740" y="959"/>
                </a:cubicBezTo>
                <a:cubicBezTo>
                  <a:pt x="1818" y="1141"/>
                  <a:pt x="1945" y="1144"/>
                  <a:pt x="1999" y="1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Freeform 17"/>
          <p:cNvSpPr>
            <a:spLocks/>
          </p:cNvSpPr>
          <p:nvPr/>
        </p:nvSpPr>
        <p:spPr bwMode="auto">
          <a:xfrm>
            <a:off x="5150802" y="3875347"/>
            <a:ext cx="2762250" cy="2117725"/>
          </a:xfrm>
          <a:custGeom>
            <a:avLst/>
            <a:gdLst>
              <a:gd name="T0" fmla="*/ 0 w 1740"/>
              <a:gd name="T1" fmla="*/ 2147483646 h 1334"/>
              <a:gd name="T2" fmla="*/ 2147483646 w 1740"/>
              <a:gd name="T3" fmla="*/ 2147483646 h 1334"/>
              <a:gd name="T4" fmla="*/ 2147483646 w 1740"/>
              <a:gd name="T5" fmla="*/ 2147483646 h 1334"/>
              <a:gd name="T6" fmla="*/ 2147483646 w 1740"/>
              <a:gd name="T7" fmla="*/ 2147483646 h 1334"/>
              <a:gd name="T8" fmla="*/ 2147483646 w 1740"/>
              <a:gd name="T9" fmla="*/ 2147483646 h 13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0" h="1334">
                <a:moveTo>
                  <a:pt x="0" y="1334"/>
                </a:moveTo>
                <a:cubicBezTo>
                  <a:pt x="126" y="1256"/>
                  <a:pt x="544" y="1049"/>
                  <a:pt x="765" y="868"/>
                </a:cubicBezTo>
                <a:cubicBezTo>
                  <a:pt x="986" y="687"/>
                  <a:pt x="1200" y="375"/>
                  <a:pt x="1323" y="247"/>
                </a:cubicBezTo>
                <a:cubicBezTo>
                  <a:pt x="1446" y="119"/>
                  <a:pt x="1435" y="0"/>
                  <a:pt x="1504" y="100"/>
                </a:cubicBezTo>
                <a:cubicBezTo>
                  <a:pt x="1587" y="104"/>
                  <a:pt x="1701" y="725"/>
                  <a:pt x="1740" y="85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14"/>
          <p:cNvSpPr>
            <a:spLocks noChangeShapeType="1"/>
          </p:cNvSpPr>
          <p:nvPr/>
        </p:nvSpPr>
        <p:spPr bwMode="auto">
          <a:xfrm>
            <a:off x="1374140" y="5993071"/>
            <a:ext cx="66976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18"/>
          <p:cNvSpPr>
            <a:spLocks noChangeShapeType="1"/>
          </p:cNvSpPr>
          <p:nvPr/>
        </p:nvSpPr>
        <p:spPr bwMode="auto">
          <a:xfrm flipV="1">
            <a:off x="1374139" y="2291021"/>
            <a:ext cx="0" cy="37449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Freeform 19"/>
          <p:cNvSpPr>
            <a:spLocks/>
          </p:cNvSpPr>
          <p:nvPr/>
        </p:nvSpPr>
        <p:spPr bwMode="auto">
          <a:xfrm>
            <a:off x="5582602" y="4113472"/>
            <a:ext cx="2341562" cy="1876425"/>
          </a:xfrm>
          <a:custGeom>
            <a:avLst/>
            <a:gdLst>
              <a:gd name="T0" fmla="*/ 0 w 1475"/>
              <a:gd name="T1" fmla="*/ 2147483646 h 1182"/>
              <a:gd name="T2" fmla="*/ 2147483646 w 1475"/>
              <a:gd name="T3" fmla="*/ 2147483646 h 1182"/>
              <a:gd name="T4" fmla="*/ 2147483646 w 1475"/>
              <a:gd name="T5" fmla="*/ 2147483646 h 1182"/>
              <a:gd name="T6" fmla="*/ 2147483646 w 1475"/>
              <a:gd name="T7" fmla="*/ 2147483646 h 1182"/>
              <a:gd name="T8" fmla="*/ 2147483646 w 1475"/>
              <a:gd name="T9" fmla="*/ 2147483646 h 1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75" h="1182">
                <a:moveTo>
                  <a:pt x="0" y="1182"/>
                </a:moveTo>
                <a:cubicBezTo>
                  <a:pt x="115" y="1115"/>
                  <a:pt x="476" y="951"/>
                  <a:pt x="683" y="781"/>
                </a:cubicBezTo>
                <a:cubicBezTo>
                  <a:pt x="890" y="611"/>
                  <a:pt x="1122" y="290"/>
                  <a:pt x="1241" y="160"/>
                </a:cubicBezTo>
                <a:cubicBezTo>
                  <a:pt x="1360" y="30"/>
                  <a:pt x="1376" y="0"/>
                  <a:pt x="1397" y="3"/>
                </a:cubicBezTo>
                <a:cubicBezTo>
                  <a:pt x="1418" y="6"/>
                  <a:pt x="1459" y="112"/>
                  <a:pt x="1475" y="14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Rectangle 27"/>
          <p:cNvSpPr>
            <a:spLocks noChangeArrowheads="1"/>
          </p:cNvSpPr>
          <p:nvPr/>
        </p:nvSpPr>
        <p:spPr bwMode="auto">
          <a:xfrm>
            <a:off x="3217228" y="5991484"/>
            <a:ext cx="27780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3200">
                <a:solidFill>
                  <a:srgbClr val="000000"/>
                </a:solidFill>
              </a:rPr>
              <a:t>frecuencia (Hz)</a:t>
            </a:r>
            <a:endParaRPr lang="es-ES" altLang="es-AR" sz="3200"/>
          </a:p>
        </p:txBody>
      </p:sp>
      <p:sp>
        <p:nvSpPr>
          <p:cNvPr id="27669" name="Rectangle 28"/>
          <p:cNvSpPr>
            <a:spLocks noChangeArrowheads="1"/>
          </p:cNvSpPr>
          <p:nvPr/>
        </p:nvSpPr>
        <p:spPr bwMode="auto">
          <a:xfrm rot="16200000">
            <a:off x="-498544" y="3902969"/>
            <a:ext cx="31659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3200">
                <a:solidFill>
                  <a:srgbClr val="000000"/>
                </a:solidFill>
              </a:rPr>
              <a:t>Nivel sonoro (dB)</a:t>
            </a:r>
            <a:endParaRPr lang="es-ES" altLang="es-AR" sz="3200"/>
          </a:p>
        </p:txBody>
      </p:sp>
      <p:pic>
        <p:nvPicPr>
          <p:cNvPr id="16" name="Picture 2" descr="C:\Users\Ernesto\Desktop\acustica y psicoacustica\mlab\wavetheory\modo112.em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6389" r="6757" b="9007"/>
          <a:stretch>
            <a:fillRect/>
          </a:stretch>
        </p:blipFill>
        <p:spPr bwMode="auto">
          <a:xfrm>
            <a:off x="8990446" y="4409347"/>
            <a:ext cx="3114674" cy="236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24"/>
          <p:cNvGrpSpPr>
            <a:grpSpLocks noChangeAspect="1"/>
          </p:cNvGrpSpPr>
          <p:nvPr/>
        </p:nvGrpSpPr>
        <p:grpSpPr bwMode="auto">
          <a:xfrm>
            <a:off x="8234796" y="-135615"/>
            <a:ext cx="4098047" cy="3074192"/>
            <a:chOff x="1338" y="1298"/>
            <a:chExt cx="3360" cy="2520"/>
          </a:xfrm>
        </p:grpSpPr>
        <p:sp>
          <p:nvSpPr>
            <p:cNvPr id="18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338" y="1298"/>
              <a:ext cx="336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" name="Picture 2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298"/>
              <a:ext cx="336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t="6438" r="6023" b="6934"/>
          <a:stretch>
            <a:fillRect/>
          </a:stretch>
        </p:blipFill>
        <p:spPr bwMode="auto">
          <a:xfrm>
            <a:off x="9189322" y="2574433"/>
            <a:ext cx="2442723" cy="188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00376" y="2555876"/>
            <a:ext cx="6119813" cy="3744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28675" name="Group 6"/>
          <p:cNvGrpSpPr>
            <a:grpSpLocks/>
          </p:cNvGrpSpPr>
          <p:nvPr/>
        </p:nvGrpSpPr>
        <p:grpSpPr bwMode="auto">
          <a:xfrm>
            <a:off x="5591175" y="4068763"/>
            <a:ext cx="833438" cy="647700"/>
            <a:chOff x="3667125" y="2492896"/>
            <a:chExt cx="1912987" cy="1872208"/>
          </a:xfrm>
        </p:grpSpPr>
        <p:sp>
          <p:nvSpPr>
            <p:cNvPr id="28686" name="Sound"/>
            <p:cNvSpPr>
              <a:spLocks noEditPoints="1" noChangeArrowheads="1"/>
            </p:cNvSpPr>
            <p:nvPr/>
          </p:nvSpPr>
          <p:spPr bwMode="auto">
            <a:xfrm>
              <a:off x="3667125" y="2524125"/>
              <a:ext cx="1809750" cy="180975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0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1 w 21600"/>
                <a:gd name="T13" fmla="*/ 22454 h 21600"/>
                <a:gd name="T14" fmla="*/ 21069 w 21600"/>
                <a:gd name="T15" fmla="*/ 282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43659" y="2492896"/>
              <a:ext cx="936453" cy="18722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9" name="Picture 18" descr="Picture1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4" y="3781425"/>
            <a:ext cx="130333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Picture1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9" y="3211514"/>
            <a:ext cx="24415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Picture1.wm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00722" y="2549550"/>
            <a:ext cx="3751462" cy="3751461"/>
          </a:xfrm>
          <a:prstGeom prst="rect">
            <a:avLst/>
          </a:prstGeom>
        </p:spPr>
      </p:pic>
      <p:sp>
        <p:nvSpPr>
          <p:cNvPr id="28679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s-ES" altLang="en-US" sz="3200"/>
              <a:t>Del modelo ondulatorio al de Rayos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016625" y="4140201"/>
            <a:ext cx="463550" cy="2524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80176" y="3878264"/>
            <a:ext cx="479425" cy="2619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959601" y="3563939"/>
            <a:ext cx="576263" cy="3143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6393657" y="4120357"/>
            <a:ext cx="144462" cy="730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6842125" y="3835400"/>
            <a:ext cx="215900" cy="1079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7330282" y="3510757"/>
            <a:ext cx="360362" cy="1809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29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00376" y="2555876"/>
            <a:ext cx="6119813" cy="3744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29699" name="Group 6"/>
          <p:cNvGrpSpPr>
            <a:grpSpLocks/>
          </p:cNvGrpSpPr>
          <p:nvPr/>
        </p:nvGrpSpPr>
        <p:grpSpPr bwMode="auto">
          <a:xfrm>
            <a:off x="5591175" y="4068763"/>
            <a:ext cx="833438" cy="647700"/>
            <a:chOff x="3667125" y="2492896"/>
            <a:chExt cx="1912987" cy="1872208"/>
          </a:xfrm>
        </p:grpSpPr>
        <p:sp>
          <p:nvSpPr>
            <p:cNvPr id="29711" name="Sound"/>
            <p:cNvSpPr>
              <a:spLocks noEditPoints="1" noChangeArrowheads="1"/>
            </p:cNvSpPr>
            <p:nvPr/>
          </p:nvSpPr>
          <p:spPr bwMode="auto">
            <a:xfrm>
              <a:off x="3667125" y="2524125"/>
              <a:ext cx="1809750" cy="180975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0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1 w 21600"/>
                <a:gd name="T13" fmla="*/ 22454 h 21600"/>
                <a:gd name="T14" fmla="*/ 21069 w 21600"/>
                <a:gd name="T15" fmla="*/ 282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43659" y="2492896"/>
              <a:ext cx="936453" cy="18722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29700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s-ES" altLang="en-US" sz="3200"/>
              <a:t>Del modelo ondulatorio al de Rayos</a:t>
            </a:r>
          </a:p>
        </p:txBody>
      </p:sp>
      <p:pic>
        <p:nvPicPr>
          <p:cNvPr id="10" name="Picture 9" descr="Picture1.wm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00722" y="2549550"/>
            <a:ext cx="3751462" cy="3751461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rot="16200000" flipH="1">
            <a:off x="6393657" y="4120357"/>
            <a:ext cx="144462" cy="730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6842125" y="3835400"/>
            <a:ext cx="215900" cy="1079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7330282" y="3510757"/>
            <a:ext cx="360362" cy="1809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6024563" y="3421064"/>
            <a:ext cx="1655762" cy="974725"/>
            <a:chOff x="4499992" y="2780928"/>
            <a:chExt cx="1656184" cy="974771"/>
          </a:xfrm>
        </p:grpSpPr>
        <p:pic>
          <p:nvPicPr>
            <p:cNvPr id="29708" name="Picture 19" descr="Picture1.wmf"/>
            <p:cNvPicPr>
              <a:picLocks noChangeAspect="1"/>
            </p:cNvPicPr>
            <p:nvPr/>
          </p:nvPicPr>
          <p:blipFill>
            <a:blip r:embed="rId2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95" t="23035" r="2107" b="67369"/>
            <a:stretch>
              <a:fillRect/>
            </a:stretch>
          </p:blipFill>
          <p:spPr bwMode="auto">
            <a:xfrm>
              <a:off x="5796136" y="2780928"/>
              <a:ext cx="36004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Straight Connector 30"/>
            <p:cNvCxnSpPr/>
            <p:nvPr/>
          </p:nvCxnSpPr>
          <p:spPr>
            <a:xfrm flipV="1">
              <a:off x="4504755" y="2780928"/>
              <a:ext cx="1424351" cy="97477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499992" y="3141307"/>
              <a:ext cx="1556147" cy="60962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 rot="20181391">
            <a:off x="7607301" y="3213101"/>
            <a:ext cx="358775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i="1" dirty="0">
                <a:solidFill>
                  <a:prstClr val="black"/>
                </a:solidFill>
                <a:ea typeface="+mj-ea"/>
                <a:cs typeface="+mj-cs"/>
              </a:rPr>
              <a:t>…</a:t>
            </a:r>
            <a:endParaRPr lang="es-ES" sz="2000" baseline="-25000" dirty="0"/>
          </a:p>
        </p:txBody>
      </p:sp>
      <p:sp>
        <p:nvSpPr>
          <p:cNvPr id="44" name="Rectangle 43"/>
          <p:cNvSpPr/>
          <p:nvPr/>
        </p:nvSpPr>
        <p:spPr>
          <a:xfrm rot="3155939">
            <a:off x="6834189" y="3135314"/>
            <a:ext cx="358775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i="1" dirty="0">
                <a:solidFill>
                  <a:prstClr val="black"/>
                </a:solidFill>
                <a:ea typeface="+mj-ea"/>
                <a:cs typeface="+mj-cs"/>
              </a:rPr>
              <a:t>…</a:t>
            </a:r>
            <a:endParaRPr lang="es-ES" sz="2000" baseline="-25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71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00376" y="2563813"/>
            <a:ext cx="6119813" cy="3744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s-ES" altLang="en-US" smtClean="0"/>
              <a:t>El modelo de Rayos</a:t>
            </a:r>
          </a:p>
        </p:txBody>
      </p:sp>
      <p:grpSp>
        <p:nvGrpSpPr>
          <p:cNvPr id="30724" name="Group 6"/>
          <p:cNvGrpSpPr>
            <a:grpSpLocks/>
          </p:cNvGrpSpPr>
          <p:nvPr/>
        </p:nvGrpSpPr>
        <p:grpSpPr bwMode="auto">
          <a:xfrm>
            <a:off x="5591175" y="4076700"/>
            <a:ext cx="833438" cy="647700"/>
            <a:chOff x="3667125" y="2492896"/>
            <a:chExt cx="1912987" cy="1872208"/>
          </a:xfrm>
        </p:grpSpPr>
        <p:sp>
          <p:nvSpPr>
            <p:cNvPr id="30744" name="Sound"/>
            <p:cNvSpPr>
              <a:spLocks noEditPoints="1" noChangeArrowheads="1"/>
            </p:cNvSpPr>
            <p:nvPr/>
          </p:nvSpPr>
          <p:spPr bwMode="auto">
            <a:xfrm>
              <a:off x="3667125" y="2524125"/>
              <a:ext cx="1809750" cy="180975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0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1 w 21600"/>
                <a:gd name="T13" fmla="*/ 22454 h 21600"/>
                <a:gd name="T14" fmla="*/ 21069 w 21600"/>
                <a:gd name="T15" fmla="*/ 282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43659" y="2492896"/>
              <a:ext cx="936453" cy="18722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cxnSp>
        <p:nvCxnSpPr>
          <p:cNvPr id="12" name="Straight Connector 11"/>
          <p:cNvCxnSpPr/>
          <p:nvPr/>
        </p:nvCxnSpPr>
        <p:spPr>
          <a:xfrm rot="16200000" flipH="1">
            <a:off x="5922963" y="4525963"/>
            <a:ext cx="1865312" cy="16494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593014" y="4775201"/>
            <a:ext cx="1620837" cy="14335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7111207" y="2686844"/>
            <a:ext cx="2125662" cy="187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6942931" y="2591594"/>
            <a:ext cx="293688" cy="260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24564" y="4411663"/>
            <a:ext cx="3082925" cy="16811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8726488" y="6080125"/>
            <a:ext cx="417512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7319963" y="5530851"/>
            <a:ext cx="1427162" cy="777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1"/>
          </p:cNvCxnSpPr>
          <p:nvPr/>
        </p:nvCxnSpPr>
        <p:spPr>
          <a:xfrm rot="10800000" flipH="1">
            <a:off x="6016625" y="2708276"/>
            <a:ext cx="3106738" cy="1692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8829676" y="2566989"/>
            <a:ext cx="257175" cy="141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V="1">
            <a:off x="7254876" y="2563814"/>
            <a:ext cx="1585913" cy="865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5918201" y="2670176"/>
            <a:ext cx="1830387" cy="1617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7549357" y="2702719"/>
            <a:ext cx="1666875" cy="14747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220745" y="4409282"/>
            <a:ext cx="2016125" cy="1782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V="1">
            <a:off x="6326982" y="5291932"/>
            <a:ext cx="1079500" cy="9540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18865824">
            <a:off x="6459538" y="2630488"/>
            <a:ext cx="358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440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 rot="12900533">
            <a:off x="6961188" y="5248275"/>
            <a:ext cx="3603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440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 rot="8865173">
            <a:off x="7102475" y="3221038"/>
            <a:ext cx="361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440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 rot="13717025">
            <a:off x="6033294" y="4888707"/>
            <a:ext cx="360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440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 rot="16200000">
            <a:off x="6249194" y="4161632"/>
            <a:ext cx="360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440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73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alculadora">
            <a:extLst>
              <a:ext uri="{FF2B5EF4-FFF2-40B4-BE49-F238E27FC236}">
                <a16:creationId xmlns:a16="http://schemas.microsoft.com/office/drawing/2014/main" id="{EBC556FA-E118-46B6-B5A7-BCC9FA99A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205" y="4848458"/>
            <a:ext cx="1413841" cy="141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alculadora">
            <a:extLst>
              <a:ext uri="{FF2B5EF4-FFF2-40B4-BE49-F238E27FC236}">
                <a16:creationId xmlns:a16="http://schemas.microsoft.com/office/drawing/2014/main" id="{B6D4F6C0-7484-4C65-8C74-DC7BDC461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345" y="3160336"/>
            <a:ext cx="1413841" cy="141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oido">
            <a:extLst>
              <a:ext uri="{FF2B5EF4-FFF2-40B4-BE49-F238E27FC236}">
                <a16:creationId xmlns:a16="http://schemas.microsoft.com/office/drawing/2014/main" id="{3ECA585F-5CFF-4E5E-B47A-997E2785D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60" y="3306112"/>
            <a:ext cx="1682527" cy="120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oido">
            <a:extLst>
              <a:ext uri="{FF2B5EF4-FFF2-40B4-BE49-F238E27FC236}">
                <a16:creationId xmlns:a16="http://schemas.microsoft.com/office/drawing/2014/main" id="{A74DC710-8215-4ACA-88E6-7169D442A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139" y="1394470"/>
            <a:ext cx="1682527" cy="120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321"/>
          <p:cNvGrpSpPr>
            <a:grpSpLocks/>
          </p:cNvGrpSpPr>
          <p:nvPr/>
        </p:nvGrpSpPr>
        <p:grpSpPr bwMode="auto">
          <a:xfrm>
            <a:off x="9987840" y="1603568"/>
            <a:ext cx="748392" cy="673329"/>
            <a:chOff x="2976" y="2156"/>
            <a:chExt cx="318" cy="256"/>
          </a:xfrm>
        </p:grpSpPr>
        <p:sp>
          <p:nvSpPr>
            <p:cNvPr id="11" name="Freeform 313"/>
            <p:cNvSpPr>
              <a:spLocks/>
            </p:cNvSpPr>
            <p:nvPr/>
          </p:nvSpPr>
          <p:spPr bwMode="auto">
            <a:xfrm>
              <a:off x="3035" y="2267"/>
              <a:ext cx="259" cy="145"/>
            </a:xfrm>
            <a:custGeom>
              <a:avLst/>
              <a:gdLst>
                <a:gd name="T0" fmla="*/ 0 w 408"/>
                <a:gd name="T1" fmla="*/ 0 h 227"/>
                <a:gd name="T2" fmla="*/ 0 w 408"/>
                <a:gd name="T3" fmla="*/ 12 h 227"/>
                <a:gd name="T4" fmla="*/ 58 w 408"/>
                <a:gd name="T5" fmla="*/ 59 h 227"/>
                <a:gd name="T6" fmla="*/ 104 w 408"/>
                <a:gd name="T7" fmla="*/ 47 h 227"/>
                <a:gd name="T8" fmla="*/ 104 w 408"/>
                <a:gd name="T9" fmla="*/ 36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227">
                  <a:moveTo>
                    <a:pt x="0" y="0"/>
                  </a:moveTo>
                  <a:lnTo>
                    <a:pt x="0" y="46"/>
                  </a:lnTo>
                  <a:lnTo>
                    <a:pt x="226" y="227"/>
                  </a:lnTo>
                  <a:lnTo>
                    <a:pt x="408" y="182"/>
                  </a:lnTo>
                  <a:lnTo>
                    <a:pt x="408" y="136"/>
                  </a:lnTo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17"/>
            <p:cNvSpPr>
              <a:spLocks/>
            </p:cNvSpPr>
            <p:nvPr/>
          </p:nvSpPr>
          <p:spPr bwMode="auto">
            <a:xfrm>
              <a:off x="3035" y="2224"/>
              <a:ext cx="259" cy="159"/>
            </a:xfrm>
            <a:custGeom>
              <a:avLst/>
              <a:gdLst>
                <a:gd name="T0" fmla="*/ 0 w 408"/>
                <a:gd name="T1" fmla="*/ 18 h 251"/>
                <a:gd name="T2" fmla="*/ 58 w 408"/>
                <a:gd name="T3" fmla="*/ 64 h 251"/>
                <a:gd name="T4" fmla="*/ 104 w 408"/>
                <a:gd name="T5" fmla="*/ 52 h 251"/>
                <a:gd name="T6" fmla="*/ 47 w 408"/>
                <a:gd name="T7" fmla="*/ 6 h 251"/>
                <a:gd name="T8" fmla="*/ 11 w 408"/>
                <a:gd name="T9" fmla="*/ 0 h 251"/>
                <a:gd name="T10" fmla="*/ 0 w 408"/>
                <a:gd name="T11" fmla="*/ 18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8" h="251">
                  <a:moveTo>
                    <a:pt x="0" y="69"/>
                  </a:moveTo>
                  <a:lnTo>
                    <a:pt x="227" y="251"/>
                  </a:lnTo>
                  <a:lnTo>
                    <a:pt x="408" y="206"/>
                  </a:lnTo>
                  <a:lnTo>
                    <a:pt x="182" y="24"/>
                  </a:lnTo>
                  <a:lnTo>
                    <a:pt x="44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318"/>
            <p:cNvSpPr>
              <a:spLocks noChangeShapeType="1"/>
            </p:cNvSpPr>
            <p:nvPr/>
          </p:nvSpPr>
          <p:spPr bwMode="auto">
            <a:xfrm>
              <a:off x="3178" y="2383"/>
              <a:ext cx="0" cy="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319"/>
            <p:cNvSpPr>
              <a:spLocks/>
            </p:cNvSpPr>
            <p:nvPr/>
          </p:nvSpPr>
          <p:spPr bwMode="auto">
            <a:xfrm>
              <a:off x="3074" y="2258"/>
              <a:ext cx="112" cy="48"/>
            </a:xfrm>
            <a:custGeom>
              <a:avLst/>
              <a:gdLst>
                <a:gd name="T0" fmla="*/ 0 w 194"/>
                <a:gd name="T1" fmla="*/ 7 h 86"/>
                <a:gd name="T2" fmla="*/ 25 w 194"/>
                <a:gd name="T3" fmla="*/ 0 h 86"/>
                <a:gd name="T4" fmla="*/ 38 w 194"/>
                <a:gd name="T5" fmla="*/ 8 h 86"/>
                <a:gd name="T6" fmla="*/ 12 w 194"/>
                <a:gd name="T7" fmla="*/ 15 h 86"/>
                <a:gd name="T8" fmla="*/ 0 w 194"/>
                <a:gd name="T9" fmla="*/ 7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86">
                  <a:moveTo>
                    <a:pt x="0" y="37"/>
                  </a:moveTo>
                  <a:lnTo>
                    <a:pt x="133" y="0"/>
                  </a:lnTo>
                  <a:lnTo>
                    <a:pt x="194" y="48"/>
                  </a:lnTo>
                  <a:lnTo>
                    <a:pt x="59" y="86"/>
                  </a:lnTo>
                  <a:lnTo>
                    <a:pt x="0" y="37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320"/>
            <p:cNvSpPr>
              <a:spLocks/>
            </p:cNvSpPr>
            <p:nvPr/>
          </p:nvSpPr>
          <p:spPr bwMode="auto">
            <a:xfrm>
              <a:off x="2976" y="2156"/>
              <a:ext cx="98" cy="76"/>
            </a:xfrm>
            <a:custGeom>
              <a:avLst/>
              <a:gdLst>
                <a:gd name="T0" fmla="*/ 33 w 154"/>
                <a:gd name="T1" fmla="*/ 30 h 120"/>
                <a:gd name="T2" fmla="*/ 0 w 154"/>
                <a:gd name="T3" fmla="*/ 3 h 120"/>
                <a:gd name="T4" fmla="*/ 0 w 154"/>
                <a:gd name="T5" fmla="*/ 1 h 120"/>
                <a:gd name="T6" fmla="*/ 3 w 154"/>
                <a:gd name="T7" fmla="*/ 0 h 120"/>
                <a:gd name="T8" fmla="*/ 4 w 154"/>
                <a:gd name="T9" fmla="*/ 1 h 120"/>
                <a:gd name="T10" fmla="*/ 7 w 154"/>
                <a:gd name="T11" fmla="*/ 2 h 120"/>
                <a:gd name="T12" fmla="*/ 39 w 154"/>
                <a:gd name="T13" fmla="*/ 28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120">
                  <a:moveTo>
                    <a:pt x="127" y="120"/>
                  </a:moveTo>
                  <a:lnTo>
                    <a:pt x="0" y="11"/>
                  </a:lnTo>
                  <a:lnTo>
                    <a:pt x="0" y="4"/>
                  </a:lnTo>
                  <a:lnTo>
                    <a:pt x="9" y="0"/>
                  </a:lnTo>
                  <a:lnTo>
                    <a:pt x="18" y="1"/>
                  </a:lnTo>
                  <a:lnTo>
                    <a:pt x="27" y="6"/>
                  </a:lnTo>
                  <a:lnTo>
                    <a:pt x="154" y="109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321"/>
          <p:cNvGrpSpPr>
            <a:grpSpLocks/>
          </p:cNvGrpSpPr>
          <p:nvPr/>
        </p:nvGrpSpPr>
        <p:grpSpPr bwMode="auto">
          <a:xfrm>
            <a:off x="9884724" y="3510780"/>
            <a:ext cx="748392" cy="673329"/>
            <a:chOff x="2976" y="2156"/>
            <a:chExt cx="318" cy="256"/>
          </a:xfrm>
        </p:grpSpPr>
        <p:sp>
          <p:nvSpPr>
            <p:cNvPr id="17" name="Freeform 313"/>
            <p:cNvSpPr>
              <a:spLocks/>
            </p:cNvSpPr>
            <p:nvPr/>
          </p:nvSpPr>
          <p:spPr bwMode="auto">
            <a:xfrm>
              <a:off x="3035" y="2267"/>
              <a:ext cx="259" cy="145"/>
            </a:xfrm>
            <a:custGeom>
              <a:avLst/>
              <a:gdLst>
                <a:gd name="T0" fmla="*/ 0 w 408"/>
                <a:gd name="T1" fmla="*/ 0 h 227"/>
                <a:gd name="T2" fmla="*/ 0 w 408"/>
                <a:gd name="T3" fmla="*/ 12 h 227"/>
                <a:gd name="T4" fmla="*/ 58 w 408"/>
                <a:gd name="T5" fmla="*/ 59 h 227"/>
                <a:gd name="T6" fmla="*/ 104 w 408"/>
                <a:gd name="T7" fmla="*/ 47 h 227"/>
                <a:gd name="T8" fmla="*/ 104 w 408"/>
                <a:gd name="T9" fmla="*/ 36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227">
                  <a:moveTo>
                    <a:pt x="0" y="0"/>
                  </a:moveTo>
                  <a:lnTo>
                    <a:pt x="0" y="46"/>
                  </a:lnTo>
                  <a:lnTo>
                    <a:pt x="226" y="227"/>
                  </a:lnTo>
                  <a:lnTo>
                    <a:pt x="408" y="182"/>
                  </a:lnTo>
                  <a:lnTo>
                    <a:pt x="408" y="136"/>
                  </a:lnTo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317"/>
            <p:cNvSpPr>
              <a:spLocks/>
            </p:cNvSpPr>
            <p:nvPr/>
          </p:nvSpPr>
          <p:spPr bwMode="auto">
            <a:xfrm>
              <a:off x="3035" y="2224"/>
              <a:ext cx="259" cy="159"/>
            </a:xfrm>
            <a:custGeom>
              <a:avLst/>
              <a:gdLst>
                <a:gd name="T0" fmla="*/ 0 w 408"/>
                <a:gd name="T1" fmla="*/ 18 h 251"/>
                <a:gd name="T2" fmla="*/ 58 w 408"/>
                <a:gd name="T3" fmla="*/ 64 h 251"/>
                <a:gd name="T4" fmla="*/ 104 w 408"/>
                <a:gd name="T5" fmla="*/ 52 h 251"/>
                <a:gd name="T6" fmla="*/ 47 w 408"/>
                <a:gd name="T7" fmla="*/ 6 h 251"/>
                <a:gd name="T8" fmla="*/ 11 w 408"/>
                <a:gd name="T9" fmla="*/ 0 h 251"/>
                <a:gd name="T10" fmla="*/ 0 w 408"/>
                <a:gd name="T11" fmla="*/ 18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8" h="251">
                  <a:moveTo>
                    <a:pt x="0" y="69"/>
                  </a:moveTo>
                  <a:lnTo>
                    <a:pt x="227" y="251"/>
                  </a:lnTo>
                  <a:lnTo>
                    <a:pt x="408" y="206"/>
                  </a:lnTo>
                  <a:lnTo>
                    <a:pt x="182" y="24"/>
                  </a:lnTo>
                  <a:lnTo>
                    <a:pt x="44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318"/>
            <p:cNvSpPr>
              <a:spLocks noChangeShapeType="1"/>
            </p:cNvSpPr>
            <p:nvPr/>
          </p:nvSpPr>
          <p:spPr bwMode="auto">
            <a:xfrm>
              <a:off x="3178" y="2383"/>
              <a:ext cx="0" cy="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319"/>
            <p:cNvSpPr>
              <a:spLocks/>
            </p:cNvSpPr>
            <p:nvPr/>
          </p:nvSpPr>
          <p:spPr bwMode="auto">
            <a:xfrm>
              <a:off x="3074" y="2258"/>
              <a:ext cx="112" cy="48"/>
            </a:xfrm>
            <a:custGeom>
              <a:avLst/>
              <a:gdLst>
                <a:gd name="T0" fmla="*/ 0 w 194"/>
                <a:gd name="T1" fmla="*/ 7 h 86"/>
                <a:gd name="T2" fmla="*/ 25 w 194"/>
                <a:gd name="T3" fmla="*/ 0 h 86"/>
                <a:gd name="T4" fmla="*/ 38 w 194"/>
                <a:gd name="T5" fmla="*/ 8 h 86"/>
                <a:gd name="T6" fmla="*/ 12 w 194"/>
                <a:gd name="T7" fmla="*/ 15 h 86"/>
                <a:gd name="T8" fmla="*/ 0 w 194"/>
                <a:gd name="T9" fmla="*/ 7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86">
                  <a:moveTo>
                    <a:pt x="0" y="37"/>
                  </a:moveTo>
                  <a:lnTo>
                    <a:pt x="133" y="0"/>
                  </a:lnTo>
                  <a:lnTo>
                    <a:pt x="194" y="48"/>
                  </a:lnTo>
                  <a:lnTo>
                    <a:pt x="59" y="86"/>
                  </a:lnTo>
                  <a:lnTo>
                    <a:pt x="0" y="37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20"/>
            <p:cNvSpPr>
              <a:spLocks/>
            </p:cNvSpPr>
            <p:nvPr/>
          </p:nvSpPr>
          <p:spPr bwMode="auto">
            <a:xfrm>
              <a:off x="2976" y="2156"/>
              <a:ext cx="98" cy="76"/>
            </a:xfrm>
            <a:custGeom>
              <a:avLst/>
              <a:gdLst>
                <a:gd name="T0" fmla="*/ 33 w 154"/>
                <a:gd name="T1" fmla="*/ 30 h 120"/>
                <a:gd name="T2" fmla="*/ 0 w 154"/>
                <a:gd name="T3" fmla="*/ 3 h 120"/>
                <a:gd name="T4" fmla="*/ 0 w 154"/>
                <a:gd name="T5" fmla="*/ 1 h 120"/>
                <a:gd name="T6" fmla="*/ 3 w 154"/>
                <a:gd name="T7" fmla="*/ 0 h 120"/>
                <a:gd name="T8" fmla="*/ 4 w 154"/>
                <a:gd name="T9" fmla="*/ 1 h 120"/>
                <a:gd name="T10" fmla="*/ 7 w 154"/>
                <a:gd name="T11" fmla="*/ 2 h 120"/>
                <a:gd name="T12" fmla="*/ 39 w 154"/>
                <a:gd name="T13" fmla="*/ 28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120">
                  <a:moveTo>
                    <a:pt x="127" y="120"/>
                  </a:moveTo>
                  <a:lnTo>
                    <a:pt x="0" y="11"/>
                  </a:lnTo>
                  <a:lnTo>
                    <a:pt x="0" y="4"/>
                  </a:lnTo>
                  <a:lnTo>
                    <a:pt x="9" y="0"/>
                  </a:lnTo>
                  <a:lnTo>
                    <a:pt x="18" y="1"/>
                  </a:lnTo>
                  <a:lnTo>
                    <a:pt x="27" y="6"/>
                  </a:lnTo>
                  <a:lnTo>
                    <a:pt x="154" y="109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Propósito y herramientas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1825625"/>
            <a:ext cx="7372927" cy="4351338"/>
          </a:xfrm>
        </p:spPr>
        <p:txBody>
          <a:bodyPr/>
          <a:lstStyle/>
          <a:p>
            <a:r>
              <a:rPr lang="es-AR" sz="3200" dirty="0"/>
              <a:t>Salas existentes con buena calidad</a:t>
            </a:r>
          </a:p>
          <a:p>
            <a:pPr lvl="1"/>
            <a:r>
              <a:rPr lang="es-AR" sz="2800" dirty="0"/>
              <a:t> </a:t>
            </a:r>
            <a:r>
              <a:rPr lang="es-AR" sz="2800" b="1" dirty="0"/>
              <a:t>Conservar </a:t>
            </a:r>
            <a:r>
              <a:rPr lang="es-AR" sz="2800" dirty="0"/>
              <a:t>el patrimonio histórico y cultural </a:t>
            </a:r>
            <a:br>
              <a:rPr lang="es-AR" sz="2800" dirty="0"/>
            </a:br>
            <a:r>
              <a:rPr lang="es-AR" sz="2800" dirty="0"/>
              <a:t> </a:t>
            </a:r>
          </a:p>
          <a:p>
            <a:r>
              <a:rPr lang="es-AR" sz="3200" dirty="0"/>
              <a:t>Salas existentes con deficiencias </a:t>
            </a:r>
          </a:p>
          <a:p>
            <a:pPr lvl="1"/>
            <a:r>
              <a:rPr lang="es-AR" sz="2800" dirty="0"/>
              <a:t> Identificación deficiencias, desarrollo de </a:t>
            </a:r>
            <a:r>
              <a:rPr lang="es-AR" sz="2800" b="1" dirty="0"/>
              <a:t>soluciones </a:t>
            </a:r>
            <a:r>
              <a:rPr lang="es-AR" sz="2800" dirty="0"/>
              <a:t>y realizar pronósticos </a:t>
            </a:r>
          </a:p>
          <a:p>
            <a:pPr lvl="1"/>
            <a:endParaRPr lang="es-AR" sz="2800" dirty="0"/>
          </a:p>
          <a:p>
            <a:r>
              <a:rPr lang="es-AR" sz="3200" dirty="0"/>
              <a:t>Salas proyectadas a futuro</a:t>
            </a:r>
          </a:p>
          <a:p>
            <a:pPr lvl="1"/>
            <a:r>
              <a:rPr lang="es-AR" sz="2800" dirty="0"/>
              <a:t> </a:t>
            </a:r>
            <a:r>
              <a:rPr lang="es-AR" sz="2800" b="1" dirty="0"/>
              <a:t>Proyectar acústica de calidad</a:t>
            </a:r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Fuentes imágenes</a:t>
            </a:r>
            <a:endParaRPr lang="en-US" dirty="0"/>
          </a:p>
        </p:txBody>
      </p:sp>
      <p:grpSp>
        <p:nvGrpSpPr>
          <p:cNvPr id="49" name="Grupo 48"/>
          <p:cNvGrpSpPr/>
          <p:nvPr/>
        </p:nvGrpSpPr>
        <p:grpSpPr>
          <a:xfrm>
            <a:off x="2133600" y="1320801"/>
            <a:ext cx="555105" cy="5039360"/>
            <a:chOff x="2133600" y="2262369"/>
            <a:chExt cx="555105" cy="4097791"/>
          </a:xfrm>
        </p:grpSpPr>
        <p:sp>
          <p:nvSpPr>
            <p:cNvPr id="47" name="Rectángulo 46"/>
            <p:cNvSpPr/>
            <p:nvPr/>
          </p:nvSpPr>
          <p:spPr>
            <a:xfrm>
              <a:off x="2133600" y="2611120"/>
              <a:ext cx="546507" cy="3515360"/>
            </a:xfrm>
            <a:prstGeom prst="rect">
              <a:avLst/>
            </a:prstGeom>
            <a:pattFill prst="wd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Conector recto 4"/>
            <p:cNvCxnSpPr/>
            <p:nvPr/>
          </p:nvCxnSpPr>
          <p:spPr>
            <a:xfrm flipV="1">
              <a:off x="2688705" y="2262369"/>
              <a:ext cx="0" cy="40977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" name="Conector recto 9"/>
          <p:cNvCxnSpPr/>
          <p:nvPr/>
        </p:nvCxnSpPr>
        <p:spPr>
          <a:xfrm flipV="1">
            <a:off x="1422819" y="4616591"/>
            <a:ext cx="1265886" cy="1396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 flipV="1">
            <a:off x="2692345" y="4615291"/>
            <a:ext cx="1265886" cy="1396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6" name="Grupo 15"/>
          <p:cNvGrpSpPr/>
          <p:nvPr/>
        </p:nvGrpSpPr>
        <p:grpSpPr>
          <a:xfrm rot="-1200000">
            <a:off x="1012165" y="4402206"/>
            <a:ext cx="410654" cy="456705"/>
            <a:chOff x="4354805" y="3433979"/>
            <a:chExt cx="410654" cy="456705"/>
          </a:xfrm>
        </p:grpSpPr>
        <p:sp>
          <p:nvSpPr>
            <p:cNvPr id="17" name="Rectangle 2282"/>
            <p:cNvSpPr>
              <a:spLocks noChangeArrowheads="1"/>
            </p:cNvSpPr>
            <p:nvPr/>
          </p:nvSpPr>
          <p:spPr bwMode="auto">
            <a:xfrm>
              <a:off x="4354805" y="3515161"/>
              <a:ext cx="135777" cy="2867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  <p:sp>
          <p:nvSpPr>
            <p:cNvPr id="18" name="AutoShape 2283"/>
            <p:cNvSpPr>
              <a:spLocks noChangeArrowheads="1"/>
            </p:cNvSpPr>
            <p:nvPr/>
          </p:nvSpPr>
          <p:spPr bwMode="auto">
            <a:xfrm rot="5400000">
              <a:off x="4399430" y="3524656"/>
              <a:ext cx="456705" cy="27535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</p:grpSp>
      <p:grpSp>
        <p:nvGrpSpPr>
          <p:cNvPr id="19" name="Grupo 18"/>
          <p:cNvGrpSpPr/>
          <p:nvPr/>
        </p:nvGrpSpPr>
        <p:grpSpPr>
          <a:xfrm rot="1200000" flipH="1">
            <a:off x="3958231" y="4400906"/>
            <a:ext cx="410654" cy="456705"/>
            <a:chOff x="4354805" y="3433979"/>
            <a:chExt cx="410654" cy="456705"/>
          </a:xfrm>
        </p:grpSpPr>
        <p:sp>
          <p:nvSpPr>
            <p:cNvPr id="20" name="Rectangle 2282"/>
            <p:cNvSpPr>
              <a:spLocks noChangeArrowheads="1"/>
            </p:cNvSpPr>
            <p:nvPr/>
          </p:nvSpPr>
          <p:spPr bwMode="auto">
            <a:xfrm>
              <a:off x="4354805" y="3515161"/>
              <a:ext cx="135777" cy="2867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  <p:sp>
          <p:nvSpPr>
            <p:cNvPr id="21" name="AutoShape 2283"/>
            <p:cNvSpPr>
              <a:spLocks noChangeArrowheads="1"/>
            </p:cNvSpPr>
            <p:nvPr/>
          </p:nvSpPr>
          <p:spPr bwMode="auto">
            <a:xfrm rot="5400000">
              <a:off x="4399430" y="3524656"/>
              <a:ext cx="456705" cy="27535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</p:grpSp>
      <p:pic>
        <p:nvPicPr>
          <p:cNvPr id="22" name="Picture 6" descr="Image result for oido">
            <a:extLst>
              <a:ext uri="{FF2B5EF4-FFF2-40B4-BE49-F238E27FC236}">
                <a16:creationId xmlns:a16="http://schemas.microsoft.com/office/drawing/2014/main" id="{1EB8D04D-2844-4059-9D94-706B68FC4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44" y="2262369"/>
            <a:ext cx="1682527" cy="120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ector recto de flecha 24"/>
          <p:cNvCxnSpPr/>
          <p:nvPr/>
        </p:nvCxnSpPr>
        <p:spPr>
          <a:xfrm flipV="1">
            <a:off x="2688705" y="2946401"/>
            <a:ext cx="2259215" cy="1028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2692344" y="3976369"/>
            <a:ext cx="1278270" cy="5674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H="1">
            <a:off x="1401837" y="3982114"/>
            <a:ext cx="1278270" cy="567425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21" idx="3"/>
          </p:cNvCxnSpPr>
          <p:nvPr/>
        </p:nvCxnSpPr>
        <p:spPr>
          <a:xfrm flipV="1">
            <a:off x="3970614" y="3054169"/>
            <a:ext cx="1045886" cy="15048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6939280" y="5090160"/>
            <a:ext cx="42976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V="1">
            <a:off x="6979920" y="2262369"/>
            <a:ext cx="0" cy="28074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flipV="1">
            <a:off x="8036560" y="3464174"/>
            <a:ext cx="0" cy="1625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 flipV="1">
            <a:off x="9154160" y="3982114"/>
            <a:ext cx="0" cy="1087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CuadroTexto 43"/>
          <p:cNvSpPr txBox="1"/>
          <p:nvPr/>
        </p:nvSpPr>
        <p:spPr>
          <a:xfrm>
            <a:off x="10038080" y="5191760"/>
            <a:ext cx="102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 smtClean="0"/>
              <a:t>tiempo</a:t>
            </a:r>
            <a:endParaRPr lang="en-US" dirty="0"/>
          </a:p>
        </p:txBody>
      </p:sp>
      <p:sp>
        <p:nvSpPr>
          <p:cNvPr id="45" name="CuadroTexto 44"/>
          <p:cNvSpPr txBox="1"/>
          <p:nvPr/>
        </p:nvSpPr>
        <p:spPr>
          <a:xfrm rot="16200000">
            <a:off x="5471433" y="3491598"/>
            <a:ext cx="252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Coeficiente de reflexión</a:t>
            </a:r>
            <a:endParaRPr lang="en-US" dirty="0"/>
          </a:p>
        </p:txBody>
      </p:sp>
      <p:cxnSp>
        <p:nvCxnSpPr>
          <p:cNvPr id="51" name="Conector recto 50"/>
          <p:cNvCxnSpPr/>
          <p:nvPr/>
        </p:nvCxnSpPr>
        <p:spPr>
          <a:xfrm>
            <a:off x="2674050" y="4461359"/>
            <a:ext cx="1482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2826290" y="4456535"/>
            <a:ext cx="0" cy="1612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6" y="1181152"/>
            <a:ext cx="11582462" cy="5523491"/>
          </a:xfrm>
        </p:spPr>
      </p:pic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387865" y="365125"/>
            <a:ext cx="1141627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s-ES" altLang="es-AR" sz="4000" dirty="0" smtClean="0"/>
              <a:t>El medio como suma de rayos (o partículas)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8" name="Rectangle 8"/>
          <p:cNvSpPr>
            <a:spLocks noChangeArrowheads="1"/>
          </p:cNvSpPr>
          <p:nvPr/>
        </p:nvSpPr>
        <p:spPr bwMode="auto">
          <a:xfrm>
            <a:off x="2768583" y="2155247"/>
            <a:ext cx="8063320" cy="32480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Calibri" panose="020F0502020204030204" pitchFamily="34" charset="0"/>
            </a:endParaRPr>
          </a:p>
        </p:txBody>
      </p:sp>
      <p:sp>
        <p:nvSpPr>
          <p:cNvPr id="37909" name="Line 9"/>
          <p:cNvSpPr>
            <a:spLocks noChangeShapeType="1"/>
          </p:cNvSpPr>
          <p:nvPr/>
        </p:nvSpPr>
        <p:spPr bwMode="auto">
          <a:xfrm>
            <a:off x="2768583" y="2155246"/>
            <a:ext cx="806332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10"/>
          <p:cNvSpPr>
            <a:spLocks noChangeShapeType="1"/>
          </p:cNvSpPr>
          <p:nvPr/>
        </p:nvSpPr>
        <p:spPr bwMode="auto">
          <a:xfrm>
            <a:off x="2768583" y="5403271"/>
            <a:ext cx="806332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Line 11"/>
          <p:cNvSpPr>
            <a:spLocks noChangeShapeType="1"/>
          </p:cNvSpPr>
          <p:nvPr/>
        </p:nvSpPr>
        <p:spPr bwMode="auto">
          <a:xfrm flipV="1">
            <a:off x="10831905" y="2155247"/>
            <a:ext cx="3081" cy="3248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Line 12"/>
          <p:cNvSpPr>
            <a:spLocks noChangeShapeType="1"/>
          </p:cNvSpPr>
          <p:nvPr/>
        </p:nvSpPr>
        <p:spPr bwMode="auto">
          <a:xfrm flipV="1">
            <a:off x="2768585" y="2155247"/>
            <a:ext cx="3081" cy="3248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Line 15"/>
          <p:cNvSpPr>
            <a:spLocks noChangeShapeType="1"/>
          </p:cNvSpPr>
          <p:nvPr/>
        </p:nvSpPr>
        <p:spPr bwMode="auto">
          <a:xfrm flipV="1">
            <a:off x="2768585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Line 16"/>
          <p:cNvSpPr>
            <a:spLocks noChangeShapeType="1"/>
          </p:cNvSpPr>
          <p:nvPr/>
        </p:nvSpPr>
        <p:spPr bwMode="auto">
          <a:xfrm>
            <a:off x="2768585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Line 18"/>
          <p:cNvSpPr>
            <a:spLocks noChangeShapeType="1"/>
          </p:cNvSpPr>
          <p:nvPr/>
        </p:nvSpPr>
        <p:spPr bwMode="auto">
          <a:xfrm flipV="1">
            <a:off x="3582315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Line 19"/>
          <p:cNvSpPr>
            <a:spLocks noChangeShapeType="1"/>
          </p:cNvSpPr>
          <p:nvPr/>
        </p:nvSpPr>
        <p:spPr bwMode="auto">
          <a:xfrm>
            <a:off x="3582315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Line 21"/>
          <p:cNvSpPr>
            <a:spLocks noChangeShapeType="1"/>
          </p:cNvSpPr>
          <p:nvPr/>
        </p:nvSpPr>
        <p:spPr bwMode="auto">
          <a:xfrm flipV="1">
            <a:off x="4396044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Line 22"/>
          <p:cNvSpPr>
            <a:spLocks noChangeShapeType="1"/>
          </p:cNvSpPr>
          <p:nvPr/>
        </p:nvSpPr>
        <p:spPr bwMode="auto">
          <a:xfrm>
            <a:off x="4396044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Line 24"/>
          <p:cNvSpPr>
            <a:spLocks noChangeShapeType="1"/>
          </p:cNvSpPr>
          <p:nvPr/>
        </p:nvSpPr>
        <p:spPr bwMode="auto">
          <a:xfrm flipV="1">
            <a:off x="6005009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Line 25"/>
          <p:cNvSpPr>
            <a:spLocks noChangeShapeType="1"/>
          </p:cNvSpPr>
          <p:nvPr/>
        </p:nvSpPr>
        <p:spPr bwMode="auto">
          <a:xfrm>
            <a:off x="6005009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Line 27"/>
          <p:cNvSpPr>
            <a:spLocks noChangeShapeType="1"/>
          </p:cNvSpPr>
          <p:nvPr/>
        </p:nvSpPr>
        <p:spPr bwMode="auto">
          <a:xfrm flipV="1">
            <a:off x="6818739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Line 28"/>
          <p:cNvSpPr>
            <a:spLocks noChangeShapeType="1"/>
          </p:cNvSpPr>
          <p:nvPr/>
        </p:nvSpPr>
        <p:spPr bwMode="auto">
          <a:xfrm>
            <a:off x="6818739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3" name="Line 30"/>
          <p:cNvSpPr>
            <a:spLocks noChangeShapeType="1"/>
          </p:cNvSpPr>
          <p:nvPr/>
        </p:nvSpPr>
        <p:spPr bwMode="auto">
          <a:xfrm flipV="1">
            <a:off x="7632469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4" name="Line 31"/>
          <p:cNvSpPr>
            <a:spLocks noChangeShapeType="1"/>
          </p:cNvSpPr>
          <p:nvPr/>
        </p:nvSpPr>
        <p:spPr bwMode="auto">
          <a:xfrm>
            <a:off x="7632469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5" name="Line 33"/>
          <p:cNvSpPr>
            <a:spLocks noChangeShapeType="1"/>
          </p:cNvSpPr>
          <p:nvPr/>
        </p:nvSpPr>
        <p:spPr bwMode="auto">
          <a:xfrm flipV="1">
            <a:off x="8446198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6" name="Line 34"/>
          <p:cNvSpPr>
            <a:spLocks noChangeShapeType="1"/>
          </p:cNvSpPr>
          <p:nvPr/>
        </p:nvSpPr>
        <p:spPr bwMode="auto">
          <a:xfrm>
            <a:off x="8446198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7" name="Line 36"/>
          <p:cNvSpPr>
            <a:spLocks noChangeShapeType="1"/>
          </p:cNvSpPr>
          <p:nvPr/>
        </p:nvSpPr>
        <p:spPr bwMode="auto">
          <a:xfrm flipV="1">
            <a:off x="9259928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8" name="Line 37"/>
          <p:cNvSpPr>
            <a:spLocks noChangeShapeType="1"/>
          </p:cNvSpPr>
          <p:nvPr/>
        </p:nvSpPr>
        <p:spPr bwMode="auto">
          <a:xfrm>
            <a:off x="9259928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9" name="Line 39"/>
          <p:cNvSpPr>
            <a:spLocks noChangeShapeType="1"/>
          </p:cNvSpPr>
          <p:nvPr/>
        </p:nvSpPr>
        <p:spPr bwMode="auto">
          <a:xfrm flipV="1">
            <a:off x="10073657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0" name="Line 40"/>
          <p:cNvSpPr>
            <a:spLocks noChangeShapeType="1"/>
          </p:cNvSpPr>
          <p:nvPr/>
        </p:nvSpPr>
        <p:spPr bwMode="auto">
          <a:xfrm>
            <a:off x="10073657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1" name="Line 42"/>
          <p:cNvSpPr>
            <a:spLocks noChangeShapeType="1"/>
          </p:cNvSpPr>
          <p:nvPr/>
        </p:nvSpPr>
        <p:spPr bwMode="auto">
          <a:xfrm flipV="1">
            <a:off x="5024835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2" name="Line 43"/>
          <p:cNvSpPr>
            <a:spLocks noChangeShapeType="1"/>
          </p:cNvSpPr>
          <p:nvPr/>
        </p:nvSpPr>
        <p:spPr bwMode="auto">
          <a:xfrm>
            <a:off x="5024835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33" name="Group 61"/>
          <p:cNvGrpSpPr>
            <a:grpSpLocks/>
          </p:cNvGrpSpPr>
          <p:nvPr/>
        </p:nvGrpSpPr>
        <p:grpSpPr bwMode="auto">
          <a:xfrm>
            <a:off x="2719266" y="5536640"/>
            <a:ext cx="7813652" cy="307976"/>
            <a:chOff x="1744" y="3722"/>
            <a:chExt cx="2535" cy="194"/>
          </a:xfrm>
        </p:grpSpPr>
        <p:sp>
          <p:nvSpPr>
            <p:cNvPr id="38001" name="Rectangle 17"/>
            <p:cNvSpPr>
              <a:spLocks noChangeArrowheads="1"/>
            </p:cNvSpPr>
            <p:nvPr/>
          </p:nvSpPr>
          <p:spPr bwMode="auto">
            <a:xfrm>
              <a:off x="1744" y="3722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4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</a:t>
              </a:r>
              <a:endParaRPr lang="es-MX" altLang="es-AR" sz="2400">
                <a:cs typeface="Arial" panose="020B0604020202020204" pitchFamily="34" charset="0"/>
              </a:endParaRPr>
            </a:p>
          </p:txBody>
        </p:sp>
        <p:sp>
          <p:nvSpPr>
            <p:cNvPr id="38002" name="Rectangle 20"/>
            <p:cNvSpPr>
              <a:spLocks noChangeArrowheads="1"/>
            </p:cNvSpPr>
            <p:nvPr/>
          </p:nvSpPr>
          <p:spPr bwMode="auto">
            <a:xfrm>
              <a:off x="1954" y="3722"/>
              <a:ext cx="2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4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0.05</a:t>
              </a:r>
              <a:endParaRPr lang="es-MX" altLang="es-AR" sz="2400">
                <a:cs typeface="Arial" panose="020B0604020202020204" pitchFamily="34" charset="0"/>
              </a:endParaRPr>
            </a:p>
          </p:txBody>
        </p:sp>
        <p:sp>
          <p:nvSpPr>
            <p:cNvPr id="38003" name="Rectangle 23"/>
            <p:cNvSpPr>
              <a:spLocks noChangeArrowheads="1"/>
            </p:cNvSpPr>
            <p:nvPr/>
          </p:nvSpPr>
          <p:spPr bwMode="auto">
            <a:xfrm>
              <a:off x="2236" y="3722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4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0.1</a:t>
              </a:r>
              <a:endParaRPr lang="es-MX" altLang="es-AR" sz="2400">
                <a:cs typeface="Arial" panose="020B0604020202020204" pitchFamily="34" charset="0"/>
              </a:endParaRPr>
            </a:p>
          </p:txBody>
        </p:sp>
        <p:sp>
          <p:nvSpPr>
            <p:cNvPr id="38004" name="Rectangle 26"/>
            <p:cNvSpPr>
              <a:spLocks noChangeArrowheads="1"/>
            </p:cNvSpPr>
            <p:nvPr/>
          </p:nvSpPr>
          <p:spPr bwMode="auto">
            <a:xfrm>
              <a:off x="2758" y="3722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4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0.2</a:t>
              </a:r>
              <a:endParaRPr lang="es-MX" altLang="es-AR" sz="2400">
                <a:cs typeface="Arial" panose="020B0604020202020204" pitchFamily="34" charset="0"/>
              </a:endParaRPr>
            </a:p>
          </p:txBody>
        </p:sp>
        <p:sp>
          <p:nvSpPr>
            <p:cNvPr id="38005" name="Rectangle 29"/>
            <p:cNvSpPr>
              <a:spLocks noChangeArrowheads="1"/>
            </p:cNvSpPr>
            <p:nvPr/>
          </p:nvSpPr>
          <p:spPr bwMode="auto">
            <a:xfrm>
              <a:off x="3004" y="3722"/>
              <a:ext cx="2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4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0.25</a:t>
              </a:r>
              <a:endParaRPr lang="es-MX" altLang="es-AR" sz="2400">
                <a:cs typeface="Arial" panose="020B0604020202020204" pitchFamily="34" charset="0"/>
              </a:endParaRPr>
            </a:p>
          </p:txBody>
        </p:sp>
        <p:sp>
          <p:nvSpPr>
            <p:cNvPr id="38006" name="Rectangle 32"/>
            <p:cNvSpPr>
              <a:spLocks noChangeArrowheads="1"/>
            </p:cNvSpPr>
            <p:nvPr/>
          </p:nvSpPr>
          <p:spPr bwMode="auto">
            <a:xfrm>
              <a:off x="3286" y="3722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4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0.3</a:t>
              </a:r>
              <a:endParaRPr lang="es-MX" altLang="es-AR" sz="2400">
                <a:cs typeface="Arial" panose="020B0604020202020204" pitchFamily="34" charset="0"/>
              </a:endParaRPr>
            </a:p>
          </p:txBody>
        </p:sp>
        <p:sp>
          <p:nvSpPr>
            <p:cNvPr id="38007" name="Rectangle 35"/>
            <p:cNvSpPr>
              <a:spLocks noChangeArrowheads="1"/>
            </p:cNvSpPr>
            <p:nvPr/>
          </p:nvSpPr>
          <p:spPr bwMode="auto">
            <a:xfrm>
              <a:off x="3532" y="3722"/>
              <a:ext cx="2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4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0.35</a:t>
              </a:r>
              <a:endParaRPr lang="es-MX" altLang="es-AR" sz="2400">
                <a:cs typeface="Arial" panose="020B0604020202020204" pitchFamily="34" charset="0"/>
              </a:endParaRPr>
            </a:p>
          </p:txBody>
        </p:sp>
        <p:sp>
          <p:nvSpPr>
            <p:cNvPr id="38008" name="Rectangle 38"/>
            <p:cNvSpPr>
              <a:spLocks noChangeArrowheads="1"/>
            </p:cNvSpPr>
            <p:nvPr/>
          </p:nvSpPr>
          <p:spPr bwMode="auto">
            <a:xfrm>
              <a:off x="3814" y="3722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4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0.4</a:t>
              </a:r>
              <a:endParaRPr lang="es-MX" altLang="es-AR" sz="2400">
                <a:cs typeface="Arial" panose="020B0604020202020204" pitchFamily="34" charset="0"/>
              </a:endParaRPr>
            </a:p>
          </p:txBody>
        </p:sp>
        <p:sp>
          <p:nvSpPr>
            <p:cNvPr id="38009" name="Rectangle 41"/>
            <p:cNvSpPr>
              <a:spLocks noChangeArrowheads="1"/>
            </p:cNvSpPr>
            <p:nvPr/>
          </p:nvSpPr>
          <p:spPr bwMode="auto">
            <a:xfrm>
              <a:off x="4060" y="3722"/>
              <a:ext cx="2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4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0.45</a:t>
              </a:r>
              <a:endParaRPr lang="es-MX" altLang="es-AR" sz="2400">
                <a:cs typeface="Arial" panose="020B0604020202020204" pitchFamily="34" charset="0"/>
              </a:endParaRPr>
            </a:p>
          </p:txBody>
        </p:sp>
        <p:sp>
          <p:nvSpPr>
            <p:cNvPr id="38010" name="Rectangle 44"/>
            <p:cNvSpPr>
              <a:spLocks noChangeArrowheads="1"/>
            </p:cNvSpPr>
            <p:nvPr/>
          </p:nvSpPr>
          <p:spPr bwMode="auto">
            <a:xfrm>
              <a:off x="2440" y="3722"/>
              <a:ext cx="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2000" i="1" dirty="0" err="1" smtClean="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s-MX" altLang="es-AR" sz="2000" baseline="-25000" dirty="0" err="1" smtClean="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L</a:t>
              </a:r>
              <a:endParaRPr lang="es-MX" altLang="es-AR" sz="2000" baseline="-250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934" name="Line 45"/>
          <p:cNvSpPr>
            <a:spLocks noChangeShapeType="1"/>
          </p:cNvSpPr>
          <p:nvPr/>
        </p:nvSpPr>
        <p:spPr bwMode="auto">
          <a:xfrm>
            <a:off x="2768583" y="5003221"/>
            <a:ext cx="7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5" name="Line 46"/>
          <p:cNvSpPr>
            <a:spLocks noChangeShapeType="1"/>
          </p:cNvSpPr>
          <p:nvPr/>
        </p:nvSpPr>
        <p:spPr bwMode="auto">
          <a:xfrm flipH="1">
            <a:off x="10757930" y="5003221"/>
            <a:ext cx="92469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6" name="Line 48"/>
          <p:cNvSpPr>
            <a:spLocks noChangeShapeType="1"/>
          </p:cNvSpPr>
          <p:nvPr/>
        </p:nvSpPr>
        <p:spPr bwMode="auto">
          <a:xfrm>
            <a:off x="2768583" y="4593646"/>
            <a:ext cx="7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7" name="Line 49"/>
          <p:cNvSpPr>
            <a:spLocks noChangeShapeType="1"/>
          </p:cNvSpPr>
          <p:nvPr/>
        </p:nvSpPr>
        <p:spPr bwMode="auto">
          <a:xfrm flipH="1">
            <a:off x="10757930" y="4593646"/>
            <a:ext cx="92469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8" name="Line 51"/>
          <p:cNvSpPr>
            <a:spLocks noChangeShapeType="1"/>
          </p:cNvSpPr>
          <p:nvPr/>
        </p:nvSpPr>
        <p:spPr bwMode="auto">
          <a:xfrm>
            <a:off x="2768583" y="4193596"/>
            <a:ext cx="7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9" name="Line 52"/>
          <p:cNvSpPr>
            <a:spLocks noChangeShapeType="1"/>
          </p:cNvSpPr>
          <p:nvPr/>
        </p:nvSpPr>
        <p:spPr bwMode="auto">
          <a:xfrm flipH="1">
            <a:off x="10757930" y="4193596"/>
            <a:ext cx="92469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0" name="Line 54"/>
          <p:cNvSpPr>
            <a:spLocks noChangeShapeType="1"/>
          </p:cNvSpPr>
          <p:nvPr/>
        </p:nvSpPr>
        <p:spPr bwMode="auto">
          <a:xfrm>
            <a:off x="2768583" y="3784021"/>
            <a:ext cx="7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1" name="Line 55"/>
          <p:cNvSpPr>
            <a:spLocks noChangeShapeType="1"/>
          </p:cNvSpPr>
          <p:nvPr/>
        </p:nvSpPr>
        <p:spPr bwMode="auto">
          <a:xfrm flipH="1">
            <a:off x="10757930" y="3784021"/>
            <a:ext cx="92469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2" name="Line 57"/>
          <p:cNvSpPr>
            <a:spLocks noChangeShapeType="1"/>
          </p:cNvSpPr>
          <p:nvPr/>
        </p:nvSpPr>
        <p:spPr bwMode="auto">
          <a:xfrm>
            <a:off x="2768583" y="3383971"/>
            <a:ext cx="7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3" name="Line 58"/>
          <p:cNvSpPr>
            <a:spLocks noChangeShapeType="1"/>
          </p:cNvSpPr>
          <p:nvPr/>
        </p:nvSpPr>
        <p:spPr bwMode="auto">
          <a:xfrm flipH="1">
            <a:off x="10757930" y="3383971"/>
            <a:ext cx="92469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4" name="Line 60"/>
          <p:cNvSpPr>
            <a:spLocks noChangeShapeType="1"/>
          </p:cNvSpPr>
          <p:nvPr/>
        </p:nvSpPr>
        <p:spPr bwMode="auto">
          <a:xfrm>
            <a:off x="2768583" y="2974396"/>
            <a:ext cx="7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5" name="Line 61"/>
          <p:cNvSpPr>
            <a:spLocks noChangeShapeType="1"/>
          </p:cNvSpPr>
          <p:nvPr/>
        </p:nvSpPr>
        <p:spPr bwMode="auto">
          <a:xfrm flipH="1">
            <a:off x="10757930" y="2974396"/>
            <a:ext cx="92469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6" name="Line 63"/>
          <p:cNvSpPr>
            <a:spLocks noChangeShapeType="1"/>
          </p:cNvSpPr>
          <p:nvPr/>
        </p:nvSpPr>
        <p:spPr bwMode="auto">
          <a:xfrm>
            <a:off x="2768583" y="2564821"/>
            <a:ext cx="7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7" name="Line 64"/>
          <p:cNvSpPr>
            <a:spLocks noChangeShapeType="1"/>
          </p:cNvSpPr>
          <p:nvPr/>
        </p:nvSpPr>
        <p:spPr bwMode="auto">
          <a:xfrm flipH="1">
            <a:off x="10757930" y="2564821"/>
            <a:ext cx="92469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8" name="Line 66"/>
          <p:cNvSpPr>
            <a:spLocks noChangeShapeType="1"/>
          </p:cNvSpPr>
          <p:nvPr/>
        </p:nvSpPr>
        <p:spPr bwMode="auto">
          <a:xfrm>
            <a:off x="2768583" y="2164771"/>
            <a:ext cx="7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9" name="Line 67"/>
          <p:cNvSpPr>
            <a:spLocks noChangeShapeType="1"/>
          </p:cNvSpPr>
          <p:nvPr/>
        </p:nvSpPr>
        <p:spPr bwMode="auto">
          <a:xfrm flipH="1">
            <a:off x="10757930" y="2164771"/>
            <a:ext cx="92469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50" name="Group 88"/>
          <p:cNvGrpSpPr>
            <a:grpSpLocks/>
          </p:cNvGrpSpPr>
          <p:nvPr/>
        </p:nvGrpSpPr>
        <p:grpSpPr bwMode="auto">
          <a:xfrm>
            <a:off x="1990910" y="2444171"/>
            <a:ext cx="611359" cy="2682875"/>
            <a:chOff x="1522" y="1868"/>
            <a:chExt cx="363" cy="1690"/>
          </a:xfrm>
        </p:grpSpPr>
        <p:sp>
          <p:nvSpPr>
            <p:cNvPr id="37993" name="Rectangle 47"/>
            <p:cNvSpPr>
              <a:spLocks noChangeArrowheads="1"/>
            </p:cNvSpPr>
            <p:nvPr/>
          </p:nvSpPr>
          <p:spPr bwMode="auto">
            <a:xfrm>
              <a:off x="1522" y="3404"/>
              <a:ext cx="3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600" dirty="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-0.005</a:t>
              </a:r>
              <a:endParaRPr lang="es-MX" altLang="es-AR" dirty="0">
                <a:cs typeface="Arial" panose="020B0604020202020204" pitchFamily="34" charset="0"/>
              </a:endParaRPr>
            </a:p>
          </p:txBody>
        </p:sp>
        <p:sp>
          <p:nvSpPr>
            <p:cNvPr id="37994" name="Rectangle 50"/>
            <p:cNvSpPr>
              <a:spLocks noChangeArrowheads="1"/>
            </p:cNvSpPr>
            <p:nvPr/>
          </p:nvSpPr>
          <p:spPr bwMode="auto">
            <a:xfrm>
              <a:off x="1556" y="3146"/>
              <a:ext cx="3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6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</a:t>
              </a:r>
              <a:endParaRPr lang="es-MX" altLang="es-AR" dirty="0">
                <a:cs typeface="Arial" panose="020B0604020202020204" pitchFamily="34" charset="0"/>
              </a:endParaRPr>
            </a:p>
          </p:txBody>
        </p:sp>
        <p:sp>
          <p:nvSpPr>
            <p:cNvPr id="37995" name="Rectangle 53"/>
            <p:cNvSpPr>
              <a:spLocks noChangeArrowheads="1"/>
            </p:cNvSpPr>
            <p:nvPr/>
          </p:nvSpPr>
          <p:spPr bwMode="auto">
            <a:xfrm>
              <a:off x="1546" y="2894"/>
              <a:ext cx="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6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0.005</a:t>
              </a:r>
              <a:endParaRPr lang="es-MX" altLang="es-AR">
                <a:cs typeface="Arial" panose="020B0604020202020204" pitchFamily="34" charset="0"/>
              </a:endParaRPr>
            </a:p>
          </p:txBody>
        </p:sp>
        <p:sp>
          <p:nvSpPr>
            <p:cNvPr id="37996" name="Rectangle 56"/>
            <p:cNvSpPr>
              <a:spLocks noChangeArrowheads="1"/>
            </p:cNvSpPr>
            <p:nvPr/>
          </p:nvSpPr>
          <p:spPr bwMode="auto">
            <a:xfrm>
              <a:off x="1539" y="2636"/>
              <a:ext cx="1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6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0.010</a:t>
              </a:r>
              <a:endParaRPr lang="es-MX" altLang="es-AR" dirty="0">
                <a:cs typeface="Arial" panose="020B0604020202020204" pitchFamily="34" charset="0"/>
              </a:endParaRPr>
            </a:p>
          </p:txBody>
        </p:sp>
        <p:sp>
          <p:nvSpPr>
            <p:cNvPr id="37997" name="Rectangle 59"/>
            <p:cNvSpPr>
              <a:spLocks noChangeArrowheads="1"/>
            </p:cNvSpPr>
            <p:nvPr/>
          </p:nvSpPr>
          <p:spPr bwMode="auto">
            <a:xfrm>
              <a:off x="1546" y="2384"/>
              <a:ext cx="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6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0.015</a:t>
              </a:r>
              <a:endParaRPr lang="es-MX" altLang="es-AR">
                <a:cs typeface="Arial" panose="020B0604020202020204" pitchFamily="34" charset="0"/>
              </a:endParaRPr>
            </a:p>
          </p:txBody>
        </p:sp>
        <p:sp>
          <p:nvSpPr>
            <p:cNvPr id="37998" name="Rectangle 62"/>
            <p:cNvSpPr>
              <a:spLocks noChangeArrowheads="1"/>
            </p:cNvSpPr>
            <p:nvPr/>
          </p:nvSpPr>
          <p:spPr bwMode="auto">
            <a:xfrm>
              <a:off x="1539" y="2126"/>
              <a:ext cx="1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6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0.020</a:t>
              </a:r>
              <a:endParaRPr lang="es-MX" altLang="es-AR" dirty="0">
                <a:cs typeface="Arial" panose="020B0604020202020204" pitchFamily="34" charset="0"/>
              </a:endParaRPr>
            </a:p>
          </p:txBody>
        </p:sp>
        <p:sp>
          <p:nvSpPr>
            <p:cNvPr id="37999" name="Rectangle 65"/>
            <p:cNvSpPr>
              <a:spLocks noChangeArrowheads="1"/>
            </p:cNvSpPr>
            <p:nvPr/>
          </p:nvSpPr>
          <p:spPr bwMode="auto">
            <a:xfrm>
              <a:off x="1546" y="1868"/>
              <a:ext cx="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6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0.025</a:t>
              </a:r>
              <a:endParaRPr lang="es-MX" altLang="es-AR">
                <a:cs typeface="Arial" panose="020B0604020202020204" pitchFamily="34" charset="0"/>
              </a:endParaRPr>
            </a:p>
          </p:txBody>
        </p:sp>
      </p:grpSp>
      <p:sp>
        <p:nvSpPr>
          <p:cNvPr id="37951" name="Rectangle 85"/>
          <p:cNvSpPr>
            <a:spLocks noChangeArrowheads="1"/>
          </p:cNvSpPr>
          <p:nvPr/>
        </p:nvSpPr>
        <p:spPr bwMode="auto">
          <a:xfrm>
            <a:off x="6228096" y="5742996"/>
            <a:ext cx="11381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00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tiempo (s)</a:t>
            </a:r>
            <a:endParaRPr lang="es-MX" altLang="es-AR" sz="3600">
              <a:cs typeface="Arial" panose="020B0604020202020204" pitchFamily="34" charset="0"/>
            </a:endParaRPr>
          </a:p>
        </p:txBody>
      </p:sp>
      <p:sp>
        <p:nvSpPr>
          <p:cNvPr id="37952" name="Rectangle 86"/>
          <p:cNvSpPr>
            <a:spLocks noChangeArrowheads="1"/>
          </p:cNvSpPr>
          <p:nvPr/>
        </p:nvSpPr>
        <p:spPr bwMode="auto">
          <a:xfrm rot="16200000">
            <a:off x="-56945" y="3552917"/>
            <a:ext cx="3838575" cy="59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0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Amplitud relativa a presión sonora</a:t>
            </a:r>
            <a:endParaRPr lang="es-MX" altLang="es-AR" sz="3600" dirty="0">
              <a:cs typeface="Arial" panose="020B0604020202020204" pitchFamily="34" charset="0"/>
            </a:endParaRPr>
          </a:p>
        </p:txBody>
      </p:sp>
      <p:sp>
        <p:nvSpPr>
          <p:cNvPr id="37953" name="Line 91"/>
          <p:cNvSpPr>
            <a:spLocks noChangeShapeType="1"/>
          </p:cNvSpPr>
          <p:nvPr/>
        </p:nvSpPr>
        <p:spPr bwMode="auto">
          <a:xfrm>
            <a:off x="3989179" y="2477510"/>
            <a:ext cx="425359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4" name="Freeform 92"/>
          <p:cNvSpPr>
            <a:spLocks/>
          </p:cNvSpPr>
          <p:nvPr/>
        </p:nvSpPr>
        <p:spPr bwMode="auto">
          <a:xfrm>
            <a:off x="4322069" y="2429885"/>
            <a:ext cx="240420" cy="47625"/>
          </a:xfrm>
          <a:custGeom>
            <a:avLst/>
            <a:gdLst>
              <a:gd name="T0" fmla="*/ 0 w 78"/>
              <a:gd name="T1" fmla="*/ 0 h 30"/>
              <a:gd name="T2" fmla="*/ 2147483646 w 78"/>
              <a:gd name="T3" fmla="*/ 2147483646 h 30"/>
              <a:gd name="T4" fmla="*/ 2147483646 w 78"/>
              <a:gd name="T5" fmla="*/ 2147483646 h 30"/>
              <a:gd name="T6" fmla="*/ 0 w 78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0"/>
              <a:gd name="T14" fmla="*/ 78 w 78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0">
                <a:moveTo>
                  <a:pt x="0" y="0"/>
                </a:moveTo>
                <a:lnTo>
                  <a:pt x="78" y="30"/>
                </a:lnTo>
                <a:lnTo>
                  <a:pt x="30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5" name="Freeform 93"/>
          <p:cNvSpPr>
            <a:spLocks/>
          </p:cNvSpPr>
          <p:nvPr/>
        </p:nvSpPr>
        <p:spPr bwMode="auto">
          <a:xfrm>
            <a:off x="4322069" y="2477510"/>
            <a:ext cx="240420" cy="47625"/>
          </a:xfrm>
          <a:custGeom>
            <a:avLst/>
            <a:gdLst>
              <a:gd name="T0" fmla="*/ 2147483646 w 78"/>
              <a:gd name="T1" fmla="*/ 0 h 30"/>
              <a:gd name="T2" fmla="*/ 0 w 78"/>
              <a:gd name="T3" fmla="*/ 2147483646 h 30"/>
              <a:gd name="T4" fmla="*/ 2147483646 w 78"/>
              <a:gd name="T5" fmla="*/ 0 h 30"/>
              <a:gd name="T6" fmla="*/ 2147483646 w 78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0"/>
              <a:gd name="T14" fmla="*/ 78 w 78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0">
                <a:moveTo>
                  <a:pt x="78" y="0"/>
                </a:moveTo>
                <a:lnTo>
                  <a:pt x="0" y="30"/>
                </a:lnTo>
                <a:lnTo>
                  <a:pt x="30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6" name="Rectangle 94"/>
          <p:cNvSpPr>
            <a:spLocks noChangeArrowheads="1"/>
          </p:cNvSpPr>
          <p:nvPr/>
        </p:nvSpPr>
        <p:spPr bwMode="auto">
          <a:xfrm>
            <a:off x="4636464" y="2420360"/>
            <a:ext cx="2582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60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Sonido Directo</a:t>
            </a:r>
            <a:endParaRPr lang="es-MX" altLang="es-AR">
              <a:cs typeface="Arial" panose="020B0604020202020204" pitchFamily="34" charset="0"/>
            </a:endParaRPr>
          </a:p>
        </p:txBody>
      </p:sp>
      <p:sp>
        <p:nvSpPr>
          <p:cNvPr id="37957" name="Line 89"/>
          <p:cNvSpPr>
            <a:spLocks noChangeShapeType="1"/>
          </p:cNvSpPr>
          <p:nvPr/>
        </p:nvSpPr>
        <p:spPr bwMode="auto">
          <a:xfrm>
            <a:off x="4957022" y="3736396"/>
            <a:ext cx="577008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8" name="Line 90"/>
          <p:cNvSpPr>
            <a:spLocks noChangeShapeType="1"/>
          </p:cNvSpPr>
          <p:nvPr/>
        </p:nvSpPr>
        <p:spPr bwMode="auto">
          <a:xfrm flipV="1">
            <a:off x="4957024" y="3736396"/>
            <a:ext cx="3081" cy="152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9" name="Rectangle 96"/>
          <p:cNvSpPr>
            <a:spLocks noChangeArrowheads="1"/>
          </p:cNvSpPr>
          <p:nvPr/>
        </p:nvSpPr>
        <p:spPr bwMode="auto">
          <a:xfrm>
            <a:off x="6861891" y="3456997"/>
            <a:ext cx="381281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60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Reverberación Tardía</a:t>
            </a:r>
            <a:endParaRPr lang="es-MX" altLang="es-AR">
              <a:cs typeface="Arial" panose="020B0604020202020204" pitchFamily="34" charset="0"/>
            </a:endParaRPr>
          </a:p>
        </p:txBody>
      </p:sp>
      <p:sp>
        <p:nvSpPr>
          <p:cNvPr id="37960" name="Line 87"/>
          <p:cNvSpPr>
            <a:spLocks noChangeShapeType="1"/>
          </p:cNvSpPr>
          <p:nvPr/>
        </p:nvSpPr>
        <p:spPr bwMode="auto">
          <a:xfrm>
            <a:off x="3924448" y="3002971"/>
            <a:ext cx="1109631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1" name="Line 88"/>
          <p:cNvSpPr>
            <a:spLocks noChangeShapeType="1"/>
          </p:cNvSpPr>
          <p:nvPr/>
        </p:nvSpPr>
        <p:spPr bwMode="auto">
          <a:xfrm>
            <a:off x="3924448" y="2983921"/>
            <a:ext cx="3083" cy="190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2" name="Rectangle 95"/>
          <p:cNvSpPr>
            <a:spLocks noChangeArrowheads="1"/>
          </p:cNvSpPr>
          <p:nvPr/>
        </p:nvSpPr>
        <p:spPr bwMode="auto">
          <a:xfrm>
            <a:off x="5940280" y="3012497"/>
            <a:ext cx="359397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60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Primeras reflexiones</a:t>
            </a:r>
            <a:endParaRPr lang="es-MX" altLang="es-AR">
              <a:cs typeface="Arial" panose="020B0604020202020204" pitchFamily="34" charset="0"/>
            </a:endParaRPr>
          </a:p>
        </p:txBody>
      </p:sp>
      <p:sp>
        <p:nvSpPr>
          <p:cNvPr id="37963" name="Line 97"/>
          <p:cNvSpPr>
            <a:spLocks noChangeShapeType="1"/>
          </p:cNvSpPr>
          <p:nvPr/>
        </p:nvSpPr>
        <p:spPr bwMode="auto">
          <a:xfrm>
            <a:off x="5089563" y="3069646"/>
            <a:ext cx="64728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4" name="Freeform 98"/>
          <p:cNvSpPr>
            <a:spLocks/>
          </p:cNvSpPr>
          <p:nvPr/>
        </p:nvSpPr>
        <p:spPr bwMode="auto">
          <a:xfrm>
            <a:off x="5644376" y="3022022"/>
            <a:ext cx="258914" cy="47625"/>
          </a:xfrm>
          <a:custGeom>
            <a:avLst/>
            <a:gdLst>
              <a:gd name="T0" fmla="*/ 0 w 84"/>
              <a:gd name="T1" fmla="*/ 0 h 30"/>
              <a:gd name="T2" fmla="*/ 2147483646 w 84"/>
              <a:gd name="T3" fmla="*/ 2147483646 h 30"/>
              <a:gd name="T4" fmla="*/ 2147483646 w 84"/>
              <a:gd name="T5" fmla="*/ 2147483646 h 30"/>
              <a:gd name="T6" fmla="*/ 0 w 84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30"/>
              <a:gd name="T14" fmla="*/ 84 w 84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30">
                <a:moveTo>
                  <a:pt x="0" y="0"/>
                </a:moveTo>
                <a:lnTo>
                  <a:pt x="84" y="30"/>
                </a:lnTo>
                <a:lnTo>
                  <a:pt x="30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5" name="Freeform 99"/>
          <p:cNvSpPr>
            <a:spLocks/>
          </p:cNvSpPr>
          <p:nvPr/>
        </p:nvSpPr>
        <p:spPr bwMode="auto">
          <a:xfrm>
            <a:off x="5644376" y="3069647"/>
            <a:ext cx="258914" cy="47625"/>
          </a:xfrm>
          <a:custGeom>
            <a:avLst/>
            <a:gdLst>
              <a:gd name="T0" fmla="*/ 2147483646 w 84"/>
              <a:gd name="T1" fmla="*/ 0 h 30"/>
              <a:gd name="T2" fmla="*/ 0 w 84"/>
              <a:gd name="T3" fmla="*/ 2147483646 h 30"/>
              <a:gd name="T4" fmla="*/ 2147483646 w 84"/>
              <a:gd name="T5" fmla="*/ 0 h 30"/>
              <a:gd name="T6" fmla="*/ 2147483646 w 84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30"/>
              <a:gd name="T14" fmla="*/ 84 w 84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30">
                <a:moveTo>
                  <a:pt x="84" y="0"/>
                </a:moveTo>
                <a:lnTo>
                  <a:pt x="0" y="30"/>
                </a:lnTo>
                <a:lnTo>
                  <a:pt x="30" y="0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6" name="Line 100"/>
          <p:cNvSpPr>
            <a:spLocks noChangeShapeType="1"/>
          </p:cNvSpPr>
          <p:nvPr/>
        </p:nvSpPr>
        <p:spPr bwMode="auto">
          <a:xfrm flipV="1">
            <a:off x="5015585" y="2993447"/>
            <a:ext cx="3083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67" name="Group 167"/>
          <p:cNvGrpSpPr>
            <a:grpSpLocks/>
          </p:cNvGrpSpPr>
          <p:nvPr/>
        </p:nvGrpSpPr>
        <p:grpSpPr bwMode="auto">
          <a:xfrm>
            <a:off x="2817900" y="2183821"/>
            <a:ext cx="8050991" cy="3048000"/>
            <a:chOff x="4211960" y="2239963"/>
            <a:chExt cx="4147815" cy="3048000"/>
          </a:xfrm>
        </p:grpSpPr>
        <p:grpSp>
          <p:nvGrpSpPr>
            <p:cNvPr id="37978" name="Group 150"/>
            <p:cNvGrpSpPr>
              <a:grpSpLocks/>
            </p:cNvGrpSpPr>
            <p:nvPr/>
          </p:nvGrpSpPr>
          <p:grpSpPr bwMode="auto">
            <a:xfrm>
              <a:off x="4664075" y="2239963"/>
              <a:ext cx="3695700" cy="3048000"/>
              <a:chOff x="4664075" y="2239963"/>
              <a:chExt cx="3695700" cy="3048000"/>
            </a:xfrm>
          </p:grpSpPr>
          <p:sp>
            <p:nvSpPr>
              <p:cNvPr id="37980" name="Freeform 75"/>
              <p:cNvSpPr>
                <a:spLocks/>
              </p:cNvSpPr>
              <p:nvPr/>
            </p:nvSpPr>
            <p:spPr bwMode="auto">
              <a:xfrm>
                <a:off x="5245100" y="3935413"/>
                <a:ext cx="114300" cy="1162050"/>
              </a:xfrm>
              <a:custGeom>
                <a:avLst/>
                <a:gdLst>
                  <a:gd name="T0" fmla="*/ 0 w 72"/>
                  <a:gd name="T1" fmla="*/ 2147483646 h 732"/>
                  <a:gd name="T2" fmla="*/ 0 w 72"/>
                  <a:gd name="T3" fmla="*/ 2147483646 h 732"/>
                  <a:gd name="T4" fmla="*/ 0 w 72"/>
                  <a:gd name="T5" fmla="*/ 2147483646 h 732"/>
                  <a:gd name="T6" fmla="*/ 2147483646 w 72"/>
                  <a:gd name="T7" fmla="*/ 2147483646 h 732"/>
                  <a:gd name="T8" fmla="*/ 2147483646 w 72"/>
                  <a:gd name="T9" fmla="*/ 2147483646 h 732"/>
                  <a:gd name="T10" fmla="*/ 2147483646 w 72"/>
                  <a:gd name="T11" fmla="*/ 2147483646 h 732"/>
                  <a:gd name="T12" fmla="*/ 2147483646 w 72"/>
                  <a:gd name="T13" fmla="*/ 2147483646 h 732"/>
                  <a:gd name="T14" fmla="*/ 2147483646 w 72"/>
                  <a:gd name="T15" fmla="*/ 2147483646 h 732"/>
                  <a:gd name="T16" fmla="*/ 2147483646 w 72"/>
                  <a:gd name="T17" fmla="*/ 2147483646 h 732"/>
                  <a:gd name="T18" fmla="*/ 2147483646 w 72"/>
                  <a:gd name="T19" fmla="*/ 2147483646 h 732"/>
                  <a:gd name="T20" fmla="*/ 2147483646 w 72"/>
                  <a:gd name="T21" fmla="*/ 2147483646 h 732"/>
                  <a:gd name="T22" fmla="*/ 2147483646 w 72"/>
                  <a:gd name="T23" fmla="*/ 2147483646 h 732"/>
                  <a:gd name="T24" fmla="*/ 2147483646 w 72"/>
                  <a:gd name="T25" fmla="*/ 2147483646 h 732"/>
                  <a:gd name="T26" fmla="*/ 2147483646 w 72"/>
                  <a:gd name="T27" fmla="*/ 2147483646 h 732"/>
                  <a:gd name="T28" fmla="*/ 2147483646 w 72"/>
                  <a:gd name="T29" fmla="*/ 2147483646 h 732"/>
                  <a:gd name="T30" fmla="*/ 2147483646 w 72"/>
                  <a:gd name="T31" fmla="*/ 2147483646 h 732"/>
                  <a:gd name="T32" fmla="*/ 2147483646 w 72"/>
                  <a:gd name="T33" fmla="*/ 2147483646 h 732"/>
                  <a:gd name="T34" fmla="*/ 2147483646 w 72"/>
                  <a:gd name="T35" fmla="*/ 2147483646 h 732"/>
                  <a:gd name="T36" fmla="*/ 2147483646 w 72"/>
                  <a:gd name="T37" fmla="*/ 2147483646 h 732"/>
                  <a:gd name="T38" fmla="*/ 2147483646 w 72"/>
                  <a:gd name="T39" fmla="*/ 2147483646 h 732"/>
                  <a:gd name="T40" fmla="*/ 2147483646 w 72"/>
                  <a:gd name="T41" fmla="*/ 2147483646 h 732"/>
                  <a:gd name="T42" fmla="*/ 2147483646 w 72"/>
                  <a:gd name="T43" fmla="*/ 2147483646 h 732"/>
                  <a:gd name="T44" fmla="*/ 2147483646 w 72"/>
                  <a:gd name="T45" fmla="*/ 2147483646 h 732"/>
                  <a:gd name="T46" fmla="*/ 2147483646 w 72"/>
                  <a:gd name="T47" fmla="*/ 2147483646 h 732"/>
                  <a:gd name="T48" fmla="*/ 2147483646 w 72"/>
                  <a:gd name="T49" fmla="*/ 2147483646 h 732"/>
                  <a:gd name="T50" fmla="*/ 2147483646 w 72"/>
                  <a:gd name="T51" fmla="*/ 2147483646 h 732"/>
                  <a:gd name="T52" fmla="*/ 2147483646 w 72"/>
                  <a:gd name="T53" fmla="*/ 2147483646 h 732"/>
                  <a:gd name="T54" fmla="*/ 2147483646 w 72"/>
                  <a:gd name="T55" fmla="*/ 2147483646 h 732"/>
                  <a:gd name="T56" fmla="*/ 2147483646 w 72"/>
                  <a:gd name="T57" fmla="*/ 2147483646 h 732"/>
                  <a:gd name="T58" fmla="*/ 2147483646 w 72"/>
                  <a:gd name="T59" fmla="*/ 2147483646 h 732"/>
                  <a:gd name="T60" fmla="*/ 2147483646 w 72"/>
                  <a:gd name="T61" fmla="*/ 2147483646 h 732"/>
                  <a:gd name="T62" fmla="*/ 2147483646 w 72"/>
                  <a:gd name="T63" fmla="*/ 0 h 732"/>
                  <a:gd name="T64" fmla="*/ 2147483646 w 72"/>
                  <a:gd name="T65" fmla="*/ 2147483646 h 732"/>
                  <a:gd name="T66" fmla="*/ 2147483646 w 72"/>
                  <a:gd name="T67" fmla="*/ 2147483646 h 732"/>
                  <a:gd name="T68" fmla="*/ 2147483646 w 72"/>
                  <a:gd name="T69" fmla="*/ 2147483646 h 732"/>
                  <a:gd name="T70" fmla="*/ 2147483646 w 72"/>
                  <a:gd name="T71" fmla="*/ 2147483646 h 732"/>
                  <a:gd name="T72" fmla="*/ 2147483646 w 72"/>
                  <a:gd name="T73" fmla="*/ 2147483646 h 732"/>
                  <a:gd name="T74" fmla="*/ 2147483646 w 72"/>
                  <a:gd name="T75" fmla="*/ 2147483646 h 732"/>
                  <a:gd name="T76" fmla="*/ 2147483646 w 72"/>
                  <a:gd name="T77" fmla="*/ 2147483646 h 732"/>
                  <a:gd name="T78" fmla="*/ 2147483646 w 72"/>
                  <a:gd name="T79" fmla="*/ 2147483646 h 732"/>
                  <a:gd name="T80" fmla="*/ 2147483646 w 72"/>
                  <a:gd name="T81" fmla="*/ 2147483646 h 732"/>
                  <a:gd name="T82" fmla="*/ 2147483646 w 72"/>
                  <a:gd name="T83" fmla="*/ 2147483646 h 732"/>
                  <a:gd name="T84" fmla="*/ 2147483646 w 72"/>
                  <a:gd name="T85" fmla="*/ 2147483646 h 732"/>
                  <a:gd name="T86" fmla="*/ 2147483646 w 72"/>
                  <a:gd name="T87" fmla="*/ 2147483646 h 732"/>
                  <a:gd name="T88" fmla="*/ 2147483646 w 72"/>
                  <a:gd name="T89" fmla="*/ 2147483646 h 732"/>
                  <a:gd name="T90" fmla="*/ 2147483646 w 72"/>
                  <a:gd name="T91" fmla="*/ 2147483646 h 7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2"/>
                  <a:gd name="T139" fmla="*/ 0 h 732"/>
                  <a:gd name="T140" fmla="*/ 72 w 72"/>
                  <a:gd name="T141" fmla="*/ 732 h 73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2" h="732">
                    <a:moveTo>
                      <a:pt x="0" y="150"/>
                    </a:moveTo>
                    <a:lnTo>
                      <a:pt x="0" y="720"/>
                    </a:lnTo>
                    <a:lnTo>
                      <a:pt x="0" y="486"/>
                    </a:lnTo>
                    <a:lnTo>
                      <a:pt x="6" y="600"/>
                    </a:lnTo>
                    <a:lnTo>
                      <a:pt x="6" y="648"/>
                    </a:lnTo>
                    <a:lnTo>
                      <a:pt x="6" y="426"/>
                    </a:lnTo>
                    <a:lnTo>
                      <a:pt x="6" y="450"/>
                    </a:lnTo>
                    <a:lnTo>
                      <a:pt x="12" y="444"/>
                    </a:lnTo>
                    <a:lnTo>
                      <a:pt x="12" y="426"/>
                    </a:lnTo>
                    <a:lnTo>
                      <a:pt x="12" y="732"/>
                    </a:lnTo>
                    <a:lnTo>
                      <a:pt x="18" y="636"/>
                    </a:lnTo>
                    <a:lnTo>
                      <a:pt x="18" y="660"/>
                    </a:lnTo>
                    <a:lnTo>
                      <a:pt x="18" y="402"/>
                    </a:lnTo>
                    <a:lnTo>
                      <a:pt x="18" y="450"/>
                    </a:lnTo>
                    <a:lnTo>
                      <a:pt x="24" y="444"/>
                    </a:lnTo>
                    <a:lnTo>
                      <a:pt x="24" y="720"/>
                    </a:lnTo>
                    <a:lnTo>
                      <a:pt x="24" y="414"/>
                    </a:lnTo>
                    <a:lnTo>
                      <a:pt x="24" y="564"/>
                    </a:lnTo>
                    <a:lnTo>
                      <a:pt x="30" y="456"/>
                    </a:lnTo>
                    <a:lnTo>
                      <a:pt x="30" y="492"/>
                    </a:lnTo>
                    <a:lnTo>
                      <a:pt x="30" y="42"/>
                    </a:lnTo>
                    <a:lnTo>
                      <a:pt x="30" y="402"/>
                    </a:lnTo>
                    <a:lnTo>
                      <a:pt x="36" y="426"/>
                    </a:lnTo>
                    <a:lnTo>
                      <a:pt x="36" y="402"/>
                    </a:lnTo>
                    <a:lnTo>
                      <a:pt x="36" y="450"/>
                    </a:lnTo>
                    <a:lnTo>
                      <a:pt x="42" y="456"/>
                    </a:lnTo>
                    <a:lnTo>
                      <a:pt x="42" y="504"/>
                    </a:lnTo>
                    <a:lnTo>
                      <a:pt x="42" y="78"/>
                    </a:lnTo>
                    <a:lnTo>
                      <a:pt x="42" y="162"/>
                    </a:lnTo>
                    <a:lnTo>
                      <a:pt x="48" y="390"/>
                    </a:lnTo>
                    <a:lnTo>
                      <a:pt x="48" y="510"/>
                    </a:lnTo>
                    <a:lnTo>
                      <a:pt x="48" y="0"/>
                    </a:lnTo>
                    <a:lnTo>
                      <a:pt x="48" y="450"/>
                    </a:lnTo>
                    <a:lnTo>
                      <a:pt x="54" y="456"/>
                    </a:lnTo>
                    <a:lnTo>
                      <a:pt x="54" y="492"/>
                    </a:lnTo>
                    <a:lnTo>
                      <a:pt x="54" y="36"/>
                    </a:lnTo>
                    <a:lnTo>
                      <a:pt x="54" y="402"/>
                    </a:lnTo>
                    <a:lnTo>
                      <a:pt x="60" y="408"/>
                    </a:lnTo>
                    <a:lnTo>
                      <a:pt x="60" y="714"/>
                    </a:lnTo>
                    <a:lnTo>
                      <a:pt x="60" y="60"/>
                    </a:lnTo>
                    <a:lnTo>
                      <a:pt x="66" y="186"/>
                    </a:lnTo>
                    <a:lnTo>
                      <a:pt x="66" y="486"/>
                    </a:lnTo>
                    <a:lnTo>
                      <a:pt x="66" y="438"/>
                    </a:lnTo>
                    <a:lnTo>
                      <a:pt x="72" y="450"/>
                    </a:lnTo>
                    <a:lnTo>
                      <a:pt x="72" y="684"/>
                    </a:lnTo>
                    <a:lnTo>
                      <a:pt x="72" y="6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981" name="Group 118"/>
              <p:cNvGrpSpPr>
                <a:grpSpLocks/>
              </p:cNvGrpSpPr>
              <p:nvPr/>
            </p:nvGrpSpPr>
            <p:grpSpPr bwMode="auto">
              <a:xfrm>
                <a:off x="4664075" y="2239963"/>
                <a:ext cx="3695700" cy="3048000"/>
                <a:chOff x="4664075" y="2239963"/>
                <a:chExt cx="3695700" cy="3048000"/>
              </a:xfrm>
            </p:grpSpPr>
            <p:sp>
              <p:nvSpPr>
                <p:cNvPr id="37982" name="Freeform 73"/>
                <p:cNvSpPr>
                  <a:spLocks/>
                </p:cNvSpPr>
                <p:nvPr/>
              </p:nvSpPr>
              <p:spPr bwMode="auto">
                <a:xfrm>
                  <a:off x="4664075" y="2239963"/>
                  <a:ext cx="190500" cy="3048000"/>
                </a:xfrm>
                <a:custGeom>
                  <a:avLst/>
                  <a:gdLst>
                    <a:gd name="T0" fmla="*/ 0 w 120"/>
                    <a:gd name="T1" fmla="*/ 2147483646 h 1920"/>
                    <a:gd name="T2" fmla="*/ 2147483646 w 120"/>
                    <a:gd name="T3" fmla="*/ 2147483646 h 1920"/>
                    <a:gd name="T4" fmla="*/ 2147483646 w 120"/>
                    <a:gd name="T5" fmla="*/ 2147483646 h 1920"/>
                    <a:gd name="T6" fmla="*/ 2147483646 w 120"/>
                    <a:gd name="T7" fmla="*/ 2147483646 h 1920"/>
                    <a:gd name="T8" fmla="*/ 2147483646 w 120"/>
                    <a:gd name="T9" fmla="*/ 2147483646 h 1920"/>
                    <a:gd name="T10" fmla="*/ 2147483646 w 120"/>
                    <a:gd name="T11" fmla="*/ 2147483646 h 1920"/>
                    <a:gd name="T12" fmla="*/ 2147483646 w 120"/>
                    <a:gd name="T13" fmla="*/ 2147483646 h 1920"/>
                    <a:gd name="T14" fmla="*/ 2147483646 w 120"/>
                    <a:gd name="T15" fmla="*/ 2147483646 h 1920"/>
                    <a:gd name="T16" fmla="*/ 2147483646 w 120"/>
                    <a:gd name="T17" fmla="*/ 2147483646 h 1920"/>
                    <a:gd name="T18" fmla="*/ 2147483646 w 120"/>
                    <a:gd name="T19" fmla="*/ 2147483646 h 1920"/>
                    <a:gd name="T20" fmla="*/ 2147483646 w 120"/>
                    <a:gd name="T21" fmla="*/ 2147483646 h 1920"/>
                    <a:gd name="T22" fmla="*/ 2147483646 w 120"/>
                    <a:gd name="T23" fmla="*/ 2147483646 h 1920"/>
                    <a:gd name="T24" fmla="*/ 2147483646 w 120"/>
                    <a:gd name="T25" fmla="*/ 0 h 1920"/>
                    <a:gd name="T26" fmla="*/ 2147483646 w 120"/>
                    <a:gd name="T27" fmla="*/ 2147483646 h 1920"/>
                    <a:gd name="T28" fmla="*/ 2147483646 w 120"/>
                    <a:gd name="T29" fmla="*/ 2147483646 h 1920"/>
                    <a:gd name="T30" fmla="*/ 2147483646 w 120"/>
                    <a:gd name="T31" fmla="*/ 2147483646 h 1920"/>
                    <a:gd name="T32" fmla="*/ 2147483646 w 120"/>
                    <a:gd name="T33" fmla="*/ 2147483646 h 1920"/>
                    <a:gd name="T34" fmla="*/ 2147483646 w 120"/>
                    <a:gd name="T35" fmla="*/ 2147483646 h 1920"/>
                    <a:gd name="T36" fmla="*/ 2147483646 w 120"/>
                    <a:gd name="T37" fmla="*/ 2147483646 h 1920"/>
                    <a:gd name="T38" fmla="*/ 2147483646 w 120"/>
                    <a:gd name="T39" fmla="*/ 2147483646 h 1920"/>
                    <a:gd name="T40" fmla="*/ 2147483646 w 120"/>
                    <a:gd name="T41" fmla="*/ 2147483646 h 1920"/>
                    <a:gd name="T42" fmla="*/ 2147483646 w 120"/>
                    <a:gd name="T43" fmla="*/ 2147483646 h 1920"/>
                    <a:gd name="T44" fmla="*/ 2147483646 w 120"/>
                    <a:gd name="T45" fmla="*/ 2147483646 h 1920"/>
                    <a:gd name="T46" fmla="*/ 2147483646 w 120"/>
                    <a:gd name="T47" fmla="*/ 2147483646 h 1920"/>
                    <a:gd name="T48" fmla="*/ 2147483646 w 120"/>
                    <a:gd name="T49" fmla="*/ 2147483646 h 1920"/>
                    <a:gd name="T50" fmla="*/ 2147483646 w 120"/>
                    <a:gd name="T51" fmla="*/ 2147483646 h 1920"/>
                    <a:gd name="T52" fmla="*/ 2147483646 w 120"/>
                    <a:gd name="T53" fmla="*/ 2147483646 h 1920"/>
                    <a:gd name="T54" fmla="*/ 2147483646 w 120"/>
                    <a:gd name="T55" fmla="*/ 2147483646 h 1920"/>
                    <a:gd name="T56" fmla="*/ 2147483646 w 120"/>
                    <a:gd name="T57" fmla="*/ 2147483646 h 1920"/>
                    <a:gd name="T58" fmla="*/ 2147483646 w 120"/>
                    <a:gd name="T59" fmla="*/ 2147483646 h 1920"/>
                    <a:gd name="T60" fmla="*/ 2147483646 w 120"/>
                    <a:gd name="T61" fmla="*/ 2147483646 h 1920"/>
                    <a:gd name="T62" fmla="*/ 2147483646 w 120"/>
                    <a:gd name="T63" fmla="*/ 2147483646 h 1920"/>
                    <a:gd name="T64" fmla="*/ 2147483646 w 120"/>
                    <a:gd name="T65" fmla="*/ 2147483646 h 19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0"/>
                    <a:gd name="T100" fmla="*/ 0 h 1920"/>
                    <a:gd name="T101" fmla="*/ 120 w 120"/>
                    <a:gd name="T102" fmla="*/ 1920 h 19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0" h="1920">
                      <a:moveTo>
                        <a:pt x="0" y="1518"/>
                      </a:moveTo>
                      <a:lnTo>
                        <a:pt x="6" y="1518"/>
                      </a:lnTo>
                      <a:lnTo>
                        <a:pt x="12" y="1518"/>
                      </a:lnTo>
                      <a:lnTo>
                        <a:pt x="18" y="1518"/>
                      </a:lnTo>
                      <a:lnTo>
                        <a:pt x="24" y="1518"/>
                      </a:lnTo>
                      <a:lnTo>
                        <a:pt x="30" y="1518"/>
                      </a:lnTo>
                      <a:lnTo>
                        <a:pt x="36" y="1518"/>
                      </a:lnTo>
                      <a:lnTo>
                        <a:pt x="42" y="1518"/>
                      </a:lnTo>
                      <a:lnTo>
                        <a:pt x="48" y="1518"/>
                      </a:lnTo>
                      <a:lnTo>
                        <a:pt x="54" y="1518"/>
                      </a:lnTo>
                      <a:lnTo>
                        <a:pt x="60" y="1524"/>
                      </a:lnTo>
                      <a:lnTo>
                        <a:pt x="60" y="1560"/>
                      </a:lnTo>
                      <a:lnTo>
                        <a:pt x="60" y="0"/>
                      </a:lnTo>
                      <a:lnTo>
                        <a:pt x="60" y="1518"/>
                      </a:lnTo>
                      <a:lnTo>
                        <a:pt x="66" y="1518"/>
                      </a:lnTo>
                      <a:lnTo>
                        <a:pt x="72" y="1518"/>
                      </a:lnTo>
                      <a:lnTo>
                        <a:pt x="78" y="1518"/>
                      </a:lnTo>
                      <a:lnTo>
                        <a:pt x="84" y="1518"/>
                      </a:lnTo>
                      <a:lnTo>
                        <a:pt x="90" y="1518"/>
                      </a:lnTo>
                      <a:lnTo>
                        <a:pt x="96" y="1518"/>
                      </a:lnTo>
                      <a:lnTo>
                        <a:pt x="102" y="1524"/>
                      </a:lnTo>
                      <a:lnTo>
                        <a:pt x="102" y="1644"/>
                      </a:lnTo>
                      <a:lnTo>
                        <a:pt x="102" y="696"/>
                      </a:lnTo>
                      <a:lnTo>
                        <a:pt x="102" y="1566"/>
                      </a:lnTo>
                      <a:lnTo>
                        <a:pt x="108" y="1512"/>
                      </a:lnTo>
                      <a:lnTo>
                        <a:pt x="108" y="1920"/>
                      </a:lnTo>
                      <a:lnTo>
                        <a:pt x="108" y="1494"/>
                      </a:lnTo>
                      <a:lnTo>
                        <a:pt x="108" y="1518"/>
                      </a:lnTo>
                      <a:lnTo>
                        <a:pt x="114" y="1518"/>
                      </a:lnTo>
                      <a:lnTo>
                        <a:pt x="114" y="1824"/>
                      </a:lnTo>
                      <a:lnTo>
                        <a:pt x="114" y="1518"/>
                      </a:lnTo>
                      <a:lnTo>
                        <a:pt x="120" y="1518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3" name="Freeform 74"/>
                <p:cNvSpPr>
                  <a:spLocks/>
                </p:cNvSpPr>
                <p:nvPr/>
              </p:nvSpPr>
              <p:spPr bwMode="auto">
                <a:xfrm>
                  <a:off x="4778375" y="3344863"/>
                  <a:ext cx="466725" cy="1943100"/>
                </a:xfrm>
                <a:custGeom>
                  <a:avLst/>
                  <a:gdLst>
                    <a:gd name="T0" fmla="*/ 2147483646 w 294"/>
                    <a:gd name="T1" fmla="*/ 2147483646 h 1224"/>
                    <a:gd name="T2" fmla="*/ 2147483646 w 294"/>
                    <a:gd name="T3" fmla="*/ 2147483646 h 1224"/>
                    <a:gd name="T4" fmla="*/ 2147483646 w 294"/>
                    <a:gd name="T5" fmla="*/ 2147483646 h 1224"/>
                    <a:gd name="T6" fmla="*/ 2147483646 w 294"/>
                    <a:gd name="T7" fmla="*/ 2147483646 h 1224"/>
                    <a:gd name="T8" fmla="*/ 2147483646 w 294"/>
                    <a:gd name="T9" fmla="*/ 2147483646 h 1224"/>
                    <a:gd name="T10" fmla="*/ 2147483646 w 294"/>
                    <a:gd name="T11" fmla="*/ 2147483646 h 1224"/>
                    <a:gd name="T12" fmla="*/ 2147483646 w 294"/>
                    <a:gd name="T13" fmla="*/ 2147483646 h 1224"/>
                    <a:gd name="T14" fmla="*/ 2147483646 w 294"/>
                    <a:gd name="T15" fmla="*/ 2147483646 h 1224"/>
                    <a:gd name="T16" fmla="*/ 2147483646 w 294"/>
                    <a:gd name="T17" fmla="*/ 2147483646 h 1224"/>
                    <a:gd name="T18" fmla="*/ 2147483646 w 294"/>
                    <a:gd name="T19" fmla="*/ 2147483646 h 1224"/>
                    <a:gd name="T20" fmla="*/ 2147483646 w 294"/>
                    <a:gd name="T21" fmla="*/ 2147483646 h 1224"/>
                    <a:gd name="T22" fmla="*/ 2147483646 w 294"/>
                    <a:gd name="T23" fmla="*/ 2147483646 h 1224"/>
                    <a:gd name="T24" fmla="*/ 2147483646 w 294"/>
                    <a:gd name="T25" fmla="*/ 2147483646 h 1224"/>
                    <a:gd name="T26" fmla="*/ 2147483646 w 294"/>
                    <a:gd name="T27" fmla="*/ 2147483646 h 1224"/>
                    <a:gd name="T28" fmla="*/ 2147483646 w 294"/>
                    <a:gd name="T29" fmla="*/ 2147483646 h 1224"/>
                    <a:gd name="T30" fmla="*/ 2147483646 w 294"/>
                    <a:gd name="T31" fmla="*/ 2147483646 h 1224"/>
                    <a:gd name="T32" fmla="*/ 2147483646 w 294"/>
                    <a:gd name="T33" fmla="*/ 2147483646 h 1224"/>
                    <a:gd name="T34" fmla="*/ 2147483646 w 294"/>
                    <a:gd name="T35" fmla="*/ 2147483646 h 1224"/>
                    <a:gd name="T36" fmla="*/ 2147483646 w 294"/>
                    <a:gd name="T37" fmla="*/ 2147483646 h 1224"/>
                    <a:gd name="T38" fmla="*/ 2147483646 w 294"/>
                    <a:gd name="T39" fmla="*/ 2147483646 h 1224"/>
                    <a:gd name="T40" fmla="*/ 2147483646 w 294"/>
                    <a:gd name="T41" fmla="*/ 2147483646 h 1224"/>
                    <a:gd name="T42" fmla="*/ 2147483646 w 294"/>
                    <a:gd name="T43" fmla="*/ 2147483646 h 1224"/>
                    <a:gd name="T44" fmla="*/ 2147483646 w 294"/>
                    <a:gd name="T45" fmla="*/ 2147483646 h 1224"/>
                    <a:gd name="T46" fmla="*/ 2147483646 w 294"/>
                    <a:gd name="T47" fmla="*/ 2147483646 h 1224"/>
                    <a:gd name="T48" fmla="*/ 2147483646 w 294"/>
                    <a:gd name="T49" fmla="*/ 2147483646 h 1224"/>
                    <a:gd name="T50" fmla="*/ 2147483646 w 294"/>
                    <a:gd name="T51" fmla="*/ 2147483646 h 1224"/>
                    <a:gd name="T52" fmla="*/ 2147483646 w 294"/>
                    <a:gd name="T53" fmla="*/ 2147483646 h 1224"/>
                    <a:gd name="T54" fmla="*/ 2147483646 w 294"/>
                    <a:gd name="T55" fmla="*/ 2147483646 h 1224"/>
                    <a:gd name="T56" fmla="*/ 2147483646 w 294"/>
                    <a:gd name="T57" fmla="*/ 2147483646 h 1224"/>
                    <a:gd name="T58" fmla="*/ 2147483646 w 294"/>
                    <a:gd name="T59" fmla="*/ 2147483646 h 1224"/>
                    <a:gd name="T60" fmla="*/ 2147483646 w 294"/>
                    <a:gd name="T61" fmla="*/ 2147483646 h 1224"/>
                    <a:gd name="T62" fmla="*/ 2147483646 w 294"/>
                    <a:gd name="T63" fmla="*/ 2147483646 h 1224"/>
                    <a:gd name="T64" fmla="*/ 2147483646 w 294"/>
                    <a:gd name="T65" fmla="*/ 2147483646 h 1224"/>
                    <a:gd name="T66" fmla="*/ 2147483646 w 294"/>
                    <a:gd name="T67" fmla="*/ 2147483646 h 1224"/>
                    <a:gd name="T68" fmla="*/ 2147483646 w 294"/>
                    <a:gd name="T69" fmla="*/ 2147483646 h 1224"/>
                    <a:gd name="T70" fmla="*/ 2147483646 w 294"/>
                    <a:gd name="T71" fmla="*/ 2147483646 h 1224"/>
                    <a:gd name="T72" fmla="*/ 2147483646 w 294"/>
                    <a:gd name="T73" fmla="*/ 2147483646 h 1224"/>
                    <a:gd name="T74" fmla="*/ 2147483646 w 294"/>
                    <a:gd name="T75" fmla="*/ 2147483646 h 1224"/>
                    <a:gd name="T76" fmla="*/ 2147483646 w 294"/>
                    <a:gd name="T77" fmla="*/ 2147483646 h 1224"/>
                    <a:gd name="T78" fmla="*/ 2147483646 w 294"/>
                    <a:gd name="T79" fmla="*/ 2147483646 h 1224"/>
                    <a:gd name="T80" fmla="*/ 2147483646 w 294"/>
                    <a:gd name="T81" fmla="*/ 2147483646 h 1224"/>
                    <a:gd name="T82" fmla="*/ 2147483646 w 294"/>
                    <a:gd name="T83" fmla="*/ 2147483646 h 12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94"/>
                    <a:gd name="T127" fmla="*/ 0 h 1224"/>
                    <a:gd name="T128" fmla="*/ 294 w 294"/>
                    <a:gd name="T129" fmla="*/ 1224 h 12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94" h="1224">
                      <a:moveTo>
                        <a:pt x="0" y="822"/>
                      </a:moveTo>
                      <a:lnTo>
                        <a:pt x="6" y="822"/>
                      </a:lnTo>
                      <a:lnTo>
                        <a:pt x="12" y="822"/>
                      </a:lnTo>
                      <a:lnTo>
                        <a:pt x="18" y="822"/>
                      </a:lnTo>
                      <a:lnTo>
                        <a:pt x="24" y="822"/>
                      </a:lnTo>
                      <a:lnTo>
                        <a:pt x="30" y="828"/>
                      </a:lnTo>
                      <a:lnTo>
                        <a:pt x="30" y="948"/>
                      </a:lnTo>
                      <a:lnTo>
                        <a:pt x="30" y="0"/>
                      </a:lnTo>
                      <a:lnTo>
                        <a:pt x="30" y="816"/>
                      </a:lnTo>
                      <a:lnTo>
                        <a:pt x="36" y="798"/>
                      </a:lnTo>
                      <a:lnTo>
                        <a:pt x="36" y="1224"/>
                      </a:lnTo>
                      <a:lnTo>
                        <a:pt x="36" y="798"/>
                      </a:lnTo>
                      <a:lnTo>
                        <a:pt x="36" y="822"/>
                      </a:lnTo>
                      <a:lnTo>
                        <a:pt x="42" y="846"/>
                      </a:lnTo>
                      <a:lnTo>
                        <a:pt x="42" y="1128"/>
                      </a:lnTo>
                      <a:lnTo>
                        <a:pt x="42" y="822"/>
                      </a:lnTo>
                      <a:lnTo>
                        <a:pt x="48" y="822"/>
                      </a:lnTo>
                      <a:lnTo>
                        <a:pt x="54" y="822"/>
                      </a:lnTo>
                      <a:lnTo>
                        <a:pt x="60" y="828"/>
                      </a:lnTo>
                      <a:lnTo>
                        <a:pt x="60" y="42"/>
                      </a:lnTo>
                      <a:lnTo>
                        <a:pt x="60" y="924"/>
                      </a:lnTo>
                      <a:lnTo>
                        <a:pt x="66" y="804"/>
                      </a:lnTo>
                      <a:lnTo>
                        <a:pt x="66" y="864"/>
                      </a:lnTo>
                      <a:lnTo>
                        <a:pt x="66" y="768"/>
                      </a:lnTo>
                      <a:lnTo>
                        <a:pt x="66" y="822"/>
                      </a:lnTo>
                      <a:lnTo>
                        <a:pt x="72" y="822"/>
                      </a:lnTo>
                      <a:lnTo>
                        <a:pt x="78" y="828"/>
                      </a:lnTo>
                      <a:lnTo>
                        <a:pt x="78" y="1188"/>
                      </a:lnTo>
                      <a:lnTo>
                        <a:pt x="78" y="798"/>
                      </a:lnTo>
                      <a:lnTo>
                        <a:pt x="78" y="822"/>
                      </a:lnTo>
                      <a:lnTo>
                        <a:pt x="84" y="822"/>
                      </a:lnTo>
                      <a:lnTo>
                        <a:pt x="90" y="822"/>
                      </a:lnTo>
                      <a:lnTo>
                        <a:pt x="96" y="822"/>
                      </a:lnTo>
                      <a:lnTo>
                        <a:pt x="102" y="828"/>
                      </a:lnTo>
                      <a:lnTo>
                        <a:pt x="102" y="798"/>
                      </a:lnTo>
                      <a:lnTo>
                        <a:pt x="102" y="864"/>
                      </a:lnTo>
                      <a:lnTo>
                        <a:pt x="108" y="1062"/>
                      </a:lnTo>
                      <a:lnTo>
                        <a:pt x="108" y="1176"/>
                      </a:lnTo>
                      <a:lnTo>
                        <a:pt x="108" y="798"/>
                      </a:lnTo>
                      <a:lnTo>
                        <a:pt x="108" y="822"/>
                      </a:lnTo>
                      <a:lnTo>
                        <a:pt x="114" y="822"/>
                      </a:lnTo>
                      <a:lnTo>
                        <a:pt x="120" y="822"/>
                      </a:lnTo>
                      <a:lnTo>
                        <a:pt x="126" y="828"/>
                      </a:lnTo>
                      <a:lnTo>
                        <a:pt x="126" y="894"/>
                      </a:lnTo>
                      <a:lnTo>
                        <a:pt x="126" y="54"/>
                      </a:lnTo>
                      <a:lnTo>
                        <a:pt x="126" y="822"/>
                      </a:lnTo>
                      <a:lnTo>
                        <a:pt x="132" y="822"/>
                      </a:lnTo>
                      <a:lnTo>
                        <a:pt x="138" y="822"/>
                      </a:lnTo>
                      <a:lnTo>
                        <a:pt x="144" y="822"/>
                      </a:lnTo>
                      <a:lnTo>
                        <a:pt x="150" y="822"/>
                      </a:lnTo>
                      <a:lnTo>
                        <a:pt x="156" y="828"/>
                      </a:lnTo>
                      <a:lnTo>
                        <a:pt x="156" y="858"/>
                      </a:lnTo>
                      <a:lnTo>
                        <a:pt x="156" y="780"/>
                      </a:lnTo>
                      <a:lnTo>
                        <a:pt x="162" y="804"/>
                      </a:lnTo>
                      <a:lnTo>
                        <a:pt x="162" y="1164"/>
                      </a:lnTo>
                      <a:lnTo>
                        <a:pt x="162" y="240"/>
                      </a:lnTo>
                      <a:lnTo>
                        <a:pt x="162" y="768"/>
                      </a:lnTo>
                      <a:lnTo>
                        <a:pt x="168" y="894"/>
                      </a:lnTo>
                      <a:lnTo>
                        <a:pt x="168" y="1086"/>
                      </a:lnTo>
                      <a:lnTo>
                        <a:pt x="168" y="786"/>
                      </a:lnTo>
                      <a:lnTo>
                        <a:pt x="168" y="822"/>
                      </a:lnTo>
                      <a:lnTo>
                        <a:pt x="174" y="822"/>
                      </a:lnTo>
                      <a:lnTo>
                        <a:pt x="180" y="828"/>
                      </a:lnTo>
                      <a:lnTo>
                        <a:pt x="180" y="894"/>
                      </a:lnTo>
                      <a:lnTo>
                        <a:pt x="180" y="240"/>
                      </a:lnTo>
                      <a:lnTo>
                        <a:pt x="180" y="780"/>
                      </a:lnTo>
                      <a:lnTo>
                        <a:pt x="186" y="456"/>
                      </a:lnTo>
                      <a:lnTo>
                        <a:pt x="186" y="888"/>
                      </a:lnTo>
                      <a:lnTo>
                        <a:pt x="186" y="276"/>
                      </a:lnTo>
                      <a:lnTo>
                        <a:pt x="186" y="822"/>
                      </a:lnTo>
                      <a:lnTo>
                        <a:pt x="192" y="828"/>
                      </a:lnTo>
                      <a:lnTo>
                        <a:pt x="192" y="1134"/>
                      </a:lnTo>
                      <a:lnTo>
                        <a:pt x="192" y="246"/>
                      </a:lnTo>
                      <a:lnTo>
                        <a:pt x="192" y="1026"/>
                      </a:lnTo>
                      <a:lnTo>
                        <a:pt x="198" y="864"/>
                      </a:lnTo>
                      <a:lnTo>
                        <a:pt x="198" y="1134"/>
                      </a:lnTo>
                      <a:lnTo>
                        <a:pt x="198" y="798"/>
                      </a:lnTo>
                      <a:lnTo>
                        <a:pt x="198" y="1026"/>
                      </a:lnTo>
                      <a:lnTo>
                        <a:pt x="204" y="1050"/>
                      </a:lnTo>
                      <a:lnTo>
                        <a:pt x="204" y="198"/>
                      </a:lnTo>
                      <a:lnTo>
                        <a:pt x="204" y="822"/>
                      </a:lnTo>
                      <a:lnTo>
                        <a:pt x="210" y="822"/>
                      </a:lnTo>
                      <a:lnTo>
                        <a:pt x="216" y="828"/>
                      </a:lnTo>
                      <a:lnTo>
                        <a:pt x="216" y="1134"/>
                      </a:lnTo>
                      <a:lnTo>
                        <a:pt x="216" y="798"/>
                      </a:lnTo>
                      <a:lnTo>
                        <a:pt x="216" y="828"/>
                      </a:lnTo>
                      <a:lnTo>
                        <a:pt x="222" y="834"/>
                      </a:lnTo>
                      <a:lnTo>
                        <a:pt x="222" y="810"/>
                      </a:lnTo>
                      <a:lnTo>
                        <a:pt x="222" y="822"/>
                      </a:lnTo>
                      <a:lnTo>
                        <a:pt x="228" y="828"/>
                      </a:lnTo>
                      <a:lnTo>
                        <a:pt x="228" y="1134"/>
                      </a:lnTo>
                      <a:lnTo>
                        <a:pt x="228" y="324"/>
                      </a:lnTo>
                      <a:lnTo>
                        <a:pt x="228" y="786"/>
                      </a:lnTo>
                      <a:lnTo>
                        <a:pt x="234" y="840"/>
                      </a:lnTo>
                      <a:lnTo>
                        <a:pt x="234" y="1158"/>
                      </a:lnTo>
                      <a:lnTo>
                        <a:pt x="234" y="798"/>
                      </a:lnTo>
                      <a:lnTo>
                        <a:pt x="234" y="828"/>
                      </a:lnTo>
                      <a:lnTo>
                        <a:pt x="240" y="822"/>
                      </a:lnTo>
                      <a:lnTo>
                        <a:pt x="240" y="828"/>
                      </a:lnTo>
                      <a:lnTo>
                        <a:pt x="240" y="822"/>
                      </a:lnTo>
                      <a:lnTo>
                        <a:pt x="246" y="822"/>
                      </a:lnTo>
                      <a:lnTo>
                        <a:pt x="252" y="828"/>
                      </a:lnTo>
                      <a:lnTo>
                        <a:pt x="252" y="882"/>
                      </a:lnTo>
                      <a:lnTo>
                        <a:pt x="252" y="348"/>
                      </a:lnTo>
                      <a:lnTo>
                        <a:pt x="252" y="822"/>
                      </a:lnTo>
                      <a:lnTo>
                        <a:pt x="258" y="828"/>
                      </a:lnTo>
                      <a:lnTo>
                        <a:pt x="258" y="834"/>
                      </a:lnTo>
                      <a:lnTo>
                        <a:pt x="258" y="810"/>
                      </a:lnTo>
                      <a:lnTo>
                        <a:pt x="264" y="816"/>
                      </a:lnTo>
                      <a:lnTo>
                        <a:pt x="264" y="1116"/>
                      </a:lnTo>
                      <a:lnTo>
                        <a:pt x="264" y="366"/>
                      </a:lnTo>
                      <a:lnTo>
                        <a:pt x="264" y="810"/>
                      </a:lnTo>
                      <a:lnTo>
                        <a:pt x="270" y="804"/>
                      </a:lnTo>
                      <a:lnTo>
                        <a:pt x="270" y="768"/>
                      </a:lnTo>
                      <a:lnTo>
                        <a:pt x="270" y="822"/>
                      </a:lnTo>
                      <a:lnTo>
                        <a:pt x="276" y="828"/>
                      </a:lnTo>
                      <a:lnTo>
                        <a:pt x="276" y="810"/>
                      </a:lnTo>
                      <a:lnTo>
                        <a:pt x="276" y="822"/>
                      </a:lnTo>
                      <a:lnTo>
                        <a:pt x="282" y="846"/>
                      </a:lnTo>
                      <a:lnTo>
                        <a:pt x="282" y="1104"/>
                      </a:lnTo>
                      <a:lnTo>
                        <a:pt x="282" y="366"/>
                      </a:lnTo>
                      <a:lnTo>
                        <a:pt x="282" y="822"/>
                      </a:lnTo>
                      <a:lnTo>
                        <a:pt x="288" y="828"/>
                      </a:lnTo>
                      <a:lnTo>
                        <a:pt x="288" y="846"/>
                      </a:lnTo>
                      <a:lnTo>
                        <a:pt x="288" y="366"/>
                      </a:lnTo>
                      <a:lnTo>
                        <a:pt x="294" y="522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4" name="Freeform 76"/>
                <p:cNvSpPr>
                  <a:spLocks/>
                </p:cNvSpPr>
                <p:nvPr/>
              </p:nvSpPr>
              <p:spPr bwMode="auto">
                <a:xfrm>
                  <a:off x="5264150" y="3935413"/>
                  <a:ext cx="323850" cy="1314450"/>
                </a:xfrm>
                <a:custGeom>
                  <a:avLst/>
                  <a:gdLst>
                    <a:gd name="T0" fmla="*/ 0 w 204"/>
                    <a:gd name="T1" fmla="*/ 2147483646 h 828"/>
                    <a:gd name="T2" fmla="*/ 2147483646 w 204"/>
                    <a:gd name="T3" fmla="*/ 2147483646 h 828"/>
                    <a:gd name="T4" fmla="*/ 2147483646 w 204"/>
                    <a:gd name="T5" fmla="*/ 2147483646 h 828"/>
                    <a:gd name="T6" fmla="*/ 2147483646 w 204"/>
                    <a:gd name="T7" fmla="*/ 2147483646 h 828"/>
                    <a:gd name="T8" fmla="*/ 2147483646 w 204"/>
                    <a:gd name="T9" fmla="*/ 2147483646 h 828"/>
                    <a:gd name="T10" fmla="*/ 2147483646 w 204"/>
                    <a:gd name="T11" fmla="*/ 2147483646 h 828"/>
                    <a:gd name="T12" fmla="*/ 2147483646 w 204"/>
                    <a:gd name="T13" fmla="*/ 2147483646 h 828"/>
                    <a:gd name="T14" fmla="*/ 2147483646 w 204"/>
                    <a:gd name="T15" fmla="*/ 2147483646 h 828"/>
                    <a:gd name="T16" fmla="*/ 2147483646 w 204"/>
                    <a:gd name="T17" fmla="*/ 2147483646 h 828"/>
                    <a:gd name="T18" fmla="*/ 2147483646 w 204"/>
                    <a:gd name="T19" fmla="*/ 2147483646 h 828"/>
                    <a:gd name="T20" fmla="*/ 2147483646 w 204"/>
                    <a:gd name="T21" fmla="*/ 2147483646 h 828"/>
                    <a:gd name="T22" fmla="*/ 2147483646 w 204"/>
                    <a:gd name="T23" fmla="*/ 2147483646 h 828"/>
                    <a:gd name="T24" fmla="*/ 2147483646 w 204"/>
                    <a:gd name="T25" fmla="*/ 2147483646 h 828"/>
                    <a:gd name="T26" fmla="*/ 2147483646 w 204"/>
                    <a:gd name="T27" fmla="*/ 2147483646 h 828"/>
                    <a:gd name="T28" fmla="*/ 2147483646 w 204"/>
                    <a:gd name="T29" fmla="*/ 2147483646 h 828"/>
                    <a:gd name="T30" fmla="*/ 2147483646 w 204"/>
                    <a:gd name="T31" fmla="*/ 2147483646 h 828"/>
                    <a:gd name="T32" fmla="*/ 2147483646 w 204"/>
                    <a:gd name="T33" fmla="*/ 2147483646 h 828"/>
                    <a:gd name="T34" fmla="*/ 2147483646 w 204"/>
                    <a:gd name="T35" fmla="*/ 2147483646 h 828"/>
                    <a:gd name="T36" fmla="*/ 2147483646 w 204"/>
                    <a:gd name="T37" fmla="*/ 2147483646 h 828"/>
                    <a:gd name="T38" fmla="*/ 2147483646 w 204"/>
                    <a:gd name="T39" fmla="*/ 2147483646 h 828"/>
                    <a:gd name="T40" fmla="*/ 2147483646 w 204"/>
                    <a:gd name="T41" fmla="*/ 2147483646 h 828"/>
                    <a:gd name="T42" fmla="*/ 2147483646 w 204"/>
                    <a:gd name="T43" fmla="*/ 2147483646 h 828"/>
                    <a:gd name="T44" fmla="*/ 2147483646 w 204"/>
                    <a:gd name="T45" fmla="*/ 2147483646 h 828"/>
                    <a:gd name="T46" fmla="*/ 2147483646 w 204"/>
                    <a:gd name="T47" fmla="*/ 2147483646 h 828"/>
                    <a:gd name="T48" fmla="*/ 2147483646 w 204"/>
                    <a:gd name="T49" fmla="*/ 2147483646 h 828"/>
                    <a:gd name="T50" fmla="*/ 2147483646 w 204"/>
                    <a:gd name="T51" fmla="*/ 2147483646 h 828"/>
                    <a:gd name="T52" fmla="*/ 2147483646 w 204"/>
                    <a:gd name="T53" fmla="*/ 2147483646 h 828"/>
                    <a:gd name="T54" fmla="*/ 2147483646 w 204"/>
                    <a:gd name="T55" fmla="*/ 2147483646 h 828"/>
                    <a:gd name="T56" fmla="*/ 2147483646 w 204"/>
                    <a:gd name="T57" fmla="*/ 2147483646 h 828"/>
                    <a:gd name="T58" fmla="*/ 2147483646 w 204"/>
                    <a:gd name="T59" fmla="*/ 2147483646 h 828"/>
                    <a:gd name="T60" fmla="*/ 2147483646 w 204"/>
                    <a:gd name="T61" fmla="*/ 2147483646 h 828"/>
                    <a:gd name="T62" fmla="*/ 2147483646 w 204"/>
                    <a:gd name="T63" fmla="*/ 2147483646 h 828"/>
                    <a:gd name="T64" fmla="*/ 2147483646 w 204"/>
                    <a:gd name="T65" fmla="*/ 2147483646 h 828"/>
                    <a:gd name="T66" fmla="*/ 2147483646 w 204"/>
                    <a:gd name="T67" fmla="*/ 2147483646 h 828"/>
                    <a:gd name="T68" fmla="*/ 2147483646 w 204"/>
                    <a:gd name="T69" fmla="*/ 2147483646 h 828"/>
                    <a:gd name="T70" fmla="*/ 2147483646 w 204"/>
                    <a:gd name="T71" fmla="*/ 2147483646 h 828"/>
                    <a:gd name="T72" fmla="*/ 2147483646 w 204"/>
                    <a:gd name="T73" fmla="*/ 2147483646 h 828"/>
                    <a:gd name="T74" fmla="*/ 2147483646 w 204"/>
                    <a:gd name="T75" fmla="*/ 2147483646 h 828"/>
                    <a:gd name="T76" fmla="*/ 2147483646 w 204"/>
                    <a:gd name="T77" fmla="*/ 2147483646 h 828"/>
                    <a:gd name="T78" fmla="*/ 2147483646 w 204"/>
                    <a:gd name="T79" fmla="*/ 2147483646 h 828"/>
                    <a:gd name="T80" fmla="*/ 2147483646 w 204"/>
                    <a:gd name="T81" fmla="*/ 2147483646 h 828"/>
                    <a:gd name="T82" fmla="*/ 2147483646 w 204"/>
                    <a:gd name="T83" fmla="*/ 2147483646 h 82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4"/>
                    <a:gd name="T127" fmla="*/ 0 h 828"/>
                    <a:gd name="T128" fmla="*/ 204 w 204"/>
                    <a:gd name="T129" fmla="*/ 828 h 82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4" h="828">
                      <a:moveTo>
                        <a:pt x="0" y="450"/>
                      </a:moveTo>
                      <a:lnTo>
                        <a:pt x="0" y="426"/>
                      </a:lnTo>
                      <a:lnTo>
                        <a:pt x="0" y="732"/>
                      </a:lnTo>
                      <a:lnTo>
                        <a:pt x="6" y="636"/>
                      </a:lnTo>
                      <a:lnTo>
                        <a:pt x="6" y="660"/>
                      </a:lnTo>
                      <a:lnTo>
                        <a:pt x="6" y="402"/>
                      </a:lnTo>
                      <a:lnTo>
                        <a:pt x="6" y="450"/>
                      </a:lnTo>
                      <a:lnTo>
                        <a:pt x="12" y="444"/>
                      </a:lnTo>
                      <a:lnTo>
                        <a:pt x="12" y="720"/>
                      </a:lnTo>
                      <a:lnTo>
                        <a:pt x="12" y="414"/>
                      </a:lnTo>
                      <a:lnTo>
                        <a:pt x="12" y="564"/>
                      </a:lnTo>
                      <a:lnTo>
                        <a:pt x="18" y="456"/>
                      </a:lnTo>
                      <a:lnTo>
                        <a:pt x="18" y="492"/>
                      </a:lnTo>
                      <a:lnTo>
                        <a:pt x="18" y="42"/>
                      </a:lnTo>
                      <a:lnTo>
                        <a:pt x="18" y="402"/>
                      </a:lnTo>
                      <a:lnTo>
                        <a:pt x="24" y="426"/>
                      </a:lnTo>
                      <a:lnTo>
                        <a:pt x="24" y="402"/>
                      </a:lnTo>
                      <a:lnTo>
                        <a:pt x="24" y="450"/>
                      </a:lnTo>
                      <a:lnTo>
                        <a:pt x="30" y="456"/>
                      </a:lnTo>
                      <a:lnTo>
                        <a:pt x="30" y="504"/>
                      </a:lnTo>
                      <a:lnTo>
                        <a:pt x="30" y="78"/>
                      </a:lnTo>
                      <a:lnTo>
                        <a:pt x="30" y="162"/>
                      </a:lnTo>
                      <a:lnTo>
                        <a:pt x="36" y="390"/>
                      </a:lnTo>
                      <a:lnTo>
                        <a:pt x="36" y="510"/>
                      </a:lnTo>
                      <a:lnTo>
                        <a:pt x="36" y="0"/>
                      </a:lnTo>
                      <a:lnTo>
                        <a:pt x="36" y="450"/>
                      </a:lnTo>
                      <a:lnTo>
                        <a:pt x="42" y="456"/>
                      </a:lnTo>
                      <a:lnTo>
                        <a:pt x="42" y="492"/>
                      </a:lnTo>
                      <a:lnTo>
                        <a:pt x="42" y="36"/>
                      </a:lnTo>
                      <a:lnTo>
                        <a:pt x="42" y="402"/>
                      </a:lnTo>
                      <a:lnTo>
                        <a:pt x="48" y="408"/>
                      </a:lnTo>
                      <a:lnTo>
                        <a:pt x="48" y="714"/>
                      </a:lnTo>
                      <a:lnTo>
                        <a:pt x="48" y="60"/>
                      </a:lnTo>
                      <a:lnTo>
                        <a:pt x="54" y="186"/>
                      </a:lnTo>
                      <a:lnTo>
                        <a:pt x="54" y="486"/>
                      </a:lnTo>
                      <a:lnTo>
                        <a:pt x="54" y="438"/>
                      </a:lnTo>
                      <a:lnTo>
                        <a:pt x="60" y="450"/>
                      </a:lnTo>
                      <a:lnTo>
                        <a:pt x="60" y="684"/>
                      </a:lnTo>
                      <a:lnTo>
                        <a:pt x="60" y="66"/>
                      </a:lnTo>
                      <a:lnTo>
                        <a:pt x="60" y="468"/>
                      </a:lnTo>
                      <a:lnTo>
                        <a:pt x="66" y="462"/>
                      </a:lnTo>
                      <a:lnTo>
                        <a:pt x="66" y="606"/>
                      </a:lnTo>
                      <a:lnTo>
                        <a:pt x="66" y="354"/>
                      </a:lnTo>
                      <a:lnTo>
                        <a:pt x="66" y="480"/>
                      </a:lnTo>
                      <a:lnTo>
                        <a:pt x="72" y="474"/>
                      </a:lnTo>
                      <a:lnTo>
                        <a:pt x="72" y="498"/>
                      </a:lnTo>
                      <a:lnTo>
                        <a:pt x="72" y="408"/>
                      </a:lnTo>
                      <a:lnTo>
                        <a:pt x="78" y="306"/>
                      </a:lnTo>
                      <a:lnTo>
                        <a:pt x="78" y="828"/>
                      </a:lnTo>
                      <a:lnTo>
                        <a:pt x="78" y="252"/>
                      </a:lnTo>
                      <a:lnTo>
                        <a:pt x="78" y="450"/>
                      </a:lnTo>
                      <a:lnTo>
                        <a:pt x="84" y="402"/>
                      </a:lnTo>
                      <a:lnTo>
                        <a:pt x="84" y="738"/>
                      </a:lnTo>
                      <a:lnTo>
                        <a:pt x="84" y="204"/>
                      </a:lnTo>
                      <a:lnTo>
                        <a:pt x="84" y="474"/>
                      </a:lnTo>
                      <a:lnTo>
                        <a:pt x="90" y="486"/>
                      </a:lnTo>
                      <a:lnTo>
                        <a:pt x="90" y="648"/>
                      </a:lnTo>
                      <a:lnTo>
                        <a:pt x="90" y="78"/>
                      </a:lnTo>
                      <a:lnTo>
                        <a:pt x="90" y="438"/>
                      </a:lnTo>
                      <a:lnTo>
                        <a:pt x="96" y="420"/>
                      </a:lnTo>
                      <a:lnTo>
                        <a:pt x="96" y="594"/>
                      </a:lnTo>
                      <a:lnTo>
                        <a:pt x="96" y="132"/>
                      </a:lnTo>
                      <a:lnTo>
                        <a:pt x="96" y="342"/>
                      </a:lnTo>
                      <a:lnTo>
                        <a:pt x="102" y="366"/>
                      </a:lnTo>
                      <a:lnTo>
                        <a:pt x="102" y="636"/>
                      </a:lnTo>
                      <a:lnTo>
                        <a:pt x="102" y="96"/>
                      </a:lnTo>
                      <a:lnTo>
                        <a:pt x="102" y="432"/>
                      </a:lnTo>
                      <a:lnTo>
                        <a:pt x="108" y="438"/>
                      </a:lnTo>
                      <a:lnTo>
                        <a:pt x="108" y="618"/>
                      </a:lnTo>
                      <a:lnTo>
                        <a:pt x="108" y="372"/>
                      </a:lnTo>
                      <a:lnTo>
                        <a:pt x="108" y="492"/>
                      </a:lnTo>
                      <a:lnTo>
                        <a:pt x="114" y="462"/>
                      </a:lnTo>
                      <a:lnTo>
                        <a:pt x="114" y="516"/>
                      </a:lnTo>
                      <a:lnTo>
                        <a:pt x="114" y="282"/>
                      </a:lnTo>
                      <a:lnTo>
                        <a:pt x="114" y="438"/>
                      </a:lnTo>
                      <a:lnTo>
                        <a:pt x="120" y="432"/>
                      </a:lnTo>
                      <a:lnTo>
                        <a:pt x="120" y="636"/>
                      </a:lnTo>
                      <a:lnTo>
                        <a:pt x="120" y="288"/>
                      </a:lnTo>
                      <a:lnTo>
                        <a:pt x="120" y="588"/>
                      </a:lnTo>
                      <a:lnTo>
                        <a:pt x="126" y="576"/>
                      </a:lnTo>
                      <a:lnTo>
                        <a:pt x="126" y="612"/>
                      </a:lnTo>
                      <a:lnTo>
                        <a:pt x="126" y="234"/>
                      </a:lnTo>
                      <a:lnTo>
                        <a:pt x="126" y="474"/>
                      </a:lnTo>
                      <a:lnTo>
                        <a:pt x="132" y="468"/>
                      </a:lnTo>
                      <a:lnTo>
                        <a:pt x="132" y="582"/>
                      </a:lnTo>
                      <a:lnTo>
                        <a:pt x="132" y="444"/>
                      </a:lnTo>
                      <a:lnTo>
                        <a:pt x="138" y="432"/>
                      </a:lnTo>
                      <a:lnTo>
                        <a:pt x="138" y="450"/>
                      </a:lnTo>
                      <a:lnTo>
                        <a:pt x="138" y="300"/>
                      </a:lnTo>
                      <a:lnTo>
                        <a:pt x="138" y="414"/>
                      </a:lnTo>
                      <a:lnTo>
                        <a:pt x="144" y="420"/>
                      </a:lnTo>
                      <a:lnTo>
                        <a:pt x="144" y="282"/>
                      </a:lnTo>
                      <a:lnTo>
                        <a:pt x="144" y="420"/>
                      </a:lnTo>
                      <a:lnTo>
                        <a:pt x="150" y="414"/>
                      </a:lnTo>
                      <a:lnTo>
                        <a:pt x="150" y="468"/>
                      </a:lnTo>
                      <a:lnTo>
                        <a:pt x="150" y="264"/>
                      </a:lnTo>
                      <a:lnTo>
                        <a:pt x="150" y="444"/>
                      </a:lnTo>
                      <a:lnTo>
                        <a:pt x="156" y="444"/>
                      </a:lnTo>
                      <a:lnTo>
                        <a:pt x="156" y="768"/>
                      </a:lnTo>
                      <a:lnTo>
                        <a:pt x="156" y="420"/>
                      </a:lnTo>
                      <a:lnTo>
                        <a:pt x="156" y="450"/>
                      </a:lnTo>
                      <a:lnTo>
                        <a:pt x="162" y="432"/>
                      </a:lnTo>
                      <a:lnTo>
                        <a:pt x="162" y="276"/>
                      </a:lnTo>
                      <a:lnTo>
                        <a:pt x="162" y="498"/>
                      </a:lnTo>
                      <a:lnTo>
                        <a:pt x="168" y="492"/>
                      </a:lnTo>
                      <a:lnTo>
                        <a:pt x="168" y="702"/>
                      </a:lnTo>
                      <a:lnTo>
                        <a:pt x="168" y="450"/>
                      </a:lnTo>
                      <a:lnTo>
                        <a:pt x="168" y="468"/>
                      </a:lnTo>
                      <a:lnTo>
                        <a:pt x="174" y="462"/>
                      </a:lnTo>
                      <a:lnTo>
                        <a:pt x="174" y="504"/>
                      </a:lnTo>
                      <a:lnTo>
                        <a:pt x="174" y="414"/>
                      </a:lnTo>
                      <a:lnTo>
                        <a:pt x="174" y="504"/>
                      </a:lnTo>
                      <a:lnTo>
                        <a:pt x="180" y="492"/>
                      </a:lnTo>
                      <a:lnTo>
                        <a:pt x="180" y="696"/>
                      </a:lnTo>
                      <a:lnTo>
                        <a:pt x="180" y="474"/>
                      </a:lnTo>
                      <a:lnTo>
                        <a:pt x="180" y="516"/>
                      </a:lnTo>
                      <a:lnTo>
                        <a:pt x="186" y="498"/>
                      </a:lnTo>
                      <a:lnTo>
                        <a:pt x="186" y="594"/>
                      </a:lnTo>
                      <a:lnTo>
                        <a:pt x="186" y="240"/>
                      </a:lnTo>
                      <a:lnTo>
                        <a:pt x="186" y="264"/>
                      </a:lnTo>
                      <a:lnTo>
                        <a:pt x="192" y="354"/>
                      </a:lnTo>
                      <a:lnTo>
                        <a:pt x="192" y="438"/>
                      </a:lnTo>
                      <a:lnTo>
                        <a:pt x="192" y="186"/>
                      </a:lnTo>
                      <a:lnTo>
                        <a:pt x="192" y="432"/>
                      </a:lnTo>
                      <a:lnTo>
                        <a:pt x="198" y="426"/>
                      </a:lnTo>
                      <a:lnTo>
                        <a:pt x="198" y="552"/>
                      </a:lnTo>
                      <a:lnTo>
                        <a:pt x="198" y="342"/>
                      </a:lnTo>
                      <a:lnTo>
                        <a:pt x="204" y="348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5" name="Freeform 77"/>
                <p:cNvSpPr>
                  <a:spLocks/>
                </p:cNvSpPr>
                <p:nvPr/>
              </p:nvSpPr>
              <p:spPr bwMode="auto">
                <a:xfrm>
                  <a:off x="5588000" y="4097338"/>
                  <a:ext cx="323850" cy="1000125"/>
                </a:xfrm>
                <a:custGeom>
                  <a:avLst/>
                  <a:gdLst>
                    <a:gd name="T0" fmla="*/ 0 w 204"/>
                    <a:gd name="T1" fmla="*/ 2147483646 h 630"/>
                    <a:gd name="T2" fmla="*/ 2147483646 w 204"/>
                    <a:gd name="T3" fmla="*/ 2147483646 h 630"/>
                    <a:gd name="T4" fmla="*/ 2147483646 w 204"/>
                    <a:gd name="T5" fmla="*/ 2147483646 h 630"/>
                    <a:gd name="T6" fmla="*/ 2147483646 w 204"/>
                    <a:gd name="T7" fmla="*/ 2147483646 h 630"/>
                    <a:gd name="T8" fmla="*/ 2147483646 w 204"/>
                    <a:gd name="T9" fmla="*/ 2147483646 h 630"/>
                    <a:gd name="T10" fmla="*/ 2147483646 w 204"/>
                    <a:gd name="T11" fmla="*/ 2147483646 h 630"/>
                    <a:gd name="T12" fmla="*/ 2147483646 w 204"/>
                    <a:gd name="T13" fmla="*/ 2147483646 h 630"/>
                    <a:gd name="T14" fmla="*/ 2147483646 w 204"/>
                    <a:gd name="T15" fmla="*/ 2147483646 h 630"/>
                    <a:gd name="T16" fmla="*/ 2147483646 w 204"/>
                    <a:gd name="T17" fmla="*/ 2147483646 h 630"/>
                    <a:gd name="T18" fmla="*/ 2147483646 w 204"/>
                    <a:gd name="T19" fmla="*/ 2147483646 h 630"/>
                    <a:gd name="T20" fmla="*/ 2147483646 w 204"/>
                    <a:gd name="T21" fmla="*/ 2147483646 h 630"/>
                    <a:gd name="T22" fmla="*/ 2147483646 w 204"/>
                    <a:gd name="T23" fmla="*/ 2147483646 h 630"/>
                    <a:gd name="T24" fmla="*/ 2147483646 w 204"/>
                    <a:gd name="T25" fmla="*/ 2147483646 h 630"/>
                    <a:gd name="T26" fmla="*/ 2147483646 w 204"/>
                    <a:gd name="T27" fmla="*/ 2147483646 h 630"/>
                    <a:gd name="T28" fmla="*/ 2147483646 w 204"/>
                    <a:gd name="T29" fmla="*/ 2147483646 h 630"/>
                    <a:gd name="T30" fmla="*/ 2147483646 w 204"/>
                    <a:gd name="T31" fmla="*/ 2147483646 h 630"/>
                    <a:gd name="T32" fmla="*/ 2147483646 w 204"/>
                    <a:gd name="T33" fmla="*/ 2147483646 h 630"/>
                    <a:gd name="T34" fmla="*/ 2147483646 w 204"/>
                    <a:gd name="T35" fmla="*/ 2147483646 h 630"/>
                    <a:gd name="T36" fmla="*/ 2147483646 w 204"/>
                    <a:gd name="T37" fmla="*/ 2147483646 h 630"/>
                    <a:gd name="T38" fmla="*/ 2147483646 w 204"/>
                    <a:gd name="T39" fmla="*/ 2147483646 h 630"/>
                    <a:gd name="T40" fmla="*/ 2147483646 w 204"/>
                    <a:gd name="T41" fmla="*/ 2147483646 h 630"/>
                    <a:gd name="T42" fmla="*/ 2147483646 w 204"/>
                    <a:gd name="T43" fmla="*/ 2147483646 h 630"/>
                    <a:gd name="T44" fmla="*/ 2147483646 w 204"/>
                    <a:gd name="T45" fmla="*/ 2147483646 h 630"/>
                    <a:gd name="T46" fmla="*/ 2147483646 w 204"/>
                    <a:gd name="T47" fmla="*/ 2147483646 h 630"/>
                    <a:gd name="T48" fmla="*/ 2147483646 w 204"/>
                    <a:gd name="T49" fmla="*/ 2147483646 h 630"/>
                    <a:gd name="T50" fmla="*/ 2147483646 w 204"/>
                    <a:gd name="T51" fmla="*/ 2147483646 h 630"/>
                    <a:gd name="T52" fmla="*/ 2147483646 w 204"/>
                    <a:gd name="T53" fmla="*/ 2147483646 h 630"/>
                    <a:gd name="T54" fmla="*/ 2147483646 w 204"/>
                    <a:gd name="T55" fmla="*/ 2147483646 h 630"/>
                    <a:gd name="T56" fmla="*/ 2147483646 w 204"/>
                    <a:gd name="T57" fmla="*/ 2147483646 h 630"/>
                    <a:gd name="T58" fmla="*/ 2147483646 w 204"/>
                    <a:gd name="T59" fmla="*/ 2147483646 h 630"/>
                    <a:gd name="T60" fmla="*/ 2147483646 w 204"/>
                    <a:gd name="T61" fmla="*/ 2147483646 h 630"/>
                    <a:gd name="T62" fmla="*/ 2147483646 w 204"/>
                    <a:gd name="T63" fmla="*/ 2147483646 h 630"/>
                    <a:gd name="T64" fmla="*/ 2147483646 w 204"/>
                    <a:gd name="T65" fmla="*/ 2147483646 h 630"/>
                    <a:gd name="T66" fmla="*/ 2147483646 w 204"/>
                    <a:gd name="T67" fmla="*/ 2147483646 h 630"/>
                    <a:gd name="T68" fmla="*/ 2147483646 w 204"/>
                    <a:gd name="T69" fmla="*/ 2147483646 h 630"/>
                    <a:gd name="T70" fmla="*/ 2147483646 w 204"/>
                    <a:gd name="T71" fmla="*/ 2147483646 h 630"/>
                    <a:gd name="T72" fmla="*/ 2147483646 w 204"/>
                    <a:gd name="T73" fmla="*/ 2147483646 h 630"/>
                    <a:gd name="T74" fmla="*/ 2147483646 w 204"/>
                    <a:gd name="T75" fmla="*/ 2147483646 h 630"/>
                    <a:gd name="T76" fmla="*/ 2147483646 w 204"/>
                    <a:gd name="T77" fmla="*/ 2147483646 h 630"/>
                    <a:gd name="T78" fmla="*/ 2147483646 w 204"/>
                    <a:gd name="T79" fmla="*/ 2147483646 h 630"/>
                    <a:gd name="T80" fmla="*/ 2147483646 w 204"/>
                    <a:gd name="T81" fmla="*/ 2147483646 h 630"/>
                    <a:gd name="T82" fmla="*/ 2147483646 w 204"/>
                    <a:gd name="T83" fmla="*/ 2147483646 h 63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4"/>
                    <a:gd name="T127" fmla="*/ 0 h 630"/>
                    <a:gd name="T128" fmla="*/ 204 w 204"/>
                    <a:gd name="T129" fmla="*/ 630 h 63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4" h="630">
                      <a:moveTo>
                        <a:pt x="0" y="246"/>
                      </a:moveTo>
                      <a:lnTo>
                        <a:pt x="0" y="480"/>
                      </a:lnTo>
                      <a:lnTo>
                        <a:pt x="0" y="60"/>
                      </a:lnTo>
                      <a:lnTo>
                        <a:pt x="0" y="306"/>
                      </a:lnTo>
                      <a:lnTo>
                        <a:pt x="6" y="312"/>
                      </a:lnTo>
                      <a:lnTo>
                        <a:pt x="6" y="408"/>
                      </a:lnTo>
                      <a:lnTo>
                        <a:pt x="6" y="336"/>
                      </a:lnTo>
                      <a:lnTo>
                        <a:pt x="12" y="354"/>
                      </a:lnTo>
                      <a:lnTo>
                        <a:pt x="12" y="486"/>
                      </a:lnTo>
                      <a:lnTo>
                        <a:pt x="12" y="192"/>
                      </a:lnTo>
                      <a:lnTo>
                        <a:pt x="12" y="336"/>
                      </a:lnTo>
                      <a:lnTo>
                        <a:pt x="18" y="342"/>
                      </a:lnTo>
                      <a:lnTo>
                        <a:pt x="18" y="516"/>
                      </a:lnTo>
                      <a:lnTo>
                        <a:pt x="18" y="396"/>
                      </a:lnTo>
                      <a:lnTo>
                        <a:pt x="24" y="402"/>
                      </a:lnTo>
                      <a:lnTo>
                        <a:pt x="24" y="618"/>
                      </a:lnTo>
                      <a:lnTo>
                        <a:pt x="24" y="378"/>
                      </a:lnTo>
                      <a:lnTo>
                        <a:pt x="24" y="462"/>
                      </a:lnTo>
                      <a:lnTo>
                        <a:pt x="30" y="360"/>
                      </a:lnTo>
                      <a:lnTo>
                        <a:pt x="30" y="516"/>
                      </a:lnTo>
                      <a:lnTo>
                        <a:pt x="30" y="330"/>
                      </a:lnTo>
                      <a:lnTo>
                        <a:pt x="30" y="384"/>
                      </a:lnTo>
                      <a:lnTo>
                        <a:pt x="36" y="366"/>
                      </a:lnTo>
                      <a:lnTo>
                        <a:pt x="36" y="498"/>
                      </a:lnTo>
                      <a:lnTo>
                        <a:pt x="36" y="234"/>
                      </a:lnTo>
                      <a:lnTo>
                        <a:pt x="36" y="342"/>
                      </a:lnTo>
                      <a:lnTo>
                        <a:pt x="42" y="336"/>
                      </a:lnTo>
                      <a:lnTo>
                        <a:pt x="42" y="372"/>
                      </a:lnTo>
                      <a:lnTo>
                        <a:pt x="42" y="0"/>
                      </a:lnTo>
                      <a:lnTo>
                        <a:pt x="42" y="300"/>
                      </a:lnTo>
                      <a:lnTo>
                        <a:pt x="48" y="306"/>
                      </a:lnTo>
                      <a:lnTo>
                        <a:pt x="48" y="438"/>
                      </a:lnTo>
                      <a:lnTo>
                        <a:pt x="48" y="120"/>
                      </a:lnTo>
                      <a:lnTo>
                        <a:pt x="48" y="318"/>
                      </a:lnTo>
                      <a:lnTo>
                        <a:pt x="54" y="324"/>
                      </a:lnTo>
                      <a:lnTo>
                        <a:pt x="54" y="330"/>
                      </a:lnTo>
                      <a:lnTo>
                        <a:pt x="54" y="168"/>
                      </a:lnTo>
                      <a:lnTo>
                        <a:pt x="54" y="312"/>
                      </a:lnTo>
                      <a:lnTo>
                        <a:pt x="60" y="288"/>
                      </a:lnTo>
                      <a:lnTo>
                        <a:pt x="60" y="456"/>
                      </a:lnTo>
                      <a:lnTo>
                        <a:pt x="60" y="186"/>
                      </a:lnTo>
                      <a:lnTo>
                        <a:pt x="60" y="276"/>
                      </a:lnTo>
                      <a:lnTo>
                        <a:pt x="66" y="240"/>
                      </a:lnTo>
                      <a:lnTo>
                        <a:pt x="66" y="384"/>
                      </a:lnTo>
                      <a:lnTo>
                        <a:pt x="66" y="138"/>
                      </a:lnTo>
                      <a:lnTo>
                        <a:pt x="66" y="348"/>
                      </a:lnTo>
                      <a:lnTo>
                        <a:pt x="72" y="342"/>
                      </a:lnTo>
                      <a:lnTo>
                        <a:pt x="72" y="438"/>
                      </a:lnTo>
                      <a:lnTo>
                        <a:pt x="72" y="156"/>
                      </a:lnTo>
                      <a:lnTo>
                        <a:pt x="72" y="228"/>
                      </a:lnTo>
                      <a:lnTo>
                        <a:pt x="78" y="234"/>
                      </a:lnTo>
                      <a:lnTo>
                        <a:pt x="78" y="534"/>
                      </a:lnTo>
                      <a:lnTo>
                        <a:pt x="78" y="492"/>
                      </a:lnTo>
                      <a:lnTo>
                        <a:pt x="84" y="480"/>
                      </a:lnTo>
                      <a:lnTo>
                        <a:pt x="84" y="618"/>
                      </a:lnTo>
                      <a:lnTo>
                        <a:pt x="84" y="210"/>
                      </a:lnTo>
                      <a:lnTo>
                        <a:pt x="84" y="360"/>
                      </a:lnTo>
                      <a:lnTo>
                        <a:pt x="90" y="354"/>
                      </a:lnTo>
                      <a:lnTo>
                        <a:pt x="90" y="438"/>
                      </a:lnTo>
                      <a:lnTo>
                        <a:pt x="90" y="252"/>
                      </a:lnTo>
                      <a:lnTo>
                        <a:pt x="90" y="324"/>
                      </a:lnTo>
                      <a:lnTo>
                        <a:pt x="96" y="330"/>
                      </a:lnTo>
                      <a:lnTo>
                        <a:pt x="96" y="372"/>
                      </a:lnTo>
                      <a:lnTo>
                        <a:pt x="96" y="192"/>
                      </a:lnTo>
                      <a:lnTo>
                        <a:pt x="96" y="342"/>
                      </a:lnTo>
                      <a:lnTo>
                        <a:pt x="102" y="348"/>
                      </a:lnTo>
                      <a:lnTo>
                        <a:pt x="102" y="402"/>
                      </a:lnTo>
                      <a:lnTo>
                        <a:pt x="102" y="240"/>
                      </a:lnTo>
                      <a:lnTo>
                        <a:pt x="102" y="378"/>
                      </a:lnTo>
                      <a:lnTo>
                        <a:pt x="108" y="384"/>
                      </a:lnTo>
                      <a:lnTo>
                        <a:pt x="108" y="612"/>
                      </a:lnTo>
                      <a:lnTo>
                        <a:pt x="108" y="372"/>
                      </a:lnTo>
                      <a:lnTo>
                        <a:pt x="108" y="432"/>
                      </a:lnTo>
                      <a:lnTo>
                        <a:pt x="114" y="462"/>
                      </a:lnTo>
                      <a:lnTo>
                        <a:pt x="114" y="558"/>
                      </a:lnTo>
                      <a:lnTo>
                        <a:pt x="114" y="342"/>
                      </a:lnTo>
                      <a:lnTo>
                        <a:pt x="114" y="552"/>
                      </a:lnTo>
                      <a:lnTo>
                        <a:pt x="120" y="570"/>
                      </a:lnTo>
                      <a:lnTo>
                        <a:pt x="120" y="318"/>
                      </a:lnTo>
                      <a:lnTo>
                        <a:pt x="126" y="324"/>
                      </a:lnTo>
                      <a:lnTo>
                        <a:pt x="126" y="360"/>
                      </a:lnTo>
                      <a:lnTo>
                        <a:pt x="126" y="78"/>
                      </a:lnTo>
                      <a:lnTo>
                        <a:pt x="126" y="210"/>
                      </a:lnTo>
                      <a:lnTo>
                        <a:pt x="132" y="216"/>
                      </a:lnTo>
                      <a:lnTo>
                        <a:pt x="132" y="330"/>
                      </a:lnTo>
                      <a:lnTo>
                        <a:pt x="132" y="210"/>
                      </a:lnTo>
                      <a:lnTo>
                        <a:pt x="132" y="300"/>
                      </a:lnTo>
                      <a:lnTo>
                        <a:pt x="138" y="294"/>
                      </a:lnTo>
                      <a:lnTo>
                        <a:pt x="138" y="462"/>
                      </a:lnTo>
                      <a:lnTo>
                        <a:pt x="138" y="168"/>
                      </a:lnTo>
                      <a:lnTo>
                        <a:pt x="138" y="372"/>
                      </a:lnTo>
                      <a:lnTo>
                        <a:pt x="144" y="366"/>
                      </a:lnTo>
                      <a:lnTo>
                        <a:pt x="144" y="498"/>
                      </a:lnTo>
                      <a:lnTo>
                        <a:pt x="144" y="360"/>
                      </a:lnTo>
                      <a:lnTo>
                        <a:pt x="144" y="396"/>
                      </a:lnTo>
                      <a:lnTo>
                        <a:pt x="150" y="402"/>
                      </a:lnTo>
                      <a:lnTo>
                        <a:pt x="150" y="522"/>
                      </a:lnTo>
                      <a:lnTo>
                        <a:pt x="150" y="372"/>
                      </a:lnTo>
                      <a:lnTo>
                        <a:pt x="150" y="438"/>
                      </a:lnTo>
                      <a:lnTo>
                        <a:pt x="156" y="450"/>
                      </a:lnTo>
                      <a:lnTo>
                        <a:pt x="156" y="630"/>
                      </a:lnTo>
                      <a:lnTo>
                        <a:pt x="156" y="216"/>
                      </a:lnTo>
                      <a:lnTo>
                        <a:pt x="156" y="318"/>
                      </a:lnTo>
                      <a:lnTo>
                        <a:pt x="162" y="330"/>
                      </a:lnTo>
                      <a:lnTo>
                        <a:pt x="162" y="288"/>
                      </a:lnTo>
                      <a:lnTo>
                        <a:pt x="162" y="366"/>
                      </a:lnTo>
                      <a:lnTo>
                        <a:pt x="168" y="378"/>
                      </a:lnTo>
                      <a:lnTo>
                        <a:pt x="168" y="486"/>
                      </a:lnTo>
                      <a:lnTo>
                        <a:pt x="168" y="294"/>
                      </a:lnTo>
                      <a:lnTo>
                        <a:pt x="174" y="252"/>
                      </a:lnTo>
                      <a:lnTo>
                        <a:pt x="174" y="396"/>
                      </a:lnTo>
                      <a:lnTo>
                        <a:pt x="174" y="234"/>
                      </a:lnTo>
                      <a:lnTo>
                        <a:pt x="174" y="282"/>
                      </a:lnTo>
                      <a:lnTo>
                        <a:pt x="180" y="288"/>
                      </a:lnTo>
                      <a:lnTo>
                        <a:pt x="180" y="390"/>
                      </a:lnTo>
                      <a:lnTo>
                        <a:pt x="180" y="174"/>
                      </a:lnTo>
                      <a:lnTo>
                        <a:pt x="180" y="252"/>
                      </a:lnTo>
                      <a:lnTo>
                        <a:pt x="186" y="246"/>
                      </a:lnTo>
                      <a:lnTo>
                        <a:pt x="186" y="378"/>
                      </a:lnTo>
                      <a:lnTo>
                        <a:pt x="186" y="330"/>
                      </a:lnTo>
                      <a:lnTo>
                        <a:pt x="192" y="324"/>
                      </a:lnTo>
                      <a:lnTo>
                        <a:pt x="192" y="210"/>
                      </a:lnTo>
                      <a:lnTo>
                        <a:pt x="192" y="216"/>
                      </a:lnTo>
                      <a:lnTo>
                        <a:pt x="198" y="186"/>
                      </a:lnTo>
                      <a:lnTo>
                        <a:pt x="198" y="144"/>
                      </a:lnTo>
                      <a:lnTo>
                        <a:pt x="198" y="438"/>
                      </a:lnTo>
                      <a:lnTo>
                        <a:pt x="204" y="432"/>
                      </a:lnTo>
                      <a:lnTo>
                        <a:pt x="204" y="474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6" name="Freeform 78"/>
                <p:cNvSpPr>
                  <a:spLocks/>
                </p:cNvSpPr>
                <p:nvPr/>
              </p:nvSpPr>
              <p:spPr bwMode="auto">
                <a:xfrm>
                  <a:off x="5911850" y="4173538"/>
                  <a:ext cx="323850" cy="828675"/>
                </a:xfrm>
                <a:custGeom>
                  <a:avLst/>
                  <a:gdLst>
                    <a:gd name="T0" fmla="*/ 0 w 204"/>
                    <a:gd name="T1" fmla="*/ 2147483646 h 522"/>
                    <a:gd name="T2" fmla="*/ 2147483646 w 204"/>
                    <a:gd name="T3" fmla="*/ 2147483646 h 522"/>
                    <a:gd name="T4" fmla="*/ 2147483646 w 204"/>
                    <a:gd name="T5" fmla="*/ 2147483646 h 522"/>
                    <a:gd name="T6" fmla="*/ 2147483646 w 204"/>
                    <a:gd name="T7" fmla="*/ 2147483646 h 522"/>
                    <a:gd name="T8" fmla="*/ 2147483646 w 204"/>
                    <a:gd name="T9" fmla="*/ 2147483646 h 522"/>
                    <a:gd name="T10" fmla="*/ 2147483646 w 204"/>
                    <a:gd name="T11" fmla="*/ 2147483646 h 522"/>
                    <a:gd name="T12" fmla="*/ 2147483646 w 204"/>
                    <a:gd name="T13" fmla="*/ 2147483646 h 522"/>
                    <a:gd name="T14" fmla="*/ 2147483646 w 204"/>
                    <a:gd name="T15" fmla="*/ 2147483646 h 522"/>
                    <a:gd name="T16" fmla="*/ 2147483646 w 204"/>
                    <a:gd name="T17" fmla="*/ 2147483646 h 522"/>
                    <a:gd name="T18" fmla="*/ 2147483646 w 204"/>
                    <a:gd name="T19" fmla="*/ 2147483646 h 522"/>
                    <a:gd name="T20" fmla="*/ 2147483646 w 204"/>
                    <a:gd name="T21" fmla="*/ 2147483646 h 522"/>
                    <a:gd name="T22" fmla="*/ 2147483646 w 204"/>
                    <a:gd name="T23" fmla="*/ 2147483646 h 522"/>
                    <a:gd name="T24" fmla="*/ 2147483646 w 204"/>
                    <a:gd name="T25" fmla="*/ 2147483646 h 522"/>
                    <a:gd name="T26" fmla="*/ 2147483646 w 204"/>
                    <a:gd name="T27" fmla="*/ 2147483646 h 522"/>
                    <a:gd name="T28" fmla="*/ 2147483646 w 204"/>
                    <a:gd name="T29" fmla="*/ 2147483646 h 522"/>
                    <a:gd name="T30" fmla="*/ 2147483646 w 204"/>
                    <a:gd name="T31" fmla="*/ 2147483646 h 522"/>
                    <a:gd name="T32" fmla="*/ 2147483646 w 204"/>
                    <a:gd name="T33" fmla="*/ 2147483646 h 522"/>
                    <a:gd name="T34" fmla="*/ 2147483646 w 204"/>
                    <a:gd name="T35" fmla="*/ 2147483646 h 522"/>
                    <a:gd name="T36" fmla="*/ 2147483646 w 204"/>
                    <a:gd name="T37" fmla="*/ 2147483646 h 522"/>
                    <a:gd name="T38" fmla="*/ 2147483646 w 204"/>
                    <a:gd name="T39" fmla="*/ 2147483646 h 522"/>
                    <a:gd name="T40" fmla="*/ 2147483646 w 204"/>
                    <a:gd name="T41" fmla="*/ 2147483646 h 522"/>
                    <a:gd name="T42" fmla="*/ 2147483646 w 204"/>
                    <a:gd name="T43" fmla="*/ 2147483646 h 522"/>
                    <a:gd name="T44" fmla="*/ 2147483646 w 204"/>
                    <a:gd name="T45" fmla="*/ 2147483646 h 522"/>
                    <a:gd name="T46" fmla="*/ 2147483646 w 204"/>
                    <a:gd name="T47" fmla="*/ 2147483646 h 522"/>
                    <a:gd name="T48" fmla="*/ 2147483646 w 204"/>
                    <a:gd name="T49" fmla="*/ 2147483646 h 522"/>
                    <a:gd name="T50" fmla="*/ 2147483646 w 204"/>
                    <a:gd name="T51" fmla="*/ 2147483646 h 522"/>
                    <a:gd name="T52" fmla="*/ 2147483646 w 204"/>
                    <a:gd name="T53" fmla="*/ 2147483646 h 522"/>
                    <a:gd name="T54" fmla="*/ 2147483646 w 204"/>
                    <a:gd name="T55" fmla="*/ 2147483646 h 522"/>
                    <a:gd name="T56" fmla="*/ 2147483646 w 204"/>
                    <a:gd name="T57" fmla="*/ 2147483646 h 522"/>
                    <a:gd name="T58" fmla="*/ 2147483646 w 204"/>
                    <a:gd name="T59" fmla="*/ 2147483646 h 522"/>
                    <a:gd name="T60" fmla="*/ 2147483646 w 204"/>
                    <a:gd name="T61" fmla="*/ 2147483646 h 522"/>
                    <a:gd name="T62" fmla="*/ 2147483646 w 204"/>
                    <a:gd name="T63" fmla="*/ 2147483646 h 522"/>
                    <a:gd name="T64" fmla="*/ 2147483646 w 204"/>
                    <a:gd name="T65" fmla="*/ 2147483646 h 522"/>
                    <a:gd name="T66" fmla="*/ 2147483646 w 204"/>
                    <a:gd name="T67" fmla="*/ 2147483646 h 522"/>
                    <a:gd name="T68" fmla="*/ 2147483646 w 204"/>
                    <a:gd name="T69" fmla="*/ 2147483646 h 522"/>
                    <a:gd name="T70" fmla="*/ 2147483646 w 204"/>
                    <a:gd name="T71" fmla="*/ 2147483646 h 522"/>
                    <a:gd name="T72" fmla="*/ 2147483646 w 204"/>
                    <a:gd name="T73" fmla="*/ 2147483646 h 522"/>
                    <a:gd name="T74" fmla="*/ 2147483646 w 204"/>
                    <a:gd name="T75" fmla="*/ 2147483646 h 522"/>
                    <a:gd name="T76" fmla="*/ 2147483646 w 204"/>
                    <a:gd name="T77" fmla="*/ 2147483646 h 522"/>
                    <a:gd name="T78" fmla="*/ 2147483646 w 204"/>
                    <a:gd name="T79" fmla="*/ 2147483646 h 522"/>
                    <a:gd name="T80" fmla="*/ 2147483646 w 204"/>
                    <a:gd name="T81" fmla="*/ 2147483646 h 522"/>
                    <a:gd name="T82" fmla="*/ 2147483646 w 204"/>
                    <a:gd name="T83" fmla="*/ 2147483646 h 52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4"/>
                    <a:gd name="T127" fmla="*/ 0 h 522"/>
                    <a:gd name="T128" fmla="*/ 204 w 204"/>
                    <a:gd name="T129" fmla="*/ 522 h 52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4" h="522">
                      <a:moveTo>
                        <a:pt x="0" y="426"/>
                      </a:moveTo>
                      <a:lnTo>
                        <a:pt x="0" y="300"/>
                      </a:lnTo>
                      <a:lnTo>
                        <a:pt x="0" y="360"/>
                      </a:lnTo>
                      <a:lnTo>
                        <a:pt x="6" y="354"/>
                      </a:lnTo>
                      <a:lnTo>
                        <a:pt x="6" y="522"/>
                      </a:lnTo>
                      <a:lnTo>
                        <a:pt x="6" y="288"/>
                      </a:lnTo>
                      <a:lnTo>
                        <a:pt x="6" y="396"/>
                      </a:lnTo>
                      <a:lnTo>
                        <a:pt x="12" y="414"/>
                      </a:lnTo>
                      <a:lnTo>
                        <a:pt x="12" y="444"/>
                      </a:lnTo>
                      <a:lnTo>
                        <a:pt x="12" y="324"/>
                      </a:lnTo>
                      <a:lnTo>
                        <a:pt x="12" y="360"/>
                      </a:lnTo>
                      <a:lnTo>
                        <a:pt x="18" y="354"/>
                      </a:lnTo>
                      <a:lnTo>
                        <a:pt x="18" y="462"/>
                      </a:lnTo>
                      <a:lnTo>
                        <a:pt x="18" y="330"/>
                      </a:lnTo>
                      <a:lnTo>
                        <a:pt x="18" y="366"/>
                      </a:lnTo>
                      <a:lnTo>
                        <a:pt x="24" y="360"/>
                      </a:lnTo>
                      <a:lnTo>
                        <a:pt x="24" y="480"/>
                      </a:lnTo>
                      <a:lnTo>
                        <a:pt x="24" y="246"/>
                      </a:lnTo>
                      <a:lnTo>
                        <a:pt x="24" y="288"/>
                      </a:lnTo>
                      <a:lnTo>
                        <a:pt x="30" y="300"/>
                      </a:lnTo>
                      <a:lnTo>
                        <a:pt x="30" y="336"/>
                      </a:lnTo>
                      <a:lnTo>
                        <a:pt x="30" y="72"/>
                      </a:lnTo>
                      <a:lnTo>
                        <a:pt x="30" y="300"/>
                      </a:lnTo>
                      <a:lnTo>
                        <a:pt x="36" y="300"/>
                      </a:lnTo>
                      <a:lnTo>
                        <a:pt x="36" y="216"/>
                      </a:lnTo>
                      <a:lnTo>
                        <a:pt x="36" y="222"/>
                      </a:lnTo>
                      <a:lnTo>
                        <a:pt x="42" y="204"/>
                      </a:lnTo>
                      <a:lnTo>
                        <a:pt x="42" y="486"/>
                      </a:lnTo>
                      <a:lnTo>
                        <a:pt x="42" y="312"/>
                      </a:lnTo>
                      <a:lnTo>
                        <a:pt x="48" y="306"/>
                      </a:lnTo>
                      <a:lnTo>
                        <a:pt x="48" y="210"/>
                      </a:lnTo>
                      <a:lnTo>
                        <a:pt x="48" y="294"/>
                      </a:lnTo>
                      <a:lnTo>
                        <a:pt x="54" y="300"/>
                      </a:lnTo>
                      <a:lnTo>
                        <a:pt x="54" y="348"/>
                      </a:lnTo>
                      <a:lnTo>
                        <a:pt x="54" y="240"/>
                      </a:lnTo>
                      <a:lnTo>
                        <a:pt x="54" y="258"/>
                      </a:lnTo>
                      <a:lnTo>
                        <a:pt x="60" y="258"/>
                      </a:lnTo>
                      <a:lnTo>
                        <a:pt x="60" y="432"/>
                      </a:lnTo>
                      <a:lnTo>
                        <a:pt x="60" y="198"/>
                      </a:lnTo>
                      <a:lnTo>
                        <a:pt x="60" y="282"/>
                      </a:lnTo>
                      <a:lnTo>
                        <a:pt x="66" y="288"/>
                      </a:lnTo>
                      <a:lnTo>
                        <a:pt x="66" y="174"/>
                      </a:lnTo>
                      <a:lnTo>
                        <a:pt x="66" y="204"/>
                      </a:lnTo>
                      <a:lnTo>
                        <a:pt x="72" y="210"/>
                      </a:lnTo>
                      <a:lnTo>
                        <a:pt x="72" y="426"/>
                      </a:lnTo>
                      <a:lnTo>
                        <a:pt x="72" y="126"/>
                      </a:lnTo>
                      <a:lnTo>
                        <a:pt x="72" y="324"/>
                      </a:lnTo>
                      <a:lnTo>
                        <a:pt x="78" y="312"/>
                      </a:lnTo>
                      <a:lnTo>
                        <a:pt x="78" y="168"/>
                      </a:lnTo>
                      <a:lnTo>
                        <a:pt x="78" y="198"/>
                      </a:lnTo>
                      <a:lnTo>
                        <a:pt x="84" y="228"/>
                      </a:lnTo>
                      <a:lnTo>
                        <a:pt x="84" y="360"/>
                      </a:lnTo>
                      <a:lnTo>
                        <a:pt x="84" y="288"/>
                      </a:lnTo>
                      <a:lnTo>
                        <a:pt x="90" y="282"/>
                      </a:lnTo>
                      <a:lnTo>
                        <a:pt x="90" y="366"/>
                      </a:lnTo>
                      <a:lnTo>
                        <a:pt x="90" y="192"/>
                      </a:lnTo>
                      <a:lnTo>
                        <a:pt x="90" y="324"/>
                      </a:lnTo>
                      <a:lnTo>
                        <a:pt x="96" y="342"/>
                      </a:lnTo>
                      <a:lnTo>
                        <a:pt x="96" y="468"/>
                      </a:lnTo>
                      <a:lnTo>
                        <a:pt x="96" y="294"/>
                      </a:lnTo>
                      <a:lnTo>
                        <a:pt x="96" y="372"/>
                      </a:lnTo>
                      <a:lnTo>
                        <a:pt x="102" y="366"/>
                      </a:lnTo>
                      <a:lnTo>
                        <a:pt x="102" y="462"/>
                      </a:lnTo>
                      <a:lnTo>
                        <a:pt x="102" y="330"/>
                      </a:lnTo>
                      <a:lnTo>
                        <a:pt x="102" y="366"/>
                      </a:lnTo>
                      <a:lnTo>
                        <a:pt x="108" y="384"/>
                      </a:lnTo>
                      <a:lnTo>
                        <a:pt x="108" y="402"/>
                      </a:lnTo>
                      <a:lnTo>
                        <a:pt x="108" y="234"/>
                      </a:lnTo>
                      <a:lnTo>
                        <a:pt x="108" y="336"/>
                      </a:lnTo>
                      <a:lnTo>
                        <a:pt x="114" y="330"/>
                      </a:lnTo>
                      <a:lnTo>
                        <a:pt x="114" y="414"/>
                      </a:lnTo>
                      <a:lnTo>
                        <a:pt x="114" y="222"/>
                      </a:lnTo>
                      <a:lnTo>
                        <a:pt x="114" y="396"/>
                      </a:lnTo>
                      <a:lnTo>
                        <a:pt x="120" y="390"/>
                      </a:lnTo>
                      <a:lnTo>
                        <a:pt x="120" y="450"/>
                      </a:lnTo>
                      <a:lnTo>
                        <a:pt x="120" y="312"/>
                      </a:lnTo>
                      <a:lnTo>
                        <a:pt x="120" y="396"/>
                      </a:lnTo>
                      <a:lnTo>
                        <a:pt x="126" y="402"/>
                      </a:lnTo>
                      <a:lnTo>
                        <a:pt x="126" y="456"/>
                      </a:lnTo>
                      <a:lnTo>
                        <a:pt x="126" y="330"/>
                      </a:lnTo>
                      <a:lnTo>
                        <a:pt x="132" y="312"/>
                      </a:lnTo>
                      <a:lnTo>
                        <a:pt x="132" y="378"/>
                      </a:lnTo>
                      <a:lnTo>
                        <a:pt x="132" y="210"/>
                      </a:lnTo>
                      <a:lnTo>
                        <a:pt x="132" y="258"/>
                      </a:lnTo>
                      <a:lnTo>
                        <a:pt x="138" y="270"/>
                      </a:lnTo>
                      <a:lnTo>
                        <a:pt x="138" y="414"/>
                      </a:lnTo>
                      <a:lnTo>
                        <a:pt x="138" y="90"/>
                      </a:lnTo>
                      <a:lnTo>
                        <a:pt x="144" y="78"/>
                      </a:lnTo>
                      <a:lnTo>
                        <a:pt x="144" y="372"/>
                      </a:lnTo>
                      <a:lnTo>
                        <a:pt x="144" y="222"/>
                      </a:lnTo>
                      <a:lnTo>
                        <a:pt x="150" y="228"/>
                      </a:lnTo>
                      <a:lnTo>
                        <a:pt x="150" y="246"/>
                      </a:lnTo>
                      <a:lnTo>
                        <a:pt x="150" y="0"/>
                      </a:lnTo>
                      <a:lnTo>
                        <a:pt x="150" y="168"/>
                      </a:lnTo>
                      <a:lnTo>
                        <a:pt x="156" y="186"/>
                      </a:lnTo>
                      <a:lnTo>
                        <a:pt x="156" y="312"/>
                      </a:lnTo>
                      <a:lnTo>
                        <a:pt x="156" y="138"/>
                      </a:lnTo>
                      <a:lnTo>
                        <a:pt x="156" y="264"/>
                      </a:lnTo>
                      <a:lnTo>
                        <a:pt x="162" y="276"/>
                      </a:lnTo>
                      <a:lnTo>
                        <a:pt x="162" y="402"/>
                      </a:lnTo>
                      <a:lnTo>
                        <a:pt x="162" y="354"/>
                      </a:lnTo>
                      <a:lnTo>
                        <a:pt x="168" y="342"/>
                      </a:lnTo>
                      <a:lnTo>
                        <a:pt x="168" y="432"/>
                      </a:lnTo>
                      <a:lnTo>
                        <a:pt x="168" y="222"/>
                      </a:lnTo>
                      <a:lnTo>
                        <a:pt x="168" y="390"/>
                      </a:lnTo>
                      <a:lnTo>
                        <a:pt x="174" y="396"/>
                      </a:lnTo>
                      <a:lnTo>
                        <a:pt x="174" y="510"/>
                      </a:lnTo>
                      <a:lnTo>
                        <a:pt x="174" y="342"/>
                      </a:lnTo>
                      <a:lnTo>
                        <a:pt x="174" y="420"/>
                      </a:lnTo>
                      <a:lnTo>
                        <a:pt x="180" y="414"/>
                      </a:lnTo>
                      <a:lnTo>
                        <a:pt x="180" y="444"/>
                      </a:lnTo>
                      <a:lnTo>
                        <a:pt x="180" y="264"/>
                      </a:lnTo>
                      <a:lnTo>
                        <a:pt x="180" y="354"/>
                      </a:lnTo>
                      <a:lnTo>
                        <a:pt x="186" y="360"/>
                      </a:lnTo>
                      <a:lnTo>
                        <a:pt x="186" y="402"/>
                      </a:lnTo>
                      <a:lnTo>
                        <a:pt x="186" y="270"/>
                      </a:lnTo>
                      <a:lnTo>
                        <a:pt x="186" y="300"/>
                      </a:lnTo>
                      <a:lnTo>
                        <a:pt x="192" y="306"/>
                      </a:lnTo>
                      <a:lnTo>
                        <a:pt x="192" y="354"/>
                      </a:lnTo>
                      <a:lnTo>
                        <a:pt x="192" y="210"/>
                      </a:lnTo>
                      <a:lnTo>
                        <a:pt x="192" y="288"/>
                      </a:lnTo>
                      <a:lnTo>
                        <a:pt x="198" y="282"/>
                      </a:lnTo>
                      <a:lnTo>
                        <a:pt x="198" y="384"/>
                      </a:lnTo>
                      <a:lnTo>
                        <a:pt x="198" y="234"/>
                      </a:lnTo>
                      <a:lnTo>
                        <a:pt x="198" y="384"/>
                      </a:lnTo>
                      <a:lnTo>
                        <a:pt x="204" y="378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7" name="Freeform 79"/>
                <p:cNvSpPr>
                  <a:spLocks/>
                </p:cNvSpPr>
                <p:nvPr/>
              </p:nvSpPr>
              <p:spPr bwMode="auto">
                <a:xfrm>
                  <a:off x="6235700" y="4259263"/>
                  <a:ext cx="323850" cy="647700"/>
                </a:xfrm>
                <a:custGeom>
                  <a:avLst/>
                  <a:gdLst>
                    <a:gd name="T0" fmla="*/ 0 w 204"/>
                    <a:gd name="T1" fmla="*/ 2147483646 h 408"/>
                    <a:gd name="T2" fmla="*/ 2147483646 w 204"/>
                    <a:gd name="T3" fmla="*/ 2147483646 h 408"/>
                    <a:gd name="T4" fmla="*/ 2147483646 w 204"/>
                    <a:gd name="T5" fmla="*/ 2147483646 h 408"/>
                    <a:gd name="T6" fmla="*/ 2147483646 w 204"/>
                    <a:gd name="T7" fmla="*/ 2147483646 h 408"/>
                    <a:gd name="T8" fmla="*/ 2147483646 w 204"/>
                    <a:gd name="T9" fmla="*/ 2147483646 h 408"/>
                    <a:gd name="T10" fmla="*/ 2147483646 w 204"/>
                    <a:gd name="T11" fmla="*/ 2147483646 h 408"/>
                    <a:gd name="T12" fmla="*/ 2147483646 w 204"/>
                    <a:gd name="T13" fmla="*/ 2147483646 h 408"/>
                    <a:gd name="T14" fmla="*/ 2147483646 w 204"/>
                    <a:gd name="T15" fmla="*/ 2147483646 h 408"/>
                    <a:gd name="T16" fmla="*/ 2147483646 w 204"/>
                    <a:gd name="T17" fmla="*/ 2147483646 h 408"/>
                    <a:gd name="T18" fmla="*/ 2147483646 w 204"/>
                    <a:gd name="T19" fmla="*/ 2147483646 h 408"/>
                    <a:gd name="T20" fmla="*/ 2147483646 w 204"/>
                    <a:gd name="T21" fmla="*/ 2147483646 h 408"/>
                    <a:gd name="T22" fmla="*/ 2147483646 w 204"/>
                    <a:gd name="T23" fmla="*/ 2147483646 h 408"/>
                    <a:gd name="T24" fmla="*/ 2147483646 w 204"/>
                    <a:gd name="T25" fmla="*/ 2147483646 h 408"/>
                    <a:gd name="T26" fmla="*/ 2147483646 w 204"/>
                    <a:gd name="T27" fmla="*/ 2147483646 h 408"/>
                    <a:gd name="T28" fmla="*/ 2147483646 w 204"/>
                    <a:gd name="T29" fmla="*/ 2147483646 h 408"/>
                    <a:gd name="T30" fmla="*/ 2147483646 w 204"/>
                    <a:gd name="T31" fmla="*/ 2147483646 h 408"/>
                    <a:gd name="T32" fmla="*/ 2147483646 w 204"/>
                    <a:gd name="T33" fmla="*/ 2147483646 h 408"/>
                    <a:gd name="T34" fmla="*/ 2147483646 w 204"/>
                    <a:gd name="T35" fmla="*/ 2147483646 h 408"/>
                    <a:gd name="T36" fmla="*/ 2147483646 w 204"/>
                    <a:gd name="T37" fmla="*/ 2147483646 h 408"/>
                    <a:gd name="T38" fmla="*/ 2147483646 w 204"/>
                    <a:gd name="T39" fmla="*/ 2147483646 h 408"/>
                    <a:gd name="T40" fmla="*/ 2147483646 w 204"/>
                    <a:gd name="T41" fmla="*/ 2147483646 h 408"/>
                    <a:gd name="T42" fmla="*/ 2147483646 w 204"/>
                    <a:gd name="T43" fmla="*/ 2147483646 h 408"/>
                    <a:gd name="T44" fmla="*/ 2147483646 w 204"/>
                    <a:gd name="T45" fmla="*/ 2147483646 h 408"/>
                    <a:gd name="T46" fmla="*/ 2147483646 w 204"/>
                    <a:gd name="T47" fmla="*/ 2147483646 h 408"/>
                    <a:gd name="T48" fmla="*/ 2147483646 w 204"/>
                    <a:gd name="T49" fmla="*/ 2147483646 h 408"/>
                    <a:gd name="T50" fmla="*/ 2147483646 w 204"/>
                    <a:gd name="T51" fmla="*/ 2147483646 h 408"/>
                    <a:gd name="T52" fmla="*/ 2147483646 w 204"/>
                    <a:gd name="T53" fmla="*/ 2147483646 h 408"/>
                    <a:gd name="T54" fmla="*/ 2147483646 w 204"/>
                    <a:gd name="T55" fmla="*/ 2147483646 h 408"/>
                    <a:gd name="T56" fmla="*/ 2147483646 w 204"/>
                    <a:gd name="T57" fmla="*/ 2147483646 h 408"/>
                    <a:gd name="T58" fmla="*/ 2147483646 w 204"/>
                    <a:gd name="T59" fmla="*/ 2147483646 h 408"/>
                    <a:gd name="T60" fmla="*/ 2147483646 w 204"/>
                    <a:gd name="T61" fmla="*/ 2147483646 h 408"/>
                    <a:gd name="T62" fmla="*/ 2147483646 w 204"/>
                    <a:gd name="T63" fmla="*/ 2147483646 h 408"/>
                    <a:gd name="T64" fmla="*/ 2147483646 w 204"/>
                    <a:gd name="T65" fmla="*/ 2147483646 h 408"/>
                    <a:gd name="T66" fmla="*/ 2147483646 w 204"/>
                    <a:gd name="T67" fmla="*/ 2147483646 h 408"/>
                    <a:gd name="T68" fmla="*/ 2147483646 w 204"/>
                    <a:gd name="T69" fmla="*/ 2147483646 h 408"/>
                    <a:gd name="T70" fmla="*/ 2147483646 w 204"/>
                    <a:gd name="T71" fmla="*/ 2147483646 h 408"/>
                    <a:gd name="T72" fmla="*/ 2147483646 w 204"/>
                    <a:gd name="T73" fmla="*/ 2147483646 h 408"/>
                    <a:gd name="T74" fmla="*/ 2147483646 w 204"/>
                    <a:gd name="T75" fmla="*/ 2147483646 h 408"/>
                    <a:gd name="T76" fmla="*/ 2147483646 w 204"/>
                    <a:gd name="T77" fmla="*/ 2147483646 h 408"/>
                    <a:gd name="T78" fmla="*/ 2147483646 w 204"/>
                    <a:gd name="T79" fmla="*/ 2147483646 h 408"/>
                    <a:gd name="T80" fmla="*/ 2147483646 w 204"/>
                    <a:gd name="T81" fmla="*/ 2147483646 h 408"/>
                    <a:gd name="T82" fmla="*/ 2147483646 w 204"/>
                    <a:gd name="T83" fmla="*/ 2147483646 h 40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4"/>
                    <a:gd name="T127" fmla="*/ 0 h 408"/>
                    <a:gd name="T128" fmla="*/ 204 w 204"/>
                    <a:gd name="T129" fmla="*/ 408 h 40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4" h="408">
                      <a:moveTo>
                        <a:pt x="0" y="324"/>
                      </a:moveTo>
                      <a:lnTo>
                        <a:pt x="0" y="372"/>
                      </a:lnTo>
                      <a:lnTo>
                        <a:pt x="0" y="186"/>
                      </a:lnTo>
                      <a:lnTo>
                        <a:pt x="0" y="228"/>
                      </a:lnTo>
                      <a:lnTo>
                        <a:pt x="6" y="222"/>
                      </a:lnTo>
                      <a:lnTo>
                        <a:pt x="6" y="402"/>
                      </a:lnTo>
                      <a:lnTo>
                        <a:pt x="6" y="156"/>
                      </a:lnTo>
                      <a:lnTo>
                        <a:pt x="6" y="312"/>
                      </a:lnTo>
                      <a:lnTo>
                        <a:pt x="12" y="318"/>
                      </a:lnTo>
                      <a:lnTo>
                        <a:pt x="12" y="348"/>
                      </a:lnTo>
                      <a:lnTo>
                        <a:pt x="12" y="144"/>
                      </a:lnTo>
                      <a:lnTo>
                        <a:pt x="12" y="246"/>
                      </a:lnTo>
                      <a:lnTo>
                        <a:pt x="18" y="240"/>
                      </a:lnTo>
                      <a:lnTo>
                        <a:pt x="18" y="294"/>
                      </a:lnTo>
                      <a:lnTo>
                        <a:pt x="18" y="180"/>
                      </a:lnTo>
                      <a:lnTo>
                        <a:pt x="18" y="240"/>
                      </a:lnTo>
                      <a:lnTo>
                        <a:pt x="24" y="234"/>
                      </a:lnTo>
                      <a:lnTo>
                        <a:pt x="24" y="324"/>
                      </a:lnTo>
                      <a:lnTo>
                        <a:pt x="24" y="126"/>
                      </a:lnTo>
                      <a:lnTo>
                        <a:pt x="24" y="312"/>
                      </a:lnTo>
                      <a:lnTo>
                        <a:pt x="30" y="288"/>
                      </a:lnTo>
                      <a:lnTo>
                        <a:pt x="30" y="42"/>
                      </a:lnTo>
                      <a:lnTo>
                        <a:pt x="30" y="84"/>
                      </a:lnTo>
                      <a:lnTo>
                        <a:pt x="36" y="66"/>
                      </a:lnTo>
                      <a:lnTo>
                        <a:pt x="36" y="204"/>
                      </a:lnTo>
                      <a:lnTo>
                        <a:pt x="36" y="0"/>
                      </a:lnTo>
                      <a:lnTo>
                        <a:pt x="36" y="162"/>
                      </a:lnTo>
                      <a:lnTo>
                        <a:pt x="42" y="156"/>
                      </a:lnTo>
                      <a:lnTo>
                        <a:pt x="42" y="282"/>
                      </a:lnTo>
                      <a:lnTo>
                        <a:pt x="42" y="114"/>
                      </a:lnTo>
                      <a:lnTo>
                        <a:pt x="42" y="210"/>
                      </a:lnTo>
                      <a:lnTo>
                        <a:pt x="48" y="198"/>
                      </a:lnTo>
                      <a:lnTo>
                        <a:pt x="48" y="408"/>
                      </a:lnTo>
                      <a:lnTo>
                        <a:pt x="48" y="174"/>
                      </a:lnTo>
                      <a:lnTo>
                        <a:pt x="48" y="336"/>
                      </a:lnTo>
                      <a:lnTo>
                        <a:pt x="54" y="330"/>
                      </a:lnTo>
                      <a:lnTo>
                        <a:pt x="54" y="396"/>
                      </a:lnTo>
                      <a:lnTo>
                        <a:pt x="54" y="306"/>
                      </a:lnTo>
                      <a:lnTo>
                        <a:pt x="54" y="366"/>
                      </a:lnTo>
                      <a:lnTo>
                        <a:pt x="60" y="378"/>
                      </a:lnTo>
                      <a:lnTo>
                        <a:pt x="60" y="396"/>
                      </a:lnTo>
                      <a:lnTo>
                        <a:pt x="60" y="174"/>
                      </a:lnTo>
                      <a:lnTo>
                        <a:pt x="60" y="186"/>
                      </a:lnTo>
                      <a:lnTo>
                        <a:pt x="66" y="198"/>
                      </a:lnTo>
                      <a:lnTo>
                        <a:pt x="66" y="300"/>
                      </a:lnTo>
                      <a:lnTo>
                        <a:pt x="66" y="174"/>
                      </a:lnTo>
                      <a:lnTo>
                        <a:pt x="66" y="294"/>
                      </a:lnTo>
                      <a:lnTo>
                        <a:pt x="72" y="306"/>
                      </a:lnTo>
                      <a:lnTo>
                        <a:pt x="72" y="360"/>
                      </a:lnTo>
                      <a:lnTo>
                        <a:pt x="72" y="210"/>
                      </a:lnTo>
                      <a:lnTo>
                        <a:pt x="72" y="234"/>
                      </a:lnTo>
                      <a:lnTo>
                        <a:pt x="78" y="240"/>
                      </a:lnTo>
                      <a:lnTo>
                        <a:pt x="78" y="378"/>
                      </a:lnTo>
                      <a:lnTo>
                        <a:pt x="78" y="174"/>
                      </a:lnTo>
                      <a:lnTo>
                        <a:pt x="78" y="234"/>
                      </a:lnTo>
                      <a:lnTo>
                        <a:pt x="84" y="246"/>
                      </a:lnTo>
                      <a:lnTo>
                        <a:pt x="84" y="186"/>
                      </a:lnTo>
                      <a:lnTo>
                        <a:pt x="84" y="288"/>
                      </a:lnTo>
                      <a:lnTo>
                        <a:pt x="90" y="300"/>
                      </a:lnTo>
                      <a:lnTo>
                        <a:pt x="90" y="330"/>
                      </a:lnTo>
                      <a:lnTo>
                        <a:pt x="90" y="204"/>
                      </a:lnTo>
                      <a:lnTo>
                        <a:pt x="96" y="186"/>
                      </a:lnTo>
                      <a:lnTo>
                        <a:pt x="96" y="282"/>
                      </a:lnTo>
                      <a:lnTo>
                        <a:pt x="96" y="162"/>
                      </a:lnTo>
                      <a:lnTo>
                        <a:pt x="96" y="222"/>
                      </a:lnTo>
                      <a:lnTo>
                        <a:pt x="102" y="222"/>
                      </a:lnTo>
                      <a:lnTo>
                        <a:pt x="102" y="246"/>
                      </a:lnTo>
                      <a:lnTo>
                        <a:pt x="102" y="108"/>
                      </a:lnTo>
                      <a:lnTo>
                        <a:pt x="102" y="120"/>
                      </a:lnTo>
                      <a:lnTo>
                        <a:pt x="108" y="144"/>
                      </a:lnTo>
                      <a:lnTo>
                        <a:pt x="108" y="234"/>
                      </a:lnTo>
                      <a:lnTo>
                        <a:pt x="108" y="126"/>
                      </a:lnTo>
                      <a:lnTo>
                        <a:pt x="108" y="144"/>
                      </a:lnTo>
                      <a:lnTo>
                        <a:pt x="114" y="168"/>
                      </a:lnTo>
                      <a:lnTo>
                        <a:pt x="114" y="252"/>
                      </a:lnTo>
                      <a:lnTo>
                        <a:pt x="120" y="246"/>
                      </a:lnTo>
                      <a:lnTo>
                        <a:pt x="120" y="366"/>
                      </a:lnTo>
                      <a:lnTo>
                        <a:pt x="120" y="222"/>
                      </a:lnTo>
                      <a:lnTo>
                        <a:pt x="120" y="282"/>
                      </a:lnTo>
                      <a:lnTo>
                        <a:pt x="126" y="276"/>
                      </a:lnTo>
                      <a:lnTo>
                        <a:pt x="126" y="312"/>
                      </a:lnTo>
                      <a:lnTo>
                        <a:pt x="126" y="252"/>
                      </a:lnTo>
                      <a:lnTo>
                        <a:pt x="126" y="264"/>
                      </a:lnTo>
                      <a:lnTo>
                        <a:pt x="132" y="270"/>
                      </a:lnTo>
                      <a:lnTo>
                        <a:pt x="132" y="348"/>
                      </a:lnTo>
                      <a:lnTo>
                        <a:pt x="132" y="270"/>
                      </a:lnTo>
                      <a:lnTo>
                        <a:pt x="132" y="276"/>
                      </a:lnTo>
                      <a:lnTo>
                        <a:pt x="138" y="294"/>
                      </a:lnTo>
                      <a:lnTo>
                        <a:pt x="138" y="372"/>
                      </a:lnTo>
                      <a:lnTo>
                        <a:pt x="138" y="210"/>
                      </a:lnTo>
                      <a:lnTo>
                        <a:pt x="138" y="240"/>
                      </a:lnTo>
                      <a:lnTo>
                        <a:pt x="144" y="228"/>
                      </a:lnTo>
                      <a:lnTo>
                        <a:pt x="144" y="126"/>
                      </a:lnTo>
                      <a:lnTo>
                        <a:pt x="144" y="162"/>
                      </a:lnTo>
                      <a:lnTo>
                        <a:pt x="150" y="168"/>
                      </a:lnTo>
                      <a:lnTo>
                        <a:pt x="150" y="282"/>
                      </a:lnTo>
                      <a:lnTo>
                        <a:pt x="150" y="210"/>
                      </a:lnTo>
                      <a:lnTo>
                        <a:pt x="156" y="222"/>
                      </a:lnTo>
                      <a:lnTo>
                        <a:pt x="156" y="306"/>
                      </a:lnTo>
                      <a:lnTo>
                        <a:pt x="162" y="300"/>
                      </a:lnTo>
                      <a:lnTo>
                        <a:pt x="162" y="342"/>
                      </a:lnTo>
                      <a:lnTo>
                        <a:pt x="162" y="246"/>
                      </a:lnTo>
                      <a:lnTo>
                        <a:pt x="162" y="252"/>
                      </a:lnTo>
                      <a:lnTo>
                        <a:pt x="168" y="246"/>
                      </a:lnTo>
                      <a:lnTo>
                        <a:pt x="168" y="336"/>
                      </a:lnTo>
                      <a:lnTo>
                        <a:pt x="168" y="186"/>
                      </a:lnTo>
                      <a:lnTo>
                        <a:pt x="168" y="330"/>
                      </a:lnTo>
                      <a:lnTo>
                        <a:pt x="174" y="348"/>
                      </a:lnTo>
                      <a:lnTo>
                        <a:pt x="174" y="390"/>
                      </a:lnTo>
                      <a:lnTo>
                        <a:pt x="174" y="174"/>
                      </a:lnTo>
                      <a:lnTo>
                        <a:pt x="174" y="270"/>
                      </a:lnTo>
                      <a:lnTo>
                        <a:pt x="180" y="276"/>
                      </a:lnTo>
                      <a:lnTo>
                        <a:pt x="180" y="330"/>
                      </a:lnTo>
                      <a:lnTo>
                        <a:pt x="180" y="222"/>
                      </a:lnTo>
                      <a:lnTo>
                        <a:pt x="180" y="270"/>
                      </a:lnTo>
                      <a:lnTo>
                        <a:pt x="186" y="264"/>
                      </a:lnTo>
                      <a:lnTo>
                        <a:pt x="186" y="282"/>
                      </a:lnTo>
                      <a:lnTo>
                        <a:pt x="186" y="150"/>
                      </a:lnTo>
                      <a:lnTo>
                        <a:pt x="192" y="156"/>
                      </a:lnTo>
                      <a:lnTo>
                        <a:pt x="192" y="126"/>
                      </a:lnTo>
                      <a:lnTo>
                        <a:pt x="192" y="246"/>
                      </a:lnTo>
                      <a:lnTo>
                        <a:pt x="198" y="234"/>
                      </a:lnTo>
                      <a:lnTo>
                        <a:pt x="198" y="240"/>
                      </a:lnTo>
                      <a:lnTo>
                        <a:pt x="198" y="156"/>
                      </a:lnTo>
                      <a:lnTo>
                        <a:pt x="198" y="222"/>
                      </a:lnTo>
                      <a:lnTo>
                        <a:pt x="204" y="228"/>
                      </a:lnTo>
                      <a:lnTo>
                        <a:pt x="204" y="33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8" name="Freeform 80"/>
                <p:cNvSpPr>
                  <a:spLocks/>
                </p:cNvSpPr>
                <p:nvPr/>
              </p:nvSpPr>
              <p:spPr bwMode="auto">
                <a:xfrm>
                  <a:off x="6559550" y="4344988"/>
                  <a:ext cx="342900" cy="619125"/>
                </a:xfrm>
                <a:custGeom>
                  <a:avLst/>
                  <a:gdLst>
                    <a:gd name="T0" fmla="*/ 2147483646 w 216"/>
                    <a:gd name="T1" fmla="*/ 2147483646 h 390"/>
                    <a:gd name="T2" fmla="*/ 2147483646 w 216"/>
                    <a:gd name="T3" fmla="*/ 2147483646 h 390"/>
                    <a:gd name="T4" fmla="*/ 2147483646 w 216"/>
                    <a:gd name="T5" fmla="*/ 2147483646 h 390"/>
                    <a:gd name="T6" fmla="*/ 2147483646 w 216"/>
                    <a:gd name="T7" fmla="*/ 2147483646 h 390"/>
                    <a:gd name="T8" fmla="*/ 2147483646 w 216"/>
                    <a:gd name="T9" fmla="*/ 2147483646 h 390"/>
                    <a:gd name="T10" fmla="*/ 2147483646 w 216"/>
                    <a:gd name="T11" fmla="*/ 2147483646 h 390"/>
                    <a:gd name="T12" fmla="*/ 2147483646 w 216"/>
                    <a:gd name="T13" fmla="*/ 2147483646 h 390"/>
                    <a:gd name="T14" fmla="*/ 2147483646 w 216"/>
                    <a:gd name="T15" fmla="*/ 2147483646 h 390"/>
                    <a:gd name="T16" fmla="*/ 2147483646 w 216"/>
                    <a:gd name="T17" fmla="*/ 2147483646 h 390"/>
                    <a:gd name="T18" fmla="*/ 2147483646 w 216"/>
                    <a:gd name="T19" fmla="*/ 2147483646 h 390"/>
                    <a:gd name="T20" fmla="*/ 2147483646 w 216"/>
                    <a:gd name="T21" fmla="*/ 2147483646 h 390"/>
                    <a:gd name="T22" fmla="*/ 2147483646 w 216"/>
                    <a:gd name="T23" fmla="*/ 2147483646 h 390"/>
                    <a:gd name="T24" fmla="*/ 2147483646 w 216"/>
                    <a:gd name="T25" fmla="*/ 2147483646 h 390"/>
                    <a:gd name="T26" fmla="*/ 2147483646 w 216"/>
                    <a:gd name="T27" fmla="*/ 2147483646 h 390"/>
                    <a:gd name="T28" fmla="*/ 2147483646 w 216"/>
                    <a:gd name="T29" fmla="*/ 2147483646 h 390"/>
                    <a:gd name="T30" fmla="*/ 2147483646 w 216"/>
                    <a:gd name="T31" fmla="*/ 2147483646 h 390"/>
                    <a:gd name="T32" fmla="*/ 2147483646 w 216"/>
                    <a:gd name="T33" fmla="*/ 2147483646 h 390"/>
                    <a:gd name="T34" fmla="*/ 2147483646 w 216"/>
                    <a:gd name="T35" fmla="*/ 0 h 390"/>
                    <a:gd name="T36" fmla="*/ 2147483646 w 216"/>
                    <a:gd name="T37" fmla="*/ 2147483646 h 390"/>
                    <a:gd name="T38" fmla="*/ 2147483646 w 216"/>
                    <a:gd name="T39" fmla="*/ 2147483646 h 390"/>
                    <a:gd name="T40" fmla="*/ 2147483646 w 216"/>
                    <a:gd name="T41" fmla="*/ 2147483646 h 390"/>
                    <a:gd name="T42" fmla="*/ 2147483646 w 216"/>
                    <a:gd name="T43" fmla="*/ 2147483646 h 390"/>
                    <a:gd name="T44" fmla="*/ 2147483646 w 216"/>
                    <a:gd name="T45" fmla="*/ 2147483646 h 390"/>
                    <a:gd name="T46" fmla="*/ 2147483646 w 216"/>
                    <a:gd name="T47" fmla="*/ 2147483646 h 390"/>
                    <a:gd name="T48" fmla="*/ 2147483646 w 216"/>
                    <a:gd name="T49" fmla="*/ 2147483646 h 390"/>
                    <a:gd name="T50" fmla="*/ 2147483646 w 216"/>
                    <a:gd name="T51" fmla="*/ 2147483646 h 390"/>
                    <a:gd name="T52" fmla="*/ 2147483646 w 216"/>
                    <a:gd name="T53" fmla="*/ 2147483646 h 390"/>
                    <a:gd name="T54" fmla="*/ 2147483646 w 216"/>
                    <a:gd name="T55" fmla="*/ 2147483646 h 390"/>
                    <a:gd name="T56" fmla="*/ 2147483646 w 216"/>
                    <a:gd name="T57" fmla="*/ 2147483646 h 390"/>
                    <a:gd name="T58" fmla="*/ 2147483646 w 216"/>
                    <a:gd name="T59" fmla="*/ 2147483646 h 390"/>
                    <a:gd name="T60" fmla="*/ 2147483646 w 216"/>
                    <a:gd name="T61" fmla="*/ 2147483646 h 390"/>
                    <a:gd name="T62" fmla="*/ 2147483646 w 216"/>
                    <a:gd name="T63" fmla="*/ 2147483646 h 390"/>
                    <a:gd name="T64" fmla="*/ 2147483646 w 216"/>
                    <a:gd name="T65" fmla="*/ 2147483646 h 390"/>
                    <a:gd name="T66" fmla="*/ 2147483646 w 216"/>
                    <a:gd name="T67" fmla="*/ 2147483646 h 390"/>
                    <a:gd name="T68" fmla="*/ 2147483646 w 216"/>
                    <a:gd name="T69" fmla="*/ 2147483646 h 390"/>
                    <a:gd name="T70" fmla="*/ 2147483646 w 216"/>
                    <a:gd name="T71" fmla="*/ 2147483646 h 390"/>
                    <a:gd name="T72" fmla="*/ 2147483646 w 216"/>
                    <a:gd name="T73" fmla="*/ 2147483646 h 390"/>
                    <a:gd name="T74" fmla="*/ 2147483646 w 216"/>
                    <a:gd name="T75" fmla="*/ 2147483646 h 390"/>
                    <a:gd name="T76" fmla="*/ 2147483646 w 216"/>
                    <a:gd name="T77" fmla="*/ 2147483646 h 390"/>
                    <a:gd name="T78" fmla="*/ 2147483646 w 216"/>
                    <a:gd name="T79" fmla="*/ 2147483646 h 390"/>
                    <a:gd name="T80" fmla="*/ 2147483646 w 216"/>
                    <a:gd name="T81" fmla="*/ 2147483646 h 390"/>
                    <a:gd name="T82" fmla="*/ 2147483646 w 216"/>
                    <a:gd name="T83" fmla="*/ 2147483646 h 39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16"/>
                    <a:gd name="T127" fmla="*/ 0 h 390"/>
                    <a:gd name="T128" fmla="*/ 216 w 216"/>
                    <a:gd name="T129" fmla="*/ 390 h 39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16" h="390">
                      <a:moveTo>
                        <a:pt x="0" y="276"/>
                      </a:moveTo>
                      <a:lnTo>
                        <a:pt x="0" y="270"/>
                      </a:lnTo>
                      <a:lnTo>
                        <a:pt x="6" y="276"/>
                      </a:lnTo>
                      <a:lnTo>
                        <a:pt x="6" y="282"/>
                      </a:lnTo>
                      <a:lnTo>
                        <a:pt x="6" y="156"/>
                      </a:lnTo>
                      <a:lnTo>
                        <a:pt x="6" y="240"/>
                      </a:lnTo>
                      <a:lnTo>
                        <a:pt x="12" y="204"/>
                      </a:lnTo>
                      <a:lnTo>
                        <a:pt x="12" y="246"/>
                      </a:lnTo>
                      <a:lnTo>
                        <a:pt x="12" y="96"/>
                      </a:lnTo>
                      <a:lnTo>
                        <a:pt x="12" y="132"/>
                      </a:lnTo>
                      <a:lnTo>
                        <a:pt x="18" y="138"/>
                      </a:lnTo>
                      <a:lnTo>
                        <a:pt x="18" y="186"/>
                      </a:lnTo>
                      <a:lnTo>
                        <a:pt x="18" y="108"/>
                      </a:lnTo>
                      <a:lnTo>
                        <a:pt x="24" y="96"/>
                      </a:lnTo>
                      <a:lnTo>
                        <a:pt x="24" y="198"/>
                      </a:lnTo>
                      <a:lnTo>
                        <a:pt x="24" y="78"/>
                      </a:lnTo>
                      <a:lnTo>
                        <a:pt x="24" y="192"/>
                      </a:lnTo>
                      <a:lnTo>
                        <a:pt x="30" y="186"/>
                      </a:lnTo>
                      <a:lnTo>
                        <a:pt x="30" y="318"/>
                      </a:lnTo>
                      <a:lnTo>
                        <a:pt x="30" y="300"/>
                      </a:lnTo>
                      <a:lnTo>
                        <a:pt x="36" y="282"/>
                      </a:lnTo>
                      <a:lnTo>
                        <a:pt x="36" y="330"/>
                      </a:lnTo>
                      <a:lnTo>
                        <a:pt x="36" y="174"/>
                      </a:lnTo>
                      <a:lnTo>
                        <a:pt x="42" y="144"/>
                      </a:lnTo>
                      <a:lnTo>
                        <a:pt x="42" y="216"/>
                      </a:lnTo>
                      <a:lnTo>
                        <a:pt x="42" y="126"/>
                      </a:lnTo>
                      <a:lnTo>
                        <a:pt x="42" y="186"/>
                      </a:lnTo>
                      <a:lnTo>
                        <a:pt x="48" y="180"/>
                      </a:lnTo>
                      <a:lnTo>
                        <a:pt x="48" y="234"/>
                      </a:lnTo>
                      <a:lnTo>
                        <a:pt x="48" y="132"/>
                      </a:lnTo>
                      <a:lnTo>
                        <a:pt x="48" y="144"/>
                      </a:lnTo>
                      <a:lnTo>
                        <a:pt x="54" y="150"/>
                      </a:lnTo>
                      <a:lnTo>
                        <a:pt x="54" y="210"/>
                      </a:lnTo>
                      <a:lnTo>
                        <a:pt x="54" y="66"/>
                      </a:lnTo>
                      <a:lnTo>
                        <a:pt x="54" y="168"/>
                      </a:lnTo>
                      <a:lnTo>
                        <a:pt x="60" y="162"/>
                      </a:lnTo>
                      <a:lnTo>
                        <a:pt x="60" y="246"/>
                      </a:lnTo>
                      <a:lnTo>
                        <a:pt x="66" y="240"/>
                      </a:lnTo>
                      <a:lnTo>
                        <a:pt x="66" y="312"/>
                      </a:lnTo>
                      <a:lnTo>
                        <a:pt x="66" y="300"/>
                      </a:lnTo>
                      <a:lnTo>
                        <a:pt x="72" y="300"/>
                      </a:lnTo>
                      <a:lnTo>
                        <a:pt x="72" y="324"/>
                      </a:lnTo>
                      <a:lnTo>
                        <a:pt x="72" y="180"/>
                      </a:lnTo>
                      <a:lnTo>
                        <a:pt x="72" y="198"/>
                      </a:lnTo>
                      <a:lnTo>
                        <a:pt x="78" y="210"/>
                      </a:lnTo>
                      <a:lnTo>
                        <a:pt x="78" y="270"/>
                      </a:lnTo>
                      <a:lnTo>
                        <a:pt x="78" y="174"/>
                      </a:lnTo>
                      <a:lnTo>
                        <a:pt x="78" y="264"/>
                      </a:lnTo>
                      <a:lnTo>
                        <a:pt x="84" y="306"/>
                      </a:lnTo>
                      <a:lnTo>
                        <a:pt x="84" y="390"/>
                      </a:lnTo>
                      <a:lnTo>
                        <a:pt x="84" y="84"/>
                      </a:lnTo>
                      <a:lnTo>
                        <a:pt x="84" y="144"/>
                      </a:lnTo>
                      <a:lnTo>
                        <a:pt x="90" y="126"/>
                      </a:lnTo>
                      <a:lnTo>
                        <a:pt x="90" y="0"/>
                      </a:lnTo>
                      <a:lnTo>
                        <a:pt x="90" y="72"/>
                      </a:lnTo>
                      <a:lnTo>
                        <a:pt x="96" y="78"/>
                      </a:lnTo>
                      <a:lnTo>
                        <a:pt x="96" y="66"/>
                      </a:lnTo>
                      <a:lnTo>
                        <a:pt x="96" y="150"/>
                      </a:lnTo>
                      <a:lnTo>
                        <a:pt x="102" y="156"/>
                      </a:lnTo>
                      <a:lnTo>
                        <a:pt x="102" y="198"/>
                      </a:lnTo>
                      <a:lnTo>
                        <a:pt x="102" y="90"/>
                      </a:lnTo>
                      <a:lnTo>
                        <a:pt x="102" y="180"/>
                      </a:lnTo>
                      <a:lnTo>
                        <a:pt x="108" y="198"/>
                      </a:lnTo>
                      <a:lnTo>
                        <a:pt x="108" y="348"/>
                      </a:lnTo>
                      <a:lnTo>
                        <a:pt x="108" y="282"/>
                      </a:lnTo>
                      <a:lnTo>
                        <a:pt x="114" y="300"/>
                      </a:lnTo>
                      <a:lnTo>
                        <a:pt x="114" y="324"/>
                      </a:lnTo>
                      <a:lnTo>
                        <a:pt x="114" y="186"/>
                      </a:lnTo>
                      <a:lnTo>
                        <a:pt x="114" y="192"/>
                      </a:lnTo>
                      <a:lnTo>
                        <a:pt x="120" y="204"/>
                      </a:lnTo>
                      <a:lnTo>
                        <a:pt x="120" y="228"/>
                      </a:lnTo>
                      <a:lnTo>
                        <a:pt x="120" y="72"/>
                      </a:lnTo>
                      <a:lnTo>
                        <a:pt x="120" y="90"/>
                      </a:lnTo>
                      <a:lnTo>
                        <a:pt x="126" y="84"/>
                      </a:lnTo>
                      <a:lnTo>
                        <a:pt x="126" y="72"/>
                      </a:lnTo>
                      <a:lnTo>
                        <a:pt x="126" y="204"/>
                      </a:lnTo>
                      <a:lnTo>
                        <a:pt x="132" y="210"/>
                      </a:lnTo>
                      <a:lnTo>
                        <a:pt x="132" y="294"/>
                      </a:lnTo>
                      <a:lnTo>
                        <a:pt x="132" y="246"/>
                      </a:lnTo>
                      <a:lnTo>
                        <a:pt x="138" y="240"/>
                      </a:lnTo>
                      <a:lnTo>
                        <a:pt x="138" y="282"/>
                      </a:lnTo>
                      <a:lnTo>
                        <a:pt x="138" y="198"/>
                      </a:lnTo>
                      <a:lnTo>
                        <a:pt x="138" y="240"/>
                      </a:lnTo>
                      <a:lnTo>
                        <a:pt x="144" y="234"/>
                      </a:lnTo>
                      <a:lnTo>
                        <a:pt x="144" y="240"/>
                      </a:lnTo>
                      <a:lnTo>
                        <a:pt x="144" y="156"/>
                      </a:lnTo>
                      <a:lnTo>
                        <a:pt x="144" y="228"/>
                      </a:lnTo>
                      <a:lnTo>
                        <a:pt x="150" y="216"/>
                      </a:lnTo>
                      <a:lnTo>
                        <a:pt x="150" y="264"/>
                      </a:lnTo>
                      <a:lnTo>
                        <a:pt x="150" y="120"/>
                      </a:lnTo>
                      <a:lnTo>
                        <a:pt x="150" y="204"/>
                      </a:lnTo>
                      <a:lnTo>
                        <a:pt x="156" y="192"/>
                      </a:lnTo>
                      <a:lnTo>
                        <a:pt x="156" y="216"/>
                      </a:lnTo>
                      <a:lnTo>
                        <a:pt x="156" y="108"/>
                      </a:lnTo>
                      <a:lnTo>
                        <a:pt x="156" y="186"/>
                      </a:lnTo>
                      <a:lnTo>
                        <a:pt x="162" y="180"/>
                      </a:lnTo>
                      <a:lnTo>
                        <a:pt x="162" y="246"/>
                      </a:lnTo>
                      <a:lnTo>
                        <a:pt x="162" y="162"/>
                      </a:lnTo>
                      <a:lnTo>
                        <a:pt x="162" y="192"/>
                      </a:lnTo>
                      <a:lnTo>
                        <a:pt x="168" y="186"/>
                      </a:lnTo>
                      <a:lnTo>
                        <a:pt x="168" y="258"/>
                      </a:lnTo>
                      <a:lnTo>
                        <a:pt x="168" y="174"/>
                      </a:lnTo>
                      <a:lnTo>
                        <a:pt x="168" y="186"/>
                      </a:lnTo>
                      <a:lnTo>
                        <a:pt x="174" y="204"/>
                      </a:lnTo>
                      <a:lnTo>
                        <a:pt x="174" y="234"/>
                      </a:lnTo>
                      <a:lnTo>
                        <a:pt x="174" y="150"/>
                      </a:lnTo>
                      <a:lnTo>
                        <a:pt x="174" y="168"/>
                      </a:lnTo>
                      <a:lnTo>
                        <a:pt x="180" y="174"/>
                      </a:lnTo>
                      <a:lnTo>
                        <a:pt x="180" y="126"/>
                      </a:lnTo>
                      <a:lnTo>
                        <a:pt x="180" y="210"/>
                      </a:lnTo>
                      <a:lnTo>
                        <a:pt x="186" y="204"/>
                      </a:lnTo>
                      <a:lnTo>
                        <a:pt x="186" y="270"/>
                      </a:lnTo>
                      <a:lnTo>
                        <a:pt x="186" y="150"/>
                      </a:lnTo>
                      <a:lnTo>
                        <a:pt x="186" y="210"/>
                      </a:lnTo>
                      <a:lnTo>
                        <a:pt x="192" y="204"/>
                      </a:lnTo>
                      <a:lnTo>
                        <a:pt x="192" y="240"/>
                      </a:lnTo>
                      <a:lnTo>
                        <a:pt x="192" y="156"/>
                      </a:lnTo>
                      <a:lnTo>
                        <a:pt x="192" y="174"/>
                      </a:lnTo>
                      <a:lnTo>
                        <a:pt x="198" y="180"/>
                      </a:lnTo>
                      <a:lnTo>
                        <a:pt x="198" y="372"/>
                      </a:lnTo>
                      <a:lnTo>
                        <a:pt x="198" y="306"/>
                      </a:lnTo>
                      <a:lnTo>
                        <a:pt x="204" y="300"/>
                      </a:lnTo>
                      <a:lnTo>
                        <a:pt x="204" y="366"/>
                      </a:lnTo>
                      <a:lnTo>
                        <a:pt x="204" y="264"/>
                      </a:lnTo>
                      <a:lnTo>
                        <a:pt x="210" y="252"/>
                      </a:lnTo>
                      <a:lnTo>
                        <a:pt x="210" y="120"/>
                      </a:lnTo>
                      <a:lnTo>
                        <a:pt x="210" y="126"/>
                      </a:lnTo>
                      <a:lnTo>
                        <a:pt x="216" y="12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9" name="Freeform 81"/>
                <p:cNvSpPr>
                  <a:spLocks/>
                </p:cNvSpPr>
                <p:nvPr/>
              </p:nvSpPr>
              <p:spPr bwMode="auto">
                <a:xfrm>
                  <a:off x="6902450" y="4287838"/>
                  <a:ext cx="381000" cy="657225"/>
                </a:xfrm>
                <a:custGeom>
                  <a:avLst/>
                  <a:gdLst>
                    <a:gd name="T0" fmla="*/ 2147483646 w 240"/>
                    <a:gd name="T1" fmla="*/ 2147483646 h 414"/>
                    <a:gd name="T2" fmla="*/ 2147483646 w 240"/>
                    <a:gd name="T3" fmla="*/ 2147483646 h 414"/>
                    <a:gd name="T4" fmla="*/ 2147483646 w 240"/>
                    <a:gd name="T5" fmla="*/ 2147483646 h 414"/>
                    <a:gd name="T6" fmla="*/ 2147483646 w 240"/>
                    <a:gd name="T7" fmla="*/ 2147483646 h 414"/>
                    <a:gd name="T8" fmla="*/ 2147483646 w 240"/>
                    <a:gd name="T9" fmla="*/ 2147483646 h 414"/>
                    <a:gd name="T10" fmla="*/ 2147483646 w 240"/>
                    <a:gd name="T11" fmla="*/ 2147483646 h 414"/>
                    <a:gd name="T12" fmla="*/ 2147483646 w 240"/>
                    <a:gd name="T13" fmla="*/ 2147483646 h 414"/>
                    <a:gd name="T14" fmla="*/ 2147483646 w 240"/>
                    <a:gd name="T15" fmla="*/ 2147483646 h 414"/>
                    <a:gd name="T16" fmla="*/ 2147483646 w 240"/>
                    <a:gd name="T17" fmla="*/ 2147483646 h 414"/>
                    <a:gd name="T18" fmla="*/ 2147483646 w 240"/>
                    <a:gd name="T19" fmla="*/ 2147483646 h 414"/>
                    <a:gd name="T20" fmla="*/ 2147483646 w 240"/>
                    <a:gd name="T21" fmla="*/ 2147483646 h 414"/>
                    <a:gd name="T22" fmla="*/ 2147483646 w 240"/>
                    <a:gd name="T23" fmla="*/ 2147483646 h 414"/>
                    <a:gd name="T24" fmla="*/ 2147483646 w 240"/>
                    <a:gd name="T25" fmla="*/ 2147483646 h 414"/>
                    <a:gd name="T26" fmla="*/ 2147483646 w 240"/>
                    <a:gd name="T27" fmla="*/ 2147483646 h 414"/>
                    <a:gd name="T28" fmla="*/ 2147483646 w 240"/>
                    <a:gd name="T29" fmla="*/ 2147483646 h 414"/>
                    <a:gd name="T30" fmla="*/ 2147483646 w 240"/>
                    <a:gd name="T31" fmla="*/ 2147483646 h 414"/>
                    <a:gd name="T32" fmla="*/ 2147483646 w 240"/>
                    <a:gd name="T33" fmla="*/ 2147483646 h 414"/>
                    <a:gd name="T34" fmla="*/ 2147483646 w 240"/>
                    <a:gd name="T35" fmla="*/ 2147483646 h 414"/>
                    <a:gd name="T36" fmla="*/ 2147483646 w 240"/>
                    <a:gd name="T37" fmla="*/ 2147483646 h 414"/>
                    <a:gd name="T38" fmla="*/ 2147483646 w 240"/>
                    <a:gd name="T39" fmla="*/ 2147483646 h 414"/>
                    <a:gd name="T40" fmla="*/ 2147483646 w 240"/>
                    <a:gd name="T41" fmla="*/ 2147483646 h 414"/>
                    <a:gd name="T42" fmla="*/ 2147483646 w 240"/>
                    <a:gd name="T43" fmla="*/ 2147483646 h 414"/>
                    <a:gd name="T44" fmla="*/ 2147483646 w 240"/>
                    <a:gd name="T45" fmla="*/ 2147483646 h 414"/>
                    <a:gd name="T46" fmla="*/ 2147483646 w 240"/>
                    <a:gd name="T47" fmla="*/ 2147483646 h 414"/>
                    <a:gd name="T48" fmla="*/ 2147483646 w 240"/>
                    <a:gd name="T49" fmla="*/ 2147483646 h 414"/>
                    <a:gd name="T50" fmla="*/ 2147483646 w 240"/>
                    <a:gd name="T51" fmla="*/ 2147483646 h 414"/>
                    <a:gd name="T52" fmla="*/ 2147483646 w 240"/>
                    <a:gd name="T53" fmla="*/ 2147483646 h 414"/>
                    <a:gd name="T54" fmla="*/ 2147483646 w 240"/>
                    <a:gd name="T55" fmla="*/ 2147483646 h 414"/>
                    <a:gd name="T56" fmla="*/ 2147483646 w 240"/>
                    <a:gd name="T57" fmla="*/ 2147483646 h 414"/>
                    <a:gd name="T58" fmla="*/ 2147483646 w 240"/>
                    <a:gd name="T59" fmla="*/ 2147483646 h 414"/>
                    <a:gd name="T60" fmla="*/ 2147483646 w 240"/>
                    <a:gd name="T61" fmla="*/ 2147483646 h 414"/>
                    <a:gd name="T62" fmla="*/ 2147483646 w 240"/>
                    <a:gd name="T63" fmla="*/ 2147483646 h 414"/>
                    <a:gd name="T64" fmla="*/ 2147483646 w 240"/>
                    <a:gd name="T65" fmla="*/ 2147483646 h 414"/>
                    <a:gd name="T66" fmla="*/ 2147483646 w 240"/>
                    <a:gd name="T67" fmla="*/ 2147483646 h 414"/>
                    <a:gd name="T68" fmla="*/ 2147483646 w 240"/>
                    <a:gd name="T69" fmla="*/ 2147483646 h 414"/>
                    <a:gd name="T70" fmla="*/ 2147483646 w 240"/>
                    <a:gd name="T71" fmla="*/ 2147483646 h 414"/>
                    <a:gd name="T72" fmla="*/ 2147483646 w 240"/>
                    <a:gd name="T73" fmla="*/ 2147483646 h 414"/>
                    <a:gd name="T74" fmla="*/ 2147483646 w 240"/>
                    <a:gd name="T75" fmla="*/ 2147483646 h 414"/>
                    <a:gd name="T76" fmla="*/ 2147483646 w 240"/>
                    <a:gd name="T77" fmla="*/ 2147483646 h 414"/>
                    <a:gd name="T78" fmla="*/ 2147483646 w 240"/>
                    <a:gd name="T79" fmla="*/ 2147483646 h 414"/>
                    <a:gd name="T80" fmla="*/ 2147483646 w 240"/>
                    <a:gd name="T81" fmla="*/ 2147483646 h 414"/>
                    <a:gd name="T82" fmla="*/ 2147483646 w 240"/>
                    <a:gd name="T83" fmla="*/ 2147483646 h 41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0"/>
                    <a:gd name="T127" fmla="*/ 0 h 414"/>
                    <a:gd name="T128" fmla="*/ 240 w 240"/>
                    <a:gd name="T129" fmla="*/ 414 h 41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0" h="414">
                      <a:moveTo>
                        <a:pt x="0" y="156"/>
                      </a:move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156"/>
                      </a:lnTo>
                      <a:lnTo>
                        <a:pt x="12" y="162"/>
                      </a:lnTo>
                      <a:lnTo>
                        <a:pt x="12" y="288"/>
                      </a:lnTo>
                      <a:lnTo>
                        <a:pt x="18" y="294"/>
                      </a:lnTo>
                      <a:lnTo>
                        <a:pt x="18" y="372"/>
                      </a:lnTo>
                      <a:lnTo>
                        <a:pt x="18" y="336"/>
                      </a:lnTo>
                      <a:lnTo>
                        <a:pt x="24" y="330"/>
                      </a:lnTo>
                      <a:lnTo>
                        <a:pt x="24" y="204"/>
                      </a:lnTo>
                      <a:lnTo>
                        <a:pt x="24" y="246"/>
                      </a:lnTo>
                      <a:lnTo>
                        <a:pt x="30" y="252"/>
                      </a:lnTo>
                      <a:lnTo>
                        <a:pt x="30" y="276"/>
                      </a:lnTo>
                      <a:lnTo>
                        <a:pt x="30" y="204"/>
                      </a:lnTo>
                      <a:lnTo>
                        <a:pt x="30" y="216"/>
                      </a:lnTo>
                      <a:lnTo>
                        <a:pt x="36" y="210"/>
                      </a:lnTo>
                      <a:lnTo>
                        <a:pt x="36" y="90"/>
                      </a:lnTo>
                      <a:lnTo>
                        <a:pt x="36" y="150"/>
                      </a:lnTo>
                      <a:lnTo>
                        <a:pt x="42" y="144"/>
                      </a:lnTo>
                      <a:lnTo>
                        <a:pt x="42" y="228"/>
                      </a:lnTo>
                      <a:lnTo>
                        <a:pt x="48" y="240"/>
                      </a:lnTo>
                      <a:lnTo>
                        <a:pt x="48" y="360"/>
                      </a:lnTo>
                      <a:lnTo>
                        <a:pt x="54" y="366"/>
                      </a:lnTo>
                      <a:lnTo>
                        <a:pt x="54" y="390"/>
                      </a:lnTo>
                      <a:lnTo>
                        <a:pt x="54" y="222"/>
                      </a:lnTo>
                      <a:lnTo>
                        <a:pt x="54" y="234"/>
                      </a:lnTo>
                      <a:lnTo>
                        <a:pt x="60" y="240"/>
                      </a:lnTo>
                      <a:lnTo>
                        <a:pt x="60" y="246"/>
                      </a:lnTo>
                      <a:lnTo>
                        <a:pt x="60" y="180"/>
                      </a:lnTo>
                      <a:lnTo>
                        <a:pt x="60" y="192"/>
                      </a:lnTo>
                      <a:lnTo>
                        <a:pt x="66" y="186"/>
                      </a:lnTo>
                      <a:lnTo>
                        <a:pt x="66" y="192"/>
                      </a:lnTo>
                      <a:lnTo>
                        <a:pt x="66" y="150"/>
                      </a:lnTo>
                      <a:lnTo>
                        <a:pt x="66" y="156"/>
                      </a:lnTo>
                      <a:lnTo>
                        <a:pt x="72" y="162"/>
                      </a:lnTo>
                      <a:lnTo>
                        <a:pt x="72" y="90"/>
                      </a:lnTo>
                      <a:lnTo>
                        <a:pt x="72" y="180"/>
                      </a:lnTo>
                      <a:lnTo>
                        <a:pt x="78" y="186"/>
                      </a:lnTo>
                      <a:lnTo>
                        <a:pt x="78" y="252"/>
                      </a:lnTo>
                      <a:lnTo>
                        <a:pt x="78" y="168"/>
                      </a:lnTo>
                      <a:lnTo>
                        <a:pt x="78" y="198"/>
                      </a:lnTo>
                      <a:lnTo>
                        <a:pt x="84" y="204"/>
                      </a:lnTo>
                      <a:lnTo>
                        <a:pt x="84" y="198"/>
                      </a:lnTo>
                      <a:lnTo>
                        <a:pt x="84" y="252"/>
                      </a:lnTo>
                      <a:lnTo>
                        <a:pt x="90" y="264"/>
                      </a:lnTo>
                      <a:lnTo>
                        <a:pt x="90" y="246"/>
                      </a:lnTo>
                      <a:lnTo>
                        <a:pt x="90" y="306"/>
                      </a:lnTo>
                      <a:lnTo>
                        <a:pt x="96" y="300"/>
                      </a:lnTo>
                      <a:lnTo>
                        <a:pt x="96" y="414"/>
                      </a:lnTo>
                      <a:lnTo>
                        <a:pt x="96" y="270"/>
                      </a:lnTo>
                      <a:lnTo>
                        <a:pt x="96" y="360"/>
                      </a:lnTo>
                      <a:lnTo>
                        <a:pt x="102" y="366"/>
                      </a:lnTo>
                      <a:lnTo>
                        <a:pt x="102" y="378"/>
                      </a:lnTo>
                      <a:lnTo>
                        <a:pt x="102" y="258"/>
                      </a:lnTo>
                      <a:lnTo>
                        <a:pt x="102" y="276"/>
                      </a:lnTo>
                      <a:lnTo>
                        <a:pt x="108" y="270"/>
                      </a:lnTo>
                      <a:lnTo>
                        <a:pt x="108" y="282"/>
                      </a:lnTo>
                      <a:lnTo>
                        <a:pt x="108" y="204"/>
                      </a:lnTo>
                      <a:lnTo>
                        <a:pt x="108" y="234"/>
                      </a:lnTo>
                      <a:lnTo>
                        <a:pt x="114" y="240"/>
                      </a:lnTo>
                      <a:lnTo>
                        <a:pt x="114" y="282"/>
                      </a:lnTo>
                      <a:lnTo>
                        <a:pt x="114" y="228"/>
                      </a:lnTo>
                      <a:lnTo>
                        <a:pt x="114" y="264"/>
                      </a:lnTo>
                      <a:lnTo>
                        <a:pt x="120" y="258"/>
                      </a:lnTo>
                      <a:lnTo>
                        <a:pt x="120" y="102"/>
                      </a:lnTo>
                      <a:lnTo>
                        <a:pt x="120" y="108"/>
                      </a:lnTo>
                      <a:lnTo>
                        <a:pt x="126" y="114"/>
                      </a:lnTo>
                      <a:lnTo>
                        <a:pt x="126" y="84"/>
                      </a:lnTo>
                      <a:lnTo>
                        <a:pt x="126" y="186"/>
                      </a:lnTo>
                      <a:lnTo>
                        <a:pt x="132" y="180"/>
                      </a:lnTo>
                      <a:lnTo>
                        <a:pt x="132" y="234"/>
                      </a:lnTo>
                      <a:lnTo>
                        <a:pt x="132" y="174"/>
                      </a:lnTo>
                      <a:lnTo>
                        <a:pt x="132" y="192"/>
                      </a:lnTo>
                      <a:lnTo>
                        <a:pt x="138" y="186"/>
                      </a:lnTo>
                      <a:lnTo>
                        <a:pt x="138" y="96"/>
                      </a:lnTo>
                      <a:lnTo>
                        <a:pt x="138" y="150"/>
                      </a:lnTo>
                      <a:lnTo>
                        <a:pt x="144" y="138"/>
                      </a:lnTo>
                      <a:lnTo>
                        <a:pt x="144" y="132"/>
                      </a:lnTo>
                      <a:lnTo>
                        <a:pt x="144" y="234"/>
                      </a:lnTo>
                      <a:lnTo>
                        <a:pt x="150" y="240"/>
                      </a:lnTo>
                      <a:lnTo>
                        <a:pt x="150" y="294"/>
                      </a:lnTo>
                      <a:lnTo>
                        <a:pt x="156" y="288"/>
                      </a:lnTo>
                      <a:lnTo>
                        <a:pt x="156" y="234"/>
                      </a:lnTo>
                      <a:lnTo>
                        <a:pt x="156" y="294"/>
                      </a:lnTo>
                      <a:lnTo>
                        <a:pt x="162" y="300"/>
                      </a:lnTo>
                      <a:lnTo>
                        <a:pt x="162" y="366"/>
                      </a:lnTo>
                      <a:lnTo>
                        <a:pt x="168" y="372"/>
                      </a:lnTo>
                      <a:lnTo>
                        <a:pt x="168" y="384"/>
                      </a:lnTo>
                      <a:lnTo>
                        <a:pt x="168" y="312"/>
                      </a:lnTo>
                      <a:lnTo>
                        <a:pt x="174" y="318"/>
                      </a:lnTo>
                      <a:lnTo>
                        <a:pt x="174" y="348"/>
                      </a:lnTo>
                      <a:lnTo>
                        <a:pt x="174" y="210"/>
                      </a:lnTo>
                      <a:lnTo>
                        <a:pt x="180" y="204"/>
                      </a:lnTo>
                      <a:lnTo>
                        <a:pt x="180" y="234"/>
                      </a:lnTo>
                      <a:lnTo>
                        <a:pt x="180" y="138"/>
                      </a:lnTo>
                      <a:lnTo>
                        <a:pt x="180" y="144"/>
                      </a:lnTo>
                      <a:lnTo>
                        <a:pt x="186" y="150"/>
                      </a:lnTo>
                      <a:lnTo>
                        <a:pt x="186" y="156"/>
                      </a:lnTo>
                      <a:lnTo>
                        <a:pt x="186" y="60"/>
                      </a:lnTo>
                      <a:lnTo>
                        <a:pt x="186" y="144"/>
                      </a:lnTo>
                      <a:lnTo>
                        <a:pt x="192" y="150"/>
                      </a:lnTo>
                      <a:lnTo>
                        <a:pt x="192" y="228"/>
                      </a:lnTo>
                      <a:lnTo>
                        <a:pt x="198" y="234"/>
                      </a:lnTo>
                      <a:lnTo>
                        <a:pt x="198" y="258"/>
                      </a:lnTo>
                      <a:lnTo>
                        <a:pt x="198" y="222"/>
                      </a:lnTo>
                      <a:lnTo>
                        <a:pt x="204" y="210"/>
                      </a:lnTo>
                      <a:lnTo>
                        <a:pt x="204" y="156"/>
                      </a:lnTo>
                      <a:lnTo>
                        <a:pt x="204" y="162"/>
                      </a:lnTo>
                      <a:lnTo>
                        <a:pt x="210" y="168"/>
                      </a:lnTo>
                      <a:lnTo>
                        <a:pt x="210" y="270"/>
                      </a:lnTo>
                      <a:lnTo>
                        <a:pt x="210" y="240"/>
                      </a:lnTo>
                      <a:lnTo>
                        <a:pt x="216" y="246"/>
                      </a:lnTo>
                      <a:lnTo>
                        <a:pt x="216" y="270"/>
                      </a:lnTo>
                      <a:lnTo>
                        <a:pt x="216" y="192"/>
                      </a:lnTo>
                      <a:lnTo>
                        <a:pt x="216" y="204"/>
                      </a:lnTo>
                      <a:lnTo>
                        <a:pt x="222" y="198"/>
                      </a:lnTo>
                      <a:lnTo>
                        <a:pt x="222" y="186"/>
                      </a:lnTo>
                      <a:lnTo>
                        <a:pt x="222" y="264"/>
                      </a:lnTo>
                      <a:lnTo>
                        <a:pt x="228" y="270"/>
                      </a:lnTo>
                      <a:lnTo>
                        <a:pt x="228" y="348"/>
                      </a:lnTo>
                      <a:lnTo>
                        <a:pt x="234" y="354"/>
                      </a:lnTo>
                      <a:lnTo>
                        <a:pt x="234" y="366"/>
                      </a:lnTo>
                      <a:lnTo>
                        <a:pt x="234" y="276"/>
                      </a:lnTo>
                      <a:lnTo>
                        <a:pt x="240" y="270"/>
                      </a:lnTo>
                      <a:lnTo>
                        <a:pt x="240" y="18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90" name="Freeform 82"/>
                <p:cNvSpPr>
                  <a:spLocks/>
                </p:cNvSpPr>
                <p:nvPr/>
              </p:nvSpPr>
              <p:spPr bwMode="auto">
                <a:xfrm>
                  <a:off x="7283450" y="4449763"/>
                  <a:ext cx="390525" cy="409575"/>
                </a:xfrm>
                <a:custGeom>
                  <a:avLst/>
                  <a:gdLst>
                    <a:gd name="T0" fmla="*/ 2147483646 w 246"/>
                    <a:gd name="T1" fmla="*/ 2147483646 h 258"/>
                    <a:gd name="T2" fmla="*/ 2147483646 w 246"/>
                    <a:gd name="T3" fmla="*/ 2147483646 h 258"/>
                    <a:gd name="T4" fmla="*/ 2147483646 w 246"/>
                    <a:gd name="T5" fmla="*/ 2147483646 h 258"/>
                    <a:gd name="T6" fmla="*/ 2147483646 w 246"/>
                    <a:gd name="T7" fmla="*/ 2147483646 h 258"/>
                    <a:gd name="T8" fmla="*/ 2147483646 w 246"/>
                    <a:gd name="T9" fmla="*/ 2147483646 h 258"/>
                    <a:gd name="T10" fmla="*/ 2147483646 w 246"/>
                    <a:gd name="T11" fmla="*/ 2147483646 h 258"/>
                    <a:gd name="T12" fmla="*/ 2147483646 w 246"/>
                    <a:gd name="T13" fmla="*/ 2147483646 h 258"/>
                    <a:gd name="T14" fmla="*/ 2147483646 w 246"/>
                    <a:gd name="T15" fmla="*/ 2147483646 h 258"/>
                    <a:gd name="T16" fmla="*/ 2147483646 w 246"/>
                    <a:gd name="T17" fmla="*/ 2147483646 h 258"/>
                    <a:gd name="T18" fmla="*/ 2147483646 w 246"/>
                    <a:gd name="T19" fmla="*/ 2147483646 h 258"/>
                    <a:gd name="T20" fmla="*/ 2147483646 w 246"/>
                    <a:gd name="T21" fmla="*/ 2147483646 h 258"/>
                    <a:gd name="T22" fmla="*/ 2147483646 w 246"/>
                    <a:gd name="T23" fmla="*/ 2147483646 h 258"/>
                    <a:gd name="T24" fmla="*/ 2147483646 w 246"/>
                    <a:gd name="T25" fmla="*/ 2147483646 h 258"/>
                    <a:gd name="T26" fmla="*/ 2147483646 w 246"/>
                    <a:gd name="T27" fmla="*/ 2147483646 h 258"/>
                    <a:gd name="T28" fmla="*/ 2147483646 w 246"/>
                    <a:gd name="T29" fmla="*/ 2147483646 h 258"/>
                    <a:gd name="T30" fmla="*/ 2147483646 w 246"/>
                    <a:gd name="T31" fmla="*/ 2147483646 h 258"/>
                    <a:gd name="T32" fmla="*/ 2147483646 w 246"/>
                    <a:gd name="T33" fmla="*/ 2147483646 h 258"/>
                    <a:gd name="T34" fmla="*/ 2147483646 w 246"/>
                    <a:gd name="T35" fmla="*/ 2147483646 h 258"/>
                    <a:gd name="T36" fmla="*/ 2147483646 w 246"/>
                    <a:gd name="T37" fmla="*/ 2147483646 h 258"/>
                    <a:gd name="T38" fmla="*/ 2147483646 w 246"/>
                    <a:gd name="T39" fmla="*/ 2147483646 h 258"/>
                    <a:gd name="T40" fmla="*/ 2147483646 w 246"/>
                    <a:gd name="T41" fmla="*/ 2147483646 h 258"/>
                    <a:gd name="T42" fmla="*/ 2147483646 w 246"/>
                    <a:gd name="T43" fmla="*/ 2147483646 h 258"/>
                    <a:gd name="T44" fmla="*/ 2147483646 w 246"/>
                    <a:gd name="T45" fmla="*/ 2147483646 h 258"/>
                    <a:gd name="T46" fmla="*/ 2147483646 w 246"/>
                    <a:gd name="T47" fmla="*/ 2147483646 h 258"/>
                    <a:gd name="T48" fmla="*/ 2147483646 w 246"/>
                    <a:gd name="T49" fmla="*/ 2147483646 h 258"/>
                    <a:gd name="T50" fmla="*/ 2147483646 w 246"/>
                    <a:gd name="T51" fmla="*/ 2147483646 h 258"/>
                    <a:gd name="T52" fmla="*/ 2147483646 w 246"/>
                    <a:gd name="T53" fmla="*/ 2147483646 h 258"/>
                    <a:gd name="T54" fmla="*/ 2147483646 w 246"/>
                    <a:gd name="T55" fmla="*/ 2147483646 h 258"/>
                    <a:gd name="T56" fmla="*/ 2147483646 w 246"/>
                    <a:gd name="T57" fmla="*/ 2147483646 h 258"/>
                    <a:gd name="T58" fmla="*/ 2147483646 w 246"/>
                    <a:gd name="T59" fmla="*/ 2147483646 h 258"/>
                    <a:gd name="T60" fmla="*/ 2147483646 w 246"/>
                    <a:gd name="T61" fmla="*/ 2147483646 h 258"/>
                    <a:gd name="T62" fmla="*/ 2147483646 w 246"/>
                    <a:gd name="T63" fmla="*/ 2147483646 h 258"/>
                    <a:gd name="T64" fmla="*/ 2147483646 w 246"/>
                    <a:gd name="T65" fmla="*/ 2147483646 h 258"/>
                    <a:gd name="T66" fmla="*/ 2147483646 w 246"/>
                    <a:gd name="T67" fmla="*/ 2147483646 h 258"/>
                    <a:gd name="T68" fmla="*/ 2147483646 w 246"/>
                    <a:gd name="T69" fmla="*/ 2147483646 h 258"/>
                    <a:gd name="T70" fmla="*/ 2147483646 w 246"/>
                    <a:gd name="T71" fmla="*/ 2147483646 h 258"/>
                    <a:gd name="T72" fmla="*/ 2147483646 w 246"/>
                    <a:gd name="T73" fmla="*/ 2147483646 h 258"/>
                    <a:gd name="T74" fmla="*/ 2147483646 w 246"/>
                    <a:gd name="T75" fmla="*/ 2147483646 h 258"/>
                    <a:gd name="T76" fmla="*/ 2147483646 w 246"/>
                    <a:gd name="T77" fmla="*/ 2147483646 h 258"/>
                    <a:gd name="T78" fmla="*/ 2147483646 w 246"/>
                    <a:gd name="T79" fmla="*/ 2147483646 h 258"/>
                    <a:gd name="T80" fmla="*/ 2147483646 w 246"/>
                    <a:gd name="T81" fmla="*/ 2147483646 h 258"/>
                    <a:gd name="T82" fmla="*/ 2147483646 w 246"/>
                    <a:gd name="T83" fmla="*/ 2147483646 h 25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6"/>
                    <a:gd name="T127" fmla="*/ 0 h 258"/>
                    <a:gd name="T128" fmla="*/ 246 w 246"/>
                    <a:gd name="T129" fmla="*/ 258 h 25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6" h="258">
                      <a:moveTo>
                        <a:pt x="0" y="78"/>
                      </a:moveTo>
                      <a:lnTo>
                        <a:pt x="0" y="114"/>
                      </a:lnTo>
                      <a:lnTo>
                        <a:pt x="6" y="120"/>
                      </a:lnTo>
                      <a:lnTo>
                        <a:pt x="6" y="138"/>
                      </a:lnTo>
                      <a:lnTo>
                        <a:pt x="6" y="66"/>
                      </a:lnTo>
                      <a:lnTo>
                        <a:pt x="6" y="84"/>
                      </a:lnTo>
                      <a:lnTo>
                        <a:pt x="12" y="78"/>
                      </a:lnTo>
                      <a:lnTo>
                        <a:pt x="12" y="114"/>
                      </a:lnTo>
                      <a:lnTo>
                        <a:pt x="12" y="78"/>
                      </a:lnTo>
                      <a:lnTo>
                        <a:pt x="18" y="84"/>
                      </a:lnTo>
                      <a:lnTo>
                        <a:pt x="18" y="198"/>
                      </a:lnTo>
                      <a:lnTo>
                        <a:pt x="18" y="168"/>
                      </a:lnTo>
                      <a:lnTo>
                        <a:pt x="24" y="162"/>
                      </a:lnTo>
                      <a:lnTo>
                        <a:pt x="24" y="192"/>
                      </a:lnTo>
                      <a:lnTo>
                        <a:pt x="24" y="150"/>
                      </a:lnTo>
                      <a:lnTo>
                        <a:pt x="30" y="144"/>
                      </a:lnTo>
                      <a:lnTo>
                        <a:pt x="30" y="162"/>
                      </a:lnTo>
                      <a:lnTo>
                        <a:pt x="30" y="108"/>
                      </a:lnTo>
                      <a:lnTo>
                        <a:pt x="30" y="126"/>
                      </a:lnTo>
                      <a:lnTo>
                        <a:pt x="36" y="120"/>
                      </a:lnTo>
                      <a:lnTo>
                        <a:pt x="36" y="78"/>
                      </a:lnTo>
                      <a:lnTo>
                        <a:pt x="36" y="108"/>
                      </a:lnTo>
                      <a:lnTo>
                        <a:pt x="42" y="114"/>
                      </a:lnTo>
                      <a:lnTo>
                        <a:pt x="42" y="132"/>
                      </a:lnTo>
                      <a:lnTo>
                        <a:pt x="42" y="72"/>
                      </a:lnTo>
                      <a:lnTo>
                        <a:pt x="42" y="90"/>
                      </a:lnTo>
                      <a:lnTo>
                        <a:pt x="48" y="96"/>
                      </a:lnTo>
                      <a:lnTo>
                        <a:pt x="48" y="30"/>
                      </a:lnTo>
                      <a:lnTo>
                        <a:pt x="48" y="120"/>
                      </a:lnTo>
                      <a:lnTo>
                        <a:pt x="54" y="114"/>
                      </a:lnTo>
                      <a:lnTo>
                        <a:pt x="54" y="66"/>
                      </a:lnTo>
                      <a:lnTo>
                        <a:pt x="54" y="90"/>
                      </a:lnTo>
                      <a:lnTo>
                        <a:pt x="60" y="84"/>
                      </a:lnTo>
                      <a:lnTo>
                        <a:pt x="60" y="102"/>
                      </a:lnTo>
                      <a:lnTo>
                        <a:pt x="60" y="84"/>
                      </a:lnTo>
                      <a:lnTo>
                        <a:pt x="66" y="78"/>
                      </a:lnTo>
                      <a:lnTo>
                        <a:pt x="66" y="186"/>
                      </a:lnTo>
                      <a:lnTo>
                        <a:pt x="66" y="72"/>
                      </a:lnTo>
                      <a:lnTo>
                        <a:pt x="66" y="180"/>
                      </a:lnTo>
                      <a:lnTo>
                        <a:pt x="72" y="174"/>
                      </a:lnTo>
                      <a:lnTo>
                        <a:pt x="72" y="132"/>
                      </a:lnTo>
                      <a:lnTo>
                        <a:pt x="72" y="204"/>
                      </a:lnTo>
                      <a:lnTo>
                        <a:pt x="78" y="198"/>
                      </a:lnTo>
                      <a:lnTo>
                        <a:pt x="78" y="120"/>
                      </a:lnTo>
                      <a:lnTo>
                        <a:pt x="78" y="144"/>
                      </a:lnTo>
                      <a:lnTo>
                        <a:pt x="84" y="150"/>
                      </a:lnTo>
                      <a:lnTo>
                        <a:pt x="84" y="168"/>
                      </a:lnTo>
                      <a:lnTo>
                        <a:pt x="84" y="150"/>
                      </a:lnTo>
                      <a:lnTo>
                        <a:pt x="90" y="144"/>
                      </a:lnTo>
                      <a:lnTo>
                        <a:pt x="90" y="108"/>
                      </a:lnTo>
                      <a:lnTo>
                        <a:pt x="90" y="132"/>
                      </a:lnTo>
                      <a:lnTo>
                        <a:pt x="96" y="138"/>
                      </a:lnTo>
                      <a:lnTo>
                        <a:pt x="96" y="132"/>
                      </a:lnTo>
                      <a:lnTo>
                        <a:pt x="96" y="168"/>
                      </a:lnTo>
                      <a:lnTo>
                        <a:pt x="102" y="162"/>
                      </a:lnTo>
                      <a:lnTo>
                        <a:pt x="102" y="120"/>
                      </a:lnTo>
                      <a:lnTo>
                        <a:pt x="102" y="180"/>
                      </a:lnTo>
                      <a:lnTo>
                        <a:pt x="108" y="186"/>
                      </a:lnTo>
                      <a:lnTo>
                        <a:pt x="108" y="210"/>
                      </a:lnTo>
                      <a:lnTo>
                        <a:pt x="108" y="144"/>
                      </a:lnTo>
                      <a:lnTo>
                        <a:pt x="108" y="150"/>
                      </a:lnTo>
                      <a:lnTo>
                        <a:pt x="114" y="156"/>
                      </a:lnTo>
                      <a:lnTo>
                        <a:pt x="114" y="138"/>
                      </a:lnTo>
                      <a:lnTo>
                        <a:pt x="120" y="132"/>
                      </a:lnTo>
                      <a:lnTo>
                        <a:pt x="120" y="168"/>
                      </a:lnTo>
                      <a:lnTo>
                        <a:pt x="120" y="114"/>
                      </a:lnTo>
                      <a:lnTo>
                        <a:pt x="120" y="126"/>
                      </a:lnTo>
                      <a:lnTo>
                        <a:pt x="126" y="132"/>
                      </a:lnTo>
                      <a:lnTo>
                        <a:pt x="126" y="138"/>
                      </a:lnTo>
                      <a:lnTo>
                        <a:pt x="126" y="102"/>
                      </a:lnTo>
                      <a:lnTo>
                        <a:pt x="126" y="132"/>
                      </a:lnTo>
                      <a:lnTo>
                        <a:pt x="132" y="126"/>
                      </a:lnTo>
                      <a:lnTo>
                        <a:pt x="132" y="54"/>
                      </a:lnTo>
                      <a:lnTo>
                        <a:pt x="132" y="72"/>
                      </a:lnTo>
                      <a:lnTo>
                        <a:pt x="138" y="66"/>
                      </a:lnTo>
                      <a:lnTo>
                        <a:pt x="138" y="72"/>
                      </a:lnTo>
                      <a:lnTo>
                        <a:pt x="138" y="36"/>
                      </a:lnTo>
                      <a:lnTo>
                        <a:pt x="144" y="30"/>
                      </a:lnTo>
                      <a:lnTo>
                        <a:pt x="144" y="12"/>
                      </a:lnTo>
                      <a:lnTo>
                        <a:pt x="144" y="96"/>
                      </a:lnTo>
                      <a:lnTo>
                        <a:pt x="150" y="102"/>
                      </a:lnTo>
                      <a:lnTo>
                        <a:pt x="150" y="96"/>
                      </a:lnTo>
                      <a:lnTo>
                        <a:pt x="150" y="168"/>
                      </a:lnTo>
                      <a:lnTo>
                        <a:pt x="156" y="174"/>
                      </a:lnTo>
                      <a:lnTo>
                        <a:pt x="156" y="186"/>
                      </a:lnTo>
                      <a:lnTo>
                        <a:pt x="156" y="156"/>
                      </a:lnTo>
                      <a:lnTo>
                        <a:pt x="156" y="162"/>
                      </a:lnTo>
                      <a:lnTo>
                        <a:pt x="162" y="156"/>
                      </a:lnTo>
                      <a:lnTo>
                        <a:pt x="162" y="204"/>
                      </a:lnTo>
                      <a:lnTo>
                        <a:pt x="162" y="150"/>
                      </a:lnTo>
                      <a:lnTo>
                        <a:pt x="162" y="174"/>
                      </a:lnTo>
                      <a:lnTo>
                        <a:pt x="168" y="168"/>
                      </a:lnTo>
                      <a:lnTo>
                        <a:pt x="168" y="192"/>
                      </a:lnTo>
                      <a:lnTo>
                        <a:pt x="168" y="156"/>
                      </a:lnTo>
                      <a:lnTo>
                        <a:pt x="168" y="186"/>
                      </a:lnTo>
                      <a:lnTo>
                        <a:pt x="174" y="192"/>
                      </a:lnTo>
                      <a:lnTo>
                        <a:pt x="174" y="216"/>
                      </a:lnTo>
                      <a:lnTo>
                        <a:pt x="174" y="156"/>
                      </a:lnTo>
                      <a:lnTo>
                        <a:pt x="180" y="150"/>
                      </a:lnTo>
                      <a:lnTo>
                        <a:pt x="180" y="72"/>
                      </a:lnTo>
                      <a:lnTo>
                        <a:pt x="186" y="78"/>
                      </a:lnTo>
                      <a:lnTo>
                        <a:pt x="186" y="48"/>
                      </a:lnTo>
                      <a:lnTo>
                        <a:pt x="186" y="96"/>
                      </a:lnTo>
                      <a:lnTo>
                        <a:pt x="192" y="102"/>
                      </a:lnTo>
                      <a:lnTo>
                        <a:pt x="192" y="210"/>
                      </a:lnTo>
                      <a:lnTo>
                        <a:pt x="198" y="216"/>
                      </a:lnTo>
                      <a:lnTo>
                        <a:pt x="198" y="126"/>
                      </a:lnTo>
                      <a:lnTo>
                        <a:pt x="204" y="132"/>
                      </a:lnTo>
                      <a:lnTo>
                        <a:pt x="204" y="90"/>
                      </a:lnTo>
                      <a:lnTo>
                        <a:pt x="210" y="84"/>
                      </a:lnTo>
                      <a:lnTo>
                        <a:pt x="210" y="36"/>
                      </a:lnTo>
                      <a:lnTo>
                        <a:pt x="210" y="42"/>
                      </a:lnTo>
                      <a:lnTo>
                        <a:pt x="216" y="48"/>
                      </a:lnTo>
                      <a:lnTo>
                        <a:pt x="216" y="6"/>
                      </a:lnTo>
                      <a:lnTo>
                        <a:pt x="222" y="0"/>
                      </a:lnTo>
                      <a:lnTo>
                        <a:pt x="222" y="114"/>
                      </a:lnTo>
                      <a:lnTo>
                        <a:pt x="228" y="120"/>
                      </a:lnTo>
                      <a:lnTo>
                        <a:pt x="228" y="174"/>
                      </a:lnTo>
                      <a:lnTo>
                        <a:pt x="234" y="180"/>
                      </a:lnTo>
                      <a:lnTo>
                        <a:pt x="234" y="240"/>
                      </a:lnTo>
                      <a:lnTo>
                        <a:pt x="240" y="246"/>
                      </a:lnTo>
                      <a:lnTo>
                        <a:pt x="240" y="258"/>
                      </a:lnTo>
                      <a:lnTo>
                        <a:pt x="240" y="210"/>
                      </a:lnTo>
                      <a:lnTo>
                        <a:pt x="246" y="204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91" name="Freeform 83"/>
                <p:cNvSpPr>
                  <a:spLocks/>
                </p:cNvSpPr>
                <p:nvPr/>
              </p:nvSpPr>
              <p:spPr bwMode="auto">
                <a:xfrm>
                  <a:off x="7673975" y="4468813"/>
                  <a:ext cx="400050" cy="352425"/>
                </a:xfrm>
                <a:custGeom>
                  <a:avLst/>
                  <a:gdLst>
                    <a:gd name="T0" fmla="*/ 2147483646 w 252"/>
                    <a:gd name="T1" fmla="*/ 2147483646 h 222"/>
                    <a:gd name="T2" fmla="*/ 2147483646 w 252"/>
                    <a:gd name="T3" fmla="*/ 2147483646 h 222"/>
                    <a:gd name="T4" fmla="*/ 2147483646 w 252"/>
                    <a:gd name="T5" fmla="*/ 2147483646 h 222"/>
                    <a:gd name="T6" fmla="*/ 2147483646 w 252"/>
                    <a:gd name="T7" fmla="*/ 2147483646 h 222"/>
                    <a:gd name="T8" fmla="*/ 2147483646 w 252"/>
                    <a:gd name="T9" fmla="*/ 2147483646 h 222"/>
                    <a:gd name="T10" fmla="*/ 2147483646 w 252"/>
                    <a:gd name="T11" fmla="*/ 2147483646 h 222"/>
                    <a:gd name="T12" fmla="*/ 2147483646 w 252"/>
                    <a:gd name="T13" fmla="*/ 2147483646 h 222"/>
                    <a:gd name="T14" fmla="*/ 2147483646 w 252"/>
                    <a:gd name="T15" fmla="*/ 2147483646 h 222"/>
                    <a:gd name="T16" fmla="*/ 2147483646 w 252"/>
                    <a:gd name="T17" fmla="*/ 2147483646 h 222"/>
                    <a:gd name="T18" fmla="*/ 2147483646 w 252"/>
                    <a:gd name="T19" fmla="*/ 2147483646 h 222"/>
                    <a:gd name="T20" fmla="*/ 2147483646 w 252"/>
                    <a:gd name="T21" fmla="*/ 2147483646 h 222"/>
                    <a:gd name="T22" fmla="*/ 2147483646 w 252"/>
                    <a:gd name="T23" fmla="*/ 2147483646 h 222"/>
                    <a:gd name="T24" fmla="*/ 2147483646 w 252"/>
                    <a:gd name="T25" fmla="*/ 2147483646 h 222"/>
                    <a:gd name="T26" fmla="*/ 2147483646 w 252"/>
                    <a:gd name="T27" fmla="*/ 2147483646 h 222"/>
                    <a:gd name="T28" fmla="*/ 2147483646 w 252"/>
                    <a:gd name="T29" fmla="*/ 2147483646 h 222"/>
                    <a:gd name="T30" fmla="*/ 2147483646 w 252"/>
                    <a:gd name="T31" fmla="*/ 2147483646 h 222"/>
                    <a:gd name="T32" fmla="*/ 2147483646 w 252"/>
                    <a:gd name="T33" fmla="*/ 2147483646 h 222"/>
                    <a:gd name="T34" fmla="*/ 2147483646 w 252"/>
                    <a:gd name="T35" fmla="*/ 2147483646 h 222"/>
                    <a:gd name="T36" fmla="*/ 2147483646 w 252"/>
                    <a:gd name="T37" fmla="*/ 2147483646 h 222"/>
                    <a:gd name="T38" fmla="*/ 2147483646 w 252"/>
                    <a:gd name="T39" fmla="*/ 2147483646 h 222"/>
                    <a:gd name="T40" fmla="*/ 2147483646 w 252"/>
                    <a:gd name="T41" fmla="*/ 2147483646 h 222"/>
                    <a:gd name="T42" fmla="*/ 2147483646 w 252"/>
                    <a:gd name="T43" fmla="*/ 2147483646 h 222"/>
                    <a:gd name="T44" fmla="*/ 2147483646 w 252"/>
                    <a:gd name="T45" fmla="*/ 2147483646 h 222"/>
                    <a:gd name="T46" fmla="*/ 2147483646 w 252"/>
                    <a:gd name="T47" fmla="*/ 2147483646 h 222"/>
                    <a:gd name="T48" fmla="*/ 2147483646 w 252"/>
                    <a:gd name="T49" fmla="*/ 2147483646 h 222"/>
                    <a:gd name="T50" fmla="*/ 2147483646 w 252"/>
                    <a:gd name="T51" fmla="*/ 2147483646 h 222"/>
                    <a:gd name="T52" fmla="*/ 2147483646 w 252"/>
                    <a:gd name="T53" fmla="*/ 2147483646 h 222"/>
                    <a:gd name="T54" fmla="*/ 2147483646 w 252"/>
                    <a:gd name="T55" fmla="*/ 2147483646 h 222"/>
                    <a:gd name="T56" fmla="*/ 2147483646 w 252"/>
                    <a:gd name="T57" fmla="*/ 2147483646 h 222"/>
                    <a:gd name="T58" fmla="*/ 2147483646 w 252"/>
                    <a:gd name="T59" fmla="*/ 2147483646 h 222"/>
                    <a:gd name="T60" fmla="*/ 2147483646 w 252"/>
                    <a:gd name="T61" fmla="*/ 2147483646 h 222"/>
                    <a:gd name="T62" fmla="*/ 2147483646 w 252"/>
                    <a:gd name="T63" fmla="*/ 2147483646 h 222"/>
                    <a:gd name="T64" fmla="*/ 2147483646 w 252"/>
                    <a:gd name="T65" fmla="*/ 2147483646 h 222"/>
                    <a:gd name="T66" fmla="*/ 2147483646 w 252"/>
                    <a:gd name="T67" fmla="*/ 2147483646 h 222"/>
                    <a:gd name="T68" fmla="*/ 2147483646 w 252"/>
                    <a:gd name="T69" fmla="*/ 2147483646 h 222"/>
                    <a:gd name="T70" fmla="*/ 2147483646 w 252"/>
                    <a:gd name="T71" fmla="*/ 2147483646 h 222"/>
                    <a:gd name="T72" fmla="*/ 2147483646 w 252"/>
                    <a:gd name="T73" fmla="*/ 2147483646 h 222"/>
                    <a:gd name="T74" fmla="*/ 2147483646 w 252"/>
                    <a:gd name="T75" fmla="*/ 2147483646 h 222"/>
                    <a:gd name="T76" fmla="*/ 2147483646 w 252"/>
                    <a:gd name="T77" fmla="*/ 2147483646 h 222"/>
                    <a:gd name="T78" fmla="*/ 2147483646 w 252"/>
                    <a:gd name="T79" fmla="*/ 2147483646 h 222"/>
                    <a:gd name="T80" fmla="*/ 2147483646 w 252"/>
                    <a:gd name="T81" fmla="*/ 2147483646 h 222"/>
                    <a:gd name="T82" fmla="*/ 2147483646 w 252"/>
                    <a:gd name="T83" fmla="*/ 2147483646 h 22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52"/>
                    <a:gd name="T127" fmla="*/ 0 h 222"/>
                    <a:gd name="T128" fmla="*/ 252 w 252"/>
                    <a:gd name="T129" fmla="*/ 222 h 22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52" h="222">
                      <a:moveTo>
                        <a:pt x="0" y="192"/>
                      </a:moveTo>
                      <a:lnTo>
                        <a:pt x="0" y="120"/>
                      </a:lnTo>
                      <a:lnTo>
                        <a:pt x="6" y="114"/>
                      </a:lnTo>
                      <a:lnTo>
                        <a:pt x="6" y="42"/>
                      </a:lnTo>
                      <a:lnTo>
                        <a:pt x="12" y="36"/>
                      </a:lnTo>
                      <a:lnTo>
                        <a:pt x="12" y="60"/>
                      </a:lnTo>
                      <a:lnTo>
                        <a:pt x="12" y="12"/>
                      </a:lnTo>
                      <a:lnTo>
                        <a:pt x="12" y="42"/>
                      </a:lnTo>
                      <a:lnTo>
                        <a:pt x="18" y="36"/>
                      </a:lnTo>
                      <a:lnTo>
                        <a:pt x="18" y="132"/>
                      </a:lnTo>
                      <a:lnTo>
                        <a:pt x="18" y="30"/>
                      </a:lnTo>
                      <a:lnTo>
                        <a:pt x="18" y="120"/>
                      </a:lnTo>
                      <a:lnTo>
                        <a:pt x="24" y="126"/>
                      </a:lnTo>
                      <a:lnTo>
                        <a:pt x="24" y="210"/>
                      </a:lnTo>
                      <a:lnTo>
                        <a:pt x="24" y="204"/>
                      </a:lnTo>
                      <a:lnTo>
                        <a:pt x="30" y="198"/>
                      </a:lnTo>
                      <a:lnTo>
                        <a:pt x="30" y="144"/>
                      </a:lnTo>
                      <a:lnTo>
                        <a:pt x="36" y="150"/>
                      </a:lnTo>
                      <a:lnTo>
                        <a:pt x="36" y="162"/>
                      </a:lnTo>
                      <a:lnTo>
                        <a:pt x="36" y="126"/>
                      </a:lnTo>
                      <a:lnTo>
                        <a:pt x="42" y="120"/>
                      </a:lnTo>
                      <a:lnTo>
                        <a:pt x="42" y="54"/>
                      </a:lnTo>
                      <a:lnTo>
                        <a:pt x="42" y="84"/>
                      </a:lnTo>
                      <a:lnTo>
                        <a:pt x="48" y="90"/>
                      </a:lnTo>
                      <a:lnTo>
                        <a:pt x="48" y="102"/>
                      </a:lnTo>
                      <a:lnTo>
                        <a:pt x="48" y="78"/>
                      </a:lnTo>
                      <a:lnTo>
                        <a:pt x="48" y="90"/>
                      </a:lnTo>
                      <a:lnTo>
                        <a:pt x="54" y="96"/>
                      </a:lnTo>
                      <a:lnTo>
                        <a:pt x="54" y="144"/>
                      </a:lnTo>
                      <a:lnTo>
                        <a:pt x="54" y="138"/>
                      </a:lnTo>
                      <a:lnTo>
                        <a:pt x="60" y="144"/>
                      </a:lnTo>
                      <a:lnTo>
                        <a:pt x="60" y="102"/>
                      </a:lnTo>
                      <a:lnTo>
                        <a:pt x="60" y="108"/>
                      </a:lnTo>
                      <a:lnTo>
                        <a:pt x="66" y="114"/>
                      </a:lnTo>
                      <a:lnTo>
                        <a:pt x="66" y="138"/>
                      </a:lnTo>
                      <a:lnTo>
                        <a:pt x="66" y="108"/>
                      </a:lnTo>
                      <a:lnTo>
                        <a:pt x="66" y="132"/>
                      </a:lnTo>
                      <a:lnTo>
                        <a:pt x="72" y="138"/>
                      </a:lnTo>
                      <a:lnTo>
                        <a:pt x="72" y="150"/>
                      </a:lnTo>
                      <a:lnTo>
                        <a:pt x="72" y="102"/>
                      </a:lnTo>
                      <a:lnTo>
                        <a:pt x="72" y="108"/>
                      </a:lnTo>
                      <a:lnTo>
                        <a:pt x="78" y="102"/>
                      </a:lnTo>
                      <a:lnTo>
                        <a:pt x="78" y="96"/>
                      </a:lnTo>
                      <a:lnTo>
                        <a:pt x="78" y="126"/>
                      </a:lnTo>
                      <a:lnTo>
                        <a:pt x="84" y="120"/>
                      </a:lnTo>
                      <a:lnTo>
                        <a:pt x="84" y="90"/>
                      </a:lnTo>
                      <a:lnTo>
                        <a:pt x="84" y="168"/>
                      </a:lnTo>
                      <a:lnTo>
                        <a:pt x="90" y="174"/>
                      </a:lnTo>
                      <a:lnTo>
                        <a:pt x="90" y="192"/>
                      </a:lnTo>
                      <a:lnTo>
                        <a:pt x="90" y="78"/>
                      </a:lnTo>
                      <a:lnTo>
                        <a:pt x="96" y="72"/>
                      </a:lnTo>
                      <a:lnTo>
                        <a:pt x="96" y="18"/>
                      </a:lnTo>
                      <a:lnTo>
                        <a:pt x="96" y="30"/>
                      </a:lnTo>
                      <a:lnTo>
                        <a:pt x="102" y="36"/>
                      </a:lnTo>
                      <a:lnTo>
                        <a:pt x="102" y="0"/>
                      </a:lnTo>
                      <a:lnTo>
                        <a:pt x="102" y="6"/>
                      </a:lnTo>
                      <a:lnTo>
                        <a:pt x="108" y="12"/>
                      </a:lnTo>
                      <a:lnTo>
                        <a:pt x="108" y="66"/>
                      </a:lnTo>
                      <a:lnTo>
                        <a:pt x="114" y="72"/>
                      </a:lnTo>
                      <a:lnTo>
                        <a:pt x="114" y="156"/>
                      </a:lnTo>
                      <a:lnTo>
                        <a:pt x="120" y="162"/>
                      </a:lnTo>
                      <a:lnTo>
                        <a:pt x="120" y="210"/>
                      </a:lnTo>
                      <a:lnTo>
                        <a:pt x="120" y="204"/>
                      </a:lnTo>
                      <a:lnTo>
                        <a:pt x="126" y="198"/>
                      </a:lnTo>
                      <a:lnTo>
                        <a:pt x="126" y="222"/>
                      </a:lnTo>
                      <a:lnTo>
                        <a:pt x="126" y="210"/>
                      </a:lnTo>
                      <a:lnTo>
                        <a:pt x="132" y="204"/>
                      </a:lnTo>
                      <a:lnTo>
                        <a:pt x="132" y="210"/>
                      </a:lnTo>
                      <a:lnTo>
                        <a:pt x="132" y="168"/>
                      </a:lnTo>
                      <a:lnTo>
                        <a:pt x="138" y="162"/>
                      </a:lnTo>
                      <a:lnTo>
                        <a:pt x="138" y="144"/>
                      </a:lnTo>
                      <a:lnTo>
                        <a:pt x="138" y="150"/>
                      </a:lnTo>
                      <a:lnTo>
                        <a:pt x="144" y="156"/>
                      </a:lnTo>
                      <a:lnTo>
                        <a:pt x="144" y="126"/>
                      </a:lnTo>
                      <a:lnTo>
                        <a:pt x="144" y="150"/>
                      </a:lnTo>
                      <a:lnTo>
                        <a:pt x="150" y="156"/>
                      </a:lnTo>
                      <a:lnTo>
                        <a:pt x="150" y="192"/>
                      </a:lnTo>
                      <a:lnTo>
                        <a:pt x="150" y="144"/>
                      </a:lnTo>
                      <a:lnTo>
                        <a:pt x="156" y="138"/>
                      </a:lnTo>
                      <a:lnTo>
                        <a:pt x="156" y="102"/>
                      </a:lnTo>
                      <a:lnTo>
                        <a:pt x="162" y="96"/>
                      </a:lnTo>
                      <a:lnTo>
                        <a:pt x="162" y="42"/>
                      </a:lnTo>
                      <a:lnTo>
                        <a:pt x="162" y="54"/>
                      </a:lnTo>
                      <a:lnTo>
                        <a:pt x="168" y="60"/>
                      </a:lnTo>
                      <a:lnTo>
                        <a:pt x="168" y="66"/>
                      </a:lnTo>
                      <a:lnTo>
                        <a:pt x="168" y="48"/>
                      </a:lnTo>
                      <a:lnTo>
                        <a:pt x="168" y="60"/>
                      </a:lnTo>
                      <a:lnTo>
                        <a:pt x="174" y="54"/>
                      </a:lnTo>
                      <a:lnTo>
                        <a:pt x="174" y="18"/>
                      </a:lnTo>
                      <a:lnTo>
                        <a:pt x="174" y="24"/>
                      </a:lnTo>
                      <a:lnTo>
                        <a:pt x="180" y="18"/>
                      </a:lnTo>
                      <a:lnTo>
                        <a:pt x="180" y="42"/>
                      </a:lnTo>
                      <a:lnTo>
                        <a:pt x="186" y="36"/>
                      </a:lnTo>
                      <a:lnTo>
                        <a:pt x="186" y="78"/>
                      </a:lnTo>
                      <a:lnTo>
                        <a:pt x="186" y="72"/>
                      </a:lnTo>
                      <a:lnTo>
                        <a:pt x="192" y="78"/>
                      </a:lnTo>
                      <a:lnTo>
                        <a:pt x="192" y="90"/>
                      </a:lnTo>
                      <a:lnTo>
                        <a:pt x="192" y="66"/>
                      </a:lnTo>
                      <a:lnTo>
                        <a:pt x="198" y="72"/>
                      </a:lnTo>
                      <a:lnTo>
                        <a:pt x="198" y="138"/>
                      </a:lnTo>
                      <a:lnTo>
                        <a:pt x="204" y="144"/>
                      </a:lnTo>
                      <a:lnTo>
                        <a:pt x="204" y="180"/>
                      </a:lnTo>
                      <a:lnTo>
                        <a:pt x="210" y="186"/>
                      </a:lnTo>
                      <a:lnTo>
                        <a:pt x="210" y="198"/>
                      </a:lnTo>
                      <a:lnTo>
                        <a:pt x="210" y="180"/>
                      </a:lnTo>
                      <a:lnTo>
                        <a:pt x="210" y="186"/>
                      </a:lnTo>
                      <a:lnTo>
                        <a:pt x="216" y="192"/>
                      </a:lnTo>
                      <a:lnTo>
                        <a:pt x="216" y="222"/>
                      </a:lnTo>
                      <a:lnTo>
                        <a:pt x="216" y="210"/>
                      </a:lnTo>
                      <a:lnTo>
                        <a:pt x="222" y="204"/>
                      </a:lnTo>
                      <a:lnTo>
                        <a:pt x="222" y="174"/>
                      </a:lnTo>
                      <a:lnTo>
                        <a:pt x="228" y="168"/>
                      </a:lnTo>
                      <a:lnTo>
                        <a:pt x="228" y="126"/>
                      </a:lnTo>
                      <a:lnTo>
                        <a:pt x="228" y="132"/>
                      </a:lnTo>
                      <a:lnTo>
                        <a:pt x="234" y="138"/>
                      </a:lnTo>
                      <a:lnTo>
                        <a:pt x="234" y="150"/>
                      </a:lnTo>
                      <a:lnTo>
                        <a:pt x="234" y="126"/>
                      </a:lnTo>
                      <a:lnTo>
                        <a:pt x="240" y="132"/>
                      </a:lnTo>
                      <a:lnTo>
                        <a:pt x="240" y="138"/>
                      </a:lnTo>
                      <a:lnTo>
                        <a:pt x="240" y="90"/>
                      </a:lnTo>
                      <a:lnTo>
                        <a:pt x="246" y="84"/>
                      </a:lnTo>
                      <a:lnTo>
                        <a:pt x="246" y="54"/>
                      </a:lnTo>
                      <a:lnTo>
                        <a:pt x="252" y="48"/>
                      </a:lnTo>
                      <a:lnTo>
                        <a:pt x="252" y="66"/>
                      </a:lnTo>
                      <a:lnTo>
                        <a:pt x="252" y="36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92" name="Freeform 84"/>
                <p:cNvSpPr>
                  <a:spLocks/>
                </p:cNvSpPr>
                <p:nvPr/>
              </p:nvSpPr>
              <p:spPr bwMode="auto">
                <a:xfrm>
                  <a:off x="8074025" y="4468813"/>
                  <a:ext cx="285750" cy="438150"/>
                </a:xfrm>
                <a:custGeom>
                  <a:avLst/>
                  <a:gdLst>
                    <a:gd name="T0" fmla="*/ 0 w 180"/>
                    <a:gd name="T1" fmla="*/ 2147483646 h 276"/>
                    <a:gd name="T2" fmla="*/ 2147483646 w 180"/>
                    <a:gd name="T3" fmla="*/ 2147483646 h 276"/>
                    <a:gd name="T4" fmla="*/ 2147483646 w 180"/>
                    <a:gd name="T5" fmla="*/ 2147483646 h 276"/>
                    <a:gd name="T6" fmla="*/ 2147483646 w 180"/>
                    <a:gd name="T7" fmla="*/ 2147483646 h 276"/>
                    <a:gd name="T8" fmla="*/ 2147483646 w 180"/>
                    <a:gd name="T9" fmla="*/ 2147483646 h 276"/>
                    <a:gd name="T10" fmla="*/ 2147483646 w 180"/>
                    <a:gd name="T11" fmla="*/ 2147483646 h 276"/>
                    <a:gd name="T12" fmla="*/ 2147483646 w 180"/>
                    <a:gd name="T13" fmla="*/ 2147483646 h 276"/>
                    <a:gd name="T14" fmla="*/ 2147483646 w 180"/>
                    <a:gd name="T15" fmla="*/ 2147483646 h 276"/>
                    <a:gd name="T16" fmla="*/ 2147483646 w 180"/>
                    <a:gd name="T17" fmla="*/ 2147483646 h 276"/>
                    <a:gd name="T18" fmla="*/ 2147483646 w 180"/>
                    <a:gd name="T19" fmla="*/ 2147483646 h 276"/>
                    <a:gd name="T20" fmla="*/ 2147483646 w 180"/>
                    <a:gd name="T21" fmla="*/ 2147483646 h 276"/>
                    <a:gd name="T22" fmla="*/ 2147483646 w 180"/>
                    <a:gd name="T23" fmla="*/ 2147483646 h 276"/>
                    <a:gd name="T24" fmla="*/ 2147483646 w 180"/>
                    <a:gd name="T25" fmla="*/ 2147483646 h 276"/>
                    <a:gd name="T26" fmla="*/ 2147483646 w 180"/>
                    <a:gd name="T27" fmla="*/ 2147483646 h 276"/>
                    <a:gd name="T28" fmla="*/ 2147483646 w 180"/>
                    <a:gd name="T29" fmla="*/ 2147483646 h 276"/>
                    <a:gd name="T30" fmla="*/ 2147483646 w 180"/>
                    <a:gd name="T31" fmla="*/ 2147483646 h 276"/>
                    <a:gd name="T32" fmla="*/ 2147483646 w 180"/>
                    <a:gd name="T33" fmla="*/ 2147483646 h 276"/>
                    <a:gd name="T34" fmla="*/ 2147483646 w 180"/>
                    <a:gd name="T35" fmla="*/ 2147483646 h 276"/>
                    <a:gd name="T36" fmla="*/ 2147483646 w 180"/>
                    <a:gd name="T37" fmla="*/ 2147483646 h 276"/>
                    <a:gd name="T38" fmla="*/ 2147483646 w 180"/>
                    <a:gd name="T39" fmla="*/ 2147483646 h 276"/>
                    <a:gd name="T40" fmla="*/ 2147483646 w 180"/>
                    <a:gd name="T41" fmla="*/ 2147483646 h 276"/>
                    <a:gd name="T42" fmla="*/ 2147483646 w 180"/>
                    <a:gd name="T43" fmla="*/ 2147483646 h 276"/>
                    <a:gd name="T44" fmla="*/ 2147483646 w 180"/>
                    <a:gd name="T45" fmla="*/ 2147483646 h 276"/>
                    <a:gd name="T46" fmla="*/ 2147483646 w 180"/>
                    <a:gd name="T47" fmla="*/ 2147483646 h 276"/>
                    <a:gd name="T48" fmla="*/ 2147483646 w 180"/>
                    <a:gd name="T49" fmla="*/ 2147483646 h 276"/>
                    <a:gd name="T50" fmla="*/ 2147483646 w 180"/>
                    <a:gd name="T51" fmla="*/ 2147483646 h 276"/>
                    <a:gd name="T52" fmla="*/ 2147483646 w 180"/>
                    <a:gd name="T53" fmla="*/ 2147483646 h 276"/>
                    <a:gd name="T54" fmla="*/ 2147483646 w 180"/>
                    <a:gd name="T55" fmla="*/ 2147483646 h 276"/>
                    <a:gd name="T56" fmla="*/ 2147483646 w 180"/>
                    <a:gd name="T57" fmla="*/ 2147483646 h 276"/>
                    <a:gd name="T58" fmla="*/ 2147483646 w 180"/>
                    <a:gd name="T59" fmla="*/ 2147483646 h 276"/>
                    <a:gd name="T60" fmla="*/ 2147483646 w 180"/>
                    <a:gd name="T61" fmla="*/ 2147483646 h 276"/>
                    <a:gd name="T62" fmla="*/ 2147483646 w 180"/>
                    <a:gd name="T63" fmla="*/ 2147483646 h 276"/>
                    <a:gd name="T64" fmla="*/ 2147483646 w 180"/>
                    <a:gd name="T65" fmla="*/ 2147483646 h 276"/>
                    <a:gd name="T66" fmla="*/ 2147483646 w 180"/>
                    <a:gd name="T67" fmla="*/ 0 h 276"/>
                    <a:gd name="T68" fmla="*/ 2147483646 w 180"/>
                    <a:gd name="T69" fmla="*/ 2147483646 h 276"/>
                    <a:gd name="T70" fmla="*/ 2147483646 w 180"/>
                    <a:gd name="T71" fmla="*/ 2147483646 h 276"/>
                    <a:gd name="T72" fmla="*/ 2147483646 w 180"/>
                    <a:gd name="T73" fmla="*/ 2147483646 h 276"/>
                    <a:gd name="T74" fmla="*/ 2147483646 w 180"/>
                    <a:gd name="T75" fmla="*/ 2147483646 h 276"/>
                    <a:gd name="T76" fmla="*/ 2147483646 w 180"/>
                    <a:gd name="T77" fmla="*/ 2147483646 h 276"/>
                    <a:gd name="T78" fmla="*/ 2147483646 w 180"/>
                    <a:gd name="T79" fmla="*/ 2147483646 h 276"/>
                    <a:gd name="T80" fmla="*/ 2147483646 w 180"/>
                    <a:gd name="T81" fmla="*/ 2147483646 h 27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80"/>
                    <a:gd name="T124" fmla="*/ 0 h 276"/>
                    <a:gd name="T125" fmla="*/ 180 w 180"/>
                    <a:gd name="T126" fmla="*/ 276 h 27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80" h="276">
                      <a:moveTo>
                        <a:pt x="0" y="36"/>
                      </a:moveTo>
                      <a:lnTo>
                        <a:pt x="0" y="60"/>
                      </a:lnTo>
                      <a:lnTo>
                        <a:pt x="6" y="54"/>
                      </a:lnTo>
                      <a:lnTo>
                        <a:pt x="6" y="96"/>
                      </a:lnTo>
                      <a:lnTo>
                        <a:pt x="12" y="102"/>
                      </a:lnTo>
                      <a:lnTo>
                        <a:pt x="12" y="144"/>
                      </a:lnTo>
                      <a:lnTo>
                        <a:pt x="12" y="138"/>
                      </a:lnTo>
                      <a:lnTo>
                        <a:pt x="18" y="144"/>
                      </a:lnTo>
                      <a:lnTo>
                        <a:pt x="18" y="162"/>
                      </a:lnTo>
                      <a:lnTo>
                        <a:pt x="18" y="132"/>
                      </a:lnTo>
                      <a:lnTo>
                        <a:pt x="24" y="126"/>
                      </a:lnTo>
                      <a:lnTo>
                        <a:pt x="24" y="132"/>
                      </a:lnTo>
                      <a:lnTo>
                        <a:pt x="24" y="114"/>
                      </a:lnTo>
                      <a:lnTo>
                        <a:pt x="24" y="120"/>
                      </a:lnTo>
                      <a:lnTo>
                        <a:pt x="30" y="126"/>
                      </a:lnTo>
                      <a:lnTo>
                        <a:pt x="30" y="48"/>
                      </a:lnTo>
                      <a:lnTo>
                        <a:pt x="30" y="54"/>
                      </a:lnTo>
                      <a:lnTo>
                        <a:pt x="36" y="48"/>
                      </a:lnTo>
                      <a:lnTo>
                        <a:pt x="36" y="12"/>
                      </a:lnTo>
                      <a:lnTo>
                        <a:pt x="36" y="18"/>
                      </a:lnTo>
                      <a:lnTo>
                        <a:pt x="42" y="24"/>
                      </a:lnTo>
                      <a:lnTo>
                        <a:pt x="42" y="108"/>
                      </a:lnTo>
                      <a:lnTo>
                        <a:pt x="48" y="114"/>
                      </a:lnTo>
                      <a:lnTo>
                        <a:pt x="48" y="210"/>
                      </a:lnTo>
                      <a:lnTo>
                        <a:pt x="54" y="216"/>
                      </a:lnTo>
                      <a:lnTo>
                        <a:pt x="54" y="228"/>
                      </a:lnTo>
                      <a:lnTo>
                        <a:pt x="54" y="204"/>
                      </a:lnTo>
                      <a:lnTo>
                        <a:pt x="54" y="210"/>
                      </a:lnTo>
                      <a:lnTo>
                        <a:pt x="60" y="204"/>
                      </a:lnTo>
                      <a:lnTo>
                        <a:pt x="60" y="156"/>
                      </a:lnTo>
                      <a:lnTo>
                        <a:pt x="60" y="162"/>
                      </a:lnTo>
                      <a:lnTo>
                        <a:pt x="66" y="168"/>
                      </a:lnTo>
                      <a:lnTo>
                        <a:pt x="66" y="84"/>
                      </a:lnTo>
                      <a:lnTo>
                        <a:pt x="72" y="78"/>
                      </a:lnTo>
                      <a:lnTo>
                        <a:pt x="72" y="48"/>
                      </a:lnTo>
                      <a:lnTo>
                        <a:pt x="72" y="54"/>
                      </a:lnTo>
                      <a:lnTo>
                        <a:pt x="78" y="60"/>
                      </a:lnTo>
                      <a:lnTo>
                        <a:pt x="78" y="84"/>
                      </a:lnTo>
                      <a:lnTo>
                        <a:pt x="78" y="78"/>
                      </a:lnTo>
                      <a:lnTo>
                        <a:pt x="84" y="84"/>
                      </a:lnTo>
                      <a:lnTo>
                        <a:pt x="84" y="78"/>
                      </a:lnTo>
                      <a:lnTo>
                        <a:pt x="84" y="108"/>
                      </a:lnTo>
                      <a:lnTo>
                        <a:pt x="90" y="114"/>
                      </a:lnTo>
                      <a:lnTo>
                        <a:pt x="90" y="144"/>
                      </a:lnTo>
                      <a:lnTo>
                        <a:pt x="90" y="138"/>
                      </a:lnTo>
                      <a:lnTo>
                        <a:pt x="96" y="132"/>
                      </a:lnTo>
                      <a:lnTo>
                        <a:pt x="96" y="138"/>
                      </a:lnTo>
                      <a:lnTo>
                        <a:pt x="96" y="96"/>
                      </a:lnTo>
                      <a:lnTo>
                        <a:pt x="102" y="102"/>
                      </a:lnTo>
                      <a:lnTo>
                        <a:pt x="102" y="66"/>
                      </a:lnTo>
                      <a:lnTo>
                        <a:pt x="108" y="60"/>
                      </a:lnTo>
                      <a:lnTo>
                        <a:pt x="108" y="54"/>
                      </a:lnTo>
                      <a:lnTo>
                        <a:pt x="108" y="102"/>
                      </a:lnTo>
                      <a:lnTo>
                        <a:pt x="114" y="108"/>
                      </a:lnTo>
                      <a:lnTo>
                        <a:pt x="114" y="162"/>
                      </a:lnTo>
                      <a:lnTo>
                        <a:pt x="120" y="168"/>
                      </a:lnTo>
                      <a:lnTo>
                        <a:pt x="120" y="258"/>
                      </a:lnTo>
                      <a:lnTo>
                        <a:pt x="126" y="264"/>
                      </a:lnTo>
                      <a:lnTo>
                        <a:pt x="126" y="276"/>
                      </a:lnTo>
                      <a:lnTo>
                        <a:pt x="126" y="222"/>
                      </a:lnTo>
                      <a:lnTo>
                        <a:pt x="132" y="216"/>
                      </a:lnTo>
                      <a:lnTo>
                        <a:pt x="132" y="108"/>
                      </a:lnTo>
                      <a:lnTo>
                        <a:pt x="138" y="102"/>
                      </a:lnTo>
                      <a:lnTo>
                        <a:pt x="138" y="84"/>
                      </a:lnTo>
                      <a:lnTo>
                        <a:pt x="144" y="78"/>
                      </a:lnTo>
                      <a:lnTo>
                        <a:pt x="144" y="6"/>
                      </a:lnTo>
                      <a:lnTo>
                        <a:pt x="150" y="0"/>
                      </a:lnTo>
                      <a:lnTo>
                        <a:pt x="150" y="30"/>
                      </a:lnTo>
                      <a:lnTo>
                        <a:pt x="156" y="36"/>
                      </a:lnTo>
                      <a:lnTo>
                        <a:pt x="156" y="156"/>
                      </a:lnTo>
                      <a:lnTo>
                        <a:pt x="162" y="162"/>
                      </a:lnTo>
                      <a:lnTo>
                        <a:pt x="162" y="168"/>
                      </a:lnTo>
                      <a:lnTo>
                        <a:pt x="162" y="132"/>
                      </a:lnTo>
                      <a:lnTo>
                        <a:pt x="162" y="144"/>
                      </a:lnTo>
                      <a:lnTo>
                        <a:pt x="168" y="138"/>
                      </a:lnTo>
                      <a:lnTo>
                        <a:pt x="168" y="144"/>
                      </a:lnTo>
                      <a:lnTo>
                        <a:pt x="168" y="114"/>
                      </a:lnTo>
                      <a:lnTo>
                        <a:pt x="174" y="108"/>
                      </a:lnTo>
                      <a:lnTo>
                        <a:pt x="174" y="90"/>
                      </a:lnTo>
                      <a:lnTo>
                        <a:pt x="174" y="96"/>
                      </a:lnTo>
                      <a:lnTo>
                        <a:pt x="180" y="96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cxnSp>
          <p:nvCxnSpPr>
            <p:cNvPr id="37979" name="Straight Connector 165"/>
            <p:cNvCxnSpPr>
              <a:cxnSpLocks noChangeShapeType="1"/>
            </p:cNvCxnSpPr>
            <p:nvPr/>
          </p:nvCxnSpPr>
          <p:spPr bwMode="auto">
            <a:xfrm>
              <a:off x="4211960" y="4653136"/>
              <a:ext cx="504056" cy="1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9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AR" sz="4000" dirty="0" smtClean="0"/>
              <a:t>El medio como suma de rayos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53" grpId="0" animBg="1"/>
      <p:bldP spid="37954" grpId="0" animBg="1"/>
      <p:bldP spid="37955" grpId="0" animBg="1"/>
      <p:bldP spid="37956" grpId="0"/>
      <p:bldP spid="37957" grpId="0" animBg="1"/>
      <p:bldP spid="37958" grpId="0" animBg="1"/>
      <p:bldP spid="37959" grpId="0"/>
      <p:bldP spid="37960" grpId="0" animBg="1"/>
      <p:bldP spid="37961" grpId="0" animBg="1"/>
      <p:bldP spid="37962" grpId="0"/>
      <p:bldP spid="37963" grpId="0" animBg="1"/>
      <p:bldP spid="37964" grpId="0" animBg="1"/>
      <p:bldP spid="37965" grpId="0" animBg="1"/>
      <p:bldP spid="3796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43</a:t>
            </a:fld>
            <a:endParaRPr lang="en-US"/>
          </a:p>
        </p:txBody>
      </p:sp>
      <p:pic>
        <p:nvPicPr>
          <p:cNvPr id="6" name="Imagen 5" descr="E:\Transferencias\2020 CJ SJ\MATLAB\equi_last.em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" b="4205"/>
          <a:stretch/>
        </p:blipFill>
        <p:spPr bwMode="auto">
          <a:xfrm>
            <a:off x="1301087" y="188654"/>
            <a:ext cx="9589826" cy="64806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rma libre 6"/>
          <p:cNvSpPr/>
          <p:nvPr/>
        </p:nvSpPr>
        <p:spPr>
          <a:xfrm>
            <a:off x="2905572" y="2671683"/>
            <a:ext cx="5626393" cy="1711450"/>
          </a:xfrm>
          <a:custGeom>
            <a:avLst/>
            <a:gdLst>
              <a:gd name="connsiteX0" fmla="*/ 0 w 2505075"/>
              <a:gd name="connsiteY0" fmla="*/ 0 h 762000"/>
              <a:gd name="connsiteX1" fmla="*/ 1114425 w 2505075"/>
              <a:gd name="connsiteY1" fmla="*/ 762000 h 762000"/>
              <a:gd name="connsiteX2" fmla="*/ 2505075 w 2505075"/>
              <a:gd name="connsiteY2" fmla="*/ 342900 h 762000"/>
              <a:gd name="connsiteX3" fmla="*/ 0 w 2505075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5075" h="762000">
                <a:moveTo>
                  <a:pt x="0" y="0"/>
                </a:moveTo>
                <a:lnTo>
                  <a:pt x="1114425" y="762000"/>
                </a:lnTo>
                <a:lnTo>
                  <a:pt x="2505075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orma libre 7"/>
          <p:cNvSpPr/>
          <p:nvPr/>
        </p:nvSpPr>
        <p:spPr>
          <a:xfrm>
            <a:off x="3205075" y="1623420"/>
            <a:ext cx="5412461" cy="2314737"/>
          </a:xfrm>
          <a:custGeom>
            <a:avLst/>
            <a:gdLst>
              <a:gd name="connsiteX0" fmla="*/ 0 w 2409825"/>
              <a:gd name="connsiteY0" fmla="*/ 0 h 1066800"/>
              <a:gd name="connsiteX1" fmla="*/ 1657350 w 2409825"/>
              <a:gd name="connsiteY1" fmla="*/ 1066800 h 1066800"/>
              <a:gd name="connsiteX2" fmla="*/ 2409825 w 2409825"/>
              <a:gd name="connsiteY2" fmla="*/ 800100 h 1066800"/>
              <a:gd name="connsiteX3" fmla="*/ 0 w 2409825"/>
              <a:gd name="connsiteY3" fmla="*/ 0 h 1066800"/>
              <a:gd name="connsiteX0" fmla="*/ 0 w 2409825"/>
              <a:gd name="connsiteY0" fmla="*/ 0 h 1031174"/>
              <a:gd name="connsiteX1" fmla="*/ 1615787 w 2409825"/>
              <a:gd name="connsiteY1" fmla="*/ 1031174 h 1031174"/>
              <a:gd name="connsiteX2" fmla="*/ 2409825 w 2409825"/>
              <a:gd name="connsiteY2" fmla="*/ 800100 h 1031174"/>
              <a:gd name="connsiteX3" fmla="*/ 0 w 2409825"/>
              <a:gd name="connsiteY3" fmla="*/ 0 h 1031174"/>
              <a:gd name="connsiteX0" fmla="*/ 0 w 2409825"/>
              <a:gd name="connsiteY0" fmla="*/ 0 h 1031174"/>
              <a:gd name="connsiteX1" fmla="*/ 1615787 w 2409825"/>
              <a:gd name="connsiteY1" fmla="*/ 1031174 h 1031174"/>
              <a:gd name="connsiteX2" fmla="*/ 2409825 w 2409825"/>
              <a:gd name="connsiteY2" fmla="*/ 800100 h 1031174"/>
              <a:gd name="connsiteX3" fmla="*/ 166480 w 2409825"/>
              <a:gd name="connsiteY3" fmla="*/ 109827 h 1031174"/>
              <a:gd name="connsiteX4" fmla="*/ 0 w 2409825"/>
              <a:gd name="connsiteY4" fmla="*/ 0 h 103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825" h="1031174">
                <a:moveTo>
                  <a:pt x="0" y="0"/>
                </a:moveTo>
                <a:lnTo>
                  <a:pt x="1615787" y="1031174"/>
                </a:lnTo>
                <a:lnTo>
                  <a:pt x="2409825" y="800100"/>
                </a:lnTo>
                <a:cubicBezTo>
                  <a:pt x="2003950" y="662774"/>
                  <a:pt x="572355" y="247153"/>
                  <a:pt x="166480" y="10982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Receptores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Audiencia, músicos: oírse a si mismos y oír a los demás</a:t>
            </a:r>
          </a:p>
          <a:p>
            <a:r>
              <a:rPr lang="es-ES" dirty="0" smtClean="0"/>
              <a:t>Calidad Acústica</a:t>
            </a:r>
            <a:endParaRPr lang="en-US" dirty="0"/>
          </a:p>
        </p:txBody>
      </p:sp>
      <p:pic>
        <p:nvPicPr>
          <p:cNvPr id="5" name="Picture 6" descr="Image result for oido">
            <a:extLst>
              <a:ext uri="{FF2B5EF4-FFF2-40B4-BE49-F238E27FC236}">
                <a16:creationId xmlns:a16="http://schemas.microsoft.com/office/drawing/2014/main" id="{1EB8D04D-2844-4059-9D94-706B68FC4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24" y="1604640"/>
            <a:ext cx="1682527" cy="120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321"/>
          <p:cNvGrpSpPr>
            <a:grpSpLocks/>
          </p:cNvGrpSpPr>
          <p:nvPr/>
        </p:nvGrpSpPr>
        <p:grpSpPr bwMode="auto">
          <a:xfrm>
            <a:off x="4037258" y="1682750"/>
            <a:ext cx="1306166" cy="892234"/>
            <a:chOff x="2976" y="2156"/>
            <a:chExt cx="318" cy="256"/>
          </a:xfrm>
        </p:grpSpPr>
        <p:sp>
          <p:nvSpPr>
            <p:cNvPr id="7" name="Freeform 313"/>
            <p:cNvSpPr>
              <a:spLocks/>
            </p:cNvSpPr>
            <p:nvPr/>
          </p:nvSpPr>
          <p:spPr bwMode="auto">
            <a:xfrm>
              <a:off x="3035" y="2267"/>
              <a:ext cx="259" cy="145"/>
            </a:xfrm>
            <a:custGeom>
              <a:avLst/>
              <a:gdLst>
                <a:gd name="T0" fmla="*/ 0 w 408"/>
                <a:gd name="T1" fmla="*/ 0 h 227"/>
                <a:gd name="T2" fmla="*/ 0 w 408"/>
                <a:gd name="T3" fmla="*/ 12 h 227"/>
                <a:gd name="T4" fmla="*/ 58 w 408"/>
                <a:gd name="T5" fmla="*/ 59 h 227"/>
                <a:gd name="T6" fmla="*/ 104 w 408"/>
                <a:gd name="T7" fmla="*/ 47 h 227"/>
                <a:gd name="T8" fmla="*/ 104 w 408"/>
                <a:gd name="T9" fmla="*/ 36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227">
                  <a:moveTo>
                    <a:pt x="0" y="0"/>
                  </a:moveTo>
                  <a:lnTo>
                    <a:pt x="0" y="46"/>
                  </a:lnTo>
                  <a:lnTo>
                    <a:pt x="226" y="227"/>
                  </a:lnTo>
                  <a:lnTo>
                    <a:pt x="408" y="182"/>
                  </a:lnTo>
                  <a:lnTo>
                    <a:pt x="408" y="136"/>
                  </a:lnTo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17"/>
            <p:cNvSpPr>
              <a:spLocks/>
            </p:cNvSpPr>
            <p:nvPr/>
          </p:nvSpPr>
          <p:spPr bwMode="auto">
            <a:xfrm>
              <a:off x="3035" y="2224"/>
              <a:ext cx="259" cy="159"/>
            </a:xfrm>
            <a:custGeom>
              <a:avLst/>
              <a:gdLst>
                <a:gd name="T0" fmla="*/ 0 w 408"/>
                <a:gd name="T1" fmla="*/ 18 h 251"/>
                <a:gd name="T2" fmla="*/ 58 w 408"/>
                <a:gd name="T3" fmla="*/ 64 h 251"/>
                <a:gd name="T4" fmla="*/ 104 w 408"/>
                <a:gd name="T5" fmla="*/ 52 h 251"/>
                <a:gd name="T6" fmla="*/ 47 w 408"/>
                <a:gd name="T7" fmla="*/ 6 h 251"/>
                <a:gd name="T8" fmla="*/ 11 w 408"/>
                <a:gd name="T9" fmla="*/ 0 h 251"/>
                <a:gd name="T10" fmla="*/ 0 w 408"/>
                <a:gd name="T11" fmla="*/ 18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8" h="251">
                  <a:moveTo>
                    <a:pt x="0" y="69"/>
                  </a:moveTo>
                  <a:lnTo>
                    <a:pt x="227" y="251"/>
                  </a:lnTo>
                  <a:lnTo>
                    <a:pt x="408" y="206"/>
                  </a:lnTo>
                  <a:lnTo>
                    <a:pt x="182" y="24"/>
                  </a:lnTo>
                  <a:lnTo>
                    <a:pt x="44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18"/>
            <p:cNvSpPr>
              <a:spLocks noChangeShapeType="1"/>
            </p:cNvSpPr>
            <p:nvPr/>
          </p:nvSpPr>
          <p:spPr bwMode="auto">
            <a:xfrm>
              <a:off x="3178" y="2383"/>
              <a:ext cx="0" cy="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319"/>
            <p:cNvSpPr>
              <a:spLocks/>
            </p:cNvSpPr>
            <p:nvPr/>
          </p:nvSpPr>
          <p:spPr bwMode="auto">
            <a:xfrm>
              <a:off x="3074" y="2258"/>
              <a:ext cx="112" cy="48"/>
            </a:xfrm>
            <a:custGeom>
              <a:avLst/>
              <a:gdLst>
                <a:gd name="T0" fmla="*/ 0 w 194"/>
                <a:gd name="T1" fmla="*/ 7 h 86"/>
                <a:gd name="T2" fmla="*/ 25 w 194"/>
                <a:gd name="T3" fmla="*/ 0 h 86"/>
                <a:gd name="T4" fmla="*/ 38 w 194"/>
                <a:gd name="T5" fmla="*/ 8 h 86"/>
                <a:gd name="T6" fmla="*/ 12 w 194"/>
                <a:gd name="T7" fmla="*/ 15 h 86"/>
                <a:gd name="T8" fmla="*/ 0 w 194"/>
                <a:gd name="T9" fmla="*/ 7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86">
                  <a:moveTo>
                    <a:pt x="0" y="37"/>
                  </a:moveTo>
                  <a:lnTo>
                    <a:pt x="133" y="0"/>
                  </a:lnTo>
                  <a:lnTo>
                    <a:pt x="194" y="48"/>
                  </a:lnTo>
                  <a:lnTo>
                    <a:pt x="59" y="86"/>
                  </a:lnTo>
                  <a:lnTo>
                    <a:pt x="0" y="37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20"/>
            <p:cNvSpPr>
              <a:spLocks/>
            </p:cNvSpPr>
            <p:nvPr/>
          </p:nvSpPr>
          <p:spPr bwMode="auto">
            <a:xfrm>
              <a:off x="2976" y="2156"/>
              <a:ext cx="98" cy="76"/>
            </a:xfrm>
            <a:custGeom>
              <a:avLst/>
              <a:gdLst>
                <a:gd name="T0" fmla="*/ 33 w 154"/>
                <a:gd name="T1" fmla="*/ 30 h 120"/>
                <a:gd name="T2" fmla="*/ 0 w 154"/>
                <a:gd name="T3" fmla="*/ 3 h 120"/>
                <a:gd name="T4" fmla="*/ 0 w 154"/>
                <a:gd name="T5" fmla="*/ 1 h 120"/>
                <a:gd name="T6" fmla="*/ 3 w 154"/>
                <a:gd name="T7" fmla="*/ 0 h 120"/>
                <a:gd name="T8" fmla="*/ 4 w 154"/>
                <a:gd name="T9" fmla="*/ 1 h 120"/>
                <a:gd name="T10" fmla="*/ 7 w 154"/>
                <a:gd name="T11" fmla="*/ 2 h 120"/>
                <a:gd name="T12" fmla="*/ 39 w 154"/>
                <a:gd name="T13" fmla="*/ 28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120">
                  <a:moveTo>
                    <a:pt x="127" y="120"/>
                  </a:moveTo>
                  <a:lnTo>
                    <a:pt x="0" y="11"/>
                  </a:lnTo>
                  <a:lnTo>
                    <a:pt x="0" y="4"/>
                  </a:lnTo>
                  <a:lnTo>
                    <a:pt x="9" y="0"/>
                  </a:lnTo>
                  <a:lnTo>
                    <a:pt x="18" y="1"/>
                  </a:lnTo>
                  <a:lnTo>
                    <a:pt x="27" y="6"/>
                  </a:lnTo>
                  <a:lnTo>
                    <a:pt x="154" y="109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50221" t="18219" r="21138" b="22347"/>
          <a:stretch/>
        </p:blipFill>
        <p:spPr>
          <a:xfrm>
            <a:off x="8860706" y="1081694"/>
            <a:ext cx="2126752" cy="248121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2983" r="34545" b="20075"/>
          <a:stretch/>
        </p:blipFill>
        <p:spPr>
          <a:xfrm>
            <a:off x="5343424" y="551279"/>
            <a:ext cx="3768436" cy="3308526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7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dirty="0" smtClean="0"/>
              <a:t>Breves conceptos de </a:t>
            </a:r>
            <a:r>
              <a:rPr lang="es-AR" sz="5400" dirty="0" err="1" smtClean="0"/>
              <a:t>psicoacústica</a:t>
            </a:r>
            <a:endParaRPr lang="en-US" sz="5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Algunas pistas para detectar </a:t>
            </a:r>
            <a:r>
              <a:rPr lang="es-AR" b="1" dirty="0" smtClean="0"/>
              <a:t>dirección de arribo </a:t>
            </a:r>
            <a:r>
              <a:rPr lang="es-AR" dirty="0" smtClean="0"/>
              <a:t>en la audición </a:t>
            </a:r>
            <a:r>
              <a:rPr lang="es-AR" dirty="0" err="1" smtClean="0"/>
              <a:t>binaural</a:t>
            </a:r>
            <a:endParaRPr lang="en-US" dirty="0"/>
          </a:p>
        </p:txBody>
      </p:sp>
      <p:grpSp>
        <p:nvGrpSpPr>
          <p:cNvPr id="7" name="Lienzo 2280"/>
          <p:cNvGrpSpPr>
            <a:grpSpLocks noChangeAspect="1"/>
          </p:cNvGrpSpPr>
          <p:nvPr/>
        </p:nvGrpSpPr>
        <p:grpSpPr>
          <a:xfrm>
            <a:off x="2676384" y="2449021"/>
            <a:ext cx="6388161" cy="3816000"/>
            <a:chOff x="0" y="0"/>
            <a:chExt cx="4272280" cy="2552065"/>
          </a:xfrm>
        </p:grpSpPr>
        <p:sp>
          <p:nvSpPr>
            <p:cNvPr id="8" name="21 Rectángulo"/>
            <p:cNvSpPr/>
            <p:nvPr/>
          </p:nvSpPr>
          <p:spPr>
            <a:xfrm>
              <a:off x="0" y="0"/>
              <a:ext cx="4145915" cy="255206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2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lin ang="27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sp>
        <p:sp>
          <p:nvSpPr>
            <p:cNvPr id="9" name="Oval 2289" descr="Esterilla"/>
            <p:cNvSpPr>
              <a:spLocks noChangeArrowheads="1"/>
            </p:cNvSpPr>
            <p:nvPr/>
          </p:nvSpPr>
          <p:spPr bwMode="auto">
            <a:xfrm>
              <a:off x="2966721" y="1074419"/>
              <a:ext cx="191770" cy="864870"/>
            </a:xfrm>
            <a:prstGeom prst="ellipse">
              <a:avLst/>
            </a:prstGeom>
            <a:blipFill dpi="0" rotWithShape="1">
              <a:blip r:embed="rId2">
                <a:alphaModFix amt="40000"/>
              </a:blip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  <p:sp>
          <p:nvSpPr>
            <p:cNvPr id="10" name="Rectangle 2282"/>
            <p:cNvSpPr>
              <a:spLocks noChangeArrowheads="1"/>
            </p:cNvSpPr>
            <p:nvPr/>
          </p:nvSpPr>
          <p:spPr bwMode="auto">
            <a:xfrm>
              <a:off x="140336" y="187959"/>
              <a:ext cx="90805" cy="1917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  <p:sp>
          <p:nvSpPr>
            <p:cNvPr id="11" name="AutoShape 2283"/>
            <p:cNvSpPr>
              <a:spLocks noChangeArrowheads="1"/>
            </p:cNvSpPr>
            <p:nvPr/>
          </p:nvSpPr>
          <p:spPr bwMode="auto">
            <a:xfrm rot="5400000">
              <a:off x="170181" y="194309"/>
              <a:ext cx="305435" cy="18415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  <p:sp>
          <p:nvSpPr>
            <p:cNvPr id="12" name="Text Box 2287"/>
            <p:cNvSpPr txBox="1">
              <a:spLocks noChangeArrowheads="1"/>
            </p:cNvSpPr>
            <p:nvPr/>
          </p:nvSpPr>
          <p:spPr bwMode="auto">
            <a:xfrm>
              <a:off x="3295016" y="981391"/>
              <a:ext cx="977264" cy="484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2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Oído derecho</a:t>
              </a:r>
              <a:endParaRPr lang="es-AR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Text Box 2288"/>
            <p:cNvSpPr txBox="1">
              <a:spLocks noChangeArrowheads="1"/>
            </p:cNvSpPr>
            <p:nvPr/>
          </p:nvSpPr>
          <p:spPr bwMode="auto">
            <a:xfrm>
              <a:off x="3263901" y="1530782"/>
              <a:ext cx="977264" cy="63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2400" dirty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Oído izquierdo</a:t>
              </a:r>
              <a:endParaRPr lang="es-AR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Oval 2290"/>
            <p:cNvSpPr>
              <a:spLocks noChangeArrowheads="1"/>
            </p:cNvSpPr>
            <p:nvPr/>
          </p:nvSpPr>
          <p:spPr bwMode="auto">
            <a:xfrm>
              <a:off x="3001646" y="1274444"/>
              <a:ext cx="113030" cy="90805"/>
            </a:xfrm>
            <a:prstGeom prst="ellipse">
              <a:avLst/>
            </a:prstGeom>
            <a:solidFill>
              <a:srgbClr val="FFCC99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  <p:sp>
          <p:nvSpPr>
            <p:cNvPr id="15" name="Oval 2291"/>
            <p:cNvSpPr>
              <a:spLocks noChangeArrowheads="1"/>
            </p:cNvSpPr>
            <p:nvPr/>
          </p:nvSpPr>
          <p:spPr bwMode="auto">
            <a:xfrm>
              <a:off x="2993391" y="1601469"/>
              <a:ext cx="113030" cy="90805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  <p:sp>
          <p:nvSpPr>
            <p:cNvPr id="16" name="Oval 2281"/>
            <p:cNvSpPr>
              <a:spLocks noChangeArrowheads="1"/>
            </p:cNvSpPr>
            <p:nvPr/>
          </p:nvSpPr>
          <p:spPr bwMode="auto">
            <a:xfrm>
              <a:off x="2840356" y="1329689"/>
              <a:ext cx="411480" cy="326390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  <p:cxnSp>
          <p:nvCxnSpPr>
            <p:cNvPr id="17" name="Line 2284"/>
            <p:cNvCxnSpPr>
              <a:cxnSpLocks noChangeShapeType="1"/>
            </p:cNvCxnSpPr>
            <p:nvPr/>
          </p:nvCxnSpPr>
          <p:spPr bwMode="auto">
            <a:xfrm>
              <a:off x="415291" y="280034"/>
              <a:ext cx="2660015" cy="10496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2285"/>
            <p:cNvCxnSpPr>
              <a:cxnSpLocks noChangeShapeType="1"/>
            </p:cNvCxnSpPr>
            <p:nvPr/>
          </p:nvCxnSpPr>
          <p:spPr bwMode="auto">
            <a:xfrm>
              <a:off x="415291" y="280034"/>
              <a:ext cx="2660015" cy="13760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Arc 2294"/>
            <p:cNvSpPr>
              <a:spLocks/>
            </p:cNvSpPr>
            <p:nvPr/>
          </p:nvSpPr>
          <p:spPr bwMode="auto">
            <a:xfrm flipV="1">
              <a:off x="413386" y="286384"/>
              <a:ext cx="2858770" cy="1894840"/>
            </a:xfrm>
            <a:custGeom>
              <a:avLst/>
              <a:gdLst>
                <a:gd name="G0" fmla="+- 0 0 0"/>
                <a:gd name="G1" fmla="+- 15170 0 0"/>
                <a:gd name="G2" fmla="+- 21600 0 0"/>
                <a:gd name="T0" fmla="*/ 15376 w 21384"/>
                <a:gd name="T1" fmla="*/ 0 h 15170"/>
                <a:gd name="T2" fmla="*/ 21384 w 21384"/>
                <a:gd name="T3" fmla="*/ 12122 h 15170"/>
                <a:gd name="T4" fmla="*/ 0 w 21384"/>
                <a:gd name="T5" fmla="*/ 15170 h 15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84" h="15170" fill="none" extrusionOk="0">
                  <a:moveTo>
                    <a:pt x="15376" y="-1"/>
                  </a:moveTo>
                  <a:cubicBezTo>
                    <a:pt x="18625" y="3292"/>
                    <a:pt x="20731" y="7542"/>
                    <a:pt x="21383" y="12122"/>
                  </a:cubicBezTo>
                </a:path>
                <a:path w="21384" h="15170" stroke="0" extrusionOk="0">
                  <a:moveTo>
                    <a:pt x="15376" y="-1"/>
                  </a:moveTo>
                  <a:cubicBezTo>
                    <a:pt x="18625" y="3292"/>
                    <a:pt x="20731" y="7542"/>
                    <a:pt x="21383" y="12122"/>
                  </a:cubicBezTo>
                  <a:lnTo>
                    <a:pt x="0" y="1517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  <p:sp>
          <p:nvSpPr>
            <p:cNvPr id="20" name="Arc 2295"/>
            <p:cNvSpPr>
              <a:spLocks noChangeAspect="1"/>
            </p:cNvSpPr>
            <p:nvPr/>
          </p:nvSpPr>
          <p:spPr bwMode="auto">
            <a:xfrm flipV="1">
              <a:off x="412116" y="278129"/>
              <a:ext cx="1429385" cy="947420"/>
            </a:xfrm>
            <a:custGeom>
              <a:avLst/>
              <a:gdLst>
                <a:gd name="G0" fmla="+- 0 0 0"/>
                <a:gd name="G1" fmla="+- 15170 0 0"/>
                <a:gd name="G2" fmla="+- 21600 0 0"/>
                <a:gd name="T0" fmla="*/ 15376 w 21384"/>
                <a:gd name="T1" fmla="*/ 0 h 15170"/>
                <a:gd name="T2" fmla="*/ 21384 w 21384"/>
                <a:gd name="T3" fmla="*/ 12122 h 15170"/>
                <a:gd name="T4" fmla="*/ 0 w 21384"/>
                <a:gd name="T5" fmla="*/ 15170 h 15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84" h="15170" fill="none" extrusionOk="0">
                  <a:moveTo>
                    <a:pt x="15376" y="-1"/>
                  </a:moveTo>
                  <a:cubicBezTo>
                    <a:pt x="18625" y="3292"/>
                    <a:pt x="20731" y="7542"/>
                    <a:pt x="21383" y="12122"/>
                  </a:cubicBezTo>
                </a:path>
                <a:path w="21384" h="15170" stroke="0" extrusionOk="0">
                  <a:moveTo>
                    <a:pt x="15376" y="-1"/>
                  </a:moveTo>
                  <a:cubicBezTo>
                    <a:pt x="18625" y="3292"/>
                    <a:pt x="20731" y="7542"/>
                    <a:pt x="21383" y="12122"/>
                  </a:cubicBezTo>
                  <a:lnTo>
                    <a:pt x="0" y="1517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  <p:sp>
          <p:nvSpPr>
            <p:cNvPr id="21" name="Arc 2296"/>
            <p:cNvSpPr>
              <a:spLocks noChangeAspect="1"/>
            </p:cNvSpPr>
            <p:nvPr/>
          </p:nvSpPr>
          <p:spPr bwMode="auto">
            <a:xfrm flipV="1">
              <a:off x="424816" y="283844"/>
              <a:ext cx="2145665" cy="1422400"/>
            </a:xfrm>
            <a:custGeom>
              <a:avLst/>
              <a:gdLst>
                <a:gd name="G0" fmla="+- 0 0 0"/>
                <a:gd name="G1" fmla="+- 15170 0 0"/>
                <a:gd name="G2" fmla="+- 21600 0 0"/>
                <a:gd name="T0" fmla="*/ 15376 w 21384"/>
                <a:gd name="T1" fmla="*/ 0 h 15170"/>
                <a:gd name="T2" fmla="*/ 21384 w 21384"/>
                <a:gd name="T3" fmla="*/ 12122 h 15170"/>
                <a:gd name="T4" fmla="*/ 0 w 21384"/>
                <a:gd name="T5" fmla="*/ 15170 h 15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84" h="15170" fill="none" extrusionOk="0">
                  <a:moveTo>
                    <a:pt x="15376" y="-1"/>
                  </a:moveTo>
                  <a:cubicBezTo>
                    <a:pt x="18625" y="3292"/>
                    <a:pt x="20731" y="7542"/>
                    <a:pt x="21383" y="12122"/>
                  </a:cubicBezTo>
                </a:path>
                <a:path w="21384" h="15170" stroke="0" extrusionOk="0">
                  <a:moveTo>
                    <a:pt x="15376" y="-1"/>
                  </a:moveTo>
                  <a:cubicBezTo>
                    <a:pt x="18625" y="3292"/>
                    <a:pt x="20731" y="7542"/>
                    <a:pt x="21383" y="12122"/>
                  </a:cubicBezTo>
                  <a:lnTo>
                    <a:pt x="0" y="1517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  <p:sp>
          <p:nvSpPr>
            <p:cNvPr id="22" name="Arc 2297"/>
            <p:cNvSpPr>
              <a:spLocks/>
            </p:cNvSpPr>
            <p:nvPr/>
          </p:nvSpPr>
          <p:spPr bwMode="auto">
            <a:xfrm flipV="1">
              <a:off x="412116" y="285114"/>
              <a:ext cx="2987040" cy="2009775"/>
            </a:xfrm>
            <a:custGeom>
              <a:avLst/>
              <a:gdLst>
                <a:gd name="G0" fmla="+- 0 0 0"/>
                <a:gd name="G1" fmla="+- 15170 0 0"/>
                <a:gd name="G2" fmla="+- 21600 0 0"/>
                <a:gd name="T0" fmla="*/ 15376 w 21384"/>
                <a:gd name="T1" fmla="*/ 0 h 15170"/>
                <a:gd name="T2" fmla="*/ 21384 w 21384"/>
                <a:gd name="T3" fmla="*/ 12122 h 15170"/>
                <a:gd name="T4" fmla="*/ 0 w 21384"/>
                <a:gd name="T5" fmla="*/ 15170 h 15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84" h="15170" fill="none" extrusionOk="0">
                  <a:moveTo>
                    <a:pt x="15376" y="-1"/>
                  </a:moveTo>
                  <a:cubicBezTo>
                    <a:pt x="18625" y="3292"/>
                    <a:pt x="20731" y="7542"/>
                    <a:pt x="21383" y="12122"/>
                  </a:cubicBezTo>
                </a:path>
                <a:path w="21384" h="15170" stroke="0" extrusionOk="0">
                  <a:moveTo>
                    <a:pt x="15376" y="-1"/>
                  </a:moveTo>
                  <a:cubicBezTo>
                    <a:pt x="18625" y="3292"/>
                    <a:pt x="20731" y="7542"/>
                    <a:pt x="21383" y="12122"/>
                  </a:cubicBezTo>
                  <a:lnTo>
                    <a:pt x="0" y="1517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  <p:cxnSp>
          <p:nvCxnSpPr>
            <p:cNvPr id="23" name="Line 2298"/>
            <p:cNvCxnSpPr>
              <a:cxnSpLocks noChangeShapeType="1"/>
            </p:cNvCxnSpPr>
            <p:nvPr/>
          </p:nvCxnSpPr>
          <p:spPr bwMode="auto">
            <a:xfrm>
              <a:off x="2336166" y="2055494"/>
              <a:ext cx="141605" cy="1327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2301"/>
            <p:cNvCxnSpPr>
              <a:cxnSpLocks noChangeShapeType="1"/>
            </p:cNvCxnSpPr>
            <p:nvPr/>
          </p:nvCxnSpPr>
          <p:spPr bwMode="auto">
            <a:xfrm>
              <a:off x="2446656" y="2165984"/>
              <a:ext cx="141605" cy="1327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2302"/>
            <p:cNvCxnSpPr>
              <a:cxnSpLocks noChangeShapeType="1"/>
            </p:cNvCxnSpPr>
            <p:nvPr/>
          </p:nvCxnSpPr>
          <p:spPr bwMode="auto">
            <a:xfrm>
              <a:off x="2578101" y="2290444"/>
              <a:ext cx="141605" cy="1327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 Box 2303"/>
            <p:cNvSpPr txBox="1">
              <a:spLocks noChangeArrowheads="1"/>
            </p:cNvSpPr>
            <p:nvPr/>
          </p:nvSpPr>
          <p:spPr bwMode="auto">
            <a:xfrm>
              <a:off x="1668781" y="2174239"/>
              <a:ext cx="850900" cy="290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2400" dirty="0">
                  <a:effectLst/>
                  <a:latin typeface="Times New Roman"/>
                  <a:ea typeface="Times New Roman"/>
                </a:rPr>
                <a:t>∆</a:t>
              </a:r>
              <a:r>
                <a:rPr lang="es-ES" sz="2400" i="1" dirty="0">
                  <a:effectLst/>
                  <a:latin typeface="Times New Roman"/>
                  <a:ea typeface="Times New Roman"/>
                </a:rPr>
                <a:t>x</a:t>
              </a:r>
              <a:r>
                <a:rPr lang="es-ES" sz="2400" dirty="0">
                  <a:effectLst/>
                  <a:latin typeface="Times New Roman"/>
                  <a:ea typeface="Times New Roman"/>
                </a:rPr>
                <a:t> = </a:t>
              </a:r>
              <a:r>
                <a:rPr lang="es-ES" sz="2400" i="1" dirty="0" err="1">
                  <a:effectLst/>
                  <a:latin typeface="Times New Roman"/>
                  <a:ea typeface="Times New Roman"/>
                </a:rPr>
                <a:t>c</a:t>
              </a:r>
              <a:r>
                <a:rPr lang="es-ES" sz="2400" dirty="0" err="1">
                  <a:effectLst/>
                  <a:latin typeface="Times New Roman"/>
                  <a:ea typeface="Times New Roman"/>
                </a:rPr>
                <a:t>∆</a:t>
              </a:r>
              <a:r>
                <a:rPr lang="es-ES" sz="2400" i="1" dirty="0" err="1">
                  <a:effectLst/>
                  <a:latin typeface="Times New Roman"/>
                  <a:ea typeface="Times New Roman"/>
                </a:rPr>
                <a:t>t</a:t>
              </a:r>
              <a:endParaRPr lang="es-AR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" name="Arc 2304"/>
            <p:cNvSpPr>
              <a:spLocks noChangeAspect="1"/>
            </p:cNvSpPr>
            <p:nvPr/>
          </p:nvSpPr>
          <p:spPr bwMode="auto">
            <a:xfrm flipV="1">
              <a:off x="410846" y="276859"/>
              <a:ext cx="726440" cy="481330"/>
            </a:xfrm>
            <a:custGeom>
              <a:avLst/>
              <a:gdLst>
                <a:gd name="G0" fmla="+- 0 0 0"/>
                <a:gd name="G1" fmla="+- 15170 0 0"/>
                <a:gd name="G2" fmla="+- 21600 0 0"/>
                <a:gd name="T0" fmla="*/ 15376 w 21384"/>
                <a:gd name="T1" fmla="*/ 0 h 15170"/>
                <a:gd name="T2" fmla="*/ 21384 w 21384"/>
                <a:gd name="T3" fmla="*/ 12122 h 15170"/>
                <a:gd name="T4" fmla="*/ 0 w 21384"/>
                <a:gd name="T5" fmla="*/ 15170 h 15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84" h="15170" fill="none" extrusionOk="0">
                  <a:moveTo>
                    <a:pt x="15376" y="-1"/>
                  </a:moveTo>
                  <a:cubicBezTo>
                    <a:pt x="18625" y="3292"/>
                    <a:pt x="20731" y="7542"/>
                    <a:pt x="21383" y="12122"/>
                  </a:cubicBezTo>
                </a:path>
                <a:path w="21384" h="15170" stroke="0" extrusionOk="0">
                  <a:moveTo>
                    <a:pt x="15376" y="-1"/>
                  </a:moveTo>
                  <a:cubicBezTo>
                    <a:pt x="18625" y="3292"/>
                    <a:pt x="20731" y="7542"/>
                    <a:pt x="21383" y="12122"/>
                  </a:cubicBezTo>
                  <a:lnTo>
                    <a:pt x="0" y="1517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</p:grpSp>
      <p:sp>
        <p:nvSpPr>
          <p:cNvPr id="28" name="Text Box 2303"/>
          <p:cNvSpPr txBox="1">
            <a:spLocks noChangeArrowheads="1"/>
          </p:cNvSpPr>
          <p:nvPr/>
        </p:nvSpPr>
        <p:spPr bwMode="auto">
          <a:xfrm>
            <a:off x="9027366" y="5024986"/>
            <a:ext cx="2053996" cy="43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s-ES" sz="2800" dirty="0" smtClean="0">
                <a:effectLst/>
                <a:latin typeface="Times New Roman"/>
                <a:ea typeface="Times New Roman"/>
              </a:rPr>
              <a:t>ITD = </a:t>
            </a:r>
            <a:r>
              <a:rPr lang="es-ES" sz="2800" i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t</a:t>
            </a:r>
            <a:r>
              <a:rPr lang="es-ES" sz="2800" baseline="-25000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d</a:t>
            </a:r>
            <a:r>
              <a:rPr lang="es-ES" sz="2800" dirty="0" smtClean="0">
                <a:effectLst/>
                <a:latin typeface="Times New Roman"/>
                <a:ea typeface="Times New Roman"/>
              </a:rPr>
              <a:t>-</a:t>
            </a:r>
            <a:r>
              <a:rPr lang="es-ES" sz="28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s-ES" sz="2800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t</a:t>
            </a:r>
            <a:r>
              <a:rPr lang="es-ES" sz="2800" baseline="-25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i</a:t>
            </a:r>
            <a:endParaRPr lang="es-AR" sz="2400" baseline="-250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9" name="Text Box 2303"/>
          <p:cNvSpPr txBox="1">
            <a:spLocks noChangeArrowheads="1"/>
          </p:cNvSpPr>
          <p:nvPr/>
        </p:nvSpPr>
        <p:spPr bwMode="auto">
          <a:xfrm>
            <a:off x="8941080" y="4300999"/>
            <a:ext cx="2275957" cy="43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s-ES" sz="2800" dirty="0" smtClean="0">
                <a:latin typeface="Times New Roman"/>
                <a:ea typeface="Times New Roman"/>
              </a:rPr>
              <a:t>ILD </a:t>
            </a:r>
            <a:r>
              <a:rPr lang="es-ES" sz="2800" dirty="0">
                <a:latin typeface="Times New Roman"/>
                <a:ea typeface="Times New Roman"/>
              </a:rPr>
              <a:t>= </a:t>
            </a:r>
            <a:r>
              <a:rPr lang="es-ES" sz="2800" i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L</a:t>
            </a:r>
            <a:r>
              <a:rPr lang="es-ES" sz="2800" baseline="-25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d</a:t>
            </a:r>
            <a:r>
              <a:rPr lang="es-ES" sz="2800" dirty="0" smtClean="0">
                <a:latin typeface="Times New Roman"/>
                <a:ea typeface="Times New Roman"/>
              </a:rPr>
              <a:t>-</a:t>
            </a:r>
            <a:r>
              <a:rPr lang="es-ES" sz="2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s-ES" sz="2800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L</a:t>
            </a:r>
            <a:r>
              <a:rPr lang="es-ES" sz="2800" baseline="-25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i</a:t>
            </a:r>
            <a:endParaRPr lang="es-AR" sz="2400" baseline="-250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s-AR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AR" dirty="0" smtClean="0"/>
              <a:t>Enmascaramiento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239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Conector recto de flecha 87"/>
          <p:cNvCxnSpPr/>
          <p:nvPr/>
        </p:nvCxnSpPr>
        <p:spPr>
          <a:xfrm flipH="1" flipV="1">
            <a:off x="5553731" y="1678602"/>
            <a:ext cx="0" cy="411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84"/>
          <p:cNvCxnSpPr/>
          <p:nvPr/>
        </p:nvCxnSpPr>
        <p:spPr>
          <a:xfrm flipH="1" flipV="1">
            <a:off x="5559827" y="2660058"/>
            <a:ext cx="0" cy="310896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Enmascaramiento espectral</a:t>
            </a:r>
            <a:endParaRPr lang="es-AR" dirty="0"/>
          </a:p>
        </p:txBody>
      </p:sp>
      <p:grpSp>
        <p:nvGrpSpPr>
          <p:cNvPr id="164" name="Group 2046"/>
          <p:cNvGrpSpPr>
            <a:grpSpLocks/>
          </p:cNvGrpSpPr>
          <p:nvPr/>
        </p:nvGrpSpPr>
        <p:grpSpPr bwMode="auto">
          <a:xfrm>
            <a:off x="2564650" y="2161768"/>
            <a:ext cx="6955086" cy="3075213"/>
            <a:chOff x="3515" y="11141"/>
            <a:chExt cx="93" cy="5721"/>
          </a:xfrm>
        </p:grpSpPr>
        <p:cxnSp>
          <p:nvCxnSpPr>
            <p:cNvPr id="235" name="Line 2047"/>
            <p:cNvCxnSpPr>
              <a:cxnSpLocks noChangeShapeType="1"/>
            </p:cNvCxnSpPr>
            <p:nvPr/>
          </p:nvCxnSpPr>
          <p:spPr bwMode="auto">
            <a:xfrm>
              <a:off x="3515" y="16862"/>
              <a:ext cx="93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" name="Line 2048"/>
            <p:cNvCxnSpPr>
              <a:cxnSpLocks noChangeShapeType="1"/>
            </p:cNvCxnSpPr>
            <p:nvPr/>
          </p:nvCxnSpPr>
          <p:spPr bwMode="auto">
            <a:xfrm>
              <a:off x="3515" y="16035"/>
              <a:ext cx="93" cy="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7" name="Line 2049"/>
            <p:cNvCxnSpPr>
              <a:cxnSpLocks noChangeShapeType="1"/>
            </p:cNvCxnSpPr>
            <p:nvPr/>
          </p:nvCxnSpPr>
          <p:spPr bwMode="auto">
            <a:xfrm>
              <a:off x="3515" y="15228"/>
              <a:ext cx="93" cy="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8" name="Line 2050"/>
            <p:cNvCxnSpPr>
              <a:cxnSpLocks noChangeShapeType="1"/>
            </p:cNvCxnSpPr>
            <p:nvPr/>
          </p:nvCxnSpPr>
          <p:spPr bwMode="auto">
            <a:xfrm>
              <a:off x="3515" y="14404"/>
              <a:ext cx="93" cy="3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9" name="Line 2051"/>
            <p:cNvCxnSpPr>
              <a:cxnSpLocks noChangeShapeType="1"/>
            </p:cNvCxnSpPr>
            <p:nvPr/>
          </p:nvCxnSpPr>
          <p:spPr bwMode="auto">
            <a:xfrm>
              <a:off x="3515" y="13599"/>
              <a:ext cx="93" cy="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0" name="Line 2052"/>
            <p:cNvCxnSpPr>
              <a:cxnSpLocks noChangeShapeType="1"/>
            </p:cNvCxnSpPr>
            <p:nvPr/>
          </p:nvCxnSpPr>
          <p:spPr bwMode="auto">
            <a:xfrm>
              <a:off x="3515" y="12774"/>
              <a:ext cx="93" cy="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1" name="Line 2053"/>
            <p:cNvCxnSpPr>
              <a:cxnSpLocks noChangeShapeType="1"/>
            </p:cNvCxnSpPr>
            <p:nvPr/>
          </p:nvCxnSpPr>
          <p:spPr bwMode="auto">
            <a:xfrm>
              <a:off x="3515" y="11970"/>
              <a:ext cx="93" cy="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2" name="Line 2054"/>
            <p:cNvCxnSpPr>
              <a:cxnSpLocks noChangeShapeType="1"/>
            </p:cNvCxnSpPr>
            <p:nvPr/>
          </p:nvCxnSpPr>
          <p:spPr bwMode="auto">
            <a:xfrm>
              <a:off x="3515" y="11141"/>
              <a:ext cx="93" cy="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5" name="Line 2055"/>
          <p:cNvCxnSpPr>
            <a:cxnSpLocks noChangeShapeType="1"/>
          </p:cNvCxnSpPr>
          <p:nvPr/>
        </p:nvCxnSpPr>
        <p:spPr bwMode="auto">
          <a:xfrm>
            <a:off x="4172144" y="1879822"/>
            <a:ext cx="0" cy="3844735"/>
          </a:xfrm>
          <a:prstGeom prst="line">
            <a:avLst/>
          </a:prstGeom>
          <a:noFill/>
          <a:ln w="25400">
            <a:solidFill>
              <a:srgbClr val="C0C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6" name="Line 2056"/>
          <p:cNvCxnSpPr>
            <a:cxnSpLocks noChangeShapeType="1"/>
          </p:cNvCxnSpPr>
          <p:nvPr/>
        </p:nvCxnSpPr>
        <p:spPr bwMode="auto">
          <a:xfrm>
            <a:off x="8806564" y="1887442"/>
            <a:ext cx="0" cy="3844735"/>
          </a:xfrm>
          <a:prstGeom prst="line">
            <a:avLst/>
          </a:prstGeom>
          <a:noFill/>
          <a:ln w="25400">
            <a:solidFill>
              <a:srgbClr val="C0C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Line 2057"/>
          <p:cNvCxnSpPr>
            <a:cxnSpLocks noChangeShapeType="1"/>
          </p:cNvCxnSpPr>
          <p:nvPr/>
        </p:nvCxnSpPr>
        <p:spPr bwMode="auto">
          <a:xfrm>
            <a:off x="6482445" y="1863889"/>
            <a:ext cx="0" cy="3844735"/>
          </a:xfrm>
          <a:prstGeom prst="line">
            <a:avLst/>
          </a:prstGeom>
          <a:noFill/>
          <a:ln w="25400">
            <a:solidFill>
              <a:srgbClr val="C0C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Line 2058"/>
          <p:cNvCxnSpPr>
            <a:cxnSpLocks noChangeShapeType="1"/>
          </p:cNvCxnSpPr>
          <p:nvPr/>
        </p:nvCxnSpPr>
        <p:spPr bwMode="auto">
          <a:xfrm>
            <a:off x="4866530" y="1863889"/>
            <a:ext cx="0" cy="3844735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Line 2059"/>
          <p:cNvCxnSpPr>
            <a:cxnSpLocks noChangeShapeType="1"/>
          </p:cNvCxnSpPr>
          <p:nvPr/>
        </p:nvCxnSpPr>
        <p:spPr bwMode="auto">
          <a:xfrm>
            <a:off x="5273315" y="1863889"/>
            <a:ext cx="0" cy="3844735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Line 2060"/>
          <p:cNvCxnSpPr>
            <a:cxnSpLocks noChangeShapeType="1"/>
          </p:cNvCxnSpPr>
          <p:nvPr/>
        </p:nvCxnSpPr>
        <p:spPr bwMode="auto">
          <a:xfrm>
            <a:off x="5566097" y="1863889"/>
            <a:ext cx="0" cy="3844735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Line 2061"/>
          <p:cNvCxnSpPr>
            <a:cxnSpLocks noChangeShapeType="1"/>
          </p:cNvCxnSpPr>
          <p:nvPr/>
        </p:nvCxnSpPr>
        <p:spPr bwMode="auto">
          <a:xfrm>
            <a:off x="5788059" y="1874973"/>
            <a:ext cx="0" cy="3844735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2" name="Line 2062"/>
          <p:cNvCxnSpPr>
            <a:cxnSpLocks noChangeShapeType="1"/>
          </p:cNvCxnSpPr>
          <p:nvPr/>
        </p:nvCxnSpPr>
        <p:spPr bwMode="auto">
          <a:xfrm>
            <a:off x="5967701" y="1871509"/>
            <a:ext cx="0" cy="3844735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" name="Line 2063"/>
          <p:cNvCxnSpPr>
            <a:cxnSpLocks noChangeShapeType="1"/>
          </p:cNvCxnSpPr>
          <p:nvPr/>
        </p:nvCxnSpPr>
        <p:spPr bwMode="auto">
          <a:xfrm>
            <a:off x="6127479" y="1863889"/>
            <a:ext cx="0" cy="3844735"/>
          </a:xfrm>
          <a:prstGeom prst="line">
            <a:avLst/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Line 2064"/>
          <p:cNvCxnSpPr>
            <a:cxnSpLocks noChangeShapeType="1"/>
          </p:cNvCxnSpPr>
          <p:nvPr/>
        </p:nvCxnSpPr>
        <p:spPr bwMode="auto">
          <a:xfrm>
            <a:off x="6250119" y="1863889"/>
            <a:ext cx="0" cy="3844735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" name="Line 2065"/>
          <p:cNvCxnSpPr>
            <a:cxnSpLocks noChangeShapeType="1"/>
          </p:cNvCxnSpPr>
          <p:nvPr/>
        </p:nvCxnSpPr>
        <p:spPr bwMode="auto">
          <a:xfrm>
            <a:off x="6375350" y="1863889"/>
            <a:ext cx="0" cy="3844735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6" name="Line 2066"/>
          <p:cNvCxnSpPr>
            <a:cxnSpLocks noChangeShapeType="1"/>
          </p:cNvCxnSpPr>
          <p:nvPr/>
        </p:nvCxnSpPr>
        <p:spPr bwMode="auto">
          <a:xfrm flipV="1">
            <a:off x="4170416" y="5697540"/>
            <a:ext cx="3455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Line 2067"/>
          <p:cNvCxnSpPr>
            <a:cxnSpLocks noChangeShapeType="1"/>
          </p:cNvCxnSpPr>
          <p:nvPr/>
        </p:nvCxnSpPr>
        <p:spPr bwMode="auto">
          <a:xfrm flipV="1">
            <a:off x="4059004" y="5697540"/>
            <a:ext cx="3455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Line 2068"/>
          <p:cNvCxnSpPr>
            <a:cxnSpLocks noChangeShapeType="1"/>
          </p:cNvCxnSpPr>
          <p:nvPr/>
        </p:nvCxnSpPr>
        <p:spPr bwMode="auto">
          <a:xfrm flipV="1">
            <a:off x="3946727" y="5697540"/>
            <a:ext cx="3455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Line 2069"/>
          <p:cNvCxnSpPr>
            <a:cxnSpLocks noChangeShapeType="1"/>
          </p:cNvCxnSpPr>
          <p:nvPr/>
        </p:nvCxnSpPr>
        <p:spPr bwMode="auto">
          <a:xfrm flipV="1">
            <a:off x="3804223" y="5697540"/>
            <a:ext cx="864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Line 2070"/>
          <p:cNvCxnSpPr>
            <a:cxnSpLocks noChangeShapeType="1"/>
          </p:cNvCxnSpPr>
          <p:nvPr/>
        </p:nvCxnSpPr>
        <p:spPr bwMode="auto">
          <a:xfrm flipV="1">
            <a:off x="3659127" y="5697540"/>
            <a:ext cx="1727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Line 2071"/>
          <p:cNvCxnSpPr>
            <a:cxnSpLocks noChangeShapeType="1"/>
          </p:cNvCxnSpPr>
          <p:nvPr/>
        </p:nvCxnSpPr>
        <p:spPr bwMode="auto">
          <a:xfrm flipV="1">
            <a:off x="3466530" y="5697540"/>
            <a:ext cx="1727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Line 2072"/>
          <p:cNvCxnSpPr>
            <a:cxnSpLocks noChangeShapeType="1"/>
          </p:cNvCxnSpPr>
          <p:nvPr/>
        </p:nvCxnSpPr>
        <p:spPr bwMode="auto">
          <a:xfrm flipV="1">
            <a:off x="3241978" y="5697540"/>
            <a:ext cx="2591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Line 2073"/>
          <p:cNvCxnSpPr>
            <a:cxnSpLocks noChangeShapeType="1"/>
          </p:cNvCxnSpPr>
          <p:nvPr/>
        </p:nvCxnSpPr>
        <p:spPr bwMode="auto">
          <a:xfrm flipV="1">
            <a:off x="2953514" y="5697540"/>
            <a:ext cx="1727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Line 2074"/>
          <p:cNvCxnSpPr>
            <a:cxnSpLocks noChangeShapeType="1"/>
          </p:cNvCxnSpPr>
          <p:nvPr/>
        </p:nvCxnSpPr>
        <p:spPr bwMode="auto">
          <a:xfrm flipV="1">
            <a:off x="4170416" y="5673987"/>
            <a:ext cx="3455" cy="5542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Rectangle 2075"/>
          <p:cNvSpPr>
            <a:spLocks noChangeArrowheads="1"/>
          </p:cNvSpPr>
          <p:nvPr/>
        </p:nvSpPr>
        <p:spPr bwMode="auto">
          <a:xfrm>
            <a:off x="4027912" y="5820156"/>
            <a:ext cx="3077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r>
              <a:rPr lang="es-ES" sz="1600">
                <a:solidFill>
                  <a:srgbClr val="000000"/>
                </a:solidFill>
                <a:latin typeface="Times New Roman"/>
                <a:ea typeface="Times New Roman"/>
              </a:rPr>
              <a:t>100</a:t>
            </a:r>
            <a:endParaRPr lang="es-AR" sz="1600">
              <a:latin typeface="Times New Roman"/>
              <a:ea typeface="Times New Roman"/>
            </a:endParaRPr>
          </a:p>
        </p:txBody>
      </p:sp>
      <p:sp>
        <p:nvSpPr>
          <p:cNvPr id="186" name="Rectangle 2076"/>
          <p:cNvSpPr>
            <a:spLocks noChangeArrowheads="1"/>
          </p:cNvSpPr>
          <p:nvPr/>
        </p:nvSpPr>
        <p:spPr bwMode="auto">
          <a:xfrm>
            <a:off x="4251601" y="5765429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r>
              <a:rPr lang="es-ES" sz="160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s-AR" sz="1600">
              <a:latin typeface="Times New Roman"/>
              <a:ea typeface="Times New Roman"/>
            </a:endParaRPr>
          </a:p>
        </p:txBody>
      </p:sp>
      <p:cxnSp>
        <p:nvCxnSpPr>
          <p:cNvPr id="187" name="Line 2077"/>
          <p:cNvCxnSpPr>
            <a:cxnSpLocks noChangeShapeType="1"/>
          </p:cNvCxnSpPr>
          <p:nvPr/>
        </p:nvCxnSpPr>
        <p:spPr bwMode="auto">
          <a:xfrm flipV="1">
            <a:off x="4862211" y="5697540"/>
            <a:ext cx="1727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8" name="Line 2078"/>
          <p:cNvCxnSpPr>
            <a:cxnSpLocks noChangeShapeType="1"/>
          </p:cNvCxnSpPr>
          <p:nvPr/>
        </p:nvCxnSpPr>
        <p:spPr bwMode="auto">
          <a:xfrm flipV="1">
            <a:off x="5278497" y="5697540"/>
            <a:ext cx="864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9" name="Line 2079"/>
          <p:cNvCxnSpPr>
            <a:cxnSpLocks noChangeShapeType="1"/>
          </p:cNvCxnSpPr>
          <p:nvPr/>
        </p:nvCxnSpPr>
        <p:spPr bwMode="auto">
          <a:xfrm flipV="1">
            <a:off x="5566097" y="5697540"/>
            <a:ext cx="1727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0" name="Line 2080"/>
          <p:cNvCxnSpPr>
            <a:cxnSpLocks noChangeShapeType="1"/>
          </p:cNvCxnSpPr>
          <p:nvPr/>
        </p:nvCxnSpPr>
        <p:spPr bwMode="auto">
          <a:xfrm flipV="1">
            <a:off x="5791514" y="5697540"/>
            <a:ext cx="1727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" name="Line 2081"/>
          <p:cNvCxnSpPr>
            <a:cxnSpLocks noChangeShapeType="1"/>
          </p:cNvCxnSpPr>
          <p:nvPr/>
        </p:nvCxnSpPr>
        <p:spPr bwMode="auto">
          <a:xfrm flipV="1">
            <a:off x="5966837" y="5697540"/>
            <a:ext cx="2591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" name="Line 2082"/>
          <p:cNvCxnSpPr>
            <a:cxnSpLocks noChangeShapeType="1"/>
          </p:cNvCxnSpPr>
          <p:nvPr/>
        </p:nvCxnSpPr>
        <p:spPr bwMode="auto">
          <a:xfrm flipV="1">
            <a:off x="6126615" y="5697540"/>
            <a:ext cx="4318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" name="Line 2083"/>
          <p:cNvCxnSpPr>
            <a:cxnSpLocks noChangeShapeType="1"/>
          </p:cNvCxnSpPr>
          <p:nvPr/>
        </p:nvCxnSpPr>
        <p:spPr bwMode="auto">
          <a:xfrm flipV="1">
            <a:off x="6255301" y="5697540"/>
            <a:ext cx="2591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" name="Line 2084"/>
          <p:cNvCxnSpPr>
            <a:cxnSpLocks noChangeShapeType="1"/>
          </p:cNvCxnSpPr>
          <p:nvPr/>
        </p:nvCxnSpPr>
        <p:spPr bwMode="auto">
          <a:xfrm flipV="1">
            <a:off x="6383987" y="5697540"/>
            <a:ext cx="864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" name="Line 2085"/>
          <p:cNvCxnSpPr>
            <a:cxnSpLocks noChangeShapeType="1"/>
          </p:cNvCxnSpPr>
          <p:nvPr/>
        </p:nvCxnSpPr>
        <p:spPr bwMode="auto">
          <a:xfrm flipV="1">
            <a:off x="6478127" y="5697540"/>
            <a:ext cx="5182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" name="Line 2086"/>
          <p:cNvCxnSpPr>
            <a:cxnSpLocks noChangeShapeType="1"/>
          </p:cNvCxnSpPr>
          <p:nvPr/>
        </p:nvCxnSpPr>
        <p:spPr bwMode="auto">
          <a:xfrm flipV="1">
            <a:off x="6478127" y="5673987"/>
            <a:ext cx="5182" cy="5542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7" name="Rectangle 2087"/>
          <p:cNvSpPr>
            <a:spLocks noChangeArrowheads="1"/>
          </p:cNvSpPr>
          <p:nvPr/>
        </p:nvSpPr>
        <p:spPr bwMode="auto">
          <a:xfrm>
            <a:off x="6334758" y="5820849"/>
            <a:ext cx="256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r>
              <a:rPr lang="es-ES" sz="1600">
                <a:solidFill>
                  <a:srgbClr val="000000"/>
                </a:solidFill>
                <a:latin typeface="Times New Roman"/>
                <a:ea typeface="Times New Roman"/>
              </a:rPr>
              <a:t>1 k</a:t>
            </a:r>
            <a:endParaRPr lang="es-AR" sz="1600">
              <a:latin typeface="Times New Roman"/>
              <a:ea typeface="Times New Roman"/>
            </a:endParaRPr>
          </a:p>
        </p:txBody>
      </p:sp>
      <p:sp>
        <p:nvSpPr>
          <p:cNvPr id="198" name="Rectangle 2088"/>
          <p:cNvSpPr>
            <a:spLocks noChangeArrowheads="1"/>
          </p:cNvSpPr>
          <p:nvPr/>
        </p:nvSpPr>
        <p:spPr bwMode="auto">
          <a:xfrm>
            <a:off x="6558447" y="5765429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r>
              <a:rPr lang="es-ES" sz="160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s-AR" sz="1600">
              <a:latin typeface="Times New Roman"/>
              <a:ea typeface="Times New Roman"/>
            </a:endParaRPr>
          </a:p>
        </p:txBody>
      </p:sp>
      <p:cxnSp>
        <p:nvCxnSpPr>
          <p:cNvPr id="199" name="Line 2089"/>
          <p:cNvCxnSpPr>
            <a:cxnSpLocks noChangeShapeType="1"/>
          </p:cNvCxnSpPr>
          <p:nvPr/>
        </p:nvCxnSpPr>
        <p:spPr bwMode="auto">
          <a:xfrm flipV="1">
            <a:off x="7185467" y="5697540"/>
            <a:ext cx="2591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0" name="Line 2090"/>
          <p:cNvCxnSpPr>
            <a:cxnSpLocks noChangeShapeType="1"/>
          </p:cNvCxnSpPr>
          <p:nvPr/>
        </p:nvCxnSpPr>
        <p:spPr bwMode="auto">
          <a:xfrm flipV="1">
            <a:off x="7585344" y="5697540"/>
            <a:ext cx="1727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1" name="Line 2091"/>
          <p:cNvCxnSpPr>
            <a:cxnSpLocks noChangeShapeType="1"/>
          </p:cNvCxnSpPr>
          <p:nvPr/>
        </p:nvCxnSpPr>
        <p:spPr bwMode="auto">
          <a:xfrm flipV="1">
            <a:off x="7872080" y="5697540"/>
            <a:ext cx="4318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2" name="Line 2092"/>
          <p:cNvCxnSpPr>
            <a:cxnSpLocks noChangeShapeType="1"/>
          </p:cNvCxnSpPr>
          <p:nvPr/>
        </p:nvCxnSpPr>
        <p:spPr bwMode="auto">
          <a:xfrm flipV="1">
            <a:off x="8097496" y="5697540"/>
            <a:ext cx="2591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3" name="Line 2093"/>
          <p:cNvCxnSpPr>
            <a:cxnSpLocks noChangeShapeType="1"/>
          </p:cNvCxnSpPr>
          <p:nvPr/>
        </p:nvCxnSpPr>
        <p:spPr bwMode="auto">
          <a:xfrm flipV="1">
            <a:off x="8290093" y="5697540"/>
            <a:ext cx="1727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Line 2094"/>
          <p:cNvCxnSpPr>
            <a:cxnSpLocks noChangeShapeType="1"/>
          </p:cNvCxnSpPr>
          <p:nvPr/>
        </p:nvCxnSpPr>
        <p:spPr bwMode="auto">
          <a:xfrm flipV="1">
            <a:off x="8449008" y="5697540"/>
            <a:ext cx="4318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" name="Line 2095"/>
          <p:cNvCxnSpPr>
            <a:cxnSpLocks noChangeShapeType="1"/>
          </p:cNvCxnSpPr>
          <p:nvPr/>
        </p:nvCxnSpPr>
        <p:spPr bwMode="auto">
          <a:xfrm flipV="1">
            <a:off x="8578557" y="5697540"/>
            <a:ext cx="3455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" name="Line 2096"/>
          <p:cNvCxnSpPr>
            <a:cxnSpLocks noChangeShapeType="1"/>
          </p:cNvCxnSpPr>
          <p:nvPr/>
        </p:nvCxnSpPr>
        <p:spPr bwMode="auto">
          <a:xfrm flipV="1">
            <a:off x="8689970" y="5697540"/>
            <a:ext cx="4318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" name="Line 2097"/>
          <p:cNvCxnSpPr>
            <a:cxnSpLocks noChangeShapeType="1"/>
          </p:cNvCxnSpPr>
          <p:nvPr/>
        </p:nvCxnSpPr>
        <p:spPr bwMode="auto">
          <a:xfrm flipV="1">
            <a:off x="8800519" y="5697540"/>
            <a:ext cx="5182" cy="318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" name="Line 2098"/>
          <p:cNvCxnSpPr>
            <a:cxnSpLocks noChangeShapeType="1"/>
          </p:cNvCxnSpPr>
          <p:nvPr/>
        </p:nvCxnSpPr>
        <p:spPr bwMode="auto">
          <a:xfrm flipV="1">
            <a:off x="8800519" y="5673987"/>
            <a:ext cx="5182" cy="5542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" name="Rectangle 2099"/>
          <p:cNvSpPr>
            <a:spLocks noChangeArrowheads="1"/>
          </p:cNvSpPr>
          <p:nvPr/>
        </p:nvSpPr>
        <p:spPr bwMode="auto">
          <a:xfrm>
            <a:off x="8658014" y="5821542"/>
            <a:ext cx="3590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r>
              <a:rPr lang="es-ES" sz="1600">
                <a:solidFill>
                  <a:srgbClr val="000000"/>
                </a:solidFill>
                <a:latin typeface="Times New Roman"/>
                <a:ea typeface="Times New Roman"/>
              </a:rPr>
              <a:t>10 k</a:t>
            </a:r>
            <a:endParaRPr lang="es-AR" sz="1600">
              <a:latin typeface="Times New Roman"/>
              <a:ea typeface="Times New Roman"/>
            </a:endParaRPr>
          </a:p>
        </p:txBody>
      </p:sp>
      <p:sp>
        <p:nvSpPr>
          <p:cNvPr id="210" name="Rectangle 2100"/>
          <p:cNvSpPr>
            <a:spLocks noChangeArrowheads="1"/>
          </p:cNvSpPr>
          <p:nvPr/>
        </p:nvSpPr>
        <p:spPr bwMode="auto">
          <a:xfrm>
            <a:off x="8883431" y="5765429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r>
              <a:rPr lang="es-ES" sz="160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s-AR" sz="1600">
              <a:latin typeface="Times New Roman"/>
              <a:ea typeface="Times New Roman"/>
            </a:endParaRPr>
          </a:p>
        </p:txBody>
      </p:sp>
      <p:cxnSp>
        <p:nvCxnSpPr>
          <p:cNvPr id="211" name="Line 2101"/>
          <p:cNvCxnSpPr>
            <a:cxnSpLocks noChangeShapeType="1"/>
          </p:cNvCxnSpPr>
          <p:nvPr/>
        </p:nvCxnSpPr>
        <p:spPr bwMode="auto">
          <a:xfrm>
            <a:off x="9507860" y="1863889"/>
            <a:ext cx="2591" cy="2216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2" name="Group 2102"/>
          <p:cNvGrpSpPr>
            <a:grpSpLocks/>
          </p:cNvGrpSpPr>
          <p:nvPr/>
        </p:nvGrpSpPr>
        <p:grpSpPr bwMode="auto">
          <a:xfrm>
            <a:off x="2265174" y="2066171"/>
            <a:ext cx="215916" cy="3377132"/>
            <a:chOff x="2150" y="2459"/>
            <a:chExt cx="250" cy="4875"/>
          </a:xfrm>
        </p:grpSpPr>
        <p:sp>
          <p:nvSpPr>
            <p:cNvPr id="227" name="Rectangle 2103"/>
            <p:cNvSpPr>
              <a:spLocks noChangeArrowheads="1"/>
            </p:cNvSpPr>
            <p:nvPr/>
          </p:nvSpPr>
          <p:spPr bwMode="auto">
            <a:xfrm>
              <a:off x="2281" y="6979"/>
              <a:ext cx="119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r>
                <a:rPr lang="es-ES" sz="1600">
                  <a:solidFill>
                    <a:srgbClr val="000000"/>
                  </a:solidFill>
                  <a:latin typeface="Times New Roman"/>
                  <a:ea typeface="Times New Roman"/>
                </a:rPr>
                <a:t>0</a:t>
              </a:r>
              <a:endParaRPr lang="es-AR" sz="1600">
                <a:latin typeface="Times New Roman"/>
                <a:ea typeface="Times New Roman"/>
              </a:endParaRPr>
            </a:p>
          </p:txBody>
        </p:sp>
        <p:sp>
          <p:nvSpPr>
            <p:cNvPr id="228" name="Rectangle 2104"/>
            <p:cNvSpPr>
              <a:spLocks noChangeArrowheads="1"/>
            </p:cNvSpPr>
            <p:nvPr/>
          </p:nvSpPr>
          <p:spPr bwMode="auto">
            <a:xfrm>
              <a:off x="2150" y="6326"/>
              <a:ext cx="23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r>
                <a:rPr lang="es-ES" sz="1600">
                  <a:solidFill>
                    <a:srgbClr val="000000"/>
                  </a:solidFill>
                  <a:latin typeface="Times New Roman"/>
                  <a:ea typeface="Times New Roman"/>
                </a:rPr>
                <a:t>10</a:t>
              </a:r>
              <a:endParaRPr lang="es-AR" sz="1600">
                <a:latin typeface="Times New Roman"/>
                <a:ea typeface="Times New Roman"/>
              </a:endParaRPr>
            </a:p>
          </p:txBody>
        </p:sp>
        <p:sp>
          <p:nvSpPr>
            <p:cNvPr id="229" name="Rectangle 2105"/>
            <p:cNvSpPr>
              <a:spLocks noChangeArrowheads="1"/>
            </p:cNvSpPr>
            <p:nvPr/>
          </p:nvSpPr>
          <p:spPr bwMode="auto">
            <a:xfrm>
              <a:off x="2150" y="5676"/>
              <a:ext cx="23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r>
                <a:rPr lang="es-ES" sz="1600">
                  <a:solidFill>
                    <a:srgbClr val="000000"/>
                  </a:solidFill>
                  <a:latin typeface="Times New Roman"/>
                  <a:ea typeface="Times New Roman"/>
                </a:rPr>
                <a:t>20</a:t>
              </a:r>
              <a:endParaRPr lang="es-AR" sz="1600">
                <a:latin typeface="Times New Roman"/>
                <a:ea typeface="Times New Roman"/>
              </a:endParaRPr>
            </a:p>
          </p:txBody>
        </p:sp>
        <p:sp>
          <p:nvSpPr>
            <p:cNvPr id="230" name="Rectangle 2106"/>
            <p:cNvSpPr>
              <a:spLocks noChangeArrowheads="1"/>
            </p:cNvSpPr>
            <p:nvPr/>
          </p:nvSpPr>
          <p:spPr bwMode="auto">
            <a:xfrm>
              <a:off x="2150" y="5038"/>
              <a:ext cx="23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r>
                <a:rPr lang="es-ES" sz="1600">
                  <a:solidFill>
                    <a:srgbClr val="000000"/>
                  </a:solidFill>
                  <a:latin typeface="Times New Roman"/>
                  <a:ea typeface="Times New Roman"/>
                </a:rPr>
                <a:t>30</a:t>
              </a:r>
              <a:endParaRPr lang="es-AR" sz="1600">
                <a:latin typeface="Times New Roman"/>
                <a:ea typeface="Times New Roman"/>
              </a:endParaRPr>
            </a:p>
          </p:txBody>
        </p:sp>
        <p:sp>
          <p:nvSpPr>
            <p:cNvPr id="231" name="Rectangle 2107"/>
            <p:cNvSpPr>
              <a:spLocks noChangeArrowheads="1"/>
            </p:cNvSpPr>
            <p:nvPr/>
          </p:nvSpPr>
          <p:spPr bwMode="auto">
            <a:xfrm>
              <a:off x="2150" y="4385"/>
              <a:ext cx="23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r>
                <a:rPr lang="es-ES" sz="1600">
                  <a:solidFill>
                    <a:srgbClr val="000000"/>
                  </a:solidFill>
                  <a:latin typeface="Times New Roman"/>
                  <a:ea typeface="Times New Roman"/>
                </a:rPr>
                <a:t>40</a:t>
              </a:r>
              <a:endParaRPr lang="es-AR" sz="1600">
                <a:latin typeface="Times New Roman"/>
                <a:ea typeface="Times New Roman"/>
              </a:endParaRPr>
            </a:p>
          </p:txBody>
        </p:sp>
        <p:sp>
          <p:nvSpPr>
            <p:cNvPr id="232" name="Rectangle 2108"/>
            <p:cNvSpPr>
              <a:spLocks noChangeArrowheads="1"/>
            </p:cNvSpPr>
            <p:nvPr/>
          </p:nvSpPr>
          <p:spPr bwMode="auto">
            <a:xfrm>
              <a:off x="2150" y="3749"/>
              <a:ext cx="23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r>
                <a:rPr lang="es-ES" sz="1600">
                  <a:solidFill>
                    <a:srgbClr val="000000"/>
                  </a:solidFill>
                  <a:latin typeface="Times New Roman"/>
                  <a:ea typeface="Times New Roman"/>
                </a:rPr>
                <a:t>50</a:t>
              </a:r>
              <a:endParaRPr lang="es-AR" sz="1600">
                <a:latin typeface="Times New Roman"/>
                <a:ea typeface="Times New Roman"/>
              </a:endParaRPr>
            </a:p>
          </p:txBody>
        </p:sp>
        <p:sp>
          <p:nvSpPr>
            <p:cNvPr id="233" name="Rectangle 2109"/>
            <p:cNvSpPr>
              <a:spLocks noChangeArrowheads="1"/>
            </p:cNvSpPr>
            <p:nvPr/>
          </p:nvSpPr>
          <p:spPr bwMode="auto">
            <a:xfrm>
              <a:off x="2150" y="3097"/>
              <a:ext cx="23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r>
                <a:rPr lang="es-ES" sz="1600">
                  <a:solidFill>
                    <a:srgbClr val="000000"/>
                  </a:solidFill>
                  <a:latin typeface="Times New Roman"/>
                  <a:ea typeface="Times New Roman"/>
                </a:rPr>
                <a:t>60</a:t>
              </a:r>
              <a:endParaRPr lang="es-AR" sz="1600">
                <a:latin typeface="Times New Roman"/>
                <a:ea typeface="Times New Roman"/>
              </a:endParaRPr>
            </a:p>
          </p:txBody>
        </p:sp>
        <p:sp>
          <p:nvSpPr>
            <p:cNvPr id="234" name="Rectangle 2110"/>
            <p:cNvSpPr>
              <a:spLocks noChangeArrowheads="1"/>
            </p:cNvSpPr>
            <p:nvPr/>
          </p:nvSpPr>
          <p:spPr bwMode="auto">
            <a:xfrm>
              <a:off x="2150" y="2459"/>
              <a:ext cx="23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r>
                <a:rPr lang="es-ES" sz="1600">
                  <a:solidFill>
                    <a:srgbClr val="000000"/>
                  </a:solidFill>
                  <a:latin typeface="Times New Roman"/>
                  <a:ea typeface="Times New Roman"/>
                </a:rPr>
                <a:t>70</a:t>
              </a:r>
              <a:endParaRPr lang="es-AR" sz="1600">
                <a:latin typeface="Times New Roman"/>
                <a:ea typeface="Times New Roman"/>
              </a:endParaRPr>
            </a:p>
          </p:txBody>
        </p:sp>
      </p:grpSp>
      <p:grpSp>
        <p:nvGrpSpPr>
          <p:cNvPr id="213" name="Group 2111"/>
          <p:cNvGrpSpPr>
            <a:grpSpLocks/>
          </p:cNvGrpSpPr>
          <p:nvPr/>
        </p:nvGrpSpPr>
        <p:grpSpPr bwMode="auto">
          <a:xfrm>
            <a:off x="1886889" y="2655003"/>
            <a:ext cx="5942034" cy="3775774"/>
            <a:chOff x="68" y="1100"/>
            <a:chExt cx="4272" cy="3385"/>
          </a:xfrm>
        </p:grpSpPr>
        <p:sp>
          <p:nvSpPr>
            <p:cNvPr id="225" name="Text Box 2112"/>
            <p:cNvSpPr txBox="1">
              <a:spLocks noChangeArrowheads="1"/>
            </p:cNvSpPr>
            <p:nvPr/>
          </p:nvSpPr>
          <p:spPr bwMode="auto">
            <a:xfrm>
              <a:off x="1892" y="4254"/>
              <a:ext cx="24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58522" tIns="29261" rIns="58522" bIns="29261" anchor="t" anchorCtr="0" upright="1">
              <a:noAutofit/>
            </a:bodyPr>
            <a:lstStyle/>
            <a:p>
              <a:pPr algn="ctr"/>
              <a:r>
                <a:rPr lang="es-ES" sz="1600" b="1" dirty="0">
                  <a:solidFill>
                    <a:srgbClr val="000000"/>
                  </a:solidFill>
                  <a:latin typeface="Arial"/>
                  <a:ea typeface="Times New Roman"/>
                </a:rPr>
                <a:t>Frecuencia (Hz)</a:t>
              </a:r>
              <a:endParaRPr lang="es-AR" sz="1600" dirty="0">
                <a:latin typeface="Times New Roman"/>
                <a:ea typeface="Times New Roman"/>
              </a:endParaRPr>
            </a:p>
          </p:txBody>
        </p:sp>
        <p:sp>
          <p:nvSpPr>
            <p:cNvPr id="226" name="Text Box 2113"/>
            <p:cNvSpPr txBox="1">
              <a:spLocks noChangeArrowheads="1"/>
            </p:cNvSpPr>
            <p:nvPr/>
          </p:nvSpPr>
          <p:spPr bwMode="auto">
            <a:xfrm rot="16200000">
              <a:off x="-1040" y="2208"/>
              <a:ext cx="24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58522" tIns="29261" rIns="58522" bIns="29261" anchor="t" anchorCtr="0" upright="1">
              <a:noAutofit/>
            </a:bodyPr>
            <a:lstStyle/>
            <a:p>
              <a:pPr algn="ctr"/>
              <a:r>
                <a:rPr lang="es-ES" sz="1600" b="1" dirty="0">
                  <a:solidFill>
                    <a:srgbClr val="000000"/>
                  </a:solidFill>
                  <a:latin typeface="Arial"/>
                  <a:ea typeface="Times New Roman"/>
                </a:rPr>
                <a:t>Nivel</a:t>
              </a:r>
              <a:r>
                <a:rPr lang="es-ES" sz="1600" dirty="0">
                  <a:solidFill>
                    <a:srgbClr val="000000"/>
                  </a:solidFill>
                  <a:latin typeface="Arial"/>
                  <a:ea typeface="Times New Roman"/>
                </a:rPr>
                <a:t> </a:t>
              </a:r>
              <a:r>
                <a:rPr lang="es-ES" sz="1600" b="1" dirty="0">
                  <a:solidFill>
                    <a:srgbClr val="000000"/>
                  </a:solidFill>
                  <a:latin typeface="Arial"/>
                  <a:ea typeface="Times New Roman"/>
                </a:rPr>
                <a:t>sonoro </a:t>
              </a:r>
              <a:r>
                <a:rPr lang="es-ES" sz="1600" b="1" i="1" dirty="0" err="1">
                  <a:solidFill>
                    <a:srgbClr val="000000"/>
                  </a:solidFill>
                  <a:latin typeface="Arial"/>
                  <a:ea typeface="Times New Roman"/>
                </a:rPr>
                <a:t>L</a:t>
              </a:r>
              <a:r>
                <a:rPr lang="es-ES" sz="1600" b="1" baseline="-25000" dirty="0" err="1">
                  <a:solidFill>
                    <a:srgbClr val="000000"/>
                  </a:solidFill>
                  <a:latin typeface="Arial"/>
                  <a:ea typeface="Times New Roman"/>
                </a:rPr>
                <a:t>p</a:t>
              </a:r>
              <a:r>
                <a:rPr lang="es-ES" sz="1600" b="1" dirty="0">
                  <a:solidFill>
                    <a:srgbClr val="000000"/>
                  </a:solidFill>
                  <a:latin typeface="Arial"/>
                  <a:ea typeface="Times New Roman"/>
                </a:rPr>
                <a:t> (dB)</a:t>
              </a:r>
              <a:endParaRPr lang="es-AR" sz="1600" dirty="0">
                <a:latin typeface="Times New Roman"/>
                <a:ea typeface="Times New Roman"/>
              </a:endParaRPr>
            </a:p>
          </p:txBody>
        </p:sp>
      </p:grpSp>
      <p:cxnSp>
        <p:nvCxnSpPr>
          <p:cNvPr id="214" name="Line 2114"/>
          <p:cNvCxnSpPr>
            <a:cxnSpLocks noChangeShapeType="1"/>
          </p:cNvCxnSpPr>
          <p:nvPr/>
        </p:nvCxnSpPr>
        <p:spPr bwMode="auto">
          <a:xfrm>
            <a:off x="2553638" y="5744647"/>
            <a:ext cx="6954222" cy="207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Line 2115"/>
          <p:cNvCxnSpPr>
            <a:cxnSpLocks noChangeShapeType="1"/>
          </p:cNvCxnSpPr>
          <p:nvPr/>
        </p:nvCxnSpPr>
        <p:spPr bwMode="auto">
          <a:xfrm flipV="1">
            <a:off x="2553638" y="1871509"/>
            <a:ext cx="2591" cy="386551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6" name="Freeform 78"/>
          <p:cNvSpPr>
            <a:spLocks/>
          </p:cNvSpPr>
          <p:nvPr/>
        </p:nvSpPr>
        <p:spPr bwMode="auto">
          <a:xfrm>
            <a:off x="2744507" y="2261525"/>
            <a:ext cx="6662304" cy="3235812"/>
          </a:xfrm>
          <a:custGeom>
            <a:avLst/>
            <a:gdLst>
              <a:gd name="T0" fmla="*/ 303 w 3942"/>
              <a:gd name="T1" fmla="*/ 240 h 1616"/>
              <a:gd name="T2" fmla="*/ 877 w 3942"/>
              <a:gd name="T3" fmla="*/ 707 h 1616"/>
              <a:gd name="T4" fmla="*/ 1023 w 3942"/>
              <a:gd name="T5" fmla="*/ 786 h 1616"/>
              <a:gd name="T6" fmla="*/ 1147 w 3942"/>
              <a:gd name="T7" fmla="*/ 795 h 1616"/>
              <a:gd name="T8" fmla="*/ 1248 w 3942"/>
              <a:gd name="T9" fmla="*/ 753 h 1616"/>
              <a:gd name="T10" fmla="*/ 1395 w 3942"/>
              <a:gd name="T11" fmla="*/ 609 h 1616"/>
              <a:gd name="T12" fmla="*/ 1474 w 3942"/>
              <a:gd name="T13" fmla="*/ 477 h 1616"/>
              <a:gd name="T14" fmla="*/ 1530 w 3942"/>
              <a:gd name="T15" fmla="*/ 339 h 1616"/>
              <a:gd name="T16" fmla="*/ 1578 w 3942"/>
              <a:gd name="T17" fmla="*/ 189 h 1616"/>
              <a:gd name="T18" fmla="*/ 1603 w 3942"/>
              <a:gd name="T19" fmla="*/ 171 h 1616"/>
              <a:gd name="T20" fmla="*/ 1636 w 3942"/>
              <a:gd name="T21" fmla="*/ 210 h 1616"/>
              <a:gd name="T22" fmla="*/ 1674 w 3942"/>
              <a:gd name="T23" fmla="*/ 416 h 1616"/>
              <a:gd name="T24" fmla="*/ 1731 w 3942"/>
              <a:gd name="T25" fmla="*/ 333 h 1616"/>
              <a:gd name="T26" fmla="*/ 1771 w 3942"/>
              <a:gd name="T27" fmla="*/ 329 h 1616"/>
              <a:gd name="T28" fmla="*/ 1821 w 3942"/>
              <a:gd name="T29" fmla="*/ 446 h 1616"/>
              <a:gd name="T30" fmla="*/ 1858 w 3942"/>
              <a:gd name="T31" fmla="*/ 530 h 1616"/>
              <a:gd name="T32" fmla="*/ 1913 w 3942"/>
              <a:gd name="T33" fmla="*/ 552 h 1616"/>
              <a:gd name="T34" fmla="*/ 1997 w 3942"/>
              <a:gd name="T35" fmla="*/ 542 h 1616"/>
              <a:gd name="T36" fmla="*/ 2052 w 3942"/>
              <a:gd name="T37" fmla="*/ 578 h 1616"/>
              <a:gd name="T38" fmla="*/ 2076 w 3942"/>
              <a:gd name="T39" fmla="*/ 690 h 1616"/>
              <a:gd name="T40" fmla="*/ 2100 w 3942"/>
              <a:gd name="T41" fmla="*/ 703 h 1616"/>
              <a:gd name="T42" fmla="*/ 2154 w 3942"/>
              <a:gd name="T43" fmla="*/ 672 h 1616"/>
              <a:gd name="T44" fmla="*/ 2206 w 3942"/>
              <a:gd name="T45" fmla="*/ 684 h 1616"/>
              <a:gd name="T46" fmla="*/ 2274 w 3942"/>
              <a:gd name="T47" fmla="*/ 751 h 1616"/>
              <a:gd name="T48" fmla="*/ 2304 w 3942"/>
              <a:gd name="T49" fmla="*/ 759 h 1616"/>
              <a:gd name="T50" fmla="*/ 2323 w 3942"/>
              <a:gd name="T51" fmla="*/ 737 h 1616"/>
              <a:gd name="T52" fmla="*/ 2353 w 3942"/>
              <a:gd name="T53" fmla="*/ 735 h 1616"/>
              <a:gd name="T54" fmla="*/ 2412 w 3942"/>
              <a:gd name="T55" fmla="*/ 786 h 1616"/>
              <a:gd name="T56" fmla="*/ 2450 w 3942"/>
              <a:gd name="T57" fmla="*/ 898 h 1616"/>
              <a:gd name="T58" fmla="*/ 2527 w 3942"/>
              <a:gd name="T59" fmla="*/ 850 h 1616"/>
              <a:gd name="T60" fmla="*/ 2603 w 3942"/>
              <a:gd name="T61" fmla="*/ 914 h 1616"/>
              <a:gd name="T62" fmla="*/ 2689 w 3942"/>
              <a:gd name="T63" fmla="*/ 1090 h 1616"/>
              <a:gd name="T64" fmla="*/ 2752 w 3942"/>
              <a:gd name="T65" fmla="*/ 1321 h 1616"/>
              <a:gd name="T66" fmla="*/ 2793 w 3942"/>
              <a:gd name="T67" fmla="*/ 1449 h 1616"/>
              <a:gd name="T68" fmla="*/ 2845 w 3942"/>
              <a:gd name="T69" fmla="*/ 1520 h 1616"/>
              <a:gd name="T70" fmla="*/ 2942 w 3942"/>
              <a:gd name="T71" fmla="*/ 1583 h 1616"/>
              <a:gd name="T72" fmla="*/ 3098 w 3942"/>
              <a:gd name="T73" fmla="*/ 1616 h 1616"/>
              <a:gd name="T74" fmla="*/ 3204 w 3942"/>
              <a:gd name="T75" fmla="*/ 1569 h 1616"/>
              <a:gd name="T76" fmla="*/ 3286 w 3942"/>
              <a:gd name="T77" fmla="*/ 1476 h 1616"/>
              <a:gd name="T78" fmla="*/ 3355 w 3942"/>
              <a:gd name="T79" fmla="*/ 1388 h 1616"/>
              <a:gd name="T80" fmla="*/ 3423 w 3942"/>
              <a:gd name="T81" fmla="*/ 1352 h 1616"/>
              <a:gd name="T82" fmla="*/ 3541 w 3942"/>
              <a:gd name="T83" fmla="*/ 1323 h 1616"/>
              <a:gd name="T84" fmla="*/ 3694 w 3942"/>
              <a:gd name="T85" fmla="*/ 1296 h 1616"/>
              <a:gd name="T86" fmla="*/ 3789 w 3942"/>
              <a:gd name="T87" fmla="*/ 1265 h 1616"/>
              <a:gd name="T88" fmla="*/ 3856 w 3942"/>
              <a:gd name="T89" fmla="*/ 1209 h 1616"/>
              <a:gd name="T90" fmla="*/ 3927 w 3942"/>
              <a:gd name="T91" fmla="*/ 1103 h 16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942"/>
              <a:gd name="T139" fmla="*/ 0 h 1616"/>
              <a:gd name="T140" fmla="*/ 3942 w 3942"/>
              <a:gd name="T141" fmla="*/ 1616 h 161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942" h="1616">
                <a:moveTo>
                  <a:pt x="0" y="0"/>
                </a:moveTo>
                <a:lnTo>
                  <a:pt x="303" y="240"/>
                </a:lnTo>
                <a:lnTo>
                  <a:pt x="586" y="467"/>
                </a:lnTo>
                <a:lnTo>
                  <a:pt x="877" y="707"/>
                </a:lnTo>
                <a:lnTo>
                  <a:pt x="963" y="767"/>
                </a:lnTo>
                <a:lnTo>
                  <a:pt x="1023" y="786"/>
                </a:lnTo>
                <a:lnTo>
                  <a:pt x="1077" y="794"/>
                </a:lnTo>
                <a:lnTo>
                  <a:pt x="1147" y="795"/>
                </a:lnTo>
                <a:lnTo>
                  <a:pt x="1209" y="777"/>
                </a:lnTo>
                <a:lnTo>
                  <a:pt x="1248" y="753"/>
                </a:lnTo>
                <a:lnTo>
                  <a:pt x="1333" y="674"/>
                </a:lnTo>
                <a:lnTo>
                  <a:pt x="1395" y="609"/>
                </a:lnTo>
                <a:lnTo>
                  <a:pt x="1440" y="545"/>
                </a:lnTo>
                <a:lnTo>
                  <a:pt x="1474" y="477"/>
                </a:lnTo>
                <a:lnTo>
                  <a:pt x="1506" y="399"/>
                </a:lnTo>
                <a:lnTo>
                  <a:pt x="1530" y="339"/>
                </a:lnTo>
                <a:lnTo>
                  <a:pt x="1563" y="207"/>
                </a:lnTo>
                <a:lnTo>
                  <a:pt x="1578" y="189"/>
                </a:lnTo>
                <a:lnTo>
                  <a:pt x="1587" y="176"/>
                </a:lnTo>
                <a:lnTo>
                  <a:pt x="1603" y="171"/>
                </a:lnTo>
                <a:lnTo>
                  <a:pt x="1623" y="182"/>
                </a:lnTo>
                <a:lnTo>
                  <a:pt x="1636" y="210"/>
                </a:lnTo>
                <a:lnTo>
                  <a:pt x="1659" y="336"/>
                </a:lnTo>
                <a:lnTo>
                  <a:pt x="1674" y="416"/>
                </a:lnTo>
                <a:lnTo>
                  <a:pt x="1711" y="347"/>
                </a:lnTo>
                <a:lnTo>
                  <a:pt x="1731" y="333"/>
                </a:lnTo>
                <a:lnTo>
                  <a:pt x="1747" y="326"/>
                </a:lnTo>
                <a:lnTo>
                  <a:pt x="1771" y="329"/>
                </a:lnTo>
                <a:lnTo>
                  <a:pt x="1789" y="351"/>
                </a:lnTo>
                <a:lnTo>
                  <a:pt x="1821" y="446"/>
                </a:lnTo>
                <a:lnTo>
                  <a:pt x="1842" y="500"/>
                </a:lnTo>
                <a:lnTo>
                  <a:pt x="1858" y="530"/>
                </a:lnTo>
                <a:lnTo>
                  <a:pt x="1879" y="546"/>
                </a:lnTo>
                <a:lnTo>
                  <a:pt x="1913" y="552"/>
                </a:lnTo>
                <a:lnTo>
                  <a:pt x="1965" y="542"/>
                </a:lnTo>
                <a:lnTo>
                  <a:pt x="1997" y="542"/>
                </a:lnTo>
                <a:lnTo>
                  <a:pt x="2031" y="552"/>
                </a:lnTo>
                <a:lnTo>
                  <a:pt x="2052" y="578"/>
                </a:lnTo>
                <a:lnTo>
                  <a:pt x="2066" y="616"/>
                </a:lnTo>
                <a:lnTo>
                  <a:pt x="2076" y="690"/>
                </a:lnTo>
                <a:lnTo>
                  <a:pt x="2087" y="735"/>
                </a:lnTo>
                <a:lnTo>
                  <a:pt x="2100" y="703"/>
                </a:lnTo>
                <a:lnTo>
                  <a:pt x="2128" y="680"/>
                </a:lnTo>
                <a:lnTo>
                  <a:pt x="2154" y="672"/>
                </a:lnTo>
                <a:lnTo>
                  <a:pt x="2181" y="677"/>
                </a:lnTo>
                <a:lnTo>
                  <a:pt x="2206" y="684"/>
                </a:lnTo>
                <a:lnTo>
                  <a:pt x="2232" y="703"/>
                </a:lnTo>
                <a:lnTo>
                  <a:pt x="2274" y="751"/>
                </a:lnTo>
                <a:lnTo>
                  <a:pt x="2291" y="793"/>
                </a:lnTo>
                <a:lnTo>
                  <a:pt x="2304" y="759"/>
                </a:lnTo>
                <a:lnTo>
                  <a:pt x="2312" y="744"/>
                </a:lnTo>
                <a:lnTo>
                  <a:pt x="2323" y="737"/>
                </a:lnTo>
                <a:lnTo>
                  <a:pt x="2336" y="735"/>
                </a:lnTo>
                <a:lnTo>
                  <a:pt x="2353" y="735"/>
                </a:lnTo>
                <a:lnTo>
                  <a:pt x="2371" y="744"/>
                </a:lnTo>
                <a:lnTo>
                  <a:pt x="2412" y="786"/>
                </a:lnTo>
                <a:lnTo>
                  <a:pt x="2440" y="841"/>
                </a:lnTo>
                <a:lnTo>
                  <a:pt x="2450" y="898"/>
                </a:lnTo>
                <a:lnTo>
                  <a:pt x="2485" y="866"/>
                </a:lnTo>
                <a:lnTo>
                  <a:pt x="2527" y="850"/>
                </a:lnTo>
                <a:lnTo>
                  <a:pt x="2561" y="866"/>
                </a:lnTo>
                <a:lnTo>
                  <a:pt x="2603" y="914"/>
                </a:lnTo>
                <a:lnTo>
                  <a:pt x="2648" y="1000"/>
                </a:lnTo>
                <a:lnTo>
                  <a:pt x="2689" y="1090"/>
                </a:lnTo>
                <a:lnTo>
                  <a:pt x="2724" y="1199"/>
                </a:lnTo>
                <a:lnTo>
                  <a:pt x="2752" y="1321"/>
                </a:lnTo>
                <a:lnTo>
                  <a:pt x="2766" y="1376"/>
                </a:lnTo>
                <a:lnTo>
                  <a:pt x="2793" y="1449"/>
                </a:lnTo>
                <a:lnTo>
                  <a:pt x="2817" y="1490"/>
                </a:lnTo>
                <a:lnTo>
                  <a:pt x="2845" y="1520"/>
                </a:lnTo>
                <a:lnTo>
                  <a:pt x="2883" y="1551"/>
                </a:lnTo>
                <a:lnTo>
                  <a:pt x="2942" y="1583"/>
                </a:lnTo>
                <a:lnTo>
                  <a:pt x="3022" y="1609"/>
                </a:lnTo>
                <a:lnTo>
                  <a:pt x="3098" y="1616"/>
                </a:lnTo>
                <a:lnTo>
                  <a:pt x="3150" y="1599"/>
                </a:lnTo>
                <a:lnTo>
                  <a:pt x="3204" y="1569"/>
                </a:lnTo>
                <a:lnTo>
                  <a:pt x="3240" y="1533"/>
                </a:lnTo>
                <a:lnTo>
                  <a:pt x="3286" y="1476"/>
                </a:lnTo>
                <a:lnTo>
                  <a:pt x="3319" y="1428"/>
                </a:lnTo>
                <a:lnTo>
                  <a:pt x="3355" y="1388"/>
                </a:lnTo>
                <a:lnTo>
                  <a:pt x="3378" y="1371"/>
                </a:lnTo>
                <a:lnTo>
                  <a:pt x="3423" y="1352"/>
                </a:lnTo>
                <a:lnTo>
                  <a:pt x="3479" y="1337"/>
                </a:lnTo>
                <a:lnTo>
                  <a:pt x="3541" y="1323"/>
                </a:lnTo>
                <a:lnTo>
                  <a:pt x="3607" y="1313"/>
                </a:lnTo>
                <a:lnTo>
                  <a:pt x="3694" y="1296"/>
                </a:lnTo>
                <a:lnTo>
                  <a:pt x="3751" y="1280"/>
                </a:lnTo>
                <a:lnTo>
                  <a:pt x="3789" y="1265"/>
                </a:lnTo>
                <a:lnTo>
                  <a:pt x="3825" y="1238"/>
                </a:lnTo>
                <a:lnTo>
                  <a:pt x="3856" y="1209"/>
                </a:lnTo>
                <a:lnTo>
                  <a:pt x="3901" y="1164"/>
                </a:lnTo>
                <a:lnTo>
                  <a:pt x="3927" y="1103"/>
                </a:lnTo>
                <a:lnTo>
                  <a:pt x="3942" y="1055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>
            <a:noAutofit/>
          </a:bodyPr>
          <a:lstStyle/>
          <a:p>
            <a:endParaRPr lang="es-AR" sz="2400"/>
          </a:p>
        </p:txBody>
      </p:sp>
      <p:sp>
        <p:nvSpPr>
          <p:cNvPr id="217" name="Freeform 77"/>
          <p:cNvSpPr>
            <a:spLocks/>
          </p:cNvSpPr>
          <p:nvPr/>
        </p:nvSpPr>
        <p:spPr bwMode="auto">
          <a:xfrm>
            <a:off x="2746235" y="2258754"/>
            <a:ext cx="6664895" cy="3412462"/>
          </a:xfrm>
          <a:custGeom>
            <a:avLst/>
            <a:gdLst>
              <a:gd name="T0" fmla="*/ 540 w 3944"/>
              <a:gd name="T1" fmla="*/ 435 h 1704"/>
              <a:gd name="T2" fmla="*/ 1034 w 3944"/>
              <a:gd name="T3" fmla="*/ 829 h 1704"/>
              <a:gd name="T4" fmla="*/ 1161 w 3944"/>
              <a:gd name="T5" fmla="*/ 911 h 1704"/>
              <a:gd name="T6" fmla="*/ 1227 w 3944"/>
              <a:gd name="T7" fmla="*/ 924 h 1704"/>
              <a:gd name="T8" fmla="*/ 1334 w 3944"/>
              <a:gd name="T9" fmla="*/ 921 h 1704"/>
              <a:gd name="T10" fmla="*/ 1449 w 3944"/>
              <a:gd name="T11" fmla="*/ 892 h 1704"/>
              <a:gd name="T12" fmla="*/ 1542 w 3944"/>
              <a:gd name="T13" fmla="*/ 822 h 1704"/>
              <a:gd name="T14" fmla="*/ 1570 w 3944"/>
              <a:gd name="T15" fmla="*/ 732 h 1704"/>
              <a:gd name="T16" fmla="*/ 1594 w 3944"/>
              <a:gd name="T17" fmla="*/ 572 h 1704"/>
              <a:gd name="T18" fmla="*/ 1615 w 3944"/>
              <a:gd name="T19" fmla="*/ 533 h 1704"/>
              <a:gd name="T20" fmla="*/ 1640 w 3944"/>
              <a:gd name="T21" fmla="*/ 532 h 1704"/>
              <a:gd name="T22" fmla="*/ 1660 w 3944"/>
              <a:gd name="T23" fmla="*/ 604 h 1704"/>
              <a:gd name="T24" fmla="*/ 1667 w 3944"/>
              <a:gd name="T25" fmla="*/ 751 h 1704"/>
              <a:gd name="T26" fmla="*/ 1691 w 3944"/>
              <a:gd name="T27" fmla="*/ 614 h 1704"/>
              <a:gd name="T28" fmla="*/ 1708 w 3944"/>
              <a:gd name="T29" fmla="*/ 550 h 1704"/>
              <a:gd name="T30" fmla="*/ 1733 w 3944"/>
              <a:gd name="T31" fmla="*/ 533 h 1704"/>
              <a:gd name="T32" fmla="*/ 1763 w 3944"/>
              <a:gd name="T33" fmla="*/ 544 h 1704"/>
              <a:gd name="T34" fmla="*/ 1788 w 3944"/>
              <a:gd name="T35" fmla="*/ 649 h 1704"/>
              <a:gd name="T36" fmla="*/ 1798 w 3944"/>
              <a:gd name="T37" fmla="*/ 809 h 1704"/>
              <a:gd name="T38" fmla="*/ 1821 w 3944"/>
              <a:gd name="T39" fmla="*/ 903 h 1704"/>
              <a:gd name="T40" fmla="*/ 1871 w 3944"/>
              <a:gd name="T41" fmla="*/ 1017 h 1704"/>
              <a:gd name="T42" fmla="*/ 1937 w 3944"/>
              <a:gd name="T43" fmla="*/ 1110 h 1704"/>
              <a:gd name="T44" fmla="*/ 1996 w 3944"/>
              <a:gd name="T45" fmla="*/ 1184 h 1704"/>
              <a:gd name="T46" fmla="*/ 2048 w 3944"/>
              <a:gd name="T47" fmla="*/ 1286 h 1704"/>
              <a:gd name="T48" fmla="*/ 2079 w 3944"/>
              <a:gd name="T49" fmla="*/ 1327 h 1704"/>
              <a:gd name="T50" fmla="*/ 2107 w 3944"/>
              <a:gd name="T51" fmla="*/ 1280 h 1704"/>
              <a:gd name="T52" fmla="*/ 2133 w 3944"/>
              <a:gd name="T53" fmla="*/ 1275 h 1704"/>
              <a:gd name="T54" fmla="*/ 2187 w 3944"/>
              <a:gd name="T55" fmla="*/ 1321 h 1704"/>
              <a:gd name="T56" fmla="*/ 2280 w 3944"/>
              <a:gd name="T57" fmla="*/ 1449 h 1704"/>
              <a:gd name="T58" fmla="*/ 2370 w 3944"/>
              <a:gd name="T59" fmla="*/ 1462 h 1704"/>
              <a:gd name="T60" fmla="*/ 2446 w 3944"/>
              <a:gd name="T61" fmla="*/ 1484 h 1704"/>
              <a:gd name="T62" fmla="*/ 2498 w 3944"/>
              <a:gd name="T63" fmla="*/ 1414 h 1704"/>
              <a:gd name="T64" fmla="*/ 2561 w 3944"/>
              <a:gd name="T65" fmla="*/ 1398 h 1704"/>
              <a:gd name="T66" fmla="*/ 2613 w 3944"/>
              <a:gd name="T67" fmla="*/ 1465 h 1704"/>
              <a:gd name="T68" fmla="*/ 2627 w 3944"/>
              <a:gd name="T69" fmla="*/ 1596 h 1704"/>
              <a:gd name="T70" fmla="*/ 2661 w 3944"/>
              <a:gd name="T71" fmla="*/ 1632 h 1704"/>
              <a:gd name="T72" fmla="*/ 2804 w 3944"/>
              <a:gd name="T73" fmla="*/ 1686 h 1704"/>
              <a:gd name="T74" fmla="*/ 2946 w 3944"/>
              <a:gd name="T75" fmla="*/ 1698 h 1704"/>
              <a:gd name="T76" fmla="*/ 3032 w 3944"/>
              <a:gd name="T77" fmla="*/ 1686 h 1704"/>
              <a:gd name="T78" fmla="*/ 3146 w 3944"/>
              <a:gd name="T79" fmla="*/ 1633 h 1704"/>
              <a:gd name="T80" fmla="*/ 3206 w 3944"/>
              <a:gd name="T81" fmla="*/ 1576 h 1704"/>
              <a:gd name="T82" fmla="*/ 3312 w 3944"/>
              <a:gd name="T83" fmla="*/ 1438 h 1704"/>
              <a:gd name="T84" fmla="*/ 3374 w 3944"/>
              <a:gd name="T85" fmla="*/ 1374 h 1704"/>
              <a:gd name="T86" fmla="*/ 3447 w 3944"/>
              <a:gd name="T87" fmla="*/ 1344 h 1704"/>
              <a:gd name="T88" fmla="*/ 3602 w 3944"/>
              <a:gd name="T89" fmla="*/ 1315 h 1704"/>
              <a:gd name="T90" fmla="*/ 3765 w 3944"/>
              <a:gd name="T91" fmla="*/ 1276 h 1704"/>
              <a:gd name="T92" fmla="*/ 3852 w 3944"/>
              <a:gd name="T93" fmla="*/ 1216 h 1704"/>
              <a:gd name="T94" fmla="*/ 3909 w 3944"/>
              <a:gd name="T95" fmla="*/ 1143 h 1704"/>
              <a:gd name="T96" fmla="*/ 3944 w 3944"/>
              <a:gd name="T97" fmla="*/ 1054 h 17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944"/>
              <a:gd name="T148" fmla="*/ 0 h 1704"/>
              <a:gd name="T149" fmla="*/ 3944 w 3944"/>
              <a:gd name="T150" fmla="*/ 1704 h 170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944" h="1704">
                <a:moveTo>
                  <a:pt x="0" y="0"/>
                </a:moveTo>
                <a:lnTo>
                  <a:pt x="540" y="435"/>
                </a:lnTo>
                <a:lnTo>
                  <a:pt x="795" y="645"/>
                </a:lnTo>
                <a:lnTo>
                  <a:pt x="1034" y="829"/>
                </a:lnTo>
                <a:lnTo>
                  <a:pt x="1098" y="880"/>
                </a:lnTo>
                <a:lnTo>
                  <a:pt x="1161" y="911"/>
                </a:lnTo>
                <a:lnTo>
                  <a:pt x="1196" y="921"/>
                </a:lnTo>
                <a:lnTo>
                  <a:pt x="1227" y="924"/>
                </a:lnTo>
                <a:lnTo>
                  <a:pt x="1262" y="924"/>
                </a:lnTo>
                <a:lnTo>
                  <a:pt x="1334" y="921"/>
                </a:lnTo>
                <a:lnTo>
                  <a:pt x="1390" y="911"/>
                </a:lnTo>
                <a:lnTo>
                  <a:pt x="1449" y="892"/>
                </a:lnTo>
                <a:lnTo>
                  <a:pt x="1501" y="863"/>
                </a:lnTo>
                <a:lnTo>
                  <a:pt x="1542" y="822"/>
                </a:lnTo>
                <a:lnTo>
                  <a:pt x="1559" y="784"/>
                </a:lnTo>
                <a:lnTo>
                  <a:pt x="1570" y="732"/>
                </a:lnTo>
                <a:lnTo>
                  <a:pt x="1580" y="649"/>
                </a:lnTo>
                <a:lnTo>
                  <a:pt x="1594" y="572"/>
                </a:lnTo>
                <a:lnTo>
                  <a:pt x="1604" y="550"/>
                </a:lnTo>
                <a:lnTo>
                  <a:pt x="1615" y="533"/>
                </a:lnTo>
                <a:lnTo>
                  <a:pt x="1631" y="526"/>
                </a:lnTo>
                <a:lnTo>
                  <a:pt x="1640" y="532"/>
                </a:lnTo>
                <a:lnTo>
                  <a:pt x="1649" y="543"/>
                </a:lnTo>
                <a:lnTo>
                  <a:pt x="1660" y="604"/>
                </a:lnTo>
                <a:lnTo>
                  <a:pt x="1663" y="687"/>
                </a:lnTo>
                <a:lnTo>
                  <a:pt x="1667" y="751"/>
                </a:lnTo>
                <a:lnTo>
                  <a:pt x="1684" y="668"/>
                </a:lnTo>
                <a:lnTo>
                  <a:pt x="1691" y="614"/>
                </a:lnTo>
                <a:lnTo>
                  <a:pt x="1698" y="575"/>
                </a:lnTo>
                <a:lnTo>
                  <a:pt x="1708" y="550"/>
                </a:lnTo>
                <a:lnTo>
                  <a:pt x="1719" y="538"/>
                </a:lnTo>
                <a:lnTo>
                  <a:pt x="1733" y="533"/>
                </a:lnTo>
                <a:lnTo>
                  <a:pt x="1748" y="534"/>
                </a:lnTo>
                <a:lnTo>
                  <a:pt x="1763" y="544"/>
                </a:lnTo>
                <a:lnTo>
                  <a:pt x="1778" y="582"/>
                </a:lnTo>
                <a:lnTo>
                  <a:pt x="1788" y="649"/>
                </a:lnTo>
                <a:lnTo>
                  <a:pt x="1788" y="710"/>
                </a:lnTo>
                <a:lnTo>
                  <a:pt x="1798" y="809"/>
                </a:lnTo>
                <a:lnTo>
                  <a:pt x="1805" y="847"/>
                </a:lnTo>
                <a:lnTo>
                  <a:pt x="1821" y="903"/>
                </a:lnTo>
                <a:lnTo>
                  <a:pt x="1840" y="959"/>
                </a:lnTo>
                <a:lnTo>
                  <a:pt x="1871" y="1017"/>
                </a:lnTo>
                <a:lnTo>
                  <a:pt x="1901" y="1065"/>
                </a:lnTo>
                <a:lnTo>
                  <a:pt x="1937" y="1110"/>
                </a:lnTo>
                <a:lnTo>
                  <a:pt x="1968" y="1148"/>
                </a:lnTo>
                <a:lnTo>
                  <a:pt x="1996" y="1184"/>
                </a:lnTo>
                <a:lnTo>
                  <a:pt x="2024" y="1232"/>
                </a:lnTo>
                <a:lnTo>
                  <a:pt x="2048" y="1286"/>
                </a:lnTo>
                <a:lnTo>
                  <a:pt x="2070" y="1321"/>
                </a:lnTo>
                <a:lnTo>
                  <a:pt x="2079" y="1327"/>
                </a:lnTo>
                <a:lnTo>
                  <a:pt x="2090" y="1321"/>
                </a:lnTo>
                <a:lnTo>
                  <a:pt x="2107" y="1280"/>
                </a:lnTo>
                <a:lnTo>
                  <a:pt x="2117" y="1273"/>
                </a:lnTo>
                <a:lnTo>
                  <a:pt x="2133" y="1275"/>
                </a:lnTo>
                <a:lnTo>
                  <a:pt x="2162" y="1292"/>
                </a:lnTo>
                <a:lnTo>
                  <a:pt x="2187" y="1321"/>
                </a:lnTo>
                <a:lnTo>
                  <a:pt x="2239" y="1401"/>
                </a:lnTo>
                <a:lnTo>
                  <a:pt x="2280" y="1449"/>
                </a:lnTo>
                <a:lnTo>
                  <a:pt x="2318" y="1472"/>
                </a:lnTo>
                <a:lnTo>
                  <a:pt x="2370" y="1462"/>
                </a:lnTo>
                <a:lnTo>
                  <a:pt x="2412" y="1465"/>
                </a:lnTo>
                <a:lnTo>
                  <a:pt x="2446" y="1484"/>
                </a:lnTo>
                <a:lnTo>
                  <a:pt x="2471" y="1446"/>
                </a:lnTo>
                <a:lnTo>
                  <a:pt x="2498" y="1414"/>
                </a:lnTo>
                <a:lnTo>
                  <a:pt x="2526" y="1398"/>
                </a:lnTo>
                <a:lnTo>
                  <a:pt x="2561" y="1398"/>
                </a:lnTo>
                <a:lnTo>
                  <a:pt x="2585" y="1414"/>
                </a:lnTo>
                <a:lnTo>
                  <a:pt x="2613" y="1465"/>
                </a:lnTo>
                <a:lnTo>
                  <a:pt x="2620" y="1564"/>
                </a:lnTo>
                <a:lnTo>
                  <a:pt x="2627" y="1596"/>
                </a:lnTo>
                <a:lnTo>
                  <a:pt x="2640" y="1617"/>
                </a:lnTo>
                <a:lnTo>
                  <a:pt x="2661" y="1632"/>
                </a:lnTo>
                <a:lnTo>
                  <a:pt x="2735" y="1663"/>
                </a:lnTo>
                <a:lnTo>
                  <a:pt x="2804" y="1686"/>
                </a:lnTo>
                <a:lnTo>
                  <a:pt x="2909" y="1704"/>
                </a:lnTo>
                <a:lnTo>
                  <a:pt x="2946" y="1698"/>
                </a:lnTo>
                <a:lnTo>
                  <a:pt x="2990" y="1690"/>
                </a:lnTo>
                <a:lnTo>
                  <a:pt x="3032" y="1686"/>
                </a:lnTo>
                <a:lnTo>
                  <a:pt x="3094" y="1661"/>
                </a:lnTo>
                <a:lnTo>
                  <a:pt x="3146" y="1633"/>
                </a:lnTo>
                <a:lnTo>
                  <a:pt x="3182" y="1605"/>
                </a:lnTo>
                <a:lnTo>
                  <a:pt x="3206" y="1576"/>
                </a:lnTo>
                <a:lnTo>
                  <a:pt x="3261" y="1506"/>
                </a:lnTo>
                <a:lnTo>
                  <a:pt x="3312" y="1438"/>
                </a:lnTo>
                <a:lnTo>
                  <a:pt x="3342" y="1402"/>
                </a:lnTo>
                <a:lnTo>
                  <a:pt x="3374" y="1374"/>
                </a:lnTo>
                <a:lnTo>
                  <a:pt x="3408" y="1357"/>
                </a:lnTo>
                <a:lnTo>
                  <a:pt x="3447" y="1344"/>
                </a:lnTo>
                <a:lnTo>
                  <a:pt x="3534" y="1326"/>
                </a:lnTo>
                <a:lnTo>
                  <a:pt x="3602" y="1315"/>
                </a:lnTo>
                <a:lnTo>
                  <a:pt x="3690" y="1297"/>
                </a:lnTo>
                <a:lnTo>
                  <a:pt x="3765" y="1276"/>
                </a:lnTo>
                <a:lnTo>
                  <a:pt x="3810" y="1252"/>
                </a:lnTo>
                <a:lnTo>
                  <a:pt x="3852" y="1216"/>
                </a:lnTo>
                <a:lnTo>
                  <a:pt x="3885" y="1182"/>
                </a:lnTo>
                <a:lnTo>
                  <a:pt x="3909" y="1143"/>
                </a:lnTo>
                <a:lnTo>
                  <a:pt x="3923" y="1110"/>
                </a:lnTo>
                <a:lnTo>
                  <a:pt x="3944" y="1054"/>
                </a:lnTo>
              </a:path>
            </a:pathLst>
          </a:custGeom>
          <a:noFill/>
          <a:ln w="38100" cap="flat" cmpd="sng">
            <a:solidFill>
              <a:srgbClr val="339966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>
            <a:noAutofit/>
          </a:bodyPr>
          <a:lstStyle/>
          <a:p>
            <a:endParaRPr lang="es-AR" sz="2400"/>
          </a:p>
        </p:txBody>
      </p:sp>
      <p:sp>
        <p:nvSpPr>
          <p:cNvPr id="218" name="Freeform 76"/>
          <p:cNvSpPr>
            <a:spLocks/>
          </p:cNvSpPr>
          <p:nvPr/>
        </p:nvSpPr>
        <p:spPr bwMode="auto">
          <a:xfrm>
            <a:off x="2749689" y="2258754"/>
            <a:ext cx="6661440" cy="3412462"/>
          </a:xfrm>
          <a:custGeom>
            <a:avLst/>
            <a:gdLst>
              <a:gd name="T0" fmla="*/ 0 w 3942"/>
              <a:gd name="T1" fmla="*/ 0 h 1704"/>
              <a:gd name="T2" fmla="*/ 763 w 3942"/>
              <a:gd name="T3" fmla="*/ 622 h 1704"/>
              <a:gd name="T4" fmla="*/ 1069 w 3942"/>
              <a:gd name="T5" fmla="*/ 861 h 1704"/>
              <a:gd name="T6" fmla="*/ 1158 w 3942"/>
              <a:gd name="T7" fmla="*/ 924 h 1704"/>
              <a:gd name="T8" fmla="*/ 1218 w 3942"/>
              <a:gd name="T9" fmla="*/ 954 h 1704"/>
              <a:gd name="T10" fmla="*/ 1256 w 3942"/>
              <a:gd name="T11" fmla="*/ 966 h 1704"/>
              <a:gd name="T12" fmla="*/ 1312 w 3942"/>
              <a:gd name="T13" fmla="*/ 969 h 1704"/>
              <a:gd name="T14" fmla="*/ 1416 w 3942"/>
              <a:gd name="T15" fmla="*/ 973 h 1704"/>
              <a:gd name="T16" fmla="*/ 1450 w 3942"/>
              <a:gd name="T17" fmla="*/ 969 h 1704"/>
              <a:gd name="T18" fmla="*/ 1502 w 3942"/>
              <a:gd name="T19" fmla="*/ 953 h 1704"/>
              <a:gd name="T20" fmla="*/ 1537 w 3942"/>
              <a:gd name="T21" fmla="*/ 940 h 1704"/>
              <a:gd name="T22" fmla="*/ 1561 w 3942"/>
              <a:gd name="T23" fmla="*/ 933 h 1704"/>
              <a:gd name="T24" fmla="*/ 1585 w 3942"/>
              <a:gd name="T25" fmla="*/ 933 h 1704"/>
              <a:gd name="T26" fmla="*/ 1603 w 3942"/>
              <a:gd name="T27" fmla="*/ 934 h 1704"/>
              <a:gd name="T28" fmla="*/ 1620 w 3942"/>
              <a:gd name="T29" fmla="*/ 949 h 1704"/>
              <a:gd name="T30" fmla="*/ 1644 w 3942"/>
              <a:gd name="T31" fmla="*/ 985 h 1704"/>
              <a:gd name="T32" fmla="*/ 1661 w 3942"/>
              <a:gd name="T33" fmla="*/ 1020 h 1704"/>
              <a:gd name="T34" fmla="*/ 1672 w 3942"/>
              <a:gd name="T35" fmla="*/ 1055 h 1704"/>
              <a:gd name="T36" fmla="*/ 1689 w 3942"/>
              <a:gd name="T37" fmla="*/ 985 h 1704"/>
              <a:gd name="T38" fmla="*/ 1699 w 3942"/>
              <a:gd name="T39" fmla="*/ 964 h 1704"/>
              <a:gd name="T40" fmla="*/ 1711 w 3942"/>
              <a:gd name="T41" fmla="*/ 958 h 1704"/>
              <a:gd name="T42" fmla="*/ 1727 w 3942"/>
              <a:gd name="T43" fmla="*/ 966 h 1704"/>
              <a:gd name="T44" fmla="*/ 1748 w 3942"/>
              <a:gd name="T45" fmla="*/ 991 h 1704"/>
              <a:gd name="T46" fmla="*/ 1762 w 3942"/>
              <a:gd name="T47" fmla="*/ 1039 h 1704"/>
              <a:gd name="T48" fmla="*/ 1779 w 3942"/>
              <a:gd name="T49" fmla="*/ 1132 h 1704"/>
              <a:gd name="T50" fmla="*/ 1800 w 3942"/>
              <a:gd name="T51" fmla="*/ 1209 h 1704"/>
              <a:gd name="T52" fmla="*/ 1821 w 3942"/>
              <a:gd name="T53" fmla="*/ 1263 h 1704"/>
              <a:gd name="T54" fmla="*/ 1852 w 3942"/>
              <a:gd name="T55" fmla="*/ 1317 h 1704"/>
              <a:gd name="T56" fmla="*/ 1907 w 3942"/>
              <a:gd name="T57" fmla="*/ 1388 h 1704"/>
              <a:gd name="T58" fmla="*/ 1963 w 3942"/>
              <a:gd name="T59" fmla="*/ 1449 h 1704"/>
              <a:gd name="T60" fmla="*/ 2004 w 3942"/>
              <a:gd name="T61" fmla="*/ 1480 h 1704"/>
              <a:gd name="T62" fmla="*/ 2056 w 3942"/>
              <a:gd name="T63" fmla="*/ 1497 h 1704"/>
              <a:gd name="T64" fmla="*/ 2116 w 3942"/>
              <a:gd name="T65" fmla="*/ 1503 h 1704"/>
              <a:gd name="T66" fmla="*/ 2214 w 3942"/>
              <a:gd name="T67" fmla="*/ 1504 h 1704"/>
              <a:gd name="T68" fmla="*/ 2296 w 3942"/>
              <a:gd name="T69" fmla="*/ 1512 h 1704"/>
              <a:gd name="T70" fmla="*/ 2371 w 3942"/>
              <a:gd name="T71" fmla="*/ 1518 h 1704"/>
              <a:gd name="T72" fmla="*/ 2427 w 3942"/>
              <a:gd name="T73" fmla="*/ 1528 h 1704"/>
              <a:gd name="T74" fmla="*/ 2488 w 3942"/>
              <a:gd name="T75" fmla="*/ 1543 h 1704"/>
              <a:gd name="T76" fmla="*/ 2553 w 3942"/>
              <a:gd name="T77" fmla="*/ 1569 h 1704"/>
              <a:gd name="T78" fmla="*/ 2602 w 3942"/>
              <a:gd name="T79" fmla="*/ 1596 h 1704"/>
              <a:gd name="T80" fmla="*/ 2649 w 3942"/>
              <a:gd name="T81" fmla="*/ 1627 h 1704"/>
              <a:gd name="T82" fmla="*/ 2698 w 3942"/>
              <a:gd name="T83" fmla="*/ 1648 h 1704"/>
              <a:gd name="T84" fmla="*/ 2793 w 3942"/>
              <a:gd name="T85" fmla="*/ 1683 h 1704"/>
              <a:gd name="T86" fmla="*/ 2902 w 3942"/>
              <a:gd name="T87" fmla="*/ 1704 h 1704"/>
              <a:gd name="T88" fmla="*/ 2985 w 3942"/>
              <a:gd name="T89" fmla="*/ 1692 h 1704"/>
              <a:gd name="T90" fmla="*/ 3057 w 3942"/>
              <a:gd name="T91" fmla="*/ 1678 h 1704"/>
              <a:gd name="T92" fmla="*/ 3126 w 3942"/>
              <a:gd name="T93" fmla="*/ 1645 h 1704"/>
              <a:gd name="T94" fmla="*/ 3174 w 3942"/>
              <a:gd name="T95" fmla="*/ 1611 h 1704"/>
              <a:gd name="T96" fmla="*/ 3258 w 3942"/>
              <a:gd name="T97" fmla="*/ 1512 h 1704"/>
              <a:gd name="T98" fmla="*/ 3307 w 3942"/>
              <a:gd name="T99" fmla="*/ 1440 h 1704"/>
              <a:gd name="T100" fmla="*/ 3343 w 3942"/>
              <a:gd name="T101" fmla="*/ 1399 h 1704"/>
              <a:gd name="T102" fmla="*/ 3378 w 3942"/>
              <a:gd name="T103" fmla="*/ 1372 h 1704"/>
              <a:gd name="T104" fmla="*/ 3415 w 3942"/>
              <a:gd name="T105" fmla="*/ 1354 h 1704"/>
              <a:gd name="T106" fmla="*/ 3478 w 3942"/>
              <a:gd name="T107" fmla="*/ 1339 h 1704"/>
              <a:gd name="T108" fmla="*/ 3562 w 3942"/>
              <a:gd name="T109" fmla="*/ 1320 h 1704"/>
              <a:gd name="T110" fmla="*/ 3646 w 3942"/>
              <a:gd name="T111" fmla="*/ 1306 h 1704"/>
              <a:gd name="T112" fmla="*/ 3705 w 3942"/>
              <a:gd name="T113" fmla="*/ 1291 h 1704"/>
              <a:gd name="T114" fmla="*/ 3765 w 3942"/>
              <a:gd name="T115" fmla="*/ 1275 h 1704"/>
              <a:gd name="T116" fmla="*/ 3813 w 3942"/>
              <a:gd name="T117" fmla="*/ 1249 h 1704"/>
              <a:gd name="T118" fmla="*/ 3855 w 3942"/>
              <a:gd name="T119" fmla="*/ 1212 h 1704"/>
              <a:gd name="T120" fmla="*/ 3891 w 3942"/>
              <a:gd name="T121" fmla="*/ 1173 h 1704"/>
              <a:gd name="T122" fmla="*/ 3912 w 3942"/>
              <a:gd name="T123" fmla="*/ 1140 h 1704"/>
              <a:gd name="T124" fmla="*/ 3942 w 3942"/>
              <a:gd name="T125" fmla="*/ 1056 h 17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42"/>
              <a:gd name="T190" fmla="*/ 0 h 1704"/>
              <a:gd name="T191" fmla="*/ 3942 w 3942"/>
              <a:gd name="T192" fmla="*/ 1704 h 17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42" h="1704">
                <a:moveTo>
                  <a:pt x="0" y="0"/>
                </a:moveTo>
                <a:lnTo>
                  <a:pt x="763" y="622"/>
                </a:lnTo>
                <a:lnTo>
                  <a:pt x="1069" y="861"/>
                </a:lnTo>
                <a:lnTo>
                  <a:pt x="1158" y="924"/>
                </a:lnTo>
                <a:lnTo>
                  <a:pt x="1218" y="954"/>
                </a:lnTo>
                <a:lnTo>
                  <a:pt x="1256" y="966"/>
                </a:lnTo>
                <a:lnTo>
                  <a:pt x="1312" y="969"/>
                </a:lnTo>
                <a:lnTo>
                  <a:pt x="1416" y="973"/>
                </a:lnTo>
                <a:lnTo>
                  <a:pt x="1450" y="969"/>
                </a:lnTo>
                <a:lnTo>
                  <a:pt x="1502" y="953"/>
                </a:lnTo>
                <a:lnTo>
                  <a:pt x="1537" y="940"/>
                </a:lnTo>
                <a:lnTo>
                  <a:pt x="1561" y="933"/>
                </a:lnTo>
                <a:lnTo>
                  <a:pt x="1585" y="933"/>
                </a:lnTo>
                <a:lnTo>
                  <a:pt x="1603" y="934"/>
                </a:lnTo>
                <a:lnTo>
                  <a:pt x="1620" y="949"/>
                </a:lnTo>
                <a:lnTo>
                  <a:pt x="1644" y="985"/>
                </a:lnTo>
                <a:lnTo>
                  <a:pt x="1661" y="1020"/>
                </a:lnTo>
                <a:lnTo>
                  <a:pt x="1672" y="1055"/>
                </a:lnTo>
                <a:lnTo>
                  <a:pt x="1689" y="985"/>
                </a:lnTo>
                <a:lnTo>
                  <a:pt x="1699" y="964"/>
                </a:lnTo>
                <a:lnTo>
                  <a:pt x="1711" y="958"/>
                </a:lnTo>
                <a:lnTo>
                  <a:pt x="1727" y="966"/>
                </a:lnTo>
                <a:lnTo>
                  <a:pt x="1748" y="991"/>
                </a:lnTo>
                <a:lnTo>
                  <a:pt x="1762" y="1039"/>
                </a:lnTo>
                <a:lnTo>
                  <a:pt x="1779" y="1132"/>
                </a:lnTo>
                <a:lnTo>
                  <a:pt x="1800" y="1209"/>
                </a:lnTo>
                <a:lnTo>
                  <a:pt x="1821" y="1263"/>
                </a:lnTo>
                <a:lnTo>
                  <a:pt x="1852" y="1317"/>
                </a:lnTo>
                <a:lnTo>
                  <a:pt x="1907" y="1388"/>
                </a:lnTo>
                <a:lnTo>
                  <a:pt x="1963" y="1449"/>
                </a:lnTo>
                <a:lnTo>
                  <a:pt x="2004" y="1480"/>
                </a:lnTo>
                <a:lnTo>
                  <a:pt x="2056" y="1497"/>
                </a:lnTo>
                <a:lnTo>
                  <a:pt x="2116" y="1503"/>
                </a:lnTo>
                <a:lnTo>
                  <a:pt x="2214" y="1504"/>
                </a:lnTo>
                <a:lnTo>
                  <a:pt x="2296" y="1512"/>
                </a:lnTo>
                <a:lnTo>
                  <a:pt x="2371" y="1518"/>
                </a:lnTo>
                <a:lnTo>
                  <a:pt x="2427" y="1528"/>
                </a:lnTo>
                <a:lnTo>
                  <a:pt x="2488" y="1543"/>
                </a:lnTo>
                <a:lnTo>
                  <a:pt x="2553" y="1569"/>
                </a:lnTo>
                <a:lnTo>
                  <a:pt x="2602" y="1596"/>
                </a:lnTo>
                <a:lnTo>
                  <a:pt x="2649" y="1627"/>
                </a:lnTo>
                <a:lnTo>
                  <a:pt x="2698" y="1648"/>
                </a:lnTo>
                <a:lnTo>
                  <a:pt x="2793" y="1683"/>
                </a:lnTo>
                <a:lnTo>
                  <a:pt x="2902" y="1704"/>
                </a:lnTo>
                <a:lnTo>
                  <a:pt x="2985" y="1692"/>
                </a:lnTo>
                <a:lnTo>
                  <a:pt x="3057" y="1678"/>
                </a:lnTo>
                <a:lnTo>
                  <a:pt x="3126" y="1645"/>
                </a:lnTo>
                <a:lnTo>
                  <a:pt x="3174" y="1611"/>
                </a:lnTo>
                <a:lnTo>
                  <a:pt x="3258" y="1512"/>
                </a:lnTo>
                <a:lnTo>
                  <a:pt x="3307" y="1440"/>
                </a:lnTo>
                <a:lnTo>
                  <a:pt x="3343" y="1399"/>
                </a:lnTo>
                <a:lnTo>
                  <a:pt x="3378" y="1372"/>
                </a:lnTo>
                <a:lnTo>
                  <a:pt x="3415" y="1354"/>
                </a:lnTo>
                <a:lnTo>
                  <a:pt x="3478" y="1339"/>
                </a:lnTo>
                <a:lnTo>
                  <a:pt x="3562" y="1320"/>
                </a:lnTo>
                <a:lnTo>
                  <a:pt x="3646" y="1306"/>
                </a:lnTo>
                <a:lnTo>
                  <a:pt x="3705" y="1291"/>
                </a:lnTo>
                <a:lnTo>
                  <a:pt x="3765" y="1275"/>
                </a:lnTo>
                <a:lnTo>
                  <a:pt x="3813" y="1249"/>
                </a:lnTo>
                <a:lnTo>
                  <a:pt x="3855" y="1212"/>
                </a:lnTo>
                <a:lnTo>
                  <a:pt x="3891" y="1173"/>
                </a:lnTo>
                <a:lnTo>
                  <a:pt x="3912" y="1140"/>
                </a:lnTo>
                <a:lnTo>
                  <a:pt x="3942" y="1056"/>
                </a:lnTo>
              </a:path>
            </a:pathLst>
          </a:custGeom>
          <a:noFill/>
          <a:ln w="38100" cap="flat" cmpd="sng">
            <a:solidFill>
              <a:srgbClr val="6464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>
            <a:noAutofit/>
          </a:bodyPr>
          <a:lstStyle/>
          <a:p>
            <a:endParaRPr lang="es-AR" sz="2400"/>
          </a:p>
        </p:txBody>
      </p:sp>
      <p:sp>
        <p:nvSpPr>
          <p:cNvPr id="219" name="Freeform 75"/>
          <p:cNvSpPr>
            <a:spLocks/>
          </p:cNvSpPr>
          <p:nvPr/>
        </p:nvSpPr>
        <p:spPr bwMode="auto">
          <a:xfrm>
            <a:off x="2739325" y="2253212"/>
            <a:ext cx="6670940" cy="3412462"/>
          </a:xfrm>
          <a:custGeom>
            <a:avLst/>
            <a:gdLst>
              <a:gd name="T0" fmla="*/ 0 w 3947"/>
              <a:gd name="T1" fmla="*/ 0 h 1704"/>
              <a:gd name="T2" fmla="*/ 175 w 3947"/>
              <a:gd name="T3" fmla="*/ 138 h 1704"/>
              <a:gd name="T4" fmla="*/ 349 w 3947"/>
              <a:gd name="T5" fmla="*/ 276 h 1704"/>
              <a:gd name="T6" fmla="*/ 467 w 3947"/>
              <a:gd name="T7" fmla="*/ 372 h 1704"/>
              <a:gd name="T8" fmla="*/ 557 w 3947"/>
              <a:gd name="T9" fmla="*/ 444 h 1704"/>
              <a:gd name="T10" fmla="*/ 644 w 3947"/>
              <a:gd name="T11" fmla="*/ 520 h 1704"/>
              <a:gd name="T12" fmla="*/ 765 w 3947"/>
              <a:gd name="T13" fmla="*/ 620 h 1704"/>
              <a:gd name="T14" fmla="*/ 856 w 3947"/>
              <a:gd name="T15" fmla="*/ 691 h 1704"/>
              <a:gd name="T16" fmla="*/ 1050 w 3947"/>
              <a:gd name="T17" fmla="*/ 844 h 1704"/>
              <a:gd name="T18" fmla="*/ 1273 w 3947"/>
              <a:gd name="T19" fmla="*/ 1002 h 1704"/>
              <a:gd name="T20" fmla="*/ 1516 w 3947"/>
              <a:gd name="T21" fmla="*/ 1165 h 1704"/>
              <a:gd name="T22" fmla="*/ 1676 w 3947"/>
              <a:gd name="T23" fmla="*/ 1284 h 1704"/>
              <a:gd name="T24" fmla="*/ 1919 w 3947"/>
              <a:gd name="T25" fmla="*/ 1446 h 1704"/>
              <a:gd name="T26" fmla="*/ 1962 w 3947"/>
              <a:gd name="T27" fmla="*/ 1468 h 1704"/>
              <a:gd name="T28" fmla="*/ 2016 w 3947"/>
              <a:gd name="T29" fmla="*/ 1487 h 1704"/>
              <a:gd name="T30" fmla="*/ 2099 w 3947"/>
              <a:gd name="T31" fmla="*/ 1504 h 1704"/>
              <a:gd name="T32" fmla="*/ 2259 w 3947"/>
              <a:gd name="T33" fmla="*/ 1509 h 1704"/>
              <a:gd name="T34" fmla="*/ 2408 w 3947"/>
              <a:gd name="T35" fmla="*/ 1523 h 1704"/>
              <a:gd name="T36" fmla="*/ 2491 w 3947"/>
              <a:gd name="T37" fmla="*/ 1542 h 1704"/>
              <a:gd name="T38" fmla="*/ 2561 w 3947"/>
              <a:gd name="T39" fmla="*/ 1569 h 1704"/>
              <a:gd name="T40" fmla="*/ 2680 w 3947"/>
              <a:gd name="T41" fmla="*/ 1641 h 1704"/>
              <a:gd name="T42" fmla="*/ 2804 w 3947"/>
              <a:gd name="T43" fmla="*/ 1690 h 1704"/>
              <a:gd name="T44" fmla="*/ 2909 w 3947"/>
              <a:gd name="T45" fmla="*/ 1704 h 1704"/>
              <a:gd name="T46" fmla="*/ 3020 w 3947"/>
              <a:gd name="T47" fmla="*/ 1690 h 1704"/>
              <a:gd name="T48" fmla="*/ 3096 w 3947"/>
              <a:gd name="T49" fmla="*/ 1666 h 1704"/>
              <a:gd name="T50" fmla="*/ 3155 w 3947"/>
              <a:gd name="T51" fmla="*/ 1633 h 1704"/>
              <a:gd name="T52" fmla="*/ 3190 w 3947"/>
              <a:gd name="T53" fmla="*/ 1603 h 1704"/>
              <a:gd name="T54" fmla="*/ 3259 w 3947"/>
              <a:gd name="T55" fmla="*/ 1517 h 1704"/>
              <a:gd name="T56" fmla="*/ 3312 w 3947"/>
              <a:gd name="T57" fmla="*/ 1446 h 1704"/>
              <a:gd name="T58" fmla="*/ 3339 w 3947"/>
              <a:gd name="T59" fmla="*/ 1412 h 1704"/>
              <a:gd name="T60" fmla="*/ 3378 w 3947"/>
              <a:gd name="T61" fmla="*/ 1380 h 1704"/>
              <a:gd name="T62" fmla="*/ 3412 w 3947"/>
              <a:gd name="T63" fmla="*/ 1358 h 1704"/>
              <a:gd name="T64" fmla="*/ 3458 w 3947"/>
              <a:gd name="T65" fmla="*/ 1346 h 1704"/>
              <a:gd name="T66" fmla="*/ 3541 w 3947"/>
              <a:gd name="T67" fmla="*/ 1327 h 1704"/>
              <a:gd name="T68" fmla="*/ 3597 w 3947"/>
              <a:gd name="T69" fmla="*/ 1320 h 1704"/>
              <a:gd name="T70" fmla="*/ 3673 w 3947"/>
              <a:gd name="T71" fmla="*/ 1303 h 1704"/>
              <a:gd name="T72" fmla="*/ 3756 w 3947"/>
              <a:gd name="T73" fmla="*/ 1284 h 1704"/>
              <a:gd name="T74" fmla="*/ 3812 w 3947"/>
              <a:gd name="T75" fmla="*/ 1255 h 1704"/>
              <a:gd name="T76" fmla="*/ 3861 w 3947"/>
              <a:gd name="T77" fmla="*/ 1212 h 1704"/>
              <a:gd name="T78" fmla="*/ 3888 w 3947"/>
              <a:gd name="T79" fmla="*/ 1183 h 1704"/>
              <a:gd name="T80" fmla="*/ 3916 w 3947"/>
              <a:gd name="T81" fmla="*/ 1141 h 1704"/>
              <a:gd name="T82" fmla="*/ 3947 w 3947"/>
              <a:gd name="T83" fmla="*/ 1049 h 170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947"/>
              <a:gd name="T127" fmla="*/ 0 h 1704"/>
              <a:gd name="T128" fmla="*/ 3947 w 3947"/>
              <a:gd name="T129" fmla="*/ 1704 h 170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947" h="1704">
                <a:moveTo>
                  <a:pt x="0" y="0"/>
                </a:moveTo>
                <a:lnTo>
                  <a:pt x="175" y="138"/>
                </a:lnTo>
                <a:lnTo>
                  <a:pt x="349" y="276"/>
                </a:lnTo>
                <a:lnTo>
                  <a:pt x="467" y="372"/>
                </a:lnTo>
                <a:lnTo>
                  <a:pt x="557" y="444"/>
                </a:lnTo>
                <a:lnTo>
                  <a:pt x="644" y="520"/>
                </a:lnTo>
                <a:lnTo>
                  <a:pt x="765" y="620"/>
                </a:lnTo>
                <a:lnTo>
                  <a:pt x="856" y="691"/>
                </a:lnTo>
                <a:lnTo>
                  <a:pt x="1050" y="844"/>
                </a:lnTo>
                <a:lnTo>
                  <a:pt x="1273" y="1002"/>
                </a:lnTo>
                <a:lnTo>
                  <a:pt x="1516" y="1165"/>
                </a:lnTo>
                <a:lnTo>
                  <a:pt x="1676" y="1284"/>
                </a:lnTo>
                <a:lnTo>
                  <a:pt x="1919" y="1446"/>
                </a:lnTo>
                <a:lnTo>
                  <a:pt x="1962" y="1468"/>
                </a:lnTo>
                <a:lnTo>
                  <a:pt x="2016" y="1487"/>
                </a:lnTo>
                <a:lnTo>
                  <a:pt x="2099" y="1504"/>
                </a:lnTo>
                <a:lnTo>
                  <a:pt x="2259" y="1509"/>
                </a:lnTo>
                <a:lnTo>
                  <a:pt x="2408" y="1523"/>
                </a:lnTo>
                <a:lnTo>
                  <a:pt x="2491" y="1542"/>
                </a:lnTo>
                <a:lnTo>
                  <a:pt x="2561" y="1569"/>
                </a:lnTo>
                <a:lnTo>
                  <a:pt x="2680" y="1641"/>
                </a:lnTo>
                <a:lnTo>
                  <a:pt x="2804" y="1690"/>
                </a:lnTo>
                <a:lnTo>
                  <a:pt x="2909" y="1704"/>
                </a:lnTo>
                <a:lnTo>
                  <a:pt x="3020" y="1690"/>
                </a:lnTo>
                <a:lnTo>
                  <a:pt x="3096" y="1666"/>
                </a:lnTo>
                <a:lnTo>
                  <a:pt x="3155" y="1633"/>
                </a:lnTo>
                <a:lnTo>
                  <a:pt x="3190" y="1603"/>
                </a:lnTo>
                <a:lnTo>
                  <a:pt x="3259" y="1517"/>
                </a:lnTo>
                <a:lnTo>
                  <a:pt x="3312" y="1446"/>
                </a:lnTo>
                <a:lnTo>
                  <a:pt x="3339" y="1412"/>
                </a:lnTo>
                <a:lnTo>
                  <a:pt x="3378" y="1380"/>
                </a:lnTo>
                <a:lnTo>
                  <a:pt x="3412" y="1358"/>
                </a:lnTo>
                <a:lnTo>
                  <a:pt x="3458" y="1346"/>
                </a:lnTo>
                <a:lnTo>
                  <a:pt x="3541" y="1327"/>
                </a:lnTo>
                <a:lnTo>
                  <a:pt x="3597" y="1320"/>
                </a:lnTo>
                <a:lnTo>
                  <a:pt x="3673" y="1303"/>
                </a:lnTo>
                <a:lnTo>
                  <a:pt x="3756" y="1284"/>
                </a:lnTo>
                <a:lnTo>
                  <a:pt x="3812" y="1255"/>
                </a:lnTo>
                <a:lnTo>
                  <a:pt x="3861" y="1212"/>
                </a:lnTo>
                <a:lnTo>
                  <a:pt x="3888" y="1183"/>
                </a:lnTo>
                <a:lnTo>
                  <a:pt x="3916" y="1141"/>
                </a:lnTo>
                <a:lnTo>
                  <a:pt x="3947" y="1049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>
            <a:noAutofit/>
          </a:bodyPr>
          <a:lstStyle/>
          <a:p>
            <a:endParaRPr lang="es-AR" sz="2400"/>
          </a:p>
        </p:txBody>
      </p:sp>
      <p:sp>
        <p:nvSpPr>
          <p:cNvPr id="220" name="Text Box 2120"/>
          <p:cNvSpPr txBox="1">
            <a:spLocks noChangeArrowheads="1"/>
          </p:cNvSpPr>
          <p:nvPr/>
        </p:nvSpPr>
        <p:spPr bwMode="auto">
          <a:xfrm>
            <a:off x="3866407" y="4832994"/>
            <a:ext cx="2539172" cy="5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 upright="1">
            <a:spAutoFit/>
          </a:bodyPr>
          <a:lstStyle/>
          <a:p>
            <a:pPr algn="ctr"/>
            <a:r>
              <a:rPr lang="es-ES" sz="1600">
                <a:latin typeface="Times New Roman"/>
                <a:ea typeface="Times New Roman"/>
              </a:rPr>
              <a:t>umbral de </a:t>
            </a:r>
            <a:br>
              <a:rPr lang="es-ES" sz="1600">
                <a:latin typeface="Times New Roman"/>
                <a:ea typeface="Times New Roman"/>
              </a:rPr>
            </a:br>
            <a:r>
              <a:rPr lang="es-ES" sz="1600">
                <a:latin typeface="Times New Roman"/>
                <a:ea typeface="Times New Roman"/>
              </a:rPr>
              <a:t>audición</a:t>
            </a:r>
            <a:endParaRPr lang="es-AR" sz="1600">
              <a:latin typeface="Times New Roman"/>
              <a:ea typeface="Times New Roman"/>
            </a:endParaRPr>
          </a:p>
        </p:txBody>
      </p:sp>
      <p:sp>
        <p:nvSpPr>
          <p:cNvPr id="221" name="Text Box 2121"/>
          <p:cNvSpPr txBox="1">
            <a:spLocks noChangeArrowheads="1"/>
          </p:cNvSpPr>
          <p:nvPr/>
        </p:nvSpPr>
        <p:spPr bwMode="auto">
          <a:xfrm>
            <a:off x="4192008" y="4341838"/>
            <a:ext cx="2539172" cy="25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 upright="1">
            <a:noAutofit/>
          </a:bodyPr>
          <a:lstStyle/>
          <a:p>
            <a:pPr algn="ctr"/>
            <a:r>
              <a:rPr lang="es-ES" sz="1600" dirty="0">
                <a:solidFill>
                  <a:srgbClr val="0000FF"/>
                </a:solidFill>
                <a:latin typeface="Times New Roman"/>
                <a:ea typeface="Times New Roman"/>
              </a:rPr>
              <a:t>40 dB </a:t>
            </a:r>
            <a:br>
              <a:rPr lang="es-ES" sz="1600" dirty="0">
                <a:solidFill>
                  <a:srgbClr val="0000FF"/>
                </a:solidFill>
                <a:latin typeface="Times New Roman"/>
                <a:ea typeface="Times New Roman"/>
              </a:rPr>
            </a:br>
            <a:endParaRPr lang="es-AR" sz="1600" dirty="0">
              <a:latin typeface="Times New Roman"/>
              <a:ea typeface="Times New Roman"/>
            </a:endParaRPr>
          </a:p>
        </p:txBody>
      </p:sp>
      <p:sp>
        <p:nvSpPr>
          <p:cNvPr id="222" name="Text Box 2122"/>
          <p:cNvSpPr txBox="1">
            <a:spLocks noChangeArrowheads="1"/>
          </p:cNvSpPr>
          <p:nvPr/>
        </p:nvSpPr>
        <p:spPr bwMode="auto">
          <a:xfrm>
            <a:off x="4275783" y="3098361"/>
            <a:ext cx="2539172" cy="25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 upright="1">
            <a:noAutofit/>
          </a:bodyPr>
          <a:lstStyle/>
          <a:p>
            <a:pPr algn="ctr"/>
            <a:r>
              <a:rPr lang="es-ES" sz="1600" dirty="0">
                <a:solidFill>
                  <a:srgbClr val="339966"/>
                </a:solidFill>
                <a:latin typeface="Times New Roman"/>
                <a:ea typeface="Times New Roman"/>
              </a:rPr>
              <a:t>60 dB </a:t>
            </a:r>
            <a:br>
              <a:rPr lang="es-ES" sz="1600" dirty="0">
                <a:solidFill>
                  <a:srgbClr val="339966"/>
                </a:solidFill>
                <a:latin typeface="Times New Roman"/>
                <a:ea typeface="Times New Roman"/>
              </a:rPr>
            </a:br>
            <a:endParaRPr lang="es-AR" sz="1600" dirty="0">
              <a:latin typeface="Times New Roman"/>
              <a:ea typeface="Times New Roman"/>
            </a:endParaRPr>
          </a:p>
        </p:txBody>
      </p:sp>
      <p:sp>
        <p:nvSpPr>
          <p:cNvPr id="223" name="Text Box 2123"/>
          <p:cNvSpPr txBox="1">
            <a:spLocks noChangeArrowheads="1"/>
          </p:cNvSpPr>
          <p:nvPr/>
        </p:nvSpPr>
        <p:spPr bwMode="auto">
          <a:xfrm>
            <a:off x="4543519" y="2599584"/>
            <a:ext cx="2539172" cy="25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 upright="1">
            <a:noAutofit/>
          </a:bodyPr>
          <a:lstStyle/>
          <a:p>
            <a:pPr algn="ctr"/>
            <a:r>
              <a:rPr lang="es-ES" sz="1600" dirty="0">
                <a:solidFill>
                  <a:srgbClr val="FF0000"/>
                </a:solidFill>
                <a:latin typeface="Times New Roman"/>
                <a:ea typeface="Times New Roman"/>
              </a:rPr>
              <a:t>80 dB </a:t>
            </a:r>
            <a:br>
              <a:rPr lang="es-ES" sz="1600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es-AR" sz="1600" dirty="0">
              <a:latin typeface="Times New Roman"/>
              <a:ea typeface="Times New Roman"/>
            </a:endParaRPr>
          </a:p>
        </p:txBody>
      </p:sp>
      <p:sp>
        <p:nvSpPr>
          <p:cNvPr id="224" name="Rectangle 2124"/>
          <p:cNvSpPr>
            <a:spLocks noChangeArrowheads="1"/>
          </p:cNvSpPr>
          <p:nvPr/>
        </p:nvSpPr>
        <p:spPr bwMode="auto">
          <a:xfrm>
            <a:off x="5406320" y="5804916"/>
            <a:ext cx="3077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r>
              <a:rPr lang="es-ES" sz="1600">
                <a:solidFill>
                  <a:srgbClr val="000000"/>
                </a:solidFill>
                <a:latin typeface="Times New Roman"/>
                <a:ea typeface="Times New Roman"/>
              </a:rPr>
              <a:t>400</a:t>
            </a:r>
            <a:endParaRPr lang="es-AR" sz="1600">
              <a:latin typeface="Times New Roman"/>
              <a:ea typeface="Times New Roman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48</a:t>
            </a:fld>
            <a:endParaRPr lang="en-US"/>
          </a:p>
        </p:txBody>
      </p:sp>
      <p:cxnSp>
        <p:nvCxnSpPr>
          <p:cNvPr id="5" name="Conector recto de flecha 4"/>
          <p:cNvCxnSpPr/>
          <p:nvPr/>
        </p:nvCxnSpPr>
        <p:spPr>
          <a:xfrm flipH="1" flipV="1">
            <a:off x="5553731" y="3470826"/>
            <a:ext cx="0" cy="232189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33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7" grpId="0" animBg="1"/>
      <p:bldP spid="218" grpId="0" animBg="1"/>
      <p:bldP spid="221" grpId="0"/>
      <p:bldP spid="222" grpId="0"/>
      <p:bldP spid="2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bre 13"/>
          <p:cNvSpPr/>
          <p:nvPr/>
        </p:nvSpPr>
        <p:spPr>
          <a:xfrm flipH="1">
            <a:off x="4739123" y="5088858"/>
            <a:ext cx="556261" cy="572581"/>
          </a:xfrm>
          <a:custGeom>
            <a:avLst/>
            <a:gdLst>
              <a:gd name="connsiteX0" fmla="*/ 0 w 1696720"/>
              <a:gd name="connsiteY0" fmla="*/ 294640 h 640080"/>
              <a:gd name="connsiteX1" fmla="*/ 40640 w 1696720"/>
              <a:gd name="connsiteY1" fmla="*/ 243840 h 640080"/>
              <a:gd name="connsiteX2" fmla="*/ 71120 w 1696720"/>
              <a:gd name="connsiteY2" fmla="*/ 213360 h 640080"/>
              <a:gd name="connsiteX3" fmla="*/ 101600 w 1696720"/>
              <a:gd name="connsiteY3" fmla="*/ 142240 h 640080"/>
              <a:gd name="connsiteX4" fmla="*/ 132080 w 1696720"/>
              <a:gd name="connsiteY4" fmla="*/ 121920 h 640080"/>
              <a:gd name="connsiteX5" fmla="*/ 182880 w 1696720"/>
              <a:gd name="connsiteY5" fmla="*/ 71120 h 640080"/>
              <a:gd name="connsiteX6" fmla="*/ 203200 w 1696720"/>
              <a:gd name="connsiteY6" fmla="*/ 30480 h 640080"/>
              <a:gd name="connsiteX7" fmla="*/ 274320 w 1696720"/>
              <a:gd name="connsiteY7" fmla="*/ 0 h 640080"/>
              <a:gd name="connsiteX8" fmla="*/ 335280 w 1696720"/>
              <a:gd name="connsiteY8" fmla="*/ 10160 h 640080"/>
              <a:gd name="connsiteX9" fmla="*/ 355600 w 1696720"/>
              <a:gd name="connsiteY9" fmla="*/ 60960 h 640080"/>
              <a:gd name="connsiteX10" fmla="*/ 396240 w 1696720"/>
              <a:gd name="connsiteY10" fmla="*/ 101600 h 640080"/>
              <a:gd name="connsiteX11" fmla="*/ 436880 w 1696720"/>
              <a:gd name="connsiteY11" fmla="*/ 172720 h 640080"/>
              <a:gd name="connsiteX12" fmla="*/ 477520 w 1696720"/>
              <a:gd name="connsiteY12" fmla="*/ 233680 h 640080"/>
              <a:gd name="connsiteX13" fmla="*/ 487680 w 1696720"/>
              <a:gd name="connsiteY13" fmla="*/ 274320 h 640080"/>
              <a:gd name="connsiteX14" fmla="*/ 548640 w 1696720"/>
              <a:gd name="connsiteY14" fmla="*/ 345440 h 640080"/>
              <a:gd name="connsiteX15" fmla="*/ 589280 w 1696720"/>
              <a:gd name="connsiteY15" fmla="*/ 406400 h 640080"/>
              <a:gd name="connsiteX16" fmla="*/ 619760 w 1696720"/>
              <a:gd name="connsiteY16" fmla="*/ 426720 h 640080"/>
              <a:gd name="connsiteX17" fmla="*/ 660400 w 1696720"/>
              <a:gd name="connsiteY17" fmla="*/ 436880 h 640080"/>
              <a:gd name="connsiteX18" fmla="*/ 731520 w 1696720"/>
              <a:gd name="connsiteY18" fmla="*/ 457200 h 640080"/>
              <a:gd name="connsiteX19" fmla="*/ 863600 w 1696720"/>
              <a:gd name="connsiteY19" fmla="*/ 447040 h 640080"/>
              <a:gd name="connsiteX20" fmla="*/ 944880 w 1696720"/>
              <a:gd name="connsiteY20" fmla="*/ 416560 h 640080"/>
              <a:gd name="connsiteX21" fmla="*/ 985520 w 1696720"/>
              <a:gd name="connsiteY21" fmla="*/ 406400 h 640080"/>
              <a:gd name="connsiteX22" fmla="*/ 1016000 w 1696720"/>
              <a:gd name="connsiteY22" fmla="*/ 386080 h 640080"/>
              <a:gd name="connsiteX23" fmla="*/ 1076960 w 1696720"/>
              <a:gd name="connsiteY23" fmla="*/ 365760 h 640080"/>
              <a:gd name="connsiteX24" fmla="*/ 1117600 w 1696720"/>
              <a:gd name="connsiteY24" fmla="*/ 345440 h 640080"/>
              <a:gd name="connsiteX25" fmla="*/ 1158240 w 1696720"/>
              <a:gd name="connsiteY25" fmla="*/ 355600 h 640080"/>
              <a:gd name="connsiteX26" fmla="*/ 1168400 w 1696720"/>
              <a:gd name="connsiteY26" fmla="*/ 396240 h 640080"/>
              <a:gd name="connsiteX27" fmla="*/ 1188720 w 1696720"/>
              <a:gd name="connsiteY27" fmla="*/ 477520 h 640080"/>
              <a:gd name="connsiteX28" fmla="*/ 1219200 w 1696720"/>
              <a:gd name="connsiteY28" fmla="*/ 548640 h 640080"/>
              <a:gd name="connsiteX29" fmla="*/ 1483360 w 1696720"/>
              <a:gd name="connsiteY29" fmla="*/ 558800 h 640080"/>
              <a:gd name="connsiteX30" fmla="*/ 1503680 w 1696720"/>
              <a:gd name="connsiteY30" fmla="*/ 589280 h 640080"/>
              <a:gd name="connsiteX31" fmla="*/ 1513840 w 1696720"/>
              <a:gd name="connsiteY31" fmla="*/ 619760 h 640080"/>
              <a:gd name="connsiteX32" fmla="*/ 1544320 w 1696720"/>
              <a:gd name="connsiteY32" fmla="*/ 640080 h 640080"/>
              <a:gd name="connsiteX33" fmla="*/ 1625600 w 1696720"/>
              <a:gd name="connsiteY33" fmla="*/ 619760 h 640080"/>
              <a:gd name="connsiteX34" fmla="*/ 1696720 w 1696720"/>
              <a:gd name="connsiteY34" fmla="*/ 599440 h 640080"/>
              <a:gd name="connsiteX0" fmla="*/ 0 w 1696720"/>
              <a:gd name="connsiteY0" fmla="*/ 294640 h 640080"/>
              <a:gd name="connsiteX1" fmla="*/ 40640 w 1696720"/>
              <a:gd name="connsiteY1" fmla="*/ 243840 h 640080"/>
              <a:gd name="connsiteX2" fmla="*/ 71120 w 1696720"/>
              <a:gd name="connsiteY2" fmla="*/ 213360 h 640080"/>
              <a:gd name="connsiteX3" fmla="*/ 101600 w 1696720"/>
              <a:gd name="connsiteY3" fmla="*/ 142240 h 640080"/>
              <a:gd name="connsiteX4" fmla="*/ 132080 w 1696720"/>
              <a:gd name="connsiteY4" fmla="*/ 121920 h 640080"/>
              <a:gd name="connsiteX5" fmla="*/ 182880 w 1696720"/>
              <a:gd name="connsiteY5" fmla="*/ 71120 h 640080"/>
              <a:gd name="connsiteX6" fmla="*/ 203200 w 1696720"/>
              <a:gd name="connsiteY6" fmla="*/ 30480 h 640080"/>
              <a:gd name="connsiteX7" fmla="*/ 274320 w 1696720"/>
              <a:gd name="connsiteY7" fmla="*/ 0 h 640080"/>
              <a:gd name="connsiteX8" fmla="*/ 335280 w 1696720"/>
              <a:gd name="connsiteY8" fmla="*/ 10160 h 640080"/>
              <a:gd name="connsiteX9" fmla="*/ 355600 w 1696720"/>
              <a:gd name="connsiteY9" fmla="*/ 60960 h 640080"/>
              <a:gd name="connsiteX10" fmla="*/ 396240 w 1696720"/>
              <a:gd name="connsiteY10" fmla="*/ 101600 h 640080"/>
              <a:gd name="connsiteX11" fmla="*/ 436880 w 1696720"/>
              <a:gd name="connsiteY11" fmla="*/ 172720 h 640080"/>
              <a:gd name="connsiteX12" fmla="*/ 477520 w 1696720"/>
              <a:gd name="connsiteY12" fmla="*/ 233680 h 640080"/>
              <a:gd name="connsiteX13" fmla="*/ 487680 w 1696720"/>
              <a:gd name="connsiteY13" fmla="*/ 274320 h 640080"/>
              <a:gd name="connsiteX14" fmla="*/ 548640 w 1696720"/>
              <a:gd name="connsiteY14" fmla="*/ 345440 h 640080"/>
              <a:gd name="connsiteX15" fmla="*/ 589280 w 1696720"/>
              <a:gd name="connsiteY15" fmla="*/ 406400 h 640080"/>
              <a:gd name="connsiteX16" fmla="*/ 619760 w 1696720"/>
              <a:gd name="connsiteY16" fmla="*/ 426720 h 640080"/>
              <a:gd name="connsiteX17" fmla="*/ 660400 w 1696720"/>
              <a:gd name="connsiteY17" fmla="*/ 436880 h 640080"/>
              <a:gd name="connsiteX18" fmla="*/ 731520 w 1696720"/>
              <a:gd name="connsiteY18" fmla="*/ 457200 h 640080"/>
              <a:gd name="connsiteX19" fmla="*/ 863600 w 1696720"/>
              <a:gd name="connsiteY19" fmla="*/ 447040 h 640080"/>
              <a:gd name="connsiteX20" fmla="*/ 944880 w 1696720"/>
              <a:gd name="connsiteY20" fmla="*/ 416560 h 640080"/>
              <a:gd name="connsiteX21" fmla="*/ 985520 w 1696720"/>
              <a:gd name="connsiteY21" fmla="*/ 406400 h 640080"/>
              <a:gd name="connsiteX22" fmla="*/ 1016000 w 1696720"/>
              <a:gd name="connsiteY22" fmla="*/ 386080 h 640080"/>
              <a:gd name="connsiteX23" fmla="*/ 1076960 w 1696720"/>
              <a:gd name="connsiteY23" fmla="*/ 365760 h 640080"/>
              <a:gd name="connsiteX24" fmla="*/ 1117600 w 1696720"/>
              <a:gd name="connsiteY24" fmla="*/ 345440 h 640080"/>
              <a:gd name="connsiteX25" fmla="*/ 1158240 w 1696720"/>
              <a:gd name="connsiteY25" fmla="*/ 355600 h 640080"/>
              <a:gd name="connsiteX26" fmla="*/ 1168400 w 1696720"/>
              <a:gd name="connsiteY26" fmla="*/ 396240 h 640080"/>
              <a:gd name="connsiteX27" fmla="*/ 1188720 w 1696720"/>
              <a:gd name="connsiteY27" fmla="*/ 477520 h 640080"/>
              <a:gd name="connsiteX28" fmla="*/ 1219200 w 1696720"/>
              <a:gd name="connsiteY28" fmla="*/ 548640 h 640080"/>
              <a:gd name="connsiteX29" fmla="*/ 1483360 w 1696720"/>
              <a:gd name="connsiteY29" fmla="*/ 558800 h 640080"/>
              <a:gd name="connsiteX30" fmla="*/ 1503680 w 1696720"/>
              <a:gd name="connsiteY30" fmla="*/ 589280 h 640080"/>
              <a:gd name="connsiteX31" fmla="*/ 1513840 w 1696720"/>
              <a:gd name="connsiteY31" fmla="*/ 619760 h 640080"/>
              <a:gd name="connsiteX32" fmla="*/ 1544320 w 1696720"/>
              <a:gd name="connsiteY32" fmla="*/ 640080 h 640080"/>
              <a:gd name="connsiteX33" fmla="*/ 1625600 w 1696720"/>
              <a:gd name="connsiteY33" fmla="*/ 619760 h 640080"/>
              <a:gd name="connsiteX34" fmla="*/ 1696720 w 1696720"/>
              <a:gd name="connsiteY34" fmla="*/ 599440 h 640080"/>
              <a:gd name="connsiteX35" fmla="*/ 0 w 1696720"/>
              <a:gd name="connsiteY35" fmla="*/ 294640 h 640080"/>
              <a:gd name="connsiteX0" fmla="*/ 60960 w 1757680"/>
              <a:gd name="connsiteY0" fmla="*/ 294640 h 640080"/>
              <a:gd name="connsiteX1" fmla="*/ 101600 w 1757680"/>
              <a:gd name="connsiteY1" fmla="*/ 243840 h 640080"/>
              <a:gd name="connsiteX2" fmla="*/ 132080 w 1757680"/>
              <a:gd name="connsiteY2" fmla="*/ 213360 h 640080"/>
              <a:gd name="connsiteX3" fmla="*/ 162560 w 1757680"/>
              <a:gd name="connsiteY3" fmla="*/ 142240 h 640080"/>
              <a:gd name="connsiteX4" fmla="*/ 193040 w 1757680"/>
              <a:gd name="connsiteY4" fmla="*/ 121920 h 640080"/>
              <a:gd name="connsiteX5" fmla="*/ 243840 w 1757680"/>
              <a:gd name="connsiteY5" fmla="*/ 71120 h 640080"/>
              <a:gd name="connsiteX6" fmla="*/ 264160 w 1757680"/>
              <a:gd name="connsiteY6" fmla="*/ 30480 h 640080"/>
              <a:gd name="connsiteX7" fmla="*/ 335280 w 1757680"/>
              <a:gd name="connsiteY7" fmla="*/ 0 h 640080"/>
              <a:gd name="connsiteX8" fmla="*/ 396240 w 1757680"/>
              <a:gd name="connsiteY8" fmla="*/ 10160 h 640080"/>
              <a:gd name="connsiteX9" fmla="*/ 416560 w 1757680"/>
              <a:gd name="connsiteY9" fmla="*/ 60960 h 640080"/>
              <a:gd name="connsiteX10" fmla="*/ 457200 w 1757680"/>
              <a:gd name="connsiteY10" fmla="*/ 101600 h 640080"/>
              <a:gd name="connsiteX11" fmla="*/ 497840 w 1757680"/>
              <a:gd name="connsiteY11" fmla="*/ 172720 h 640080"/>
              <a:gd name="connsiteX12" fmla="*/ 538480 w 1757680"/>
              <a:gd name="connsiteY12" fmla="*/ 233680 h 640080"/>
              <a:gd name="connsiteX13" fmla="*/ 548640 w 1757680"/>
              <a:gd name="connsiteY13" fmla="*/ 274320 h 640080"/>
              <a:gd name="connsiteX14" fmla="*/ 609600 w 1757680"/>
              <a:gd name="connsiteY14" fmla="*/ 345440 h 640080"/>
              <a:gd name="connsiteX15" fmla="*/ 650240 w 1757680"/>
              <a:gd name="connsiteY15" fmla="*/ 406400 h 640080"/>
              <a:gd name="connsiteX16" fmla="*/ 680720 w 1757680"/>
              <a:gd name="connsiteY16" fmla="*/ 426720 h 640080"/>
              <a:gd name="connsiteX17" fmla="*/ 721360 w 1757680"/>
              <a:gd name="connsiteY17" fmla="*/ 436880 h 640080"/>
              <a:gd name="connsiteX18" fmla="*/ 792480 w 1757680"/>
              <a:gd name="connsiteY18" fmla="*/ 457200 h 640080"/>
              <a:gd name="connsiteX19" fmla="*/ 924560 w 1757680"/>
              <a:gd name="connsiteY19" fmla="*/ 447040 h 640080"/>
              <a:gd name="connsiteX20" fmla="*/ 1005840 w 1757680"/>
              <a:gd name="connsiteY20" fmla="*/ 416560 h 640080"/>
              <a:gd name="connsiteX21" fmla="*/ 1046480 w 1757680"/>
              <a:gd name="connsiteY21" fmla="*/ 406400 h 640080"/>
              <a:gd name="connsiteX22" fmla="*/ 1076960 w 1757680"/>
              <a:gd name="connsiteY22" fmla="*/ 386080 h 640080"/>
              <a:gd name="connsiteX23" fmla="*/ 1137920 w 1757680"/>
              <a:gd name="connsiteY23" fmla="*/ 365760 h 640080"/>
              <a:gd name="connsiteX24" fmla="*/ 1178560 w 1757680"/>
              <a:gd name="connsiteY24" fmla="*/ 345440 h 640080"/>
              <a:gd name="connsiteX25" fmla="*/ 1219200 w 1757680"/>
              <a:gd name="connsiteY25" fmla="*/ 355600 h 640080"/>
              <a:gd name="connsiteX26" fmla="*/ 1229360 w 1757680"/>
              <a:gd name="connsiteY26" fmla="*/ 396240 h 640080"/>
              <a:gd name="connsiteX27" fmla="*/ 1249680 w 1757680"/>
              <a:gd name="connsiteY27" fmla="*/ 477520 h 640080"/>
              <a:gd name="connsiteX28" fmla="*/ 1280160 w 1757680"/>
              <a:gd name="connsiteY28" fmla="*/ 548640 h 640080"/>
              <a:gd name="connsiteX29" fmla="*/ 1544320 w 1757680"/>
              <a:gd name="connsiteY29" fmla="*/ 558800 h 640080"/>
              <a:gd name="connsiteX30" fmla="*/ 1564640 w 1757680"/>
              <a:gd name="connsiteY30" fmla="*/ 589280 h 640080"/>
              <a:gd name="connsiteX31" fmla="*/ 1574800 w 1757680"/>
              <a:gd name="connsiteY31" fmla="*/ 619760 h 640080"/>
              <a:gd name="connsiteX32" fmla="*/ 1605280 w 1757680"/>
              <a:gd name="connsiteY32" fmla="*/ 640080 h 640080"/>
              <a:gd name="connsiteX33" fmla="*/ 1686560 w 1757680"/>
              <a:gd name="connsiteY33" fmla="*/ 619760 h 640080"/>
              <a:gd name="connsiteX34" fmla="*/ 1757680 w 1757680"/>
              <a:gd name="connsiteY34" fmla="*/ 599440 h 640080"/>
              <a:gd name="connsiteX35" fmla="*/ 0 w 1757680"/>
              <a:gd name="connsiteY35" fmla="*/ 618857 h 640080"/>
              <a:gd name="connsiteX36" fmla="*/ 60960 w 1757680"/>
              <a:gd name="connsiteY36" fmla="*/ 294640 h 640080"/>
              <a:gd name="connsiteX0" fmla="*/ 65210 w 1761930"/>
              <a:gd name="connsiteY0" fmla="*/ 294640 h 810791"/>
              <a:gd name="connsiteX1" fmla="*/ 105850 w 1761930"/>
              <a:gd name="connsiteY1" fmla="*/ 243840 h 810791"/>
              <a:gd name="connsiteX2" fmla="*/ 136330 w 1761930"/>
              <a:gd name="connsiteY2" fmla="*/ 213360 h 810791"/>
              <a:gd name="connsiteX3" fmla="*/ 166810 w 1761930"/>
              <a:gd name="connsiteY3" fmla="*/ 142240 h 810791"/>
              <a:gd name="connsiteX4" fmla="*/ 197290 w 1761930"/>
              <a:gd name="connsiteY4" fmla="*/ 121920 h 810791"/>
              <a:gd name="connsiteX5" fmla="*/ 248090 w 1761930"/>
              <a:gd name="connsiteY5" fmla="*/ 71120 h 810791"/>
              <a:gd name="connsiteX6" fmla="*/ 268410 w 1761930"/>
              <a:gd name="connsiteY6" fmla="*/ 30480 h 810791"/>
              <a:gd name="connsiteX7" fmla="*/ 339530 w 1761930"/>
              <a:gd name="connsiteY7" fmla="*/ 0 h 810791"/>
              <a:gd name="connsiteX8" fmla="*/ 400490 w 1761930"/>
              <a:gd name="connsiteY8" fmla="*/ 10160 h 810791"/>
              <a:gd name="connsiteX9" fmla="*/ 420810 w 1761930"/>
              <a:gd name="connsiteY9" fmla="*/ 60960 h 810791"/>
              <a:gd name="connsiteX10" fmla="*/ 461450 w 1761930"/>
              <a:gd name="connsiteY10" fmla="*/ 101600 h 810791"/>
              <a:gd name="connsiteX11" fmla="*/ 502090 w 1761930"/>
              <a:gd name="connsiteY11" fmla="*/ 172720 h 810791"/>
              <a:gd name="connsiteX12" fmla="*/ 542730 w 1761930"/>
              <a:gd name="connsiteY12" fmla="*/ 233680 h 810791"/>
              <a:gd name="connsiteX13" fmla="*/ 552890 w 1761930"/>
              <a:gd name="connsiteY13" fmla="*/ 274320 h 810791"/>
              <a:gd name="connsiteX14" fmla="*/ 613850 w 1761930"/>
              <a:gd name="connsiteY14" fmla="*/ 345440 h 810791"/>
              <a:gd name="connsiteX15" fmla="*/ 654490 w 1761930"/>
              <a:gd name="connsiteY15" fmla="*/ 406400 h 810791"/>
              <a:gd name="connsiteX16" fmla="*/ 684970 w 1761930"/>
              <a:gd name="connsiteY16" fmla="*/ 426720 h 810791"/>
              <a:gd name="connsiteX17" fmla="*/ 725610 w 1761930"/>
              <a:gd name="connsiteY17" fmla="*/ 436880 h 810791"/>
              <a:gd name="connsiteX18" fmla="*/ 796730 w 1761930"/>
              <a:gd name="connsiteY18" fmla="*/ 457200 h 810791"/>
              <a:gd name="connsiteX19" fmla="*/ 928810 w 1761930"/>
              <a:gd name="connsiteY19" fmla="*/ 447040 h 810791"/>
              <a:gd name="connsiteX20" fmla="*/ 1010090 w 1761930"/>
              <a:gd name="connsiteY20" fmla="*/ 416560 h 810791"/>
              <a:gd name="connsiteX21" fmla="*/ 1050730 w 1761930"/>
              <a:gd name="connsiteY21" fmla="*/ 406400 h 810791"/>
              <a:gd name="connsiteX22" fmla="*/ 1081210 w 1761930"/>
              <a:gd name="connsiteY22" fmla="*/ 386080 h 810791"/>
              <a:gd name="connsiteX23" fmla="*/ 1142170 w 1761930"/>
              <a:gd name="connsiteY23" fmla="*/ 365760 h 810791"/>
              <a:gd name="connsiteX24" fmla="*/ 1182810 w 1761930"/>
              <a:gd name="connsiteY24" fmla="*/ 345440 h 810791"/>
              <a:gd name="connsiteX25" fmla="*/ 1223450 w 1761930"/>
              <a:gd name="connsiteY25" fmla="*/ 355600 h 810791"/>
              <a:gd name="connsiteX26" fmla="*/ 1233610 w 1761930"/>
              <a:gd name="connsiteY26" fmla="*/ 396240 h 810791"/>
              <a:gd name="connsiteX27" fmla="*/ 1253930 w 1761930"/>
              <a:gd name="connsiteY27" fmla="*/ 477520 h 810791"/>
              <a:gd name="connsiteX28" fmla="*/ 1284410 w 1761930"/>
              <a:gd name="connsiteY28" fmla="*/ 548640 h 810791"/>
              <a:gd name="connsiteX29" fmla="*/ 1548570 w 1761930"/>
              <a:gd name="connsiteY29" fmla="*/ 558800 h 810791"/>
              <a:gd name="connsiteX30" fmla="*/ 1568890 w 1761930"/>
              <a:gd name="connsiteY30" fmla="*/ 589280 h 810791"/>
              <a:gd name="connsiteX31" fmla="*/ 1579050 w 1761930"/>
              <a:gd name="connsiteY31" fmla="*/ 619760 h 810791"/>
              <a:gd name="connsiteX32" fmla="*/ 1609530 w 1761930"/>
              <a:gd name="connsiteY32" fmla="*/ 640080 h 810791"/>
              <a:gd name="connsiteX33" fmla="*/ 1690810 w 1761930"/>
              <a:gd name="connsiteY33" fmla="*/ 619760 h 810791"/>
              <a:gd name="connsiteX34" fmla="*/ 1761930 w 1761930"/>
              <a:gd name="connsiteY34" fmla="*/ 599440 h 810791"/>
              <a:gd name="connsiteX35" fmla="*/ 4250 w 1761930"/>
              <a:gd name="connsiteY35" fmla="*/ 618857 h 810791"/>
              <a:gd name="connsiteX36" fmla="*/ 65210 w 1761930"/>
              <a:gd name="connsiteY36" fmla="*/ 294640 h 810791"/>
              <a:gd name="connsiteX0" fmla="*/ 60960 w 1757680"/>
              <a:gd name="connsiteY0" fmla="*/ 294640 h 646634"/>
              <a:gd name="connsiteX1" fmla="*/ 101600 w 1757680"/>
              <a:gd name="connsiteY1" fmla="*/ 243840 h 646634"/>
              <a:gd name="connsiteX2" fmla="*/ 132080 w 1757680"/>
              <a:gd name="connsiteY2" fmla="*/ 213360 h 646634"/>
              <a:gd name="connsiteX3" fmla="*/ 162560 w 1757680"/>
              <a:gd name="connsiteY3" fmla="*/ 142240 h 646634"/>
              <a:gd name="connsiteX4" fmla="*/ 193040 w 1757680"/>
              <a:gd name="connsiteY4" fmla="*/ 121920 h 646634"/>
              <a:gd name="connsiteX5" fmla="*/ 243840 w 1757680"/>
              <a:gd name="connsiteY5" fmla="*/ 71120 h 646634"/>
              <a:gd name="connsiteX6" fmla="*/ 264160 w 1757680"/>
              <a:gd name="connsiteY6" fmla="*/ 30480 h 646634"/>
              <a:gd name="connsiteX7" fmla="*/ 335280 w 1757680"/>
              <a:gd name="connsiteY7" fmla="*/ 0 h 646634"/>
              <a:gd name="connsiteX8" fmla="*/ 396240 w 1757680"/>
              <a:gd name="connsiteY8" fmla="*/ 10160 h 646634"/>
              <a:gd name="connsiteX9" fmla="*/ 416560 w 1757680"/>
              <a:gd name="connsiteY9" fmla="*/ 60960 h 646634"/>
              <a:gd name="connsiteX10" fmla="*/ 457200 w 1757680"/>
              <a:gd name="connsiteY10" fmla="*/ 101600 h 646634"/>
              <a:gd name="connsiteX11" fmla="*/ 497840 w 1757680"/>
              <a:gd name="connsiteY11" fmla="*/ 172720 h 646634"/>
              <a:gd name="connsiteX12" fmla="*/ 538480 w 1757680"/>
              <a:gd name="connsiteY12" fmla="*/ 233680 h 646634"/>
              <a:gd name="connsiteX13" fmla="*/ 548640 w 1757680"/>
              <a:gd name="connsiteY13" fmla="*/ 274320 h 646634"/>
              <a:gd name="connsiteX14" fmla="*/ 609600 w 1757680"/>
              <a:gd name="connsiteY14" fmla="*/ 345440 h 646634"/>
              <a:gd name="connsiteX15" fmla="*/ 650240 w 1757680"/>
              <a:gd name="connsiteY15" fmla="*/ 406400 h 646634"/>
              <a:gd name="connsiteX16" fmla="*/ 680720 w 1757680"/>
              <a:gd name="connsiteY16" fmla="*/ 426720 h 646634"/>
              <a:gd name="connsiteX17" fmla="*/ 721360 w 1757680"/>
              <a:gd name="connsiteY17" fmla="*/ 436880 h 646634"/>
              <a:gd name="connsiteX18" fmla="*/ 792480 w 1757680"/>
              <a:gd name="connsiteY18" fmla="*/ 457200 h 646634"/>
              <a:gd name="connsiteX19" fmla="*/ 924560 w 1757680"/>
              <a:gd name="connsiteY19" fmla="*/ 447040 h 646634"/>
              <a:gd name="connsiteX20" fmla="*/ 1005840 w 1757680"/>
              <a:gd name="connsiteY20" fmla="*/ 416560 h 646634"/>
              <a:gd name="connsiteX21" fmla="*/ 1046480 w 1757680"/>
              <a:gd name="connsiteY21" fmla="*/ 406400 h 646634"/>
              <a:gd name="connsiteX22" fmla="*/ 1076960 w 1757680"/>
              <a:gd name="connsiteY22" fmla="*/ 386080 h 646634"/>
              <a:gd name="connsiteX23" fmla="*/ 1137920 w 1757680"/>
              <a:gd name="connsiteY23" fmla="*/ 365760 h 646634"/>
              <a:gd name="connsiteX24" fmla="*/ 1178560 w 1757680"/>
              <a:gd name="connsiteY24" fmla="*/ 345440 h 646634"/>
              <a:gd name="connsiteX25" fmla="*/ 1219200 w 1757680"/>
              <a:gd name="connsiteY25" fmla="*/ 355600 h 646634"/>
              <a:gd name="connsiteX26" fmla="*/ 1229360 w 1757680"/>
              <a:gd name="connsiteY26" fmla="*/ 396240 h 646634"/>
              <a:gd name="connsiteX27" fmla="*/ 1249680 w 1757680"/>
              <a:gd name="connsiteY27" fmla="*/ 477520 h 646634"/>
              <a:gd name="connsiteX28" fmla="*/ 1280160 w 1757680"/>
              <a:gd name="connsiteY28" fmla="*/ 548640 h 646634"/>
              <a:gd name="connsiteX29" fmla="*/ 1544320 w 1757680"/>
              <a:gd name="connsiteY29" fmla="*/ 558800 h 646634"/>
              <a:gd name="connsiteX30" fmla="*/ 1564640 w 1757680"/>
              <a:gd name="connsiteY30" fmla="*/ 589280 h 646634"/>
              <a:gd name="connsiteX31" fmla="*/ 1574800 w 1757680"/>
              <a:gd name="connsiteY31" fmla="*/ 619760 h 646634"/>
              <a:gd name="connsiteX32" fmla="*/ 1605280 w 1757680"/>
              <a:gd name="connsiteY32" fmla="*/ 640080 h 646634"/>
              <a:gd name="connsiteX33" fmla="*/ 1686560 w 1757680"/>
              <a:gd name="connsiteY33" fmla="*/ 619760 h 646634"/>
              <a:gd name="connsiteX34" fmla="*/ 1757680 w 1757680"/>
              <a:gd name="connsiteY34" fmla="*/ 599440 h 646634"/>
              <a:gd name="connsiteX35" fmla="*/ 1341120 w 1757680"/>
              <a:gd name="connsiteY35" fmla="*/ 627000 h 646634"/>
              <a:gd name="connsiteX36" fmla="*/ 0 w 1757680"/>
              <a:gd name="connsiteY36" fmla="*/ 618857 h 646634"/>
              <a:gd name="connsiteX37" fmla="*/ 60960 w 1757680"/>
              <a:gd name="connsiteY37" fmla="*/ 294640 h 646634"/>
              <a:gd name="connsiteX0" fmla="*/ 60960 w 1697170"/>
              <a:gd name="connsiteY0" fmla="*/ 294640 h 646634"/>
              <a:gd name="connsiteX1" fmla="*/ 101600 w 1697170"/>
              <a:gd name="connsiteY1" fmla="*/ 243840 h 646634"/>
              <a:gd name="connsiteX2" fmla="*/ 132080 w 1697170"/>
              <a:gd name="connsiteY2" fmla="*/ 213360 h 646634"/>
              <a:gd name="connsiteX3" fmla="*/ 162560 w 1697170"/>
              <a:gd name="connsiteY3" fmla="*/ 142240 h 646634"/>
              <a:gd name="connsiteX4" fmla="*/ 193040 w 1697170"/>
              <a:gd name="connsiteY4" fmla="*/ 121920 h 646634"/>
              <a:gd name="connsiteX5" fmla="*/ 243840 w 1697170"/>
              <a:gd name="connsiteY5" fmla="*/ 71120 h 646634"/>
              <a:gd name="connsiteX6" fmla="*/ 264160 w 1697170"/>
              <a:gd name="connsiteY6" fmla="*/ 30480 h 646634"/>
              <a:gd name="connsiteX7" fmla="*/ 335280 w 1697170"/>
              <a:gd name="connsiteY7" fmla="*/ 0 h 646634"/>
              <a:gd name="connsiteX8" fmla="*/ 396240 w 1697170"/>
              <a:gd name="connsiteY8" fmla="*/ 10160 h 646634"/>
              <a:gd name="connsiteX9" fmla="*/ 416560 w 1697170"/>
              <a:gd name="connsiteY9" fmla="*/ 60960 h 646634"/>
              <a:gd name="connsiteX10" fmla="*/ 457200 w 1697170"/>
              <a:gd name="connsiteY10" fmla="*/ 101600 h 646634"/>
              <a:gd name="connsiteX11" fmla="*/ 497840 w 1697170"/>
              <a:gd name="connsiteY11" fmla="*/ 172720 h 646634"/>
              <a:gd name="connsiteX12" fmla="*/ 538480 w 1697170"/>
              <a:gd name="connsiteY12" fmla="*/ 233680 h 646634"/>
              <a:gd name="connsiteX13" fmla="*/ 548640 w 1697170"/>
              <a:gd name="connsiteY13" fmla="*/ 274320 h 646634"/>
              <a:gd name="connsiteX14" fmla="*/ 609600 w 1697170"/>
              <a:gd name="connsiteY14" fmla="*/ 345440 h 646634"/>
              <a:gd name="connsiteX15" fmla="*/ 650240 w 1697170"/>
              <a:gd name="connsiteY15" fmla="*/ 406400 h 646634"/>
              <a:gd name="connsiteX16" fmla="*/ 680720 w 1697170"/>
              <a:gd name="connsiteY16" fmla="*/ 426720 h 646634"/>
              <a:gd name="connsiteX17" fmla="*/ 721360 w 1697170"/>
              <a:gd name="connsiteY17" fmla="*/ 436880 h 646634"/>
              <a:gd name="connsiteX18" fmla="*/ 792480 w 1697170"/>
              <a:gd name="connsiteY18" fmla="*/ 457200 h 646634"/>
              <a:gd name="connsiteX19" fmla="*/ 924560 w 1697170"/>
              <a:gd name="connsiteY19" fmla="*/ 447040 h 646634"/>
              <a:gd name="connsiteX20" fmla="*/ 1005840 w 1697170"/>
              <a:gd name="connsiteY20" fmla="*/ 416560 h 646634"/>
              <a:gd name="connsiteX21" fmla="*/ 1046480 w 1697170"/>
              <a:gd name="connsiteY21" fmla="*/ 406400 h 646634"/>
              <a:gd name="connsiteX22" fmla="*/ 1076960 w 1697170"/>
              <a:gd name="connsiteY22" fmla="*/ 386080 h 646634"/>
              <a:gd name="connsiteX23" fmla="*/ 1137920 w 1697170"/>
              <a:gd name="connsiteY23" fmla="*/ 365760 h 646634"/>
              <a:gd name="connsiteX24" fmla="*/ 1178560 w 1697170"/>
              <a:gd name="connsiteY24" fmla="*/ 345440 h 646634"/>
              <a:gd name="connsiteX25" fmla="*/ 1219200 w 1697170"/>
              <a:gd name="connsiteY25" fmla="*/ 355600 h 646634"/>
              <a:gd name="connsiteX26" fmla="*/ 1229360 w 1697170"/>
              <a:gd name="connsiteY26" fmla="*/ 396240 h 646634"/>
              <a:gd name="connsiteX27" fmla="*/ 1249680 w 1697170"/>
              <a:gd name="connsiteY27" fmla="*/ 477520 h 646634"/>
              <a:gd name="connsiteX28" fmla="*/ 1280160 w 1697170"/>
              <a:gd name="connsiteY28" fmla="*/ 548640 h 646634"/>
              <a:gd name="connsiteX29" fmla="*/ 1544320 w 1697170"/>
              <a:gd name="connsiteY29" fmla="*/ 558800 h 646634"/>
              <a:gd name="connsiteX30" fmla="*/ 1564640 w 1697170"/>
              <a:gd name="connsiteY30" fmla="*/ 589280 h 646634"/>
              <a:gd name="connsiteX31" fmla="*/ 1574800 w 1697170"/>
              <a:gd name="connsiteY31" fmla="*/ 619760 h 646634"/>
              <a:gd name="connsiteX32" fmla="*/ 1605280 w 1697170"/>
              <a:gd name="connsiteY32" fmla="*/ 640080 h 646634"/>
              <a:gd name="connsiteX33" fmla="*/ 1686560 w 1697170"/>
              <a:gd name="connsiteY33" fmla="*/ 619760 h 646634"/>
              <a:gd name="connsiteX34" fmla="*/ 1341120 w 1697170"/>
              <a:gd name="connsiteY34" fmla="*/ 627000 h 646634"/>
              <a:gd name="connsiteX35" fmla="*/ 0 w 1697170"/>
              <a:gd name="connsiteY35" fmla="*/ 618857 h 646634"/>
              <a:gd name="connsiteX36" fmla="*/ 60960 w 1697170"/>
              <a:gd name="connsiteY36" fmla="*/ 294640 h 646634"/>
              <a:gd name="connsiteX0" fmla="*/ 60960 w 1605280"/>
              <a:gd name="connsiteY0" fmla="*/ 294640 h 646634"/>
              <a:gd name="connsiteX1" fmla="*/ 101600 w 1605280"/>
              <a:gd name="connsiteY1" fmla="*/ 243840 h 646634"/>
              <a:gd name="connsiteX2" fmla="*/ 132080 w 1605280"/>
              <a:gd name="connsiteY2" fmla="*/ 213360 h 646634"/>
              <a:gd name="connsiteX3" fmla="*/ 162560 w 1605280"/>
              <a:gd name="connsiteY3" fmla="*/ 142240 h 646634"/>
              <a:gd name="connsiteX4" fmla="*/ 193040 w 1605280"/>
              <a:gd name="connsiteY4" fmla="*/ 121920 h 646634"/>
              <a:gd name="connsiteX5" fmla="*/ 243840 w 1605280"/>
              <a:gd name="connsiteY5" fmla="*/ 71120 h 646634"/>
              <a:gd name="connsiteX6" fmla="*/ 264160 w 1605280"/>
              <a:gd name="connsiteY6" fmla="*/ 30480 h 646634"/>
              <a:gd name="connsiteX7" fmla="*/ 335280 w 1605280"/>
              <a:gd name="connsiteY7" fmla="*/ 0 h 646634"/>
              <a:gd name="connsiteX8" fmla="*/ 396240 w 1605280"/>
              <a:gd name="connsiteY8" fmla="*/ 10160 h 646634"/>
              <a:gd name="connsiteX9" fmla="*/ 416560 w 1605280"/>
              <a:gd name="connsiteY9" fmla="*/ 60960 h 646634"/>
              <a:gd name="connsiteX10" fmla="*/ 457200 w 1605280"/>
              <a:gd name="connsiteY10" fmla="*/ 101600 h 646634"/>
              <a:gd name="connsiteX11" fmla="*/ 497840 w 1605280"/>
              <a:gd name="connsiteY11" fmla="*/ 172720 h 646634"/>
              <a:gd name="connsiteX12" fmla="*/ 538480 w 1605280"/>
              <a:gd name="connsiteY12" fmla="*/ 233680 h 646634"/>
              <a:gd name="connsiteX13" fmla="*/ 548640 w 1605280"/>
              <a:gd name="connsiteY13" fmla="*/ 274320 h 646634"/>
              <a:gd name="connsiteX14" fmla="*/ 609600 w 1605280"/>
              <a:gd name="connsiteY14" fmla="*/ 345440 h 646634"/>
              <a:gd name="connsiteX15" fmla="*/ 650240 w 1605280"/>
              <a:gd name="connsiteY15" fmla="*/ 406400 h 646634"/>
              <a:gd name="connsiteX16" fmla="*/ 680720 w 1605280"/>
              <a:gd name="connsiteY16" fmla="*/ 426720 h 646634"/>
              <a:gd name="connsiteX17" fmla="*/ 721360 w 1605280"/>
              <a:gd name="connsiteY17" fmla="*/ 436880 h 646634"/>
              <a:gd name="connsiteX18" fmla="*/ 792480 w 1605280"/>
              <a:gd name="connsiteY18" fmla="*/ 457200 h 646634"/>
              <a:gd name="connsiteX19" fmla="*/ 924560 w 1605280"/>
              <a:gd name="connsiteY19" fmla="*/ 447040 h 646634"/>
              <a:gd name="connsiteX20" fmla="*/ 1005840 w 1605280"/>
              <a:gd name="connsiteY20" fmla="*/ 416560 h 646634"/>
              <a:gd name="connsiteX21" fmla="*/ 1046480 w 1605280"/>
              <a:gd name="connsiteY21" fmla="*/ 406400 h 646634"/>
              <a:gd name="connsiteX22" fmla="*/ 1076960 w 1605280"/>
              <a:gd name="connsiteY22" fmla="*/ 386080 h 646634"/>
              <a:gd name="connsiteX23" fmla="*/ 1137920 w 1605280"/>
              <a:gd name="connsiteY23" fmla="*/ 365760 h 646634"/>
              <a:gd name="connsiteX24" fmla="*/ 1178560 w 1605280"/>
              <a:gd name="connsiteY24" fmla="*/ 345440 h 646634"/>
              <a:gd name="connsiteX25" fmla="*/ 1219200 w 1605280"/>
              <a:gd name="connsiteY25" fmla="*/ 355600 h 646634"/>
              <a:gd name="connsiteX26" fmla="*/ 1229360 w 1605280"/>
              <a:gd name="connsiteY26" fmla="*/ 396240 h 646634"/>
              <a:gd name="connsiteX27" fmla="*/ 1249680 w 1605280"/>
              <a:gd name="connsiteY27" fmla="*/ 477520 h 646634"/>
              <a:gd name="connsiteX28" fmla="*/ 1280160 w 1605280"/>
              <a:gd name="connsiteY28" fmla="*/ 548640 h 646634"/>
              <a:gd name="connsiteX29" fmla="*/ 1544320 w 1605280"/>
              <a:gd name="connsiteY29" fmla="*/ 558800 h 646634"/>
              <a:gd name="connsiteX30" fmla="*/ 1564640 w 1605280"/>
              <a:gd name="connsiteY30" fmla="*/ 589280 h 646634"/>
              <a:gd name="connsiteX31" fmla="*/ 1574800 w 1605280"/>
              <a:gd name="connsiteY31" fmla="*/ 619760 h 646634"/>
              <a:gd name="connsiteX32" fmla="*/ 1605280 w 1605280"/>
              <a:gd name="connsiteY32" fmla="*/ 640080 h 646634"/>
              <a:gd name="connsiteX33" fmla="*/ 1341120 w 1605280"/>
              <a:gd name="connsiteY33" fmla="*/ 627000 h 646634"/>
              <a:gd name="connsiteX34" fmla="*/ 0 w 1605280"/>
              <a:gd name="connsiteY34" fmla="*/ 618857 h 646634"/>
              <a:gd name="connsiteX35" fmla="*/ 60960 w 1605280"/>
              <a:gd name="connsiteY35" fmla="*/ 294640 h 646634"/>
              <a:gd name="connsiteX0" fmla="*/ 165142 w 1709462"/>
              <a:gd name="connsiteY0" fmla="*/ 294640 h 651351"/>
              <a:gd name="connsiteX1" fmla="*/ 205782 w 1709462"/>
              <a:gd name="connsiteY1" fmla="*/ 243840 h 651351"/>
              <a:gd name="connsiteX2" fmla="*/ 236262 w 1709462"/>
              <a:gd name="connsiteY2" fmla="*/ 213360 h 651351"/>
              <a:gd name="connsiteX3" fmla="*/ 266742 w 1709462"/>
              <a:gd name="connsiteY3" fmla="*/ 142240 h 651351"/>
              <a:gd name="connsiteX4" fmla="*/ 297222 w 1709462"/>
              <a:gd name="connsiteY4" fmla="*/ 121920 h 651351"/>
              <a:gd name="connsiteX5" fmla="*/ 348022 w 1709462"/>
              <a:gd name="connsiteY5" fmla="*/ 71120 h 651351"/>
              <a:gd name="connsiteX6" fmla="*/ 368342 w 1709462"/>
              <a:gd name="connsiteY6" fmla="*/ 30480 h 651351"/>
              <a:gd name="connsiteX7" fmla="*/ 439462 w 1709462"/>
              <a:gd name="connsiteY7" fmla="*/ 0 h 651351"/>
              <a:gd name="connsiteX8" fmla="*/ 500422 w 1709462"/>
              <a:gd name="connsiteY8" fmla="*/ 10160 h 651351"/>
              <a:gd name="connsiteX9" fmla="*/ 520742 w 1709462"/>
              <a:gd name="connsiteY9" fmla="*/ 60960 h 651351"/>
              <a:gd name="connsiteX10" fmla="*/ 561382 w 1709462"/>
              <a:gd name="connsiteY10" fmla="*/ 101600 h 651351"/>
              <a:gd name="connsiteX11" fmla="*/ 602022 w 1709462"/>
              <a:gd name="connsiteY11" fmla="*/ 172720 h 651351"/>
              <a:gd name="connsiteX12" fmla="*/ 642662 w 1709462"/>
              <a:gd name="connsiteY12" fmla="*/ 233680 h 651351"/>
              <a:gd name="connsiteX13" fmla="*/ 652822 w 1709462"/>
              <a:gd name="connsiteY13" fmla="*/ 274320 h 651351"/>
              <a:gd name="connsiteX14" fmla="*/ 713782 w 1709462"/>
              <a:gd name="connsiteY14" fmla="*/ 345440 h 651351"/>
              <a:gd name="connsiteX15" fmla="*/ 754422 w 1709462"/>
              <a:gd name="connsiteY15" fmla="*/ 406400 h 651351"/>
              <a:gd name="connsiteX16" fmla="*/ 784902 w 1709462"/>
              <a:gd name="connsiteY16" fmla="*/ 426720 h 651351"/>
              <a:gd name="connsiteX17" fmla="*/ 825542 w 1709462"/>
              <a:gd name="connsiteY17" fmla="*/ 436880 h 651351"/>
              <a:gd name="connsiteX18" fmla="*/ 896662 w 1709462"/>
              <a:gd name="connsiteY18" fmla="*/ 457200 h 651351"/>
              <a:gd name="connsiteX19" fmla="*/ 1028742 w 1709462"/>
              <a:gd name="connsiteY19" fmla="*/ 447040 h 651351"/>
              <a:gd name="connsiteX20" fmla="*/ 1110022 w 1709462"/>
              <a:gd name="connsiteY20" fmla="*/ 416560 h 651351"/>
              <a:gd name="connsiteX21" fmla="*/ 1150662 w 1709462"/>
              <a:gd name="connsiteY21" fmla="*/ 406400 h 651351"/>
              <a:gd name="connsiteX22" fmla="*/ 1181142 w 1709462"/>
              <a:gd name="connsiteY22" fmla="*/ 386080 h 651351"/>
              <a:gd name="connsiteX23" fmla="*/ 1242102 w 1709462"/>
              <a:gd name="connsiteY23" fmla="*/ 365760 h 651351"/>
              <a:gd name="connsiteX24" fmla="*/ 1282742 w 1709462"/>
              <a:gd name="connsiteY24" fmla="*/ 345440 h 651351"/>
              <a:gd name="connsiteX25" fmla="*/ 1323382 w 1709462"/>
              <a:gd name="connsiteY25" fmla="*/ 355600 h 651351"/>
              <a:gd name="connsiteX26" fmla="*/ 1333542 w 1709462"/>
              <a:gd name="connsiteY26" fmla="*/ 396240 h 651351"/>
              <a:gd name="connsiteX27" fmla="*/ 1353862 w 1709462"/>
              <a:gd name="connsiteY27" fmla="*/ 477520 h 651351"/>
              <a:gd name="connsiteX28" fmla="*/ 1384342 w 1709462"/>
              <a:gd name="connsiteY28" fmla="*/ 548640 h 651351"/>
              <a:gd name="connsiteX29" fmla="*/ 1648502 w 1709462"/>
              <a:gd name="connsiteY29" fmla="*/ 558800 h 651351"/>
              <a:gd name="connsiteX30" fmla="*/ 1668822 w 1709462"/>
              <a:gd name="connsiteY30" fmla="*/ 589280 h 651351"/>
              <a:gd name="connsiteX31" fmla="*/ 1678982 w 1709462"/>
              <a:gd name="connsiteY31" fmla="*/ 619760 h 651351"/>
              <a:gd name="connsiteX32" fmla="*/ 1709462 w 1709462"/>
              <a:gd name="connsiteY32" fmla="*/ 640080 h 651351"/>
              <a:gd name="connsiteX33" fmla="*/ 104182 w 1709462"/>
              <a:gd name="connsiteY33" fmla="*/ 618857 h 651351"/>
              <a:gd name="connsiteX34" fmla="*/ 165142 w 1709462"/>
              <a:gd name="connsiteY34" fmla="*/ 294640 h 651351"/>
              <a:gd name="connsiteX0" fmla="*/ 159181 w 1703501"/>
              <a:gd name="connsiteY0" fmla="*/ 294640 h 663506"/>
              <a:gd name="connsiteX1" fmla="*/ 199821 w 1703501"/>
              <a:gd name="connsiteY1" fmla="*/ 243840 h 663506"/>
              <a:gd name="connsiteX2" fmla="*/ 230301 w 1703501"/>
              <a:gd name="connsiteY2" fmla="*/ 213360 h 663506"/>
              <a:gd name="connsiteX3" fmla="*/ 260781 w 1703501"/>
              <a:gd name="connsiteY3" fmla="*/ 142240 h 663506"/>
              <a:gd name="connsiteX4" fmla="*/ 291261 w 1703501"/>
              <a:gd name="connsiteY4" fmla="*/ 121920 h 663506"/>
              <a:gd name="connsiteX5" fmla="*/ 342061 w 1703501"/>
              <a:gd name="connsiteY5" fmla="*/ 71120 h 663506"/>
              <a:gd name="connsiteX6" fmla="*/ 362381 w 1703501"/>
              <a:gd name="connsiteY6" fmla="*/ 30480 h 663506"/>
              <a:gd name="connsiteX7" fmla="*/ 433501 w 1703501"/>
              <a:gd name="connsiteY7" fmla="*/ 0 h 663506"/>
              <a:gd name="connsiteX8" fmla="*/ 494461 w 1703501"/>
              <a:gd name="connsiteY8" fmla="*/ 10160 h 663506"/>
              <a:gd name="connsiteX9" fmla="*/ 514781 w 1703501"/>
              <a:gd name="connsiteY9" fmla="*/ 60960 h 663506"/>
              <a:gd name="connsiteX10" fmla="*/ 555421 w 1703501"/>
              <a:gd name="connsiteY10" fmla="*/ 101600 h 663506"/>
              <a:gd name="connsiteX11" fmla="*/ 596061 w 1703501"/>
              <a:gd name="connsiteY11" fmla="*/ 172720 h 663506"/>
              <a:gd name="connsiteX12" fmla="*/ 636701 w 1703501"/>
              <a:gd name="connsiteY12" fmla="*/ 233680 h 663506"/>
              <a:gd name="connsiteX13" fmla="*/ 646861 w 1703501"/>
              <a:gd name="connsiteY13" fmla="*/ 274320 h 663506"/>
              <a:gd name="connsiteX14" fmla="*/ 707821 w 1703501"/>
              <a:gd name="connsiteY14" fmla="*/ 345440 h 663506"/>
              <a:gd name="connsiteX15" fmla="*/ 748461 w 1703501"/>
              <a:gd name="connsiteY15" fmla="*/ 406400 h 663506"/>
              <a:gd name="connsiteX16" fmla="*/ 778941 w 1703501"/>
              <a:gd name="connsiteY16" fmla="*/ 426720 h 663506"/>
              <a:gd name="connsiteX17" fmla="*/ 819581 w 1703501"/>
              <a:gd name="connsiteY17" fmla="*/ 436880 h 663506"/>
              <a:gd name="connsiteX18" fmla="*/ 890701 w 1703501"/>
              <a:gd name="connsiteY18" fmla="*/ 457200 h 663506"/>
              <a:gd name="connsiteX19" fmla="*/ 1022781 w 1703501"/>
              <a:gd name="connsiteY19" fmla="*/ 447040 h 663506"/>
              <a:gd name="connsiteX20" fmla="*/ 1104061 w 1703501"/>
              <a:gd name="connsiteY20" fmla="*/ 416560 h 663506"/>
              <a:gd name="connsiteX21" fmla="*/ 1144701 w 1703501"/>
              <a:gd name="connsiteY21" fmla="*/ 406400 h 663506"/>
              <a:gd name="connsiteX22" fmla="*/ 1175181 w 1703501"/>
              <a:gd name="connsiteY22" fmla="*/ 386080 h 663506"/>
              <a:gd name="connsiteX23" fmla="*/ 1236141 w 1703501"/>
              <a:gd name="connsiteY23" fmla="*/ 365760 h 663506"/>
              <a:gd name="connsiteX24" fmla="*/ 1276781 w 1703501"/>
              <a:gd name="connsiteY24" fmla="*/ 345440 h 663506"/>
              <a:gd name="connsiteX25" fmla="*/ 1317421 w 1703501"/>
              <a:gd name="connsiteY25" fmla="*/ 355600 h 663506"/>
              <a:gd name="connsiteX26" fmla="*/ 1327581 w 1703501"/>
              <a:gd name="connsiteY26" fmla="*/ 396240 h 663506"/>
              <a:gd name="connsiteX27" fmla="*/ 1347901 w 1703501"/>
              <a:gd name="connsiteY27" fmla="*/ 477520 h 663506"/>
              <a:gd name="connsiteX28" fmla="*/ 1378381 w 1703501"/>
              <a:gd name="connsiteY28" fmla="*/ 548640 h 663506"/>
              <a:gd name="connsiteX29" fmla="*/ 1642541 w 1703501"/>
              <a:gd name="connsiteY29" fmla="*/ 558800 h 663506"/>
              <a:gd name="connsiteX30" fmla="*/ 1662861 w 1703501"/>
              <a:gd name="connsiteY30" fmla="*/ 589280 h 663506"/>
              <a:gd name="connsiteX31" fmla="*/ 1673021 w 1703501"/>
              <a:gd name="connsiteY31" fmla="*/ 619760 h 663506"/>
              <a:gd name="connsiteX32" fmla="*/ 1703501 w 1703501"/>
              <a:gd name="connsiteY32" fmla="*/ 640080 h 663506"/>
              <a:gd name="connsiteX33" fmla="*/ 105841 w 1703501"/>
              <a:gd name="connsiteY33" fmla="*/ 637179 h 663506"/>
              <a:gd name="connsiteX34" fmla="*/ 159181 w 1703501"/>
              <a:gd name="connsiteY34" fmla="*/ 294640 h 663506"/>
              <a:gd name="connsiteX0" fmla="*/ 159181 w 1703501"/>
              <a:gd name="connsiteY0" fmla="*/ 294640 h 663506"/>
              <a:gd name="connsiteX1" fmla="*/ 199821 w 1703501"/>
              <a:gd name="connsiteY1" fmla="*/ 243840 h 663506"/>
              <a:gd name="connsiteX2" fmla="*/ 230301 w 1703501"/>
              <a:gd name="connsiteY2" fmla="*/ 213360 h 663506"/>
              <a:gd name="connsiteX3" fmla="*/ 260781 w 1703501"/>
              <a:gd name="connsiteY3" fmla="*/ 142240 h 663506"/>
              <a:gd name="connsiteX4" fmla="*/ 291261 w 1703501"/>
              <a:gd name="connsiteY4" fmla="*/ 121920 h 663506"/>
              <a:gd name="connsiteX5" fmla="*/ 342061 w 1703501"/>
              <a:gd name="connsiteY5" fmla="*/ 71120 h 663506"/>
              <a:gd name="connsiteX6" fmla="*/ 362381 w 1703501"/>
              <a:gd name="connsiteY6" fmla="*/ 30480 h 663506"/>
              <a:gd name="connsiteX7" fmla="*/ 433501 w 1703501"/>
              <a:gd name="connsiteY7" fmla="*/ 0 h 663506"/>
              <a:gd name="connsiteX8" fmla="*/ 494461 w 1703501"/>
              <a:gd name="connsiteY8" fmla="*/ 10160 h 663506"/>
              <a:gd name="connsiteX9" fmla="*/ 514781 w 1703501"/>
              <a:gd name="connsiteY9" fmla="*/ 60960 h 663506"/>
              <a:gd name="connsiteX10" fmla="*/ 555421 w 1703501"/>
              <a:gd name="connsiteY10" fmla="*/ 101600 h 663506"/>
              <a:gd name="connsiteX11" fmla="*/ 596061 w 1703501"/>
              <a:gd name="connsiteY11" fmla="*/ 172720 h 663506"/>
              <a:gd name="connsiteX12" fmla="*/ 636701 w 1703501"/>
              <a:gd name="connsiteY12" fmla="*/ 233680 h 663506"/>
              <a:gd name="connsiteX13" fmla="*/ 646861 w 1703501"/>
              <a:gd name="connsiteY13" fmla="*/ 274320 h 663506"/>
              <a:gd name="connsiteX14" fmla="*/ 707821 w 1703501"/>
              <a:gd name="connsiteY14" fmla="*/ 345440 h 663506"/>
              <a:gd name="connsiteX15" fmla="*/ 748461 w 1703501"/>
              <a:gd name="connsiteY15" fmla="*/ 406400 h 663506"/>
              <a:gd name="connsiteX16" fmla="*/ 778941 w 1703501"/>
              <a:gd name="connsiteY16" fmla="*/ 426720 h 663506"/>
              <a:gd name="connsiteX17" fmla="*/ 819581 w 1703501"/>
              <a:gd name="connsiteY17" fmla="*/ 436880 h 663506"/>
              <a:gd name="connsiteX18" fmla="*/ 890701 w 1703501"/>
              <a:gd name="connsiteY18" fmla="*/ 457200 h 663506"/>
              <a:gd name="connsiteX19" fmla="*/ 1022781 w 1703501"/>
              <a:gd name="connsiteY19" fmla="*/ 447040 h 663506"/>
              <a:gd name="connsiteX20" fmla="*/ 1104061 w 1703501"/>
              <a:gd name="connsiteY20" fmla="*/ 416560 h 663506"/>
              <a:gd name="connsiteX21" fmla="*/ 1144701 w 1703501"/>
              <a:gd name="connsiteY21" fmla="*/ 406400 h 663506"/>
              <a:gd name="connsiteX22" fmla="*/ 1175181 w 1703501"/>
              <a:gd name="connsiteY22" fmla="*/ 386080 h 663506"/>
              <a:gd name="connsiteX23" fmla="*/ 1236141 w 1703501"/>
              <a:gd name="connsiteY23" fmla="*/ 365760 h 663506"/>
              <a:gd name="connsiteX24" fmla="*/ 1276781 w 1703501"/>
              <a:gd name="connsiteY24" fmla="*/ 345440 h 663506"/>
              <a:gd name="connsiteX25" fmla="*/ 1317421 w 1703501"/>
              <a:gd name="connsiteY25" fmla="*/ 355600 h 663506"/>
              <a:gd name="connsiteX26" fmla="*/ 1327581 w 1703501"/>
              <a:gd name="connsiteY26" fmla="*/ 396240 h 663506"/>
              <a:gd name="connsiteX27" fmla="*/ 1347901 w 1703501"/>
              <a:gd name="connsiteY27" fmla="*/ 477520 h 663506"/>
              <a:gd name="connsiteX28" fmla="*/ 1378381 w 1703501"/>
              <a:gd name="connsiteY28" fmla="*/ 548640 h 663506"/>
              <a:gd name="connsiteX29" fmla="*/ 1642541 w 1703501"/>
              <a:gd name="connsiteY29" fmla="*/ 558800 h 663506"/>
              <a:gd name="connsiteX30" fmla="*/ 1662861 w 1703501"/>
              <a:gd name="connsiteY30" fmla="*/ 589280 h 663506"/>
              <a:gd name="connsiteX31" fmla="*/ 1673021 w 1703501"/>
              <a:gd name="connsiteY31" fmla="*/ 619760 h 663506"/>
              <a:gd name="connsiteX32" fmla="*/ 1703501 w 1703501"/>
              <a:gd name="connsiteY32" fmla="*/ 640080 h 663506"/>
              <a:gd name="connsiteX33" fmla="*/ 105841 w 1703501"/>
              <a:gd name="connsiteY33" fmla="*/ 637179 h 663506"/>
              <a:gd name="connsiteX34" fmla="*/ 159181 w 1703501"/>
              <a:gd name="connsiteY34" fmla="*/ 294640 h 663506"/>
              <a:gd name="connsiteX0" fmla="*/ 53340 w 1597660"/>
              <a:gd name="connsiteY0" fmla="*/ 294640 h 663506"/>
              <a:gd name="connsiteX1" fmla="*/ 93980 w 1597660"/>
              <a:gd name="connsiteY1" fmla="*/ 243840 h 663506"/>
              <a:gd name="connsiteX2" fmla="*/ 124460 w 1597660"/>
              <a:gd name="connsiteY2" fmla="*/ 213360 h 663506"/>
              <a:gd name="connsiteX3" fmla="*/ 154940 w 1597660"/>
              <a:gd name="connsiteY3" fmla="*/ 142240 h 663506"/>
              <a:gd name="connsiteX4" fmla="*/ 185420 w 1597660"/>
              <a:gd name="connsiteY4" fmla="*/ 121920 h 663506"/>
              <a:gd name="connsiteX5" fmla="*/ 236220 w 1597660"/>
              <a:gd name="connsiteY5" fmla="*/ 71120 h 663506"/>
              <a:gd name="connsiteX6" fmla="*/ 256540 w 1597660"/>
              <a:gd name="connsiteY6" fmla="*/ 30480 h 663506"/>
              <a:gd name="connsiteX7" fmla="*/ 327660 w 1597660"/>
              <a:gd name="connsiteY7" fmla="*/ 0 h 663506"/>
              <a:gd name="connsiteX8" fmla="*/ 388620 w 1597660"/>
              <a:gd name="connsiteY8" fmla="*/ 10160 h 663506"/>
              <a:gd name="connsiteX9" fmla="*/ 408940 w 1597660"/>
              <a:gd name="connsiteY9" fmla="*/ 60960 h 663506"/>
              <a:gd name="connsiteX10" fmla="*/ 449580 w 1597660"/>
              <a:gd name="connsiteY10" fmla="*/ 101600 h 663506"/>
              <a:gd name="connsiteX11" fmla="*/ 490220 w 1597660"/>
              <a:gd name="connsiteY11" fmla="*/ 172720 h 663506"/>
              <a:gd name="connsiteX12" fmla="*/ 530860 w 1597660"/>
              <a:gd name="connsiteY12" fmla="*/ 233680 h 663506"/>
              <a:gd name="connsiteX13" fmla="*/ 541020 w 1597660"/>
              <a:gd name="connsiteY13" fmla="*/ 274320 h 663506"/>
              <a:gd name="connsiteX14" fmla="*/ 601980 w 1597660"/>
              <a:gd name="connsiteY14" fmla="*/ 345440 h 663506"/>
              <a:gd name="connsiteX15" fmla="*/ 642620 w 1597660"/>
              <a:gd name="connsiteY15" fmla="*/ 406400 h 663506"/>
              <a:gd name="connsiteX16" fmla="*/ 673100 w 1597660"/>
              <a:gd name="connsiteY16" fmla="*/ 426720 h 663506"/>
              <a:gd name="connsiteX17" fmla="*/ 713740 w 1597660"/>
              <a:gd name="connsiteY17" fmla="*/ 436880 h 663506"/>
              <a:gd name="connsiteX18" fmla="*/ 784860 w 1597660"/>
              <a:gd name="connsiteY18" fmla="*/ 457200 h 663506"/>
              <a:gd name="connsiteX19" fmla="*/ 916940 w 1597660"/>
              <a:gd name="connsiteY19" fmla="*/ 447040 h 663506"/>
              <a:gd name="connsiteX20" fmla="*/ 998220 w 1597660"/>
              <a:gd name="connsiteY20" fmla="*/ 416560 h 663506"/>
              <a:gd name="connsiteX21" fmla="*/ 1038860 w 1597660"/>
              <a:gd name="connsiteY21" fmla="*/ 406400 h 663506"/>
              <a:gd name="connsiteX22" fmla="*/ 1069340 w 1597660"/>
              <a:gd name="connsiteY22" fmla="*/ 386080 h 663506"/>
              <a:gd name="connsiteX23" fmla="*/ 1130300 w 1597660"/>
              <a:gd name="connsiteY23" fmla="*/ 365760 h 663506"/>
              <a:gd name="connsiteX24" fmla="*/ 1170940 w 1597660"/>
              <a:gd name="connsiteY24" fmla="*/ 345440 h 663506"/>
              <a:gd name="connsiteX25" fmla="*/ 1211580 w 1597660"/>
              <a:gd name="connsiteY25" fmla="*/ 355600 h 663506"/>
              <a:gd name="connsiteX26" fmla="*/ 1221740 w 1597660"/>
              <a:gd name="connsiteY26" fmla="*/ 396240 h 663506"/>
              <a:gd name="connsiteX27" fmla="*/ 1242060 w 1597660"/>
              <a:gd name="connsiteY27" fmla="*/ 477520 h 663506"/>
              <a:gd name="connsiteX28" fmla="*/ 1272540 w 1597660"/>
              <a:gd name="connsiteY28" fmla="*/ 548640 h 663506"/>
              <a:gd name="connsiteX29" fmla="*/ 1536700 w 1597660"/>
              <a:gd name="connsiteY29" fmla="*/ 558800 h 663506"/>
              <a:gd name="connsiteX30" fmla="*/ 1557020 w 1597660"/>
              <a:gd name="connsiteY30" fmla="*/ 589280 h 663506"/>
              <a:gd name="connsiteX31" fmla="*/ 1567180 w 1597660"/>
              <a:gd name="connsiteY31" fmla="*/ 619760 h 663506"/>
              <a:gd name="connsiteX32" fmla="*/ 1597660 w 1597660"/>
              <a:gd name="connsiteY32" fmla="*/ 640080 h 663506"/>
              <a:gd name="connsiteX33" fmla="*/ 0 w 1597660"/>
              <a:gd name="connsiteY33" fmla="*/ 637179 h 663506"/>
              <a:gd name="connsiteX34" fmla="*/ 53340 w 1597660"/>
              <a:gd name="connsiteY34" fmla="*/ 294640 h 663506"/>
              <a:gd name="connsiteX0" fmla="*/ 53340 w 1597660"/>
              <a:gd name="connsiteY0" fmla="*/ 294640 h 640080"/>
              <a:gd name="connsiteX1" fmla="*/ 93980 w 1597660"/>
              <a:gd name="connsiteY1" fmla="*/ 243840 h 640080"/>
              <a:gd name="connsiteX2" fmla="*/ 124460 w 1597660"/>
              <a:gd name="connsiteY2" fmla="*/ 213360 h 640080"/>
              <a:gd name="connsiteX3" fmla="*/ 154940 w 1597660"/>
              <a:gd name="connsiteY3" fmla="*/ 142240 h 640080"/>
              <a:gd name="connsiteX4" fmla="*/ 185420 w 1597660"/>
              <a:gd name="connsiteY4" fmla="*/ 121920 h 640080"/>
              <a:gd name="connsiteX5" fmla="*/ 236220 w 1597660"/>
              <a:gd name="connsiteY5" fmla="*/ 71120 h 640080"/>
              <a:gd name="connsiteX6" fmla="*/ 256540 w 1597660"/>
              <a:gd name="connsiteY6" fmla="*/ 30480 h 640080"/>
              <a:gd name="connsiteX7" fmla="*/ 327660 w 1597660"/>
              <a:gd name="connsiteY7" fmla="*/ 0 h 640080"/>
              <a:gd name="connsiteX8" fmla="*/ 388620 w 1597660"/>
              <a:gd name="connsiteY8" fmla="*/ 10160 h 640080"/>
              <a:gd name="connsiteX9" fmla="*/ 408940 w 1597660"/>
              <a:gd name="connsiteY9" fmla="*/ 60960 h 640080"/>
              <a:gd name="connsiteX10" fmla="*/ 449580 w 1597660"/>
              <a:gd name="connsiteY10" fmla="*/ 101600 h 640080"/>
              <a:gd name="connsiteX11" fmla="*/ 490220 w 1597660"/>
              <a:gd name="connsiteY11" fmla="*/ 172720 h 640080"/>
              <a:gd name="connsiteX12" fmla="*/ 530860 w 1597660"/>
              <a:gd name="connsiteY12" fmla="*/ 233680 h 640080"/>
              <a:gd name="connsiteX13" fmla="*/ 541020 w 1597660"/>
              <a:gd name="connsiteY13" fmla="*/ 274320 h 640080"/>
              <a:gd name="connsiteX14" fmla="*/ 601980 w 1597660"/>
              <a:gd name="connsiteY14" fmla="*/ 345440 h 640080"/>
              <a:gd name="connsiteX15" fmla="*/ 642620 w 1597660"/>
              <a:gd name="connsiteY15" fmla="*/ 406400 h 640080"/>
              <a:gd name="connsiteX16" fmla="*/ 673100 w 1597660"/>
              <a:gd name="connsiteY16" fmla="*/ 426720 h 640080"/>
              <a:gd name="connsiteX17" fmla="*/ 713740 w 1597660"/>
              <a:gd name="connsiteY17" fmla="*/ 436880 h 640080"/>
              <a:gd name="connsiteX18" fmla="*/ 784860 w 1597660"/>
              <a:gd name="connsiteY18" fmla="*/ 457200 h 640080"/>
              <a:gd name="connsiteX19" fmla="*/ 916940 w 1597660"/>
              <a:gd name="connsiteY19" fmla="*/ 447040 h 640080"/>
              <a:gd name="connsiteX20" fmla="*/ 998220 w 1597660"/>
              <a:gd name="connsiteY20" fmla="*/ 416560 h 640080"/>
              <a:gd name="connsiteX21" fmla="*/ 1038860 w 1597660"/>
              <a:gd name="connsiteY21" fmla="*/ 406400 h 640080"/>
              <a:gd name="connsiteX22" fmla="*/ 1069340 w 1597660"/>
              <a:gd name="connsiteY22" fmla="*/ 386080 h 640080"/>
              <a:gd name="connsiteX23" fmla="*/ 1130300 w 1597660"/>
              <a:gd name="connsiteY23" fmla="*/ 365760 h 640080"/>
              <a:gd name="connsiteX24" fmla="*/ 1170940 w 1597660"/>
              <a:gd name="connsiteY24" fmla="*/ 345440 h 640080"/>
              <a:gd name="connsiteX25" fmla="*/ 1211580 w 1597660"/>
              <a:gd name="connsiteY25" fmla="*/ 355600 h 640080"/>
              <a:gd name="connsiteX26" fmla="*/ 1221740 w 1597660"/>
              <a:gd name="connsiteY26" fmla="*/ 396240 h 640080"/>
              <a:gd name="connsiteX27" fmla="*/ 1242060 w 1597660"/>
              <a:gd name="connsiteY27" fmla="*/ 477520 h 640080"/>
              <a:gd name="connsiteX28" fmla="*/ 1272540 w 1597660"/>
              <a:gd name="connsiteY28" fmla="*/ 548640 h 640080"/>
              <a:gd name="connsiteX29" fmla="*/ 1536700 w 1597660"/>
              <a:gd name="connsiteY29" fmla="*/ 558800 h 640080"/>
              <a:gd name="connsiteX30" fmla="*/ 1557020 w 1597660"/>
              <a:gd name="connsiteY30" fmla="*/ 589280 h 640080"/>
              <a:gd name="connsiteX31" fmla="*/ 1567180 w 1597660"/>
              <a:gd name="connsiteY31" fmla="*/ 619760 h 640080"/>
              <a:gd name="connsiteX32" fmla="*/ 1597660 w 1597660"/>
              <a:gd name="connsiteY32" fmla="*/ 640080 h 640080"/>
              <a:gd name="connsiteX33" fmla="*/ 0 w 1597660"/>
              <a:gd name="connsiteY33" fmla="*/ 637179 h 640080"/>
              <a:gd name="connsiteX34" fmla="*/ 53340 w 1597660"/>
              <a:gd name="connsiteY34" fmla="*/ 29464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97660" h="640080">
                <a:moveTo>
                  <a:pt x="53340" y="294640"/>
                </a:moveTo>
                <a:cubicBezTo>
                  <a:pt x="65795" y="228400"/>
                  <a:pt x="82127" y="257387"/>
                  <a:pt x="93980" y="243840"/>
                </a:cubicBezTo>
                <a:cubicBezTo>
                  <a:pt x="103442" y="233027"/>
                  <a:pt x="116490" y="225315"/>
                  <a:pt x="124460" y="213360"/>
                </a:cubicBezTo>
                <a:cubicBezTo>
                  <a:pt x="166810" y="149835"/>
                  <a:pt x="91080" y="218872"/>
                  <a:pt x="154940" y="142240"/>
                </a:cubicBezTo>
                <a:cubicBezTo>
                  <a:pt x="162757" y="132859"/>
                  <a:pt x="176230" y="129961"/>
                  <a:pt x="185420" y="121920"/>
                </a:cubicBezTo>
                <a:cubicBezTo>
                  <a:pt x="203442" y="106151"/>
                  <a:pt x="221518" y="90023"/>
                  <a:pt x="236220" y="71120"/>
                </a:cubicBezTo>
                <a:cubicBezTo>
                  <a:pt x="245519" y="59165"/>
                  <a:pt x="246844" y="42115"/>
                  <a:pt x="256540" y="30480"/>
                </a:cubicBezTo>
                <a:cubicBezTo>
                  <a:pt x="275004" y="8323"/>
                  <a:pt x="302201" y="6365"/>
                  <a:pt x="327660" y="0"/>
                </a:cubicBezTo>
                <a:cubicBezTo>
                  <a:pt x="347980" y="3387"/>
                  <a:pt x="372140" y="-2200"/>
                  <a:pt x="388620" y="10160"/>
                </a:cubicBezTo>
                <a:cubicBezTo>
                  <a:pt x="403210" y="21103"/>
                  <a:pt x="398824" y="45785"/>
                  <a:pt x="408940" y="60960"/>
                </a:cubicBezTo>
                <a:cubicBezTo>
                  <a:pt x="419567" y="76900"/>
                  <a:pt x="436033" y="88053"/>
                  <a:pt x="449580" y="101600"/>
                </a:cubicBezTo>
                <a:cubicBezTo>
                  <a:pt x="472875" y="171486"/>
                  <a:pt x="441012" y="86607"/>
                  <a:pt x="490220" y="172720"/>
                </a:cubicBezTo>
                <a:cubicBezTo>
                  <a:pt x="529430" y="241337"/>
                  <a:pt x="459929" y="162749"/>
                  <a:pt x="530860" y="233680"/>
                </a:cubicBezTo>
                <a:cubicBezTo>
                  <a:pt x="534247" y="247227"/>
                  <a:pt x="534775" y="261831"/>
                  <a:pt x="541020" y="274320"/>
                </a:cubicBezTo>
                <a:cubicBezTo>
                  <a:pt x="563640" y="319559"/>
                  <a:pt x="573511" y="308837"/>
                  <a:pt x="601980" y="345440"/>
                </a:cubicBezTo>
                <a:cubicBezTo>
                  <a:pt x="616973" y="364717"/>
                  <a:pt x="622300" y="392853"/>
                  <a:pt x="642620" y="406400"/>
                </a:cubicBezTo>
                <a:cubicBezTo>
                  <a:pt x="652780" y="413173"/>
                  <a:pt x="661877" y="421910"/>
                  <a:pt x="673100" y="426720"/>
                </a:cubicBezTo>
                <a:cubicBezTo>
                  <a:pt x="685935" y="432221"/>
                  <a:pt x="700314" y="433044"/>
                  <a:pt x="713740" y="436880"/>
                </a:cubicBezTo>
                <a:cubicBezTo>
                  <a:pt x="815770" y="466031"/>
                  <a:pt x="657813" y="425438"/>
                  <a:pt x="784860" y="457200"/>
                </a:cubicBezTo>
                <a:cubicBezTo>
                  <a:pt x="828887" y="453813"/>
                  <a:pt x="873086" y="452199"/>
                  <a:pt x="916940" y="447040"/>
                </a:cubicBezTo>
                <a:cubicBezTo>
                  <a:pt x="967608" y="441079"/>
                  <a:pt x="950151" y="434586"/>
                  <a:pt x="998220" y="416560"/>
                </a:cubicBezTo>
                <a:cubicBezTo>
                  <a:pt x="1011295" y="411657"/>
                  <a:pt x="1025313" y="409787"/>
                  <a:pt x="1038860" y="406400"/>
                </a:cubicBezTo>
                <a:cubicBezTo>
                  <a:pt x="1049020" y="399627"/>
                  <a:pt x="1058182" y="391039"/>
                  <a:pt x="1069340" y="386080"/>
                </a:cubicBezTo>
                <a:cubicBezTo>
                  <a:pt x="1088913" y="377381"/>
                  <a:pt x="1111142" y="375339"/>
                  <a:pt x="1130300" y="365760"/>
                </a:cubicBezTo>
                <a:lnTo>
                  <a:pt x="1170940" y="345440"/>
                </a:lnTo>
                <a:cubicBezTo>
                  <a:pt x="1184487" y="348827"/>
                  <a:pt x="1201706" y="345726"/>
                  <a:pt x="1211580" y="355600"/>
                </a:cubicBezTo>
                <a:cubicBezTo>
                  <a:pt x="1221454" y="365474"/>
                  <a:pt x="1217904" y="382814"/>
                  <a:pt x="1221740" y="396240"/>
                </a:cubicBezTo>
                <a:cubicBezTo>
                  <a:pt x="1248973" y="491556"/>
                  <a:pt x="1211076" y="338090"/>
                  <a:pt x="1242060" y="477520"/>
                </a:cubicBezTo>
                <a:cubicBezTo>
                  <a:pt x="1243679" y="484807"/>
                  <a:pt x="1254533" y="546068"/>
                  <a:pt x="1272540" y="548640"/>
                </a:cubicBezTo>
                <a:cubicBezTo>
                  <a:pt x="1359773" y="561102"/>
                  <a:pt x="1448647" y="555413"/>
                  <a:pt x="1536700" y="558800"/>
                </a:cubicBezTo>
                <a:cubicBezTo>
                  <a:pt x="1543473" y="568960"/>
                  <a:pt x="1551559" y="578358"/>
                  <a:pt x="1557020" y="589280"/>
                </a:cubicBezTo>
                <a:cubicBezTo>
                  <a:pt x="1561809" y="598859"/>
                  <a:pt x="1560490" y="611397"/>
                  <a:pt x="1567180" y="619760"/>
                </a:cubicBezTo>
                <a:cubicBezTo>
                  <a:pt x="1574808" y="629295"/>
                  <a:pt x="1587500" y="633307"/>
                  <a:pt x="1597660" y="640080"/>
                </a:cubicBezTo>
                <a:lnTo>
                  <a:pt x="0" y="637179"/>
                </a:lnTo>
                <a:lnTo>
                  <a:pt x="53340" y="29464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Enmascaramiento temporal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5303912" y="3212976"/>
            <a:ext cx="504056" cy="24482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AR" dirty="0" smtClean="0"/>
              <a:t>Tono máscara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8760296" y="58772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/>
              <a:t>t</a:t>
            </a:r>
            <a:endParaRPr lang="es-AR" dirty="0"/>
          </a:p>
        </p:txBody>
      </p:sp>
      <p:sp>
        <p:nvSpPr>
          <p:cNvPr id="9" name="8 Forma libre"/>
          <p:cNvSpPr/>
          <p:nvPr/>
        </p:nvSpPr>
        <p:spPr>
          <a:xfrm>
            <a:off x="4540400" y="4289426"/>
            <a:ext cx="761999" cy="1377950"/>
          </a:xfrm>
          <a:custGeom>
            <a:avLst/>
            <a:gdLst>
              <a:gd name="connsiteX0" fmla="*/ 781050 w 781050"/>
              <a:gd name="connsiteY0" fmla="*/ 0 h 1171550"/>
              <a:gd name="connsiteX1" fmla="*/ 336550 w 781050"/>
              <a:gd name="connsiteY1" fmla="*/ 1082675 h 1171550"/>
              <a:gd name="connsiteX2" fmla="*/ 0 w 781050"/>
              <a:gd name="connsiteY2" fmla="*/ 1031875 h 1171550"/>
              <a:gd name="connsiteX0" fmla="*/ 885825 w 885825"/>
              <a:gd name="connsiteY0" fmla="*/ 0 h 1369827"/>
              <a:gd name="connsiteX1" fmla="*/ 441325 w 885825"/>
              <a:gd name="connsiteY1" fmla="*/ 1082675 h 1369827"/>
              <a:gd name="connsiteX2" fmla="*/ 0 w 885825"/>
              <a:gd name="connsiteY2" fmla="*/ 1330325 h 1369827"/>
              <a:gd name="connsiteX0" fmla="*/ 885825 w 885825"/>
              <a:gd name="connsiteY0" fmla="*/ 0 h 1375341"/>
              <a:gd name="connsiteX1" fmla="*/ 441325 w 885825"/>
              <a:gd name="connsiteY1" fmla="*/ 1082675 h 1375341"/>
              <a:gd name="connsiteX2" fmla="*/ 101601 w 885825"/>
              <a:gd name="connsiteY2" fmla="*/ 1362075 h 1375341"/>
              <a:gd name="connsiteX3" fmla="*/ 0 w 885825"/>
              <a:gd name="connsiteY3" fmla="*/ 1330325 h 1375341"/>
              <a:gd name="connsiteX0" fmla="*/ 784224 w 784224"/>
              <a:gd name="connsiteY0" fmla="*/ 0 h 1362075"/>
              <a:gd name="connsiteX1" fmla="*/ 339724 w 784224"/>
              <a:gd name="connsiteY1" fmla="*/ 1082675 h 1362075"/>
              <a:gd name="connsiteX2" fmla="*/ 0 w 784224"/>
              <a:gd name="connsiteY2" fmla="*/ 1362075 h 1362075"/>
              <a:gd name="connsiteX0" fmla="*/ 761999 w 761999"/>
              <a:gd name="connsiteY0" fmla="*/ 0 h 1377950"/>
              <a:gd name="connsiteX1" fmla="*/ 317499 w 761999"/>
              <a:gd name="connsiteY1" fmla="*/ 1082675 h 1377950"/>
              <a:gd name="connsiteX2" fmla="*/ 0 w 761999"/>
              <a:gd name="connsiteY2" fmla="*/ 1377950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1999" h="1377950">
                <a:moveTo>
                  <a:pt x="761999" y="0"/>
                </a:moveTo>
                <a:cubicBezTo>
                  <a:pt x="604836" y="455348"/>
                  <a:pt x="444499" y="853017"/>
                  <a:pt x="317499" y="1082675"/>
                </a:cubicBezTo>
                <a:cubicBezTo>
                  <a:pt x="190499" y="1312333"/>
                  <a:pt x="73554" y="1336675"/>
                  <a:pt x="0" y="137795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Forma libre"/>
          <p:cNvSpPr/>
          <p:nvPr/>
        </p:nvSpPr>
        <p:spPr>
          <a:xfrm>
            <a:off x="5816600" y="4286250"/>
            <a:ext cx="3265170" cy="1373505"/>
          </a:xfrm>
          <a:custGeom>
            <a:avLst/>
            <a:gdLst>
              <a:gd name="connsiteX0" fmla="*/ 0 w 2647950"/>
              <a:gd name="connsiteY0" fmla="*/ 0 h 1371600"/>
              <a:gd name="connsiteX1" fmla="*/ 2647950 w 2647950"/>
              <a:gd name="connsiteY1" fmla="*/ 1371600 h 1371600"/>
              <a:gd name="connsiteX0" fmla="*/ 0 w 2647950"/>
              <a:gd name="connsiteY0" fmla="*/ 0 h 1371600"/>
              <a:gd name="connsiteX1" fmla="*/ 920750 w 2647950"/>
              <a:gd name="connsiteY1" fmla="*/ 679450 h 1371600"/>
              <a:gd name="connsiteX2" fmla="*/ 2647950 w 2647950"/>
              <a:gd name="connsiteY2" fmla="*/ 1371600 h 1371600"/>
              <a:gd name="connsiteX0" fmla="*/ 0 w 2647950"/>
              <a:gd name="connsiteY0" fmla="*/ 0 h 1371600"/>
              <a:gd name="connsiteX1" fmla="*/ 920750 w 2647950"/>
              <a:gd name="connsiteY1" fmla="*/ 679450 h 1371600"/>
              <a:gd name="connsiteX2" fmla="*/ 2647950 w 2647950"/>
              <a:gd name="connsiteY2" fmla="*/ 1371600 h 1371600"/>
              <a:gd name="connsiteX0" fmla="*/ 0 w 2647950"/>
              <a:gd name="connsiteY0" fmla="*/ 0 h 1371600"/>
              <a:gd name="connsiteX1" fmla="*/ 920750 w 2647950"/>
              <a:gd name="connsiteY1" fmla="*/ 679450 h 1371600"/>
              <a:gd name="connsiteX2" fmla="*/ 2647950 w 2647950"/>
              <a:gd name="connsiteY2" fmla="*/ 1371600 h 1371600"/>
              <a:gd name="connsiteX0" fmla="*/ 0 w 2647950"/>
              <a:gd name="connsiteY0" fmla="*/ 0 h 1371600"/>
              <a:gd name="connsiteX1" fmla="*/ 1012190 w 2647950"/>
              <a:gd name="connsiteY1" fmla="*/ 1014730 h 1371600"/>
              <a:gd name="connsiteX2" fmla="*/ 2647950 w 2647950"/>
              <a:gd name="connsiteY2" fmla="*/ 1371600 h 1371600"/>
              <a:gd name="connsiteX0" fmla="*/ 0 w 2647950"/>
              <a:gd name="connsiteY0" fmla="*/ 0 h 1371600"/>
              <a:gd name="connsiteX1" fmla="*/ 1012190 w 2647950"/>
              <a:gd name="connsiteY1" fmla="*/ 1014730 h 1371600"/>
              <a:gd name="connsiteX2" fmla="*/ 2647950 w 2647950"/>
              <a:gd name="connsiteY2" fmla="*/ 1371600 h 1371600"/>
              <a:gd name="connsiteX0" fmla="*/ 0 w 2647950"/>
              <a:gd name="connsiteY0" fmla="*/ 0 h 1371600"/>
              <a:gd name="connsiteX1" fmla="*/ 2647950 w 2647950"/>
              <a:gd name="connsiteY1" fmla="*/ 1371600 h 1371600"/>
              <a:gd name="connsiteX0" fmla="*/ 0 w 2647950"/>
              <a:gd name="connsiteY0" fmla="*/ 0 h 1371600"/>
              <a:gd name="connsiteX1" fmla="*/ 2647950 w 2647950"/>
              <a:gd name="connsiteY1" fmla="*/ 1371600 h 1371600"/>
              <a:gd name="connsiteX0" fmla="*/ 0 w 2647950"/>
              <a:gd name="connsiteY0" fmla="*/ 0 h 1371600"/>
              <a:gd name="connsiteX1" fmla="*/ 2647950 w 2647950"/>
              <a:gd name="connsiteY1" fmla="*/ 1371600 h 1371600"/>
              <a:gd name="connsiteX0" fmla="*/ 0 w 3303270"/>
              <a:gd name="connsiteY0" fmla="*/ 0 h 1402080"/>
              <a:gd name="connsiteX1" fmla="*/ 3303270 w 3303270"/>
              <a:gd name="connsiteY1" fmla="*/ 1402080 h 1402080"/>
              <a:gd name="connsiteX0" fmla="*/ 0 w 3265170"/>
              <a:gd name="connsiteY0" fmla="*/ 0 h 1373505"/>
              <a:gd name="connsiteX1" fmla="*/ 3265170 w 3265170"/>
              <a:gd name="connsiteY1" fmla="*/ 1373505 h 137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170" h="1373505">
                <a:moveTo>
                  <a:pt x="0" y="0"/>
                </a:moveTo>
                <a:cubicBezTo>
                  <a:pt x="1339850" y="228600"/>
                  <a:pt x="1468120" y="1373505"/>
                  <a:pt x="3265170" y="137350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49</a:t>
            </a:fld>
            <a:endParaRPr lang="en-US"/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2479040" y="2743200"/>
            <a:ext cx="0" cy="29165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Box 2113"/>
          <p:cNvSpPr txBox="1">
            <a:spLocks noChangeArrowheads="1"/>
          </p:cNvSpPr>
          <p:nvPr/>
        </p:nvSpPr>
        <p:spPr bwMode="auto">
          <a:xfrm rot="16200000">
            <a:off x="731614" y="3947850"/>
            <a:ext cx="2730604" cy="32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58522" tIns="29261" rIns="58522" bIns="29261" anchor="t" anchorCtr="0" upright="1">
            <a:noAutofit/>
          </a:bodyPr>
          <a:lstStyle/>
          <a:p>
            <a:pPr algn="ctr"/>
            <a:r>
              <a:rPr lang="es-ES" sz="1600" b="1" dirty="0">
                <a:solidFill>
                  <a:srgbClr val="000000"/>
                </a:solidFill>
                <a:latin typeface="Arial"/>
                <a:ea typeface="Times New Roman"/>
              </a:rPr>
              <a:t>Nivel</a:t>
            </a:r>
            <a:r>
              <a:rPr lang="es-ES" sz="1600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es-ES" sz="1600" b="1" dirty="0">
                <a:solidFill>
                  <a:srgbClr val="000000"/>
                </a:solidFill>
                <a:latin typeface="Arial"/>
                <a:ea typeface="Times New Roman"/>
              </a:rPr>
              <a:t>sonoro </a:t>
            </a:r>
            <a:r>
              <a:rPr lang="es-ES" sz="1600" b="1" i="1" dirty="0" err="1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lang="es-ES" sz="1600" b="1" baseline="-25000" dirty="0" err="1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lang="es-ES" sz="1600" b="1" dirty="0">
                <a:solidFill>
                  <a:srgbClr val="000000"/>
                </a:solidFill>
                <a:latin typeface="Arial"/>
                <a:ea typeface="Times New Roman"/>
              </a:rPr>
              <a:t> (dB)</a:t>
            </a:r>
            <a:endParaRPr lang="es-AR" sz="1600" dirty="0">
              <a:latin typeface="Times New Roman"/>
              <a:ea typeface="Times New Roman"/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5808980" y="4622800"/>
            <a:ext cx="1960259" cy="1032321"/>
          </a:xfrm>
          <a:custGeom>
            <a:avLst/>
            <a:gdLst>
              <a:gd name="connsiteX0" fmla="*/ 0 w 1696720"/>
              <a:gd name="connsiteY0" fmla="*/ 294640 h 640080"/>
              <a:gd name="connsiteX1" fmla="*/ 40640 w 1696720"/>
              <a:gd name="connsiteY1" fmla="*/ 243840 h 640080"/>
              <a:gd name="connsiteX2" fmla="*/ 71120 w 1696720"/>
              <a:gd name="connsiteY2" fmla="*/ 213360 h 640080"/>
              <a:gd name="connsiteX3" fmla="*/ 101600 w 1696720"/>
              <a:gd name="connsiteY3" fmla="*/ 142240 h 640080"/>
              <a:gd name="connsiteX4" fmla="*/ 132080 w 1696720"/>
              <a:gd name="connsiteY4" fmla="*/ 121920 h 640080"/>
              <a:gd name="connsiteX5" fmla="*/ 182880 w 1696720"/>
              <a:gd name="connsiteY5" fmla="*/ 71120 h 640080"/>
              <a:gd name="connsiteX6" fmla="*/ 203200 w 1696720"/>
              <a:gd name="connsiteY6" fmla="*/ 30480 h 640080"/>
              <a:gd name="connsiteX7" fmla="*/ 274320 w 1696720"/>
              <a:gd name="connsiteY7" fmla="*/ 0 h 640080"/>
              <a:gd name="connsiteX8" fmla="*/ 335280 w 1696720"/>
              <a:gd name="connsiteY8" fmla="*/ 10160 h 640080"/>
              <a:gd name="connsiteX9" fmla="*/ 355600 w 1696720"/>
              <a:gd name="connsiteY9" fmla="*/ 60960 h 640080"/>
              <a:gd name="connsiteX10" fmla="*/ 396240 w 1696720"/>
              <a:gd name="connsiteY10" fmla="*/ 101600 h 640080"/>
              <a:gd name="connsiteX11" fmla="*/ 436880 w 1696720"/>
              <a:gd name="connsiteY11" fmla="*/ 172720 h 640080"/>
              <a:gd name="connsiteX12" fmla="*/ 477520 w 1696720"/>
              <a:gd name="connsiteY12" fmla="*/ 233680 h 640080"/>
              <a:gd name="connsiteX13" fmla="*/ 487680 w 1696720"/>
              <a:gd name="connsiteY13" fmla="*/ 274320 h 640080"/>
              <a:gd name="connsiteX14" fmla="*/ 548640 w 1696720"/>
              <a:gd name="connsiteY14" fmla="*/ 345440 h 640080"/>
              <a:gd name="connsiteX15" fmla="*/ 589280 w 1696720"/>
              <a:gd name="connsiteY15" fmla="*/ 406400 h 640080"/>
              <a:gd name="connsiteX16" fmla="*/ 619760 w 1696720"/>
              <a:gd name="connsiteY16" fmla="*/ 426720 h 640080"/>
              <a:gd name="connsiteX17" fmla="*/ 660400 w 1696720"/>
              <a:gd name="connsiteY17" fmla="*/ 436880 h 640080"/>
              <a:gd name="connsiteX18" fmla="*/ 731520 w 1696720"/>
              <a:gd name="connsiteY18" fmla="*/ 457200 h 640080"/>
              <a:gd name="connsiteX19" fmla="*/ 863600 w 1696720"/>
              <a:gd name="connsiteY19" fmla="*/ 447040 h 640080"/>
              <a:gd name="connsiteX20" fmla="*/ 944880 w 1696720"/>
              <a:gd name="connsiteY20" fmla="*/ 416560 h 640080"/>
              <a:gd name="connsiteX21" fmla="*/ 985520 w 1696720"/>
              <a:gd name="connsiteY21" fmla="*/ 406400 h 640080"/>
              <a:gd name="connsiteX22" fmla="*/ 1016000 w 1696720"/>
              <a:gd name="connsiteY22" fmla="*/ 386080 h 640080"/>
              <a:gd name="connsiteX23" fmla="*/ 1076960 w 1696720"/>
              <a:gd name="connsiteY23" fmla="*/ 365760 h 640080"/>
              <a:gd name="connsiteX24" fmla="*/ 1117600 w 1696720"/>
              <a:gd name="connsiteY24" fmla="*/ 345440 h 640080"/>
              <a:gd name="connsiteX25" fmla="*/ 1158240 w 1696720"/>
              <a:gd name="connsiteY25" fmla="*/ 355600 h 640080"/>
              <a:gd name="connsiteX26" fmla="*/ 1168400 w 1696720"/>
              <a:gd name="connsiteY26" fmla="*/ 396240 h 640080"/>
              <a:gd name="connsiteX27" fmla="*/ 1188720 w 1696720"/>
              <a:gd name="connsiteY27" fmla="*/ 477520 h 640080"/>
              <a:gd name="connsiteX28" fmla="*/ 1219200 w 1696720"/>
              <a:gd name="connsiteY28" fmla="*/ 548640 h 640080"/>
              <a:gd name="connsiteX29" fmla="*/ 1483360 w 1696720"/>
              <a:gd name="connsiteY29" fmla="*/ 558800 h 640080"/>
              <a:gd name="connsiteX30" fmla="*/ 1503680 w 1696720"/>
              <a:gd name="connsiteY30" fmla="*/ 589280 h 640080"/>
              <a:gd name="connsiteX31" fmla="*/ 1513840 w 1696720"/>
              <a:gd name="connsiteY31" fmla="*/ 619760 h 640080"/>
              <a:gd name="connsiteX32" fmla="*/ 1544320 w 1696720"/>
              <a:gd name="connsiteY32" fmla="*/ 640080 h 640080"/>
              <a:gd name="connsiteX33" fmla="*/ 1625600 w 1696720"/>
              <a:gd name="connsiteY33" fmla="*/ 619760 h 640080"/>
              <a:gd name="connsiteX34" fmla="*/ 1696720 w 1696720"/>
              <a:gd name="connsiteY34" fmla="*/ 599440 h 640080"/>
              <a:gd name="connsiteX0" fmla="*/ 0 w 1696720"/>
              <a:gd name="connsiteY0" fmla="*/ 294640 h 640080"/>
              <a:gd name="connsiteX1" fmla="*/ 40640 w 1696720"/>
              <a:gd name="connsiteY1" fmla="*/ 243840 h 640080"/>
              <a:gd name="connsiteX2" fmla="*/ 71120 w 1696720"/>
              <a:gd name="connsiteY2" fmla="*/ 213360 h 640080"/>
              <a:gd name="connsiteX3" fmla="*/ 101600 w 1696720"/>
              <a:gd name="connsiteY3" fmla="*/ 142240 h 640080"/>
              <a:gd name="connsiteX4" fmla="*/ 132080 w 1696720"/>
              <a:gd name="connsiteY4" fmla="*/ 121920 h 640080"/>
              <a:gd name="connsiteX5" fmla="*/ 182880 w 1696720"/>
              <a:gd name="connsiteY5" fmla="*/ 71120 h 640080"/>
              <a:gd name="connsiteX6" fmla="*/ 203200 w 1696720"/>
              <a:gd name="connsiteY6" fmla="*/ 30480 h 640080"/>
              <a:gd name="connsiteX7" fmla="*/ 274320 w 1696720"/>
              <a:gd name="connsiteY7" fmla="*/ 0 h 640080"/>
              <a:gd name="connsiteX8" fmla="*/ 335280 w 1696720"/>
              <a:gd name="connsiteY8" fmla="*/ 10160 h 640080"/>
              <a:gd name="connsiteX9" fmla="*/ 355600 w 1696720"/>
              <a:gd name="connsiteY9" fmla="*/ 60960 h 640080"/>
              <a:gd name="connsiteX10" fmla="*/ 396240 w 1696720"/>
              <a:gd name="connsiteY10" fmla="*/ 101600 h 640080"/>
              <a:gd name="connsiteX11" fmla="*/ 436880 w 1696720"/>
              <a:gd name="connsiteY11" fmla="*/ 172720 h 640080"/>
              <a:gd name="connsiteX12" fmla="*/ 477520 w 1696720"/>
              <a:gd name="connsiteY12" fmla="*/ 233680 h 640080"/>
              <a:gd name="connsiteX13" fmla="*/ 487680 w 1696720"/>
              <a:gd name="connsiteY13" fmla="*/ 274320 h 640080"/>
              <a:gd name="connsiteX14" fmla="*/ 548640 w 1696720"/>
              <a:gd name="connsiteY14" fmla="*/ 345440 h 640080"/>
              <a:gd name="connsiteX15" fmla="*/ 589280 w 1696720"/>
              <a:gd name="connsiteY15" fmla="*/ 406400 h 640080"/>
              <a:gd name="connsiteX16" fmla="*/ 619760 w 1696720"/>
              <a:gd name="connsiteY16" fmla="*/ 426720 h 640080"/>
              <a:gd name="connsiteX17" fmla="*/ 660400 w 1696720"/>
              <a:gd name="connsiteY17" fmla="*/ 436880 h 640080"/>
              <a:gd name="connsiteX18" fmla="*/ 731520 w 1696720"/>
              <a:gd name="connsiteY18" fmla="*/ 457200 h 640080"/>
              <a:gd name="connsiteX19" fmla="*/ 863600 w 1696720"/>
              <a:gd name="connsiteY19" fmla="*/ 447040 h 640080"/>
              <a:gd name="connsiteX20" fmla="*/ 944880 w 1696720"/>
              <a:gd name="connsiteY20" fmla="*/ 416560 h 640080"/>
              <a:gd name="connsiteX21" fmla="*/ 985520 w 1696720"/>
              <a:gd name="connsiteY21" fmla="*/ 406400 h 640080"/>
              <a:gd name="connsiteX22" fmla="*/ 1016000 w 1696720"/>
              <a:gd name="connsiteY22" fmla="*/ 386080 h 640080"/>
              <a:gd name="connsiteX23" fmla="*/ 1076960 w 1696720"/>
              <a:gd name="connsiteY23" fmla="*/ 365760 h 640080"/>
              <a:gd name="connsiteX24" fmla="*/ 1117600 w 1696720"/>
              <a:gd name="connsiteY24" fmla="*/ 345440 h 640080"/>
              <a:gd name="connsiteX25" fmla="*/ 1158240 w 1696720"/>
              <a:gd name="connsiteY25" fmla="*/ 355600 h 640080"/>
              <a:gd name="connsiteX26" fmla="*/ 1168400 w 1696720"/>
              <a:gd name="connsiteY26" fmla="*/ 396240 h 640080"/>
              <a:gd name="connsiteX27" fmla="*/ 1188720 w 1696720"/>
              <a:gd name="connsiteY27" fmla="*/ 477520 h 640080"/>
              <a:gd name="connsiteX28" fmla="*/ 1219200 w 1696720"/>
              <a:gd name="connsiteY28" fmla="*/ 548640 h 640080"/>
              <a:gd name="connsiteX29" fmla="*/ 1483360 w 1696720"/>
              <a:gd name="connsiteY29" fmla="*/ 558800 h 640080"/>
              <a:gd name="connsiteX30" fmla="*/ 1503680 w 1696720"/>
              <a:gd name="connsiteY30" fmla="*/ 589280 h 640080"/>
              <a:gd name="connsiteX31" fmla="*/ 1513840 w 1696720"/>
              <a:gd name="connsiteY31" fmla="*/ 619760 h 640080"/>
              <a:gd name="connsiteX32" fmla="*/ 1544320 w 1696720"/>
              <a:gd name="connsiteY32" fmla="*/ 640080 h 640080"/>
              <a:gd name="connsiteX33" fmla="*/ 1625600 w 1696720"/>
              <a:gd name="connsiteY33" fmla="*/ 619760 h 640080"/>
              <a:gd name="connsiteX34" fmla="*/ 1696720 w 1696720"/>
              <a:gd name="connsiteY34" fmla="*/ 599440 h 640080"/>
              <a:gd name="connsiteX35" fmla="*/ 0 w 1696720"/>
              <a:gd name="connsiteY35" fmla="*/ 294640 h 640080"/>
              <a:gd name="connsiteX0" fmla="*/ 60960 w 1757680"/>
              <a:gd name="connsiteY0" fmla="*/ 294640 h 640080"/>
              <a:gd name="connsiteX1" fmla="*/ 101600 w 1757680"/>
              <a:gd name="connsiteY1" fmla="*/ 243840 h 640080"/>
              <a:gd name="connsiteX2" fmla="*/ 132080 w 1757680"/>
              <a:gd name="connsiteY2" fmla="*/ 213360 h 640080"/>
              <a:gd name="connsiteX3" fmla="*/ 162560 w 1757680"/>
              <a:gd name="connsiteY3" fmla="*/ 142240 h 640080"/>
              <a:gd name="connsiteX4" fmla="*/ 193040 w 1757680"/>
              <a:gd name="connsiteY4" fmla="*/ 121920 h 640080"/>
              <a:gd name="connsiteX5" fmla="*/ 243840 w 1757680"/>
              <a:gd name="connsiteY5" fmla="*/ 71120 h 640080"/>
              <a:gd name="connsiteX6" fmla="*/ 264160 w 1757680"/>
              <a:gd name="connsiteY6" fmla="*/ 30480 h 640080"/>
              <a:gd name="connsiteX7" fmla="*/ 335280 w 1757680"/>
              <a:gd name="connsiteY7" fmla="*/ 0 h 640080"/>
              <a:gd name="connsiteX8" fmla="*/ 396240 w 1757680"/>
              <a:gd name="connsiteY8" fmla="*/ 10160 h 640080"/>
              <a:gd name="connsiteX9" fmla="*/ 416560 w 1757680"/>
              <a:gd name="connsiteY9" fmla="*/ 60960 h 640080"/>
              <a:gd name="connsiteX10" fmla="*/ 457200 w 1757680"/>
              <a:gd name="connsiteY10" fmla="*/ 101600 h 640080"/>
              <a:gd name="connsiteX11" fmla="*/ 497840 w 1757680"/>
              <a:gd name="connsiteY11" fmla="*/ 172720 h 640080"/>
              <a:gd name="connsiteX12" fmla="*/ 538480 w 1757680"/>
              <a:gd name="connsiteY12" fmla="*/ 233680 h 640080"/>
              <a:gd name="connsiteX13" fmla="*/ 548640 w 1757680"/>
              <a:gd name="connsiteY13" fmla="*/ 274320 h 640080"/>
              <a:gd name="connsiteX14" fmla="*/ 609600 w 1757680"/>
              <a:gd name="connsiteY14" fmla="*/ 345440 h 640080"/>
              <a:gd name="connsiteX15" fmla="*/ 650240 w 1757680"/>
              <a:gd name="connsiteY15" fmla="*/ 406400 h 640080"/>
              <a:gd name="connsiteX16" fmla="*/ 680720 w 1757680"/>
              <a:gd name="connsiteY16" fmla="*/ 426720 h 640080"/>
              <a:gd name="connsiteX17" fmla="*/ 721360 w 1757680"/>
              <a:gd name="connsiteY17" fmla="*/ 436880 h 640080"/>
              <a:gd name="connsiteX18" fmla="*/ 792480 w 1757680"/>
              <a:gd name="connsiteY18" fmla="*/ 457200 h 640080"/>
              <a:gd name="connsiteX19" fmla="*/ 924560 w 1757680"/>
              <a:gd name="connsiteY19" fmla="*/ 447040 h 640080"/>
              <a:gd name="connsiteX20" fmla="*/ 1005840 w 1757680"/>
              <a:gd name="connsiteY20" fmla="*/ 416560 h 640080"/>
              <a:gd name="connsiteX21" fmla="*/ 1046480 w 1757680"/>
              <a:gd name="connsiteY21" fmla="*/ 406400 h 640080"/>
              <a:gd name="connsiteX22" fmla="*/ 1076960 w 1757680"/>
              <a:gd name="connsiteY22" fmla="*/ 386080 h 640080"/>
              <a:gd name="connsiteX23" fmla="*/ 1137920 w 1757680"/>
              <a:gd name="connsiteY23" fmla="*/ 365760 h 640080"/>
              <a:gd name="connsiteX24" fmla="*/ 1178560 w 1757680"/>
              <a:gd name="connsiteY24" fmla="*/ 345440 h 640080"/>
              <a:gd name="connsiteX25" fmla="*/ 1219200 w 1757680"/>
              <a:gd name="connsiteY25" fmla="*/ 355600 h 640080"/>
              <a:gd name="connsiteX26" fmla="*/ 1229360 w 1757680"/>
              <a:gd name="connsiteY26" fmla="*/ 396240 h 640080"/>
              <a:gd name="connsiteX27" fmla="*/ 1249680 w 1757680"/>
              <a:gd name="connsiteY27" fmla="*/ 477520 h 640080"/>
              <a:gd name="connsiteX28" fmla="*/ 1280160 w 1757680"/>
              <a:gd name="connsiteY28" fmla="*/ 548640 h 640080"/>
              <a:gd name="connsiteX29" fmla="*/ 1544320 w 1757680"/>
              <a:gd name="connsiteY29" fmla="*/ 558800 h 640080"/>
              <a:gd name="connsiteX30" fmla="*/ 1564640 w 1757680"/>
              <a:gd name="connsiteY30" fmla="*/ 589280 h 640080"/>
              <a:gd name="connsiteX31" fmla="*/ 1574800 w 1757680"/>
              <a:gd name="connsiteY31" fmla="*/ 619760 h 640080"/>
              <a:gd name="connsiteX32" fmla="*/ 1605280 w 1757680"/>
              <a:gd name="connsiteY32" fmla="*/ 640080 h 640080"/>
              <a:gd name="connsiteX33" fmla="*/ 1686560 w 1757680"/>
              <a:gd name="connsiteY33" fmla="*/ 619760 h 640080"/>
              <a:gd name="connsiteX34" fmla="*/ 1757680 w 1757680"/>
              <a:gd name="connsiteY34" fmla="*/ 599440 h 640080"/>
              <a:gd name="connsiteX35" fmla="*/ 0 w 1757680"/>
              <a:gd name="connsiteY35" fmla="*/ 618857 h 640080"/>
              <a:gd name="connsiteX36" fmla="*/ 60960 w 1757680"/>
              <a:gd name="connsiteY36" fmla="*/ 294640 h 640080"/>
              <a:gd name="connsiteX0" fmla="*/ 65210 w 1761930"/>
              <a:gd name="connsiteY0" fmla="*/ 294640 h 810791"/>
              <a:gd name="connsiteX1" fmla="*/ 105850 w 1761930"/>
              <a:gd name="connsiteY1" fmla="*/ 243840 h 810791"/>
              <a:gd name="connsiteX2" fmla="*/ 136330 w 1761930"/>
              <a:gd name="connsiteY2" fmla="*/ 213360 h 810791"/>
              <a:gd name="connsiteX3" fmla="*/ 166810 w 1761930"/>
              <a:gd name="connsiteY3" fmla="*/ 142240 h 810791"/>
              <a:gd name="connsiteX4" fmla="*/ 197290 w 1761930"/>
              <a:gd name="connsiteY4" fmla="*/ 121920 h 810791"/>
              <a:gd name="connsiteX5" fmla="*/ 248090 w 1761930"/>
              <a:gd name="connsiteY5" fmla="*/ 71120 h 810791"/>
              <a:gd name="connsiteX6" fmla="*/ 268410 w 1761930"/>
              <a:gd name="connsiteY6" fmla="*/ 30480 h 810791"/>
              <a:gd name="connsiteX7" fmla="*/ 339530 w 1761930"/>
              <a:gd name="connsiteY7" fmla="*/ 0 h 810791"/>
              <a:gd name="connsiteX8" fmla="*/ 400490 w 1761930"/>
              <a:gd name="connsiteY8" fmla="*/ 10160 h 810791"/>
              <a:gd name="connsiteX9" fmla="*/ 420810 w 1761930"/>
              <a:gd name="connsiteY9" fmla="*/ 60960 h 810791"/>
              <a:gd name="connsiteX10" fmla="*/ 461450 w 1761930"/>
              <a:gd name="connsiteY10" fmla="*/ 101600 h 810791"/>
              <a:gd name="connsiteX11" fmla="*/ 502090 w 1761930"/>
              <a:gd name="connsiteY11" fmla="*/ 172720 h 810791"/>
              <a:gd name="connsiteX12" fmla="*/ 542730 w 1761930"/>
              <a:gd name="connsiteY12" fmla="*/ 233680 h 810791"/>
              <a:gd name="connsiteX13" fmla="*/ 552890 w 1761930"/>
              <a:gd name="connsiteY13" fmla="*/ 274320 h 810791"/>
              <a:gd name="connsiteX14" fmla="*/ 613850 w 1761930"/>
              <a:gd name="connsiteY14" fmla="*/ 345440 h 810791"/>
              <a:gd name="connsiteX15" fmla="*/ 654490 w 1761930"/>
              <a:gd name="connsiteY15" fmla="*/ 406400 h 810791"/>
              <a:gd name="connsiteX16" fmla="*/ 684970 w 1761930"/>
              <a:gd name="connsiteY16" fmla="*/ 426720 h 810791"/>
              <a:gd name="connsiteX17" fmla="*/ 725610 w 1761930"/>
              <a:gd name="connsiteY17" fmla="*/ 436880 h 810791"/>
              <a:gd name="connsiteX18" fmla="*/ 796730 w 1761930"/>
              <a:gd name="connsiteY18" fmla="*/ 457200 h 810791"/>
              <a:gd name="connsiteX19" fmla="*/ 928810 w 1761930"/>
              <a:gd name="connsiteY19" fmla="*/ 447040 h 810791"/>
              <a:gd name="connsiteX20" fmla="*/ 1010090 w 1761930"/>
              <a:gd name="connsiteY20" fmla="*/ 416560 h 810791"/>
              <a:gd name="connsiteX21" fmla="*/ 1050730 w 1761930"/>
              <a:gd name="connsiteY21" fmla="*/ 406400 h 810791"/>
              <a:gd name="connsiteX22" fmla="*/ 1081210 w 1761930"/>
              <a:gd name="connsiteY22" fmla="*/ 386080 h 810791"/>
              <a:gd name="connsiteX23" fmla="*/ 1142170 w 1761930"/>
              <a:gd name="connsiteY23" fmla="*/ 365760 h 810791"/>
              <a:gd name="connsiteX24" fmla="*/ 1182810 w 1761930"/>
              <a:gd name="connsiteY24" fmla="*/ 345440 h 810791"/>
              <a:gd name="connsiteX25" fmla="*/ 1223450 w 1761930"/>
              <a:gd name="connsiteY25" fmla="*/ 355600 h 810791"/>
              <a:gd name="connsiteX26" fmla="*/ 1233610 w 1761930"/>
              <a:gd name="connsiteY26" fmla="*/ 396240 h 810791"/>
              <a:gd name="connsiteX27" fmla="*/ 1253930 w 1761930"/>
              <a:gd name="connsiteY27" fmla="*/ 477520 h 810791"/>
              <a:gd name="connsiteX28" fmla="*/ 1284410 w 1761930"/>
              <a:gd name="connsiteY28" fmla="*/ 548640 h 810791"/>
              <a:gd name="connsiteX29" fmla="*/ 1548570 w 1761930"/>
              <a:gd name="connsiteY29" fmla="*/ 558800 h 810791"/>
              <a:gd name="connsiteX30" fmla="*/ 1568890 w 1761930"/>
              <a:gd name="connsiteY30" fmla="*/ 589280 h 810791"/>
              <a:gd name="connsiteX31" fmla="*/ 1579050 w 1761930"/>
              <a:gd name="connsiteY31" fmla="*/ 619760 h 810791"/>
              <a:gd name="connsiteX32" fmla="*/ 1609530 w 1761930"/>
              <a:gd name="connsiteY32" fmla="*/ 640080 h 810791"/>
              <a:gd name="connsiteX33" fmla="*/ 1690810 w 1761930"/>
              <a:gd name="connsiteY33" fmla="*/ 619760 h 810791"/>
              <a:gd name="connsiteX34" fmla="*/ 1761930 w 1761930"/>
              <a:gd name="connsiteY34" fmla="*/ 599440 h 810791"/>
              <a:gd name="connsiteX35" fmla="*/ 4250 w 1761930"/>
              <a:gd name="connsiteY35" fmla="*/ 618857 h 810791"/>
              <a:gd name="connsiteX36" fmla="*/ 65210 w 1761930"/>
              <a:gd name="connsiteY36" fmla="*/ 294640 h 810791"/>
              <a:gd name="connsiteX0" fmla="*/ 60960 w 1757680"/>
              <a:gd name="connsiteY0" fmla="*/ 294640 h 646634"/>
              <a:gd name="connsiteX1" fmla="*/ 101600 w 1757680"/>
              <a:gd name="connsiteY1" fmla="*/ 243840 h 646634"/>
              <a:gd name="connsiteX2" fmla="*/ 132080 w 1757680"/>
              <a:gd name="connsiteY2" fmla="*/ 213360 h 646634"/>
              <a:gd name="connsiteX3" fmla="*/ 162560 w 1757680"/>
              <a:gd name="connsiteY3" fmla="*/ 142240 h 646634"/>
              <a:gd name="connsiteX4" fmla="*/ 193040 w 1757680"/>
              <a:gd name="connsiteY4" fmla="*/ 121920 h 646634"/>
              <a:gd name="connsiteX5" fmla="*/ 243840 w 1757680"/>
              <a:gd name="connsiteY5" fmla="*/ 71120 h 646634"/>
              <a:gd name="connsiteX6" fmla="*/ 264160 w 1757680"/>
              <a:gd name="connsiteY6" fmla="*/ 30480 h 646634"/>
              <a:gd name="connsiteX7" fmla="*/ 335280 w 1757680"/>
              <a:gd name="connsiteY7" fmla="*/ 0 h 646634"/>
              <a:gd name="connsiteX8" fmla="*/ 396240 w 1757680"/>
              <a:gd name="connsiteY8" fmla="*/ 10160 h 646634"/>
              <a:gd name="connsiteX9" fmla="*/ 416560 w 1757680"/>
              <a:gd name="connsiteY9" fmla="*/ 60960 h 646634"/>
              <a:gd name="connsiteX10" fmla="*/ 457200 w 1757680"/>
              <a:gd name="connsiteY10" fmla="*/ 101600 h 646634"/>
              <a:gd name="connsiteX11" fmla="*/ 497840 w 1757680"/>
              <a:gd name="connsiteY11" fmla="*/ 172720 h 646634"/>
              <a:gd name="connsiteX12" fmla="*/ 538480 w 1757680"/>
              <a:gd name="connsiteY12" fmla="*/ 233680 h 646634"/>
              <a:gd name="connsiteX13" fmla="*/ 548640 w 1757680"/>
              <a:gd name="connsiteY13" fmla="*/ 274320 h 646634"/>
              <a:gd name="connsiteX14" fmla="*/ 609600 w 1757680"/>
              <a:gd name="connsiteY14" fmla="*/ 345440 h 646634"/>
              <a:gd name="connsiteX15" fmla="*/ 650240 w 1757680"/>
              <a:gd name="connsiteY15" fmla="*/ 406400 h 646634"/>
              <a:gd name="connsiteX16" fmla="*/ 680720 w 1757680"/>
              <a:gd name="connsiteY16" fmla="*/ 426720 h 646634"/>
              <a:gd name="connsiteX17" fmla="*/ 721360 w 1757680"/>
              <a:gd name="connsiteY17" fmla="*/ 436880 h 646634"/>
              <a:gd name="connsiteX18" fmla="*/ 792480 w 1757680"/>
              <a:gd name="connsiteY18" fmla="*/ 457200 h 646634"/>
              <a:gd name="connsiteX19" fmla="*/ 924560 w 1757680"/>
              <a:gd name="connsiteY19" fmla="*/ 447040 h 646634"/>
              <a:gd name="connsiteX20" fmla="*/ 1005840 w 1757680"/>
              <a:gd name="connsiteY20" fmla="*/ 416560 h 646634"/>
              <a:gd name="connsiteX21" fmla="*/ 1046480 w 1757680"/>
              <a:gd name="connsiteY21" fmla="*/ 406400 h 646634"/>
              <a:gd name="connsiteX22" fmla="*/ 1076960 w 1757680"/>
              <a:gd name="connsiteY22" fmla="*/ 386080 h 646634"/>
              <a:gd name="connsiteX23" fmla="*/ 1137920 w 1757680"/>
              <a:gd name="connsiteY23" fmla="*/ 365760 h 646634"/>
              <a:gd name="connsiteX24" fmla="*/ 1178560 w 1757680"/>
              <a:gd name="connsiteY24" fmla="*/ 345440 h 646634"/>
              <a:gd name="connsiteX25" fmla="*/ 1219200 w 1757680"/>
              <a:gd name="connsiteY25" fmla="*/ 355600 h 646634"/>
              <a:gd name="connsiteX26" fmla="*/ 1229360 w 1757680"/>
              <a:gd name="connsiteY26" fmla="*/ 396240 h 646634"/>
              <a:gd name="connsiteX27" fmla="*/ 1249680 w 1757680"/>
              <a:gd name="connsiteY27" fmla="*/ 477520 h 646634"/>
              <a:gd name="connsiteX28" fmla="*/ 1280160 w 1757680"/>
              <a:gd name="connsiteY28" fmla="*/ 548640 h 646634"/>
              <a:gd name="connsiteX29" fmla="*/ 1544320 w 1757680"/>
              <a:gd name="connsiteY29" fmla="*/ 558800 h 646634"/>
              <a:gd name="connsiteX30" fmla="*/ 1564640 w 1757680"/>
              <a:gd name="connsiteY30" fmla="*/ 589280 h 646634"/>
              <a:gd name="connsiteX31" fmla="*/ 1574800 w 1757680"/>
              <a:gd name="connsiteY31" fmla="*/ 619760 h 646634"/>
              <a:gd name="connsiteX32" fmla="*/ 1605280 w 1757680"/>
              <a:gd name="connsiteY32" fmla="*/ 640080 h 646634"/>
              <a:gd name="connsiteX33" fmla="*/ 1686560 w 1757680"/>
              <a:gd name="connsiteY33" fmla="*/ 619760 h 646634"/>
              <a:gd name="connsiteX34" fmla="*/ 1757680 w 1757680"/>
              <a:gd name="connsiteY34" fmla="*/ 599440 h 646634"/>
              <a:gd name="connsiteX35" fmla="*/ 1341120 w 1757680"/>
              <a:gd name="connsiteY35" fmla="*/ 627000 h 646634"/>
              <a:gd name="connsiteX36" fmla="*/ 0 w 1757680"/>
              <a:gd name="connsiteY36" fmla="*/ 618857 h 646634"/>
              <a:gd name="connsiteX37" fmla="*/ 60960 w 1757680"/>
              <a:gd name="connsiteY37" fmla="*/ 294640 h 646634"/>
              <a:gd name="connsiteX0" fmla="*/ 60960 w 1697170"/>
              <a:gd name="connsiteY0" fmla="*/ 294640 h 646634"/>
              <a:gd name="connsiteX1" fmla="*/ 101600 w 1697170"/>
              <a:gd name="connsiteY1" fmla="*/ 243840 h 646634"/>
              <a:gd name="connsiteX2" fmla="*/ 132080 w 1697170"/>
              <a:gd name="connsiteY2" fmla="*/ 213360 h 646634"/>
              <a:gd name="connsiteX3" fmla="*/ 162560 w 1697170"/>
              <a:gd name="connsiteY3" fmla="*/ 142240 h 646634"/>
              <a:gd name="connsiteX4" fmla="*/ 193040 w 1697170"/>
              <a:gd name="connsiteY4" fmla="*/ 121920 h 646634"/>
              <a:gd name="connsiteX5" fmla="*/ 243840 w 1697170"/>
              <a:gd name="connsiteY5" fmla="*/ 71120 h 646634"/>
              <a:gd name="connsiteX6" fmla="*/ 264160 w 1697170"/>
              <a:gd name="connsiteY6" fmla="*/ 30480 h 646634"/>
              <a:gd name="connsiteX7" fmla="*/ 335280 w 1697170"/>
              <a:gd name="connsiteY7" fmla="*/ 0 h 646634"/>
              <a:gd name="connsiteX8" fmla="*/ 396240 w 1697170"/>
              <a:gd name="connsiteY8" fmla="*/ 10160 h 646634"/>
              <a:gd name="connsiteX9" fmla="*/ 416560 w 1697170"/>
              <a:gd name="connsiteY9" fmla="*/ 60960 h 646634"/>
              <a:gd name="connsiteX10" fmla="*/ 457200 w 1697170"/>
              <a:gd name="connsiteY10" fmla="*/ 101600 h 646634"/>
              <a:gd name="connsiteX11" fmla="*/ 497840 w 1697170"/>
              <a:gd name="connsiteY11" fmla="*/ 172720 h 646634"/>
              <a:gd name="connsiteX12" fmla="*/ 538480 w 1697170"/>
              <a:gd name="connsiteY12" fmla="*/ 233680 h 646634"/>
              <a:gd name="connsiteX13" fmla="*/ 548640 w 1697170"/>
              <a:gd name="connsiteY13" fmla="*/ 274320 h 646634"/>
              <a:gd name="connsiteX14" fmla="*/ 609600 w 1697170"/>
              <a:gd name="connsiteY14" fmla="*/ 345440 h 646634"/>
              <a:gd name="connsiteX15" fmla="*/ 650240 w 1697170"/>
              <a:gd name="connsiteY15" fmla="*/ 406400 h 646634"/>
              <a:gd name="connsiteX16" fmla="*/ 680720 w 1697170"/>
              <a:gd name="connsiteY16" fmla="*/ 426720 h 646634"/>
              <a:gd name="connsiteX17" fmla="*/ 721360 w 1697170"/>
              <a:gd name="connsiteY17" fmla="*/ 436880 h 646634"/>
              <a:gd name="connsiteX18" fmla="*/ 792480 w 1697170"/>
              <a:gd name="connsiteY18" fmla="*/ 457200 h 646634"/>
              <a:gd name="connsiteX19" fmla="*/ 924560 w 1697170"/>
              <a:gd name="connsiteY19" fmla="*/ 447040 h 646634"/>
              <a:gd name="connsiteX20" fmla="*/ 1005840 w 1697170"/>
              <a:gd name="connsiteY20" fmla="*/ 416560 h 646634"/>
              <a:gd name="connsiteX21" fmla="*/ 1046480 w 1697170"/>
              <a:gd name="connsiteY21" fmla="*/ 406400 h 646634"/>
              <a:gd name="connsiteX22" fmla="*/ 1076960 w 1697170"/>
              <a:gd name="connsiteY22" fmla="*/ 386080 h 646634"/>
              <a:gd name="connsiteX23" fmla="*/ 1137920 w 1697170"/>
              <a:gd name="connsiteY23" fmla="*/ 365760 h 646634"/>
              <a:gd name="connsiteX24" fmla="*/ 1178560 w 1697170"/>
              <a:gd name="connsiteY24" fmla="*/ 345440 h 646634"/>
              <a:gd name="connsiteX25" fmla="*/ 1219200 w 1697170"/>
              <a:gd name="connsiteY25" fmla="*/ 355600 h 646634"/>
              <a:gd name="connsiteX26" fmla="*/ 1229360 w 1697170"/>
              <a:gd name="connsiteY26" fmla="*/ 396240 h 646634"/>
              <a:gd name="connsiteX27" fmla="*/ 1249680 w 1697170"/>
              <a:gd name="connsiteY27" fmla="*/ 477520 h 646634"/>
              <a:gd name="connsiteX28" fmla="*/ 1280160 w 1697170"/>
              <a:gd name="connsiteY28" fmla="*/ 548640 h 646634"/>
              <a:gd name="connsiteX29" fmla="*/ 1544320 w 1697170"/>
              <a:gd name="connsiteY29" fmla="*/ 558800 h 646634"/>
              <a:gd name="connsiteX30" fmla="*/ 1564640 w 1697170"/>
              <a:gd name="connsiteY30" fmla="*/ 589280 h 646634"/>
              <a:gd name="connsiteX31" fmla="*/ 1574800 w 1697170"/>
              <a:gd name="connsiteY31" fmla="*/ 619760 h 646634"/>
              <a:gd name="connsiteX32" fmla="*/ 1605280 w 1697170"/>
              <a:gd name="connsiteY32" fmla="*/ 640080 h 646634"/>
              <a:gd name="connsiteX33" fmla="*/ 1686560 w 1697170"/>
              <a:gd name="connsiteY33" fmla="*/ 619760 h 646634"/>
              <a:gd name="connsiteX34" fmla="*/ 1341120 w 1697170"/>
              <a:gd name="connsiteY34" fmla="*/ 627000 h 646634"/>
              <a:gd name="connsiteX35" fmla="*/ 0 w 1697170"/>
              <a:gd name="connsiteY35" fmla="*/ 618857 h 646634"/>
              <a:gd name="connsiteX36" fmla="*/ 60960 w 1697170"/>
              <a:gd name="connsiteY36" fmla="*/ 294640 h 646634"/>
              <a:gd name="connsiteX0" fmla="*/ 60960 w 1605280"/>
              <a:gd name="connsiteY0" fmla="*/ 294640 h 646634"/>
              <a:gd name="connsiteX1" fmla="*/ 101600 w 1605280"/>
              <a:gd name="connsiteY1" fmla="*/ 243840 h 646634"/>
              <a:gd name="connsiteX2" fmla="*/ 132080 w 1605280"/>
              <a:gd name="connsiteY2" fmla="*/ 213360 h 646634"/>
              <a:gd name="connsiteX3" fmla="*/ 162560 w 1605280"/>
              <a:gd name="connsiteY3" fmla="*/ 142240 h 646634"/>
              <a:gd name="connsiteX4" fmla="*/ 193040 w 1605280"/>
              <a:gd name="connsiteY4" fmla="*/ 121920 h 646634"/>
              <a:gd name="connsiteX5" fmla="*/ 243840 w 1605280"/>
              <a:gd name="connsiteY5" fmla="*/ 71120 h 646634"/>
              <a:gd name="connsiteX6" fmla="*/ 264160 w 1605280"/>
              <a:gd name="connsiteY6" fmla="*/ 30480 h 646634"/>
              <a:gd name="connsiteX7" fmla="*/ 335280 w 1605280"/>
              <a:gd name="connsiteY7" fmla="*/ 0 h 646634"/>
              <a:gd name="connsiteX8" fmla="*/ 396240 w 1605280"/>
              <a:gd name="connsiteY8" fmla="*/ 10160 h 646634"/>
              <a:gd name="connsiteX9" fmla="*/ 416560 w 1605280"/>
              <a:gd name="connsiteY9" fmla="*/ 60960 h 646634"/>
              <a:gd name="connsiteX10" fmla="*/ 457200 w 1605280"/>
              <a:gd name="connsiteY10" fmla="*/ 101600 h 646634"/>
              <a:gd name="connsiteX11" fmla="*/ 497840 w 1605280"/>
              <a:gd name="connsiteY11" fmla="*/ 172720 h 646634"/>
              <a:gd name="connsiteX12" fmla="*/ 538480 w 1605280"/>
              <a:gd name="connsiteY12" fmla="*/ 233680 h 646634"/>
              <a:gd name="connsiteX13" fmla="*/ 548640 w 1605280"/>
              <a:gd name="connsiteY13" fmla="*/ 274320 h 646634"/>
              <a:gd name="connsiteX14" fmla="*/ 609600 w 1605280"/>
              <a:gd name="connsiteY14" fmla="*/ 345440 h 646634"/>
              <a:gd name="connsiteX15" fmla="*/ 650240 w 1605280"/>
              <a:gd name="connsiteY15" fmla="*/ 406400 h 646634"/>
              <a:gd name="connsiteX16" fmla="*/ 680720 w 1605280"/>
              <a:gd name="connsiteY16" fmla="*/ 426720 h 646634"/>
              <a:gd name="connsiteX17" fmla="*/ 721360 w 1605280"/>
              <a:gd name="connsiteY17" fmla="*/ 436880 h 646634"/>
              <a:gd name="connsiteX18" fmla="*/ 792480 w 1605280"/>
              <a:gd name="connsiteY18" fmla="*/ 457200 h 646634"/>
              <a:gd name="connsiteX19" fmla="*/ 924560 w 1605280"/>
              <a:gd name="connsiteY19" fmla="*/ 447040 h 646634"/>
              <a:gd name="connsiteX20" fmla="*/ 1005840 w 1605280"/>
              <a:gd name="connsiteY20" fmla="*/ 416560 h 646634"/>
              <a:gd name="connsiteX21" fmla="*/ 1046480 w 1605280"/>
              <a:gd name="connsiteY21" fmla="*/ 406400 h 646634"/>
              <a:gd name="connsiteX22" fmla="*/ 1076960 w 1605280"/>
              <a:gd name="connsiteY22" fmla="*/ 386080 h 646634"/>
              <a:gd name="connsiteX23" fmla="*/ 1137920 w 1605280"/>
              <a:gd name="connsiteY23" fmla="*/ 365760 h 646634"/>
              <a:gd name="connsiteX24" fmla="*/ 1178560 w 1605280"/>
              <a:gd name="connsiteY24" fmla="*/ 345440 h 646634"/>
              <a:gd name="connsiteX25" fmla="*/ 1219200 w 1605280"/>
              <a:gd name="connsiteY25" fmla="*/ 355600 h 646634"/>
              <a:gd name="connsiteX26" fmla="*/ 1229360 w 1605280"/>
              <a:gd name="connsiteY26" fmla="*/ 396240 h 646634"/>
              <a:gd name="connsiteX27" fmla="*/ 1249680 w 1605280"/>
              <a:gd name="connsiteY27" fmla="*/ 477520 h 646634"/>
              <a:gd name="connsiteX28" fmla="*/ 1280160 w 1605280"/>
              <a:gd name="connsiteY28" fmla="*/ 548640 h 646634"/>
              <a:gd name="connsiteX29" fmla="*/ 1544320 w 1605280"/>
              <a:gd name="connsiteY29" fmla="*/ 558800 h 646634"/>
              <a:gd name="connsiteX30" fmla="*/ 1564640 w 1605280"/>
              <a:gd name="connsiteY30" fmla="*/ 589280 h 646634"/>
              <a:gd name="connsiteX31" fmla="*/ 1574800 w 1605280"/>
              <a:gd name="connsiteY31" fmla="*/ 619760 h 646634"/>
              <a:gd name="connsiteX32" fmla="*/ 1605280 w 1605280"/>
              <a:gd name="connsiteY32" fmla="*/ 640080 h 646634"/>
              <a:gd name="connsiteX33" fmla="*/ 1341120 w 1605280"/>
              <a:gd name="connsiteY33" fmla="*/ 627000 h 646634"/>
              <a:gd name="connsiteX34" fmla="*/ 0 w 1605280"/>
              <a:gd name="connsiteY34" fmla="*/ 618857 h 646634"/>
              <a:gd name="connsiteX35" fmla="*/ 60960 w 1605280"/>
              <a:gd name="connsiteY35" fmla="*/ 294640 h 646634"/>
              <a:gd name="connsiteX0" fmla="*/ 165142 w 1709462"/>
              <a:gd name="connsiteY0" fmla="*/ 294640 h 651351"/>
              <a:gd name="connsiteX1" fmla="*/ 205782 w 1709462"/>
              <a:gd name="connsiteY1" fmla="*/ 243840 h 651351"/>
              <a:gd name="connsiteX2" fmla="*/ 236262 w 1709462"/>
              <a:gd name="connsiteY2" fmla="*/ 213360 h 651351"/>
              <a:gd name="connsiteX3" fmla="*/ 266742 w 1709462"/>
              <a:gd name="connsiteY3" fmla="*/ 142240 h 651351"/>
              <a:gd name="connsiteX4" fmla="*/ 297222 w 1709462"/>
              <a:gd name="connsiteY4" fmla="*/ 121920 h 651351"/>
              <a:gd name="connsiteX5" fmla="*/ 348022 w 1709462"/>
              <a:gd name="connsiteY5" fmla="*/ 71120 h 651351"/>
              <a:gd name="connsiteX6" fmla="*/ 368342 w 1709462"/>
              <a:gd name="connsiteY6" fmla="*/ 30480 h 651351"/>
              <a:gd name="connsiteX7" fmla="*/ 439462 w 1709462"/>
              <a:gd name="connsiteY7" fmla="*/ 0 h 651351"/>
              <a:gd name="connsiteX8" fmla="*/ 500422 w 1709462"/>
              <a:gd name="connsiteY8" fmla="*/ 10160 h 651351"/>
              <a:gd name="connsiteX9" fmla="*/ 520742 w 1709462"/>
              <a:gd name="connsiteY9" fmla="*/ 60960 h 651351"/>
              <a:gd name="connsiteX10" fmla="*/ 561382 w 1709462"/>
              <a:gd name="connsiteY10" fmla="*/ 101600 h 651351"/>
              <a:gd name="connsiteX11" fmla="*/ 602022 w 1709462"/>
              <a:gd name="connsiteY11" fmla="*/ 172720 h 651351"/>
              <a:gd name="connsiteX12" fmla="*/ 642662 w 1709462"/>
              <a:gd name="connsiteY12" fmla="*/ 233680 h 651351"/>
              <a:gd name="connsiteX13" fmla="*/ 652822 w 1709462"/>
              <a:gd name="connsiteY13" fmla="*/ 274320 h 651351"/>
              <a:gd name="connsiteX14" fmla="*/ 713782 w 1709462"/>
              <a:gd name="connsiteY14" fmla="*/ 345440 h 651351"/>
              <a:gd name="connsiteX15" fmla="*/ 754422 w 1709462"/>
              <a:gd name="connsiteY15" fmla="*/ 406400 h 651351"/>
              <a:gd name="connsiteX16" fmla="*/ 784902 w 1709462"/>
              <a:gd name="connsiteY16" fmla="*/ 426720 h 651351"/>
              <a:gd name="connsiteX17" fmla="*/ 825542 w 1709462"/>
              <a:gd name="connsiteY17" fmla="*/ 436880 h 651351"/>
              <a:gd name="connsiteX18" fmla="*/ 896662 w 1709462"/>
              <a:gd name="connsiteY18" fmla="*/ 457200 h 651351"/>
              <a:gd name="connsiteX19" fmla="*/ 1028742 w 1709462"/>
              <a:gd name="connsiteY19" fmla="*/ 447040 h 651351"/>
              <a:gd name="connsiteX20" fmla="*/ 1110022 w 1709462"/>
              <a:gd name="connsiteY20" fmla="*/ 416560 h 651351"/>
              <a:gd name="connsiteX21" fmla="*/ 1150662 w 1709462"/>
              <a:gd name="connsiteY21" fmla="*/ 406400 h 651351"/>
              <a:gd name="connsiteX22" fmla="*/ 1181142 w 1709462"/>
              <a:gd name="connsiteY22" fmla="*/ 386080 h 651351"/>
              <a:gd name="connsiteX23" fmla="*/ 1242102 w 1709462"/>
              <a:gd name="connsiteY23" fmla="*/ 365760 h 651351"/>
              <a:gd name="connsiteX24" fmla="*/ 1282742 w 1709462"/>
              <a:gd name="connsiteY24" fmla="*/ 345440 h 651351"/>
              <a:gd name="connsiteX25" fmla="*/ 1323382 w 1709462"/>
              <a:gd name="connsiteY25" fmla="*/ 355600 h 651351"/>
              <a:gd name="connsiteX26" fmla="*/ 1333542 w 1709462"/>
              <a:gd name="connsiteY26" fmla="*/ 396240 h 651351"/>
              <a:gd name="connsiteX27" fmla="*/ 1353862 w 1709462"/>
              <a:gd name="connsiteY27" fmla="*/ 477520 h 651351"/>
              <a:gd name="connsiteX28" fmla="*/ 1384342 w 1709462"/>
              <a:gd name="connsiteY28" fmla="*/ 548640 h 651351"/>
              <a:gd name="connsiteX29" fmla="*/ 1648502 w 1709462"/>
              <a:gd name="connsiteY29" fmla="*/ 558800 h 651351"/>
              <a:gd name="connsiteX30" fmla="*/ 1668822 w 1709462"/>
              <a:gd name="connsiteY30" fmla="*/ 589280 h 651351"/>
              <a:gd name="connsiteX31" fmla="*/ 1678982 w 1709462"/>
              <a:gd name="connsiteY31" fmla="*/ 619760 h 651351"/>
              <a:gd name="connsiteX32" fmla="*/ 1709462 w 1709462"/>
              <a:gd name="connsiteY32" fmla="*/ 640080 h 651351"/>
              <a:gd name="connsiteX33" fmla="*/ 104182 w 1709462"/>
              <a:gd name="connsiteY33" fmla="*/ 618857 h 651351"/>
              <a:gd name="connsiteX34" fmla="*/ 165142 w 1709462"/>
              <a:gd name="connsiteY34" fmla="*/ 294640 h 651351"/>
              <a:gd name="connsiteX0" fmla="*/ 159181 w 1703501"/>
              <a:gd name="connsiteY0" fmla="*/ 294640 h 663506"/>
              <a:gd name="connsiteX1" fmla="*/ 199821 w 1703501"/>
              <a:gd name="connsiteY1" fmla="*/ 243840 h 663506"/>
              <a:gd name="connsiteX2" fmla="*/ 230301 w 1703501"/>
              <a:gd name="connsiteY2" fmla="*/ 213360 h 663506"/>
              <a:gd name="connsiteX3" fmla="*/ 260781 w 1703501"/>
              <a:gd name="connsiteY3" fmla="*/ 142240 h 663506"/>
              <a:gd name="connsiteX4" fmla="*/ 291261 w 1703501"/>
              <a:gd name="connsiteY4" fmla="*/ 121920 h 663506"/>
              <a:gd name="connsiteX5" fmla="*/ 342061 w 1703501"/>
              <a:gd name="connsiteY5" fmla="*/ 71120 h 663506"/>
              <a:gd name="connsiteX6" fmla="*/ 362381 w 1703501"/>
              <a:gd name="connsiteY6" fmla="*/ 30480 h 663506"/>
              <a:gd name="connsiteX7" fmla="*/ 433501 w 1703501"/>
              <a:gd name="connsiteY7" fmla="*/ 0 h 663506"/>
              <a:gd name="connsiteX8" fmla="*/ 494461 w 1703501"/>
              <a:gd name="connsiteY8" fmla="*/ 10160 h 663506"/>
              <a:gd name="connsiteX9" fmla="*/ 514781 w 1703501"/>
              <a:gd name="connsiteY9" fmla="*/ 60960 h 663506"/>
              <a:gd name="connsiteX10" fmla="*/ 555421 w 1703501"/>
              <a:gd name="connsiteY10" fmla="*/ 101600 h 663506"/>
              <a:gd name="connsiteX11" fmla="*/ 596061 w 1703501"/>
              <a:gd name="connsiteY11" fmla="*/ 172720 h 663506"/>
              <a:gd name="connsiteX12" fmla="*/ 636701 w 1703501"/>
              <a:gd name="connsiteY12" fmla="*/ 233680 h 663506"/>
              <a:gd name="connsiteX13" fmla="*/ 646861 w 1703501"/>
              <a:gd name="connsiteY13" fmla="*/ 274320 h 663506"/>
              <a:gd name="connsiteX14" fmla="*/ 707821 w 1703501"/>
              <a:gd name="connsiteY14" fmla="*/ 345440 h 663506"/>
              <a:gd name="connsiteX15" fmla="*/ 748461 w 1703501"/>
              <a:gd name="connsiteY15" fmla="*/ 406400 h 663506"/>
              <a:gd name="connsiteX16" fmla="*/ 778941 w 1703501"/>
              <a:gd name="connsiteY16" fmla="*/ 426720 h 663506"/>
              <a:gd name="connsiteX17" fmla="*/ 819581 w 1703501"/>
              <a:gd name="connsiteY17" fmla="*/ 436880 h 663506"/>
              <a:gd name="connsiteX18" fmla="*/ 890701 w 1703501"/>
              <a:gd name="connsiteY18" fmla="*/ 457200 h 663506"/>
              <a:gd name="connsiteX19" fmla="*/ 1022781 w 1703501"/>
              <a:gd name="connsiteY19" fmla="*/ 447040 h 663506"/>
              <a:gd name="connsiteX20" fmla="*/ 1104061 w 1703501"/>
              <a:gd name="connsiteY20" fmla="*/ 416560 h 663506"/>
              <a:gd name="connsiteX21" fmla="*/ 1144701 w 1703501"/>
              <a:gd name="connsiteY21" fmla="*/ 406400 h 663506"/>
              <a:gd name="connsiteX22" fmla="*/ 1175181 w 1703501"/>
              <a:gd name="connsiteY22" fmla="*/ 386080 h 663506"/>
              <a:gd name="connsiteX23" fmla="*/ 1236141 w 1703501"/>
              <a:gd name="connsiteY23" fmla="*/ 365760 h 663506"/>
              <a:gd name="connsiteX24" fmla="*/ 1276781 w 1703501"/>
              <a:gd name="connsiteY24" fmla="*/ 345440 h 663506"/>
              <a:gd name="connsiteX25" fmla="*/ 1317421 w 1703501"/>
              <a:gd name="connsiteY25" fmla="*/ 355600 h 663506"/>
              <a:gd name="connsiteX26" fmla="*/ 1327581 w 1703501"/>
              <a:gd name="connsiteY26" fmla="*/ 396240 h 663506"/>
              <a:gd name="connsiteX27" fmla="*/ 1347901 w 1703501"/>
              <a:gd name="connsiteY27" fmla="*/ 477520 h 663506"/>
              <a:gd name="connsiteX28" fmla="*/ 1378381 w 1703501"/>
              <a:gd name="connsiteY28" fmla="*/ 548640 h 663506"/>
              <a:gd name="connsiteX29" fmla="*/ 1642541 w 1703501"/>
              <a:gd name="connsiteY29" fmla="*/ 558800 h 663506"/>
              <a:gd name="connsiteX30" fmla="*/ 1662861 w 1703501"/>
              <a:gd name="connsiteY30" fmla="*/ 589280 h 663506"/>
              <a:gd name="connsiteX31" fmla="*/ 1673021 w 1703501"/>
              <a:gd name="connsiteY31" fmla="*/ 619760 h 663506"/>
              <a:gd name="connsiteX32" fmla="*/ 1703501 w 1703501"/>
              <a:gd name="connsiteY32" fmla="*/ 640080 h 663506"/>
              <a:gd name="connsiteX33" fmla="*/ 105841 w 1703501"/>
              <a:gd name="connsiteY33" fmla="*/ 637179 h 663506"/>
              <a:gd name="connsiteX34" fmla="*/ 159181 w 1703501"/>
              <a:gd name="connsiteY34" fmla="*/ 294640 h 663506"/>
              <a:gd name="connsiteX0" fmla="*/ 159181 w 1703501"/>
              <a:gd name="connsiteY0" fmla="*/ 294640 h 663506"/>
              <a:gd name="connsiteX1" fmla="*/ 199821 w 1703501"/>
              <a:gd name="connsiteY1" fmla="*/ 243840 h 663506"/>
              <a:gd name="connsiteX2" fmla="*/ 230301 w 1703501"/>
              <a:gd name="connsiteY2" fmla="*/ 213360 h 663506"/>
              <a:gd name="connsiteX3" fmla="*/ 260781 w 1703501"/>
              <a:gd name="connsiteY3" fmla="*/ 142240 h 663506"/>
              <a:gd name="connsiteX4" fmla="*/ 291261 w 1703501"/>
              <a:gd name="connsiteY4" fmla="*/ 121920 h 663506"/>
              <a:gd name="connsiteX5" fmla="*/ 342061 w 1703501"/>
              <a:gd name="connsiteY5" fmla="*/ 71120 h 663506"/>
              <a:gd name="connsiteX6" fmla="*/ 362381 w 1703501"/>
              <a:gd name="connsiteY6" fmla="*/ 30480 h 663506"/>
              <a:gd name="connsiteX7" fmla="*/ 433501 w 1703501"/>
              <a:gd name="connsiteY7" fmla="*/ 0 h 663506"/>
              <a:gd name="connsiteX8" fmla="*/ 494461 w 1703501"/>
              <a:gd name="connsiteY8" fmla="*/ 10160 h 663506"/>
              <a:gd name="connsiteX9" fmla="*/ 514781 w 1703501"/>
              <a:gd name="connsiteY9" fmla="*/ 60960 h 663506"/>
              <a:gd name="connsiteX10" fmla="*/ 555421 w 1703501"/>
              <a:gd name="connsiteY10" fmla="*/ 101600 h 663506"/>
              <a:gd name="connsiteX11" fmla="*/ 596061 w 1703501"/>
              <a:gd name="connsiteY11" fmla="*/ 172720 h 663506"/>
              <a:gd name="connsiteX12" fmla="*/ 636701 w 1703501"/>
              <a:gd name="connsiteY12" fmla="*/ 233680 h 663506"/>
              <a:gd name="connsiteX13" fmla="*/ 646861 w 1703501"/>
              <a:gd name="connsiteY13" fmla="*/ 274320 h 663506"/>
              <a:gd name="connsiteX14" fmla="*/ 707821 w 1703501"/>
              <a:gd name="connsiteY14" fmla="*/ 345440 h 663506"/>
              <a:gd name="connsiteX15" fmla="*/ 748461 w 1703501"/>
              <a:gd name="connsiteY15" fmla="*/ 406400 h 663506"/>
              <a:gd name="connsiteX16" fmla="*/ 778941 w 1703501"/>
              <a:gd name="connsiteY16" fmla="*/ 426720 h 663506"/>
              <a:gd name="connsiteX17" fmla="*/ 819581 w 1703501"/>
              <a:gd name="connsiteY17" fmla="*/ 436880 h 663506"/>
              <a:gd name="connsiteX18" fmla="*/ 890701 w 1703501"/>
              <a:gd name="connsiteY18" fmla="*/ 457200 h 663506"/>
              <a:gd name="connsiteX19" fmla="*/ 1022781 w 1703501"/>
              <a:gd name="connsiteY19" fmla="*/ 447040 h 663506"/>
              <a:gd name="connsiteX20" fmla="*/ 1104061 w 1703501"/>
              <a:gd name="connsiteY20" fmla="*/ 416560 h 663506"/>
              <a:gd name="connsiteX21" fmla="*/ 1144701 w 1703501"/>
              <a:gd name="connsiteY21" fmla="*/ 406400 h 663506"/>
              <a:gd name="connsiteX22" fmla="*/ 1175181 w 1703501"/>
              <a:gd name="connsiteY22" fmla="*/ 386080 h 663506"/>
              <a:gd name="connsiteX23" fmla="*/ 1236141 w 1703501"/>
              <a:gd name="connsiteY23" fmla="*/ 365760 h 663506"/>
              <a:gd name="connsiteX24" fmla="*/ 1276781 w 1703501"/>
              <a:gd name="connsiteY24" fmla="*/ 345440 h 663506"/>
              <a:gd name="connsiteX25" fmla="*/ 1317421 w 1703501"/>
              <a:gd name="connsiteY25" fmla="*/ 355600 h 663506"/>
              <a:gd name="connsiteX26" fmla="*/ 1327581 w 1703501"/>
              <a:gd name="connsiteY26" fmla="*/ 396240 h 663506"/>
              <a:gd name="connsiteX27" fmla="*/ 1347901 w 1703501"/>
              <a:gd name="connsiteY27" fmla="*/ 477520 h 663506"/>
              <a:gd name="connsiteX28" fmla="*/ 1378381 w 1703501"/>
              <a:gd name="connsiteY28" fmla="*/ 548640 h 663506"/>
              <a:gd name="connsiteX29" fmla="*/ 1642541 w 1703501"/>
              <a:gd name="connsiteY29" fmla="*/ 558800 h 663506"/>
              <a:gd name="connsiteX30" fmla="*/ 1662861 w 1703501"/>
              <a:gd name="connsiteY30" fmla="*/ 589280 h 663506"/>
              <a:gd name="connsiteX31" fmla="*/ 1673021 w 1703501"/>
              <a:gd name="connsiteY31" fmla="*/ 619760 h 663506"/>
              <a:gd name="connsiteX32" fmla="*/ 1703501 w 1703501"/>
              <a:gd name="connsiteY32" fmla="*/ 640080 h 663506"/>
              <a:gd name="connsiteX33" fmla="*/ 105841 w 1703501"/>
              <a:gd name="connsiteY33" fmla="*/ 637179 h 663506"/>
              <a:gd name="connsiteX34" fmla="*/ 159181 w 1703501"/>
              <a:gd name="connsiteY34" fmla="*/ 294640 h 663506"/>
              <a:gd name="connsiteX0" fmla="*/ 53340 w 1597660"/>
              <a:gd name="connsiteY0" fmla="*/ 294640 h 663506"/>
              <a:gd name="connsiteX1" fmla="*/ 93980 w 1597660"/>
              <a:gd name="connsiteY1" fmla="*/ 243840 h 663506"/>
              <a:gd name="connsiteX2" fmla="*/ 124460 w 1597660"/>
              <a:gd name="connsiteY2" fmla="*/ 213360 h 663506"/>
              <a:gd name="connsiteX3" fmla="*/ 154940 w 1597660"/>
              <a:gd name="connsiteY3" fmla="*/ 142240 h 663506"/>
              <a:gd name="connsiteX4" fmla="*/ 185420 w 1597660"/>
              <a:gd name="connsiteY4" fmla="*/ 121920 h 663506"/>
              <a:gd name="connsiteX5" fmla="*/ 236220 w 1597660"/>
              <a:gd name="connsiteY5" fmla="*/ 71120 h 663506"/>
              <a:gd name="connsiteX6" fmla="*/ 256540 w 1597660"/>
              <a:gd name="connsiteY6" fmla="*/ 30480 h 663506"/>
              <a:gd name="connsiteX7" fmla="*/ 327660 w 1597660"/>
              <a:gd name="connsiteY7" fmla="*/ 0 h 663506"/>
              <a:gd name="connsiteX8" fmla="*/ 388620 w 1597660"/>
              <a:gd name="connsiteY8" fmla="*/ 10160 h 663506"/>
              <a:gd name="connsiteX9" fmla="*/ 408940 w 1597660"/>
              <a:gd name="connsiteY9" fmla="*/ 60960 h 663506"/>
              <a:gd name="connsiteX10" fmla="*/ 449580 w 1597660"/>
              <a:gd name="connsiteY10" fmla="*/ 101600 h 663506"/>
              <a:gd name="connsiteX11" fmla="*/ 490220 w 1597660"/>
              <a:gd name="connsiteY11" fmla="*/ 172720 h 663506"/>
              <a:gd name="connsiteX12" fmla="*/ 530860 w 1597660"/>
              <a:gd name="connsiteY12" fmla="*/ 233680 h 663506"/>
              <a:gd name="connsiteX13" fmla="*/ 541020 w 1597660"/>
              <a:gd name="connsiteY13" fmla="*/ 274320 h 663506"/>
              <a:gd name="connsiteX14" fmla="*/ 601980 w 1597660"/>
              <a:gd name="connsiteY14" fmla="*/ 345440 h 663506"/>
              <a:gd name="connsiteX15" fmla="*/ 642620 w 1597660"/>
              <a:gd name="connsiteY15" fmla="*/ 406400 h 663506"/>
              <a:gd name="connsiteX16" fmla="*/ 673100 w 1597660"/>
              <a:gd name="connsiteY16" fmla="*/ 426720 h 663506"/>
              <a:gd name="connsiteX17" fmla="*/ 713740 w 1597660"/>
              <a:gd name="connsiteY17" fmla="*/ 436880 h 663506"/>
              <a:gd name="connsiteX18" fmla="*/ 784860 w 1597660"/>
              <a:gd name="connsiteY18" fmla="*/ 457200 h 663506"/>
              <a:gd name="connsiteX19" fmla="*/ 916940 w 1597660"/>
              <a:gd name="connsiteY19" fmla="*/ 447040 h 663506"/>
              <a:gd name="connsiteX20" fmla="*/ 998220 w 1597660"/>
              <a:gd name="connsiteY20" fmla="*/ 416560 h 663506"/>
              <a:gd name="connsiteX21" fmla="*/ 1038860 w 1597660"/>
              <a:gd name="connsiteY21" fmla="*/ 406400 h 663506"/>
              <a:gd name="connsiteX22" fmla="*/ 1069340 w 1597660"/>
              <a:gd name="connsiteY22" fmla="*/ 386080 h 663506"/>
              <a:gd name="connsiteX23" fmla="*/ 1130300 w 1597660"/>
              <a:gd name="connsiteY23" fmla="*/ 365760 h 663506"/>
              <a:gd name="connsiteX24" fmla="*/ 1170940 w 1597660"/>
              <a:gd name="connsiteY24" fmla="*/ 345440 h 663506"/>
              <a:gd name="connsiteX25" fmla="*/ 1211580 w 1597660"/>
              <a:gd name="connsiteY25" fmla="*/ 355600 h 663506"/>
              <a:gd name="connsiteX26" fmla="*/ 1221740 w 1597660"/>
              <a:gd name="connsiteY26" fmla="*/ 396240 h 663506"/>
              <a:gd name="connsiteX27" fmla="*/ 1242060 w 1597660"/>
              <a:gd name="connsiteY27" fmla="*/ 477520 h 663506"/>
              <a:gd name="connsiteX28" fmla="*/ 1272540 w 1597660"/>
              <a:gd name="connsiteY28" fmla="*/ 548640 h 663506"/>
              <a:gd name="connsiteX29" fmla="*/ 1536700 w 1597660"/>
              <a:gd name="connsiteY29" fmla="*/ 558800 h 663506"/>
              <a:gd name="connsiteX30" fmla="*/ 1557020 w 1597660"/>
              <a:gd name="connsiteY30" fmla="*/ 589280 h 663506"/>
              <a:gd name="connsiteX31" fmla="*/ 1567180 w 1597660"/>
              <a:gd name="connsiteY31" fmla="*/ 619760 h 663506"/>
              <a:gd name="connsiteX32" fmla="*/ 1597660 w 1597660"/>
              <a:gd name="connsiteY32" fmla="*/ 640080 h 663506"/>
              <a:gd name="connsiteX33" fmla="*/ 0 w 1597660"/>
              <a:gd name="connsiteY33" fmla="*/ 637179 h 663506"/>
              <a:gd name="connsiteX34" fmla="*/ 53340 w 1597660"/>
              <a:gd name="connsiteY34" fmla="*/ 294640 h 663506"/>
              <a:gd name="connsiteX0" fmla="*/ 53340 w 1597660"/>
              <a:gd name="connsiteY0" fmla="*/ 294640 h 640080"/>
              <a:gd name="connsiteX1" fmla="*/ 93980 w 1597660"/>
              <a:gd name="connsiteY1" fmla="*/ 243840 h 640080"/>
              <a:gd name="connsiteX2" fmla="*/ 124460 w 1597660"/>
              <a:gd name="connsiteY2" fmla="*/ 213360 h 640080"/>
              <a:gd name="connsiteX3" fmla="*/ 154940 w 1597660"/>
              <a:gd name="connsiteY3" fmla="*/ 142240 h 640080"/>
              <a:gd name="connsiteX4" fmla="*/ 185420 w 1597660"/>
              <a:gd name="connsiteY4" fmla="*/ 121920 h 640080"/>
              <a:gd name="connsiteX5" fmla="*/ 236220 w 1597660"/>
              <a:gd name="connsiteY5" fmla="*/ 71120 h 640080"/>
              <a:gd name="connsiteX6" fmla="*/ 256540 w 1597660"/>
              <a:gd name="connsiteY6" fmla="*/ 30480 h 640080"/>
              <a:gd name="connsiteX7" fmla="*/ 327660 w 1597660"/>
              <a:gd name="connsiteY7" fmla="*/ 0 h 640080"/>
              <a:gd name="connsiteX8" fmla="*/ 388620 w 1597660"/>
              <a:gd name="connsiteY8" fmla="*/ 10160 h 640080"/>
              <a:gd name="connsiteX9" fmla="*/ 408940 w 1597660"/>
              <a:gd name="connsiteY9" fmla="*/ 60960 h 640080"/>
              <a:gd name="connsiteX10" fmla="*/ 449580 w 1597660"/>
              <a:gd name="connsiteY10" fmla="*/ 101600 h 640080"/>
              <a:gd name="connsiteX11" fmla="*/ 490220 w 1597660"/>
              <a:gd name="connsiteY11" fmla="*/ 172720 h 640080"/>
              <a:gd name="connsiteX12" fmla="*/ 530860 w 1597660"/>
              <a:gd name="connsiteY12" fmla="*/ 233680 h 640080"/>
              <a:gd name="connsiteX13" fmla="*/ 541020 w 1597660"/>
              <a:gd name="connsiteY13" fmla="*/ 274320 h 640080"/>
              <a:gd name="connsiteX14" fmla="*/ 601980 w 1597660"/>
              <a:gd name="connsiteY14" fmla="*/ 345440 h 640080"/>
              <a:gd name="connsiteX15" fmla="*/ 642620 w 1597660"/>
              <a:gd name="connsiteY15" fmla="*/ 406400 h 640080"/>
              <a:gd name="connsiteX16" fmla="*/ 673100 w 1597660"/>
              <a:gd name="connsiteY16" fmla="*/ 426720 h 640080"/>
              <a:gd name="connsiteX17" fmla="*/ 713740 w 1597660"/>
              <a:gd name="connsiteY17" fmla="*/ 436880 h 640080"/>
              <a:gd name="connsiteX18" fmla="*/ 784860 w 1597660"/>
              <a:gd name="connsiteY18" fmla="*/ 457200 h 640080"/>
              <a:gd name="connsiteX19" fmla="*/ 916940 w 1597660"/>
              <a:gd name="connsiteY19" fmla="*/ 447040 h 640080"/>
              <a:gd name="connsiteX20" fmla="*/ 998220 w 1597660"/>
              <a:gd name="connsiteY20" fmla="*/ 416560 h 640080"/>
              <a:gd name="connsiteX21" fmla="*/ 1038860 w 1597660"/>
              <a:gd name="connsiteY21" fmla="*/ 406400 h 640080"/>
              <a:gd name="connsiteX22" fmla="*/ 1069340 w 1597660"/>
              <a:gd name="connsiteY22" fmla="*/ 386080 h 640080"/>
              <a:gd name="connsiteX23" fmla="*/ 1130300 w 1597660"/>
              <a:gd name="connsiteY23" fmla="*/ 365760 h 640080"/>
              <a:gd name="connsiteX24" fmla="*/ 1170940 w 1597660"/>
              <a:gd name="connsiteY24" fmla="*/ 345440 h 640080"/>
              <a:gd name="connsiteX25" fmla="*/ 1211580 w 1597660"/>
              <a:gd name="connsiteY25" fmla="*/ 355600 h 640080"/>
              <a:gd name="connsiteX26" fmla="*/ 1221740 w 1597660"/>
              <a:gd name="connsiteY26" fmla="*/ 396240 h 640080"/>
              <a:gd name="connsiteX27" fmla="*/ 1242060 w 1597660"/>
              <a:gd name="connsiteY27" fmla="*/ 477520 h 640080"/>
              <a:gd name="connsiteX28" fmla="*/ 1272540 w 1597660"/>
              <a:gd name="connsiteY28" fmla="*/ 548640 h 640080"/>
              <a:gd name="connsiteX29" fmla="*/ 1536700 w 1597660"/>
              <a:gd name="connsiteY29" fmla="*/ 558800 h 640080"/>
              <a:gd name="connsiteX30" fmla="*/ 1557020 w 1597660"/>
              <a:gd name="connsiteY30" fmla="*/ 589280 h 640080"/>
              <a:gd name="connsiteX31" fmla="*/ 1567180 w 1597660"/>
              <a:gd name="connsiteY31" fmla="*/ 619760 h 640080"/>
              <a:gd name="connsiteX32" fmla="*/ 1597660 w 1597660"/>
              <a:gd name="connsiteY32" fmla="*/ 640080 h 640080"/>
              <a:gd name="connsiteX33" fmla="*/ 0 w 1597660"/>
              <a:gd name="connsiteY33" fmla="*/ 637179 h 640080"/>
              <a:gd name="connsiteX34" fmla="*/ 53340 w 1597660"/>
              <a:gd name="connsiteY34" fmla="*/ 29464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97660" h="640080">
                <a:moveTo>
                  <a:pt x="53340" y="294640"/>
                </a:moveTo>
                <a:cubicBezTo>
                  <a:pt x="65795" y="228400"/>
                  <a:pt x="82127" y="257387"/>
                  <a:pt x="93980" y="243840"/>
                </a:cubicBezTo>
                <a:cubicBezTo>
                  <a:pt x="103442" y="233027"/>
                  <a:pt x="116490" y="225315"/>
                  <a:pt x="124460" y="213360"/>
                </a:cubicBezTo>
                <a:cubicBezTo>
                  <a:pt x="166810" y="149835"/>
                  <a:pt x="91080" y="218872"/>
                  <a:pt x="154940" y="142240"/>
                </a:cubicBezTo>
                <a:cubicBezTo>
                  <a:pt x="162757" y="132859"/>
                  <a:pt x="176230" y="129961"/>
                  <a:pt x="185420" y="121920"/>
                </a:cubicBezTo>
                <a:cubicBezTo>
                  <a:pt x="203442" y="106151"/>
                  <a:pt x="221518" y="90023"/>
                  <a:pt x="236220" y="71120"/>
                </a:cubicBezTo>
                <a:cubicBezTo>
                  <a:pt x="245519" y="59165"/>
                  <a:pt x="246844" y="42115"/>
                  <a:pt x="256540" y="30480"/>
                </a:cubicBezTo>
                <a:cubicBezTo>
                  <a:pt x="275004" y="8323"/>
                  <a:pt x="302201" y="6365"/>
                  <a:pt x="327660" y="0"/>
                </a:cubicBezTo>
                <a:cubicBezTo>
                  <a:pt x="347980" y="3387"/>
                  <a:pt x="372140" y="-2200"/>
                  <a:pt x="388620" y="10160"/>
                </a:cubicBezTo>
                <a:cubicBezTo>
                  <a:pt x="403210" y="21103"/>
                  <a:pt x="398824" y="45785"/>
                  <a:pt x="408940" y="60960"/>
                </a:cubicBezTo>
                <a:cubicBezTo>
                  <a:pt x="419567" y="76900"/>
                  <a:pt x="436033" y="88053"/>
                  <a:pt x="449580" y="101600"/>
                </a:cubicBezTo>
                <a:cubicBezTo>
                  <a:pt x="472875" y="171486"/>
                  <a:pt x="441012" y="86607"/>
                  <a:pt x="490220" y="172720"/>
                </a:cubicBezTo>
                <a:cubicBezTo>
                  <a:pt x="529430" y="241337"/>
                  <a:pt x="459929" y="162749"/>
                  <a:pt x="530860" y="233680"/>
                </a:cubicBezTo>
                <a:cubicBezTo>
                  <a:pt x="534247" y="247227"/>
                  <a:pt x="534775" y="261831"/>
                  <a:pt x="541020" y="274320"/>
                </a:cubicBezTo>
                <a:cubicBezTo>
                  <a:pt x="563640" y="319559"/>
                  <a:pt x="573511" y="308837"/>
                  <a:pt x="601980" y="345440"/>
                </a:cubicBezTo>
                <a:cubicBezTo>
                  <a:pt x="616973" y="364717"/>
                  <a:pt x="622300" y="392853"/>
                  <a:pt x="642620" y="406400"/>
                </a:cubicBezTo>
                <a:cubicBezTo>
                  <a:pt x="652780" y="413173"/>
                  <a:pt x="661877" y="421910"/>
                  <a:pt x="673100" y="426720"/>
                </a:cubicBezTo>
                <a:cubicBezTo>
                  <a:pt x="685935" y="432221"/>
                  <a:pt x="700314" y="433044"/>
                  <a:pt x="713740" y="436880"/>
                </a:cubicBezTo>
                <a:cubicBezTo>
                  <a:pt x="815770" y="466031"/>
                  <a:pt x="657813" y="425438"/>
                  <a:pt x="784860" y="457200"/>
                </a:cubicBezTo>
                <a:cubicBezTo>
                  <a:pt x="828887" y="453813"/>
                  <a:pt x="873086" y="452199"/>
                  <a:pt x="916940" y="447040"/>
                </a:cubicBezTo>
                <a:cubicBezTo>
                  <a:pt x="967608" y="441079"/>
                  <a:pt x="950151" y="434586"/>
                  <a:pt x="998220" y="416560"/>
                </a:cubicBezTo>
                <a:cubicBezTo>
                  <a:pt x="1011295" y="411657"/>
                  <a:pt x="1025313" y="409787"/>
                  <a:pt x="1038860" y="406400"/>
                </a:cubicBezTo>
                <a:cubicBezTo>
                  <a:pt x="1049020" y="399627"/>
                  <a:pt x="1058182" y="391039"/>
                  <a:pt x="1069340" y="386080"/>
                </a:cubicBezTo>
                <a:cubicBezTo>
                  <a:pt x="1088913" y="377381"/>
                  <a:pt x="1111142" y="375339"/>
                  <a:pt x="1130300" y="365760"/>
                </a:cubicBezTo>
                <a:lnTo>
                  <a:pt x="1170940" y="345440"/>
                </a:lnTo>
                <a:cubicBezTo>
                  <a:pt x="1184487" y="348827"/>
                  <a:pt x="1201706" y="345726"/>
                  <a:pt x="1211580" y="355600"/>
                </a:cubicBezTo>
                <a:cubicBezTo>
                  <a:pt x="1221454" y="365474"/>
                  <a:pt x="1217904" y="382814"/>
                  <a:pt x="1221740" y="396240"/>
                </a:cubicBezTo>
                <a:cubicBezTo>
                  <a:pt x="1248973" y="491556"/>
                  <a:pt x="1211076" y="338090"/>
                  <a:pt x="1242060" y="477520"/>
                </a:cubicBezTo>
                <a:cubicBezTo>
                  <a:pt x="1243679" y="484807"/>
                  <a:pt x="1254533" y="546068"/>
                  <a:pt x="1272540" y="548640"/>
                </a:cubicBezTo>
                <a:cubicBezTo>
                  <a:pt x="1359773" y="561102"/>
                  <a:pt x="1448647" y="555413"/>
                  <a:pt x="1536700" y="558800"/>
                </a:cubicBezTo>
                <a:cubicBezTo>
                  <a:pt x="1543473" y="568960"/>
                  <a:pt x="1551559" y="578358"/>
                  <a:pt x="1557020" y="589280"/>
                </a:cubicBezTo>
                <a:cubicBezTo>
                  <a:pt x="1561809" y="598859"/>
                  <a:pt x="1560490" y="611397"/>
                  <a:pt x="1567180" y="619760"/>
                </a:cubicBezTo>
                <a:cubicBezTo>
                  <a:pt x="1574808" y="629295"/>
                  <a:pt x="1587500" y="633307"/>
                  <a:pt x="1597660" y="640080"/>
                </a:cubicBezTo>
                <a:lnTo>
                  <a:pt x="0" y="637179"/>
                </a:lnTo>
                <a:lnTo>
                  <a:pt x="53340" y="29464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s-AR" dirty="0" smtClean="0"/>
              <a:t>enmascarado</a:t>
            </a:r>
            <a:endParaRPr lang="en-US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479040" y="5661248"/>
            <a:ext cx="70733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6 CuadroTexto"/>
          <p:cNvSpPr txBox="1"/>
          <p:nvPr/>
        </p:nvSpPr>
        <p:spPr>
          <a:xfrm>
            <a:off x="6454526" y="4108502"/>
            <a:ext cx="263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smtClean="0"/>
              <a:t>Post enmascaramiento</a:t>
            </a:r>
            <a:endParaRPr lang="es-AR" dirty="0"/>
          </a:p>
        </p:txBody>
      </p:sp>
      <p:sp>
        <p:nvSpPr>
          <p:cNvPr id="16" name="6 CuadroTexto"/>
          <p:cNvSpPr txBox="1"/>
          <p:nvPr/>
        </p:nvSpPr>
        <p:spPr>
          <a:xfrm>
            <a:off x="3069249" y="4108502"/>
            <a:ext cx="263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smtClean="0"/>
              <a:t>Pre enmascaramiento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2856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  <p:bldP spid="12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Otras aplicaciones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5709" y="1825624"/>
            <a:ext cx="11120582" cy="4769139"/>
          </a:xfrm>
        </p:spPr>
        <p:txBody>
          <a:bodyPr>
            <a:normAutofit lnSpcReduction="10000"/>
          </a:bodyPr>
          <a:lstStyle/>
          <a:p>
            <a:r>
              <a:rPr lang="es-AR" dirty="0" smtClean="0"/>
              <a:t>Electroacústica: </a:t>
            </a:r>
          </a:p>
          <a:p>
            <a:pPr lvl="1"/>
            <a:r>
              <a:rPr lang="es-AR" dirty="0" smtClean="0"/>
              <a:t>Sistemas inteligentes (</a:t>
            </a:r>
            <a:r>
              <a:rPr lang="es-AR" dirty="0" err="1"/>
              <a:t>Canceladores</a:t>
            </a:r>
            <a:r>
              <a:rPr lang="es-AR" dirty="0"/>
              <a:t> de </a:t>
            </a:r>
            <a:r>
              <a:rPr lang="es-AR" dirty="0" smtClean="0"/>
              <a:t>eco, seguidores de oyente, ecualización automática, etc.)</a:t>
            </a:r>
          </a:p>
          <a:p>
            <a:pPr lvl="1"/>
            <a:r>
              <a:rPr lang="es-AR" dirty="0" smtClean="0"/>
              <a:t>Mapas de fuentes sonoras y objetos</a:t>
            </a:r>
          </a:p>
          <a:p>
            <a:pPr lvl="1"/>
            <a:r>
              <a:rPr lang="es-AR" dirty="0" smtClean="0"/>
              <a:t>Cines, estudios de grabación, edición de audio-video, </a:t>
            </a:r>
            <a:r>
              <a:rPr lang="es-AR" dirty="0" err="1" smtClean="0"/>
              <a:t>etc</a:t>
            </a:r>
            <a:endParaRPr lang="es-AR" dirty="0" smtClean="0"/>
          </a:p>
          <a:p>
            <a:pPr lvl="1"/>
            <a:r>
              <a:rPr lang="es-AR" dirty="0" smtClean="0"/>
              <a:t>…</a:t>
            </a:r>
          </a:p>
          <a:p>
            <a:r>
              <a:rPr lang="es-AR" dirty="0" smtClean="0"/>
              <a:t>Mediciones acústicas</a:t>
            </a:r>
          </a:p>
          <a:p>
            <a:pPr lvl="1"/>
            <a:r>
              <a:rPr lang="es-AR" dirty="0" smtClean="0"/>
              <a:t>Dispositivos </a:t>
            </a:r>
            <a:r>
              <a:rPr lang="es-AR" dirty="0" err="1"/>
              <a:t>electroacústicos</a:t>
            </a:r>
            <a:r>
              <a:rPr lang="es-AR" dirty="0"/>
              <a:t> (alarmas, </a:t>
            </a:r>
            <a:r>
              <a:rPr lang="es-AR" dirty="0" smtClean="0"/>
              <a:t>sirenas, instalaciones de audio …) </a:t>
            </a:r>
          </a:p>
          <a:p>
            <a:pPr lvl="1"/>
            <a:r>
              <a:rPr lang="es-AR" dirty="0" smtClean="0"/>
              <a:t>Piezas mecánicas (autopartes, maquinas industriales, …)</a:t>
            </a:r>
          </a:p>
          <a:p>
            <a:r>
              <a:rPr lang="es-AR" dirty="0" smtClean="0"/>
              <a:t>Salud </a:t>
            </a:r>
            <a:r>
              <a:rPr lang="es-AR" dirty="0"/>
              <a:t>en el trabajo (Higiene y seguridad) </a:t>
            </a:r>
          </a:p>
          <a:p>
            <a:pPr lvl="1"/>
            <a:r>
              <a:rPr lang="es-AR" dirty="0" smtClean="0"/>
              <a:t>Predecir dosis de ruido y proyectar valores saludables</a:t>
            </a:r>
          </a:p>
          <a:p>
            <a:r>
              <a:rPr lang="es-AR" dirty="0" smtClean="0"/>
              <a:t>…</a:t>
            </a:r>
            <a:endParaRPr lang="es-AR" dirty="0"/>
          </a:p>
          <a:p>
            <a:pPr lvl="1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Efecto de precedencia</a:t>
            </a:r>
            <a:endParaRPr lang="es-AR" dirty="0"/>
          </a:p>
        </p:txBody>
      </p:sp>
      <p:sp>
        <p:nvSpPr>
          <p:cNvPr id="4" name="Forma libre 4"/>
          <p:cNvSpPr/>
          <p:nvPr/>
        </p:nvSpPr>
        <p:spPr>
          <a:xfrm>
            <a:off x="1436032" y="2340658"/>
            <a:ext cx="2638405" cy="3098419"/>
          </a:xfrm>
          <a:custGeom>
            <a:avLst/>
            <a:gdLst>
              <a:gd name="connsiteX0" fmla="*/ 0 w 2196935"/>
              <a:gd name="connsiteY0" fmla="*/ 0 h 3918857"/>
              <a:gd name="connsiteX1" fmla="*/ 403761 w 2196935"/>
              <a:gd name="connsiteY1" fmla="*/ 249382 h 3918857"/>
              <a:gd name="connsiteX2" fmla="*/ 973776 w 2196935"/>
              <a:gd name="connsiteY2" fmla="*/ 938150 h 3918857"/>
              <a:gd name="connsiteX3" fmla="*/ 1638794 w 2196935"/>
              <a:gd name="connsiteY3" fmla="*/ 1686296 h 3918857"/>
              <a:gd name="connsiteX4" fmla="*/ 2196935 w 2196935"/>
              <a:gd name="connsiteY4" fmla="*/ 2208810 h 3918857"/>
              <a:gd name="connsiteX5" fmla="*/ 2173184 w 2196935"/>
              <a:gd name="connsiteY5" fmla="*/ 3918857 h 3918857"/>
              <a:gd name="connsiteX6" fmla="*/ 23750 w 2196935"/>
              <a:gd name="connsiteY6" fmla="*/ 3918857 h 3918857"/>
              <a:gd name="connsiteX7" fmla="*/ 0 w 2196935"/>
              <a:gd name="connsiteY7" fmla="*/ 0 h 39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6935" h="3918857">
                <a:moveTo>
                  <a:pt x="0" y="0"/>
                </a:moveTo>
                <a:lnTo>
                  <a:pt x="403761" y="249382"/>
                </a:lnTo>
                <a:lnTo>
                  <a:pt x="973776" y="938150"/>
                </a:lnTo>
                <a:lnTo>
                  <a:pt x="1638794" y="1686296"/>
                </a:lnTo>
                <a:lnTo>
                  <a:pt x="2196935" y="2208810"/>
                </a:lnTo>
                <a:lnTo>
                  <a:pt x="2173184" y="3918857"/>
                </a:lnTo>
                <a:lnTo>
                  <a:pt x="23750" y="3918857"/>
                </a:lnTo>
                <a:cubicBezTo>
                  <a:pt x="19792" y="2616530"/>
                  <a:pt x="15833" y="1314202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/>
              <a:t>Aporta sonoridad</a:t>
            </a:r>
          </a:p>
          <a:p>
            <a:r>
              <a:rPr lang="es-AR" dirty="0"/>
              <a:t>(integra)</a:t>
            </a:r>
            <a:endParaRPr lang="en-GB" dirty="0"/>
          </a:p>
        </p:txBody>
      </p:sp>
      <p:sp>
        <p:nvSpPr>
          <p:cNvPr id="5" name="Forma libre 5"/>
          <p:cNvSpPr/>
          <p:nvPr/>
        </p:nvSpPr>
        <p:spPr>
          <a:xfrm>
            <a:off x="1421769" y="2021426"/>
            <a:ext cx="2624144" cy="2075002"/>
          </a:xfrm>
          <a:custGeom>
            <a:avLst/>
            <a:gdLst>
              <a:gd name="connsiteX0" fmla="*/ 0 w 2185060"/>
              <a:gd name="connsiteY0" fmla="*/ 403761 h 2624447"/>
              <a:gd name="connsiteX1" fmla="*/ 11876 w 2185060"/>
              <a:gd name="connsiteY1" fmla="*/ 0 h 2624447"/>
              <a:gd name="connsiteX2" fmla="*/ 2185060 w 2185060"/>
              <a:gd name="connsiteY2" fmla="*/ 23750 h 2624447"/>
              <a:gd name="connsiteX3" fmla="*/ 2185060 w 2185060"/>
              <a:gd name="connsiteY3" fmla="*/ 2624447 h 2624447"/>
              <a:gd name="connsiteX4" fmla="*/ 1579419 w 2185060"/>
              <a:gd name="connsiteY4" fmla="*/ 2006930 h 2624447"/>
              <a:gd name="connsiteX5" fmla="*/ 985652 w 2185060"/>
              <a:gd name="connsiteY5" fmla="*/ 1330036 h 2624447"/>
              <a:gd name="connsiteX6" fmla="*/ 463138 w 2185060"/>
              <a:gd name="connsiteY6" fmla="*/ 736270 h 2624447"/>
              <a:gd name="connsiteX7" fmla="*/ 225632 w 2185060"/>
              <a:gd name="connsiteY7" fmla="*/ 522514 h 2624447"/>
              <a:gd name="connsiteX8" fmla="*/ 0 w 2185060"/>
              <a:gd name="connsiteY8" fmla="*/ 403761 h 262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060" h="2624447">
                <a:moveTo>
                  <a:pt x="0" y="403761"/>
                </a:moveTo>
                <a:lnTo>
                  <a:pt x="11876" y="0"/>
                </a:lnTo>
                <a:lnTo>
                  <a:pt x="2185060" y="23750"/>
                </a:lnTo>
                <a:lnTo>
                  <a:pt x="2185060" y="2624447"/>
                </a:lnTo>
                <a:lnTo>
                  <a:pt x="1579419" y="2006930"/>
                </a:lnTo>
                <a:lnTo>
                  <a:pt x="985652" y="1330036"/>
                </a:lnTo>
                <a:lnTo>
                  <a:pt x="463138" y="736270"/>
                </a:lnTo>
                <a:lnTo>
                  <a:pt x="225632" y="522514"/>
                </a:lnTo>
                <a:lnTo>
                  <a:pt x="0" y="403761"/>
                </a:lnTo>
                <a:close/>
              </a:path>
            </a:pathLst>
          </a:cu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dirty="0"/>
              <a:t>Desplazamiento</a:t>
            </a:r>
            <a:br>
              <a:rPr lang="es-AR" dirty="0"/>
            </a:br>
            <a:r>
              <a:rPr lang="es-AR" dirty="0"/>
              <a:t>(integra)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6" name="Forma libre 6"/>
          <p:cNvSpPr/>
          <p:nvPr/>
        </p:nvSpPr>
        <p:spPr>
          <a:xfrm>
            <a:off x="4053997" y="2030815"/>
            <a:ext cx="2587537" cy="2938804"/>
          </a:xfrm>
          <a:custGeom>
            <a:avLst/>
            <a:gdLst>
              <a:gd name="connsiteX0" fmla="*/ 0 w 2173184"/>
              <a:gd name="connsiteY0" fmla="*/ 0 h 3740728"/>
              <a:gd name="connsiteX1" fmla="*/ 47501 w 2173184"/>
              <a:gd name="connsiteY1" fmla="*/ 2648198 h 3740728"/>
              <a:gd name="connsiteX2" fmla="*/ 1413163 w 2173184"/>
              <a:gd name="connsiteY2" fmla="*/ 3503221 h 3740728"/>
              <a:gd name="connsiteX3" fmla="*/ 2173184 w 2173184"/>
              <a:gd name="connsiteY3" fmla="*/ 3740728 h 3740728"/>
              <a:gd name="connsiteX4" fmla="*/ 2173184 w 2173184"/>
              <a:gd name="connsiteY4" fmla="*/ 23751 h 3740728"/>
              <a:gd name="connsiteX5" fmla="*/ 0 w 2173184"/>
              <a:gd name="connsiteY5" fmla="*/ 0 h 3740728"/>
              <a:gd name="connsiteX0" fmla="*/ 0 w 2173184"/>
              <a:gd name="connsiteY0" fmla="*/ 0 h 3740728"/>
              <a:gd name="connsiteX1" fmla="*/ 59376 w 2173184"/>
              <a:gd name="connsiteY1" fmla="*/ 2624448 h 3740728"/>
              <a:gd name="connsiteX2" fmla="*/ 1413163 w 2173184"/>
              <a:gd name="connsiteY2" fmla="*/ 3503221 h 3740728"/>
              <a:gd name="connsiteX3" fmla="*/ 2173184 w 2173184"/>
              <a:gd name="connsiteY3" fmla="*/ 3740728 h 3740728"/>
              <a:gd name="connsiteX4" fmla="*/ 2173184 w 2173184"/>
              <a:gd name="connsiteY4" fmla="*/ 23751 h 3740728"/>
              <a:gd name="connsiteX5" fmla="*/ 0 w 2173184"/>
              <a:gd name="connsiteY5" fmla="*/ 0 h 3740728"/>
              <a:gd name="connsiteX0" fmla="*/ 0 w 2149433"/>
              <a:gd name="connsiteY0" fmla="*/ 11875 h 3716977"/>
              <a:gd name="connsiteX1" fmla="*/ 35625 w 2149433"/>
              <a:gd name="connsiteY1" fmla="*/ 2600697 h 3716977"/>
              <a:gd name="connsiteX2" fmla="*/ 1389412 w 2149433"/>
              <a:gd name="connsiteY2" fmla="*/ 3479470 h 3716977"/>
              <a:gd name="connsiteX3" fmla="*/ 2149433 w 2149433"/>
              <a:gd name="connsiteY3" fmla="*/ 3716977 h 3716977"/>
              <a:gd name="connsiteX4" fmla="*/ 2149433 w 2149433"/>
              <a:gd name="connsiteY4" fmla="*/ 0 h 3716977"/>
              <a:gd name="connsiteX5" fmla="*/ 0 w 2149433"/>
              <a:gd name="connsiteY5" fmla="*/ 11875 h 3716977"/>
              <a:gd name="connsiteX0" fmla="*/ 5145 w 2154578"/>
              <a:gd name="connsiteY0" fmla="*/ 11875 h 3716977"/>
              <a:gd name="connsiteX1" fmla="*/ 0 w 2154578"/>
              <a:gd name="connsiteY1" fmla="*/ 2591960 h 3716977"/>
              <a:gd name="connsiteX2" fmla="*/ 1394557 w 2154578"/>
              <a:gd name="connsiteY2" fmla="*/ 3479470 h 3716977"/>
              <a:gd name="connsiteX3" fmla="*/ 2154578 w 2154578"/>
              <a:gd name="connsiteY3" fmla="*/ 3716977 h 3716977"/>
              <a:gd name="connsiteX4" fmla="*/ 2154578 w 2154578"/>
              <a:gd name="connsiteY4" fmla="*/ 0 h 3716977"/>
              <a:gd name="connsiteX5" fmla="*/ 5145 w 2154578"/>
              <a:gd name="connsiteY5" fmla="*/ 11875 h 371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578" h="3716977">
                <a:moveTo>
                  <a:pt x="5145" y="11875"/>
                </a:moveTo>
                <a:lnTo>
                  <a:pt x="0" y="2591960"/>
                </a:lnTo>
                <a:lnTo>
                  <a:pt x="1394557" y="3479470"/>
                </a:lnTo>
                <a:lnTo>
                  <a:pt x="2154578" y="3716977"/>
                </a:lnTo>
                <a:lnTo>
                  <a:pt x="2154578" y="0"/>
                </a:lnTo>
                <a:lnTo>
                  <a:pt x="5145" y="1187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Ecos audibles </a:t>
            </a:r>
            <a:br>
              <a:rPr lang="es-AR" dirty="0"/>
            </a:br>
            <a:r>
              <a:rPr lang="es-AR" dirty="0"/>
              <a:t>(no integra)</a:t>
            </a:r>
            <a:endParaRPr lang="en-GB" dirty="0"/>
          </a:p>
        </p:txBody>
      </p:sp>
      <p:sp>
        <p:nvSpPr>
          <p:cNvPr id="7" name="Forma libre 7"/>
          <p:cNvSpPr/>
          <p:nvPr/>
        </p:nvSpPr>
        <p:spPr>
          <a:xfrm>
            <a:off x="4031652" y="4087038"/>
            <a:ext cx="2609881" cy="1361426"/>
          </a:xfrm>
          <a:custGeom>
            <a:avLst/>
            <a:gdLst>
              <a:gd name="connsiteX0" fmla="*/ 23750 w 2173184"/>
              <a:gd name="connsiteY0" fmla="*/ 0 h 1721922"/>
              <a:gd name="connsiteX1" fmla="*/ 0 w 2173184"/>
              <a:gd name="connsiteY1" fmla="*/ 1721922 h 1721922"/>
              <a:gd name="connsiteX2" fmla="*/ 2173184 w 2173184"/>
              <a:gd name="connsiteY2" fmla="*/ 1686296 h 1721922"/>
              <a:gd name="connsiteX3" fmla="*/ 2149434 w 2173184"/>
              <a:gd name="connsiteY3" fmla="*/ 1104405 h 1721922"/>
              <a:gd name="connsiteX4" fmla="*/ 1341911 w 2173184"/>
              <a:gd name="connsiteY4" fmla="*/ 855024 h 1721922"/>
              <a:gd name="connsiteX5" fmla="*/ 391885 w 2173184"/>
              <a:gd name="connsiteY5" fmla="*/ 237507 h 1721922"/>
              <a:gd name="connsiteX6" fmla="*/ 23750 w 2173184"/>
              <a:gd name="connsiteY6" fmla="*/ 0 h 1721922"/>
              <a:gd name="connsiteX0" fmla="*/ 23750 w 2173184"/>
              <a:gd name="connsiteY0" fmla="*/ 0 h 1721922"/>
              <a:gd name="connsiteX1" fmla="*/ 18455 w 2173184"/>
              <a:gd name="connsiteY1" fmla="*/ 1020957 h 1721922"/>
              <a:gd name="connsiteX2" fmla="*/ 0 w 2173184"/>
              <a:gd name="connsiteY2" fmla="*/ 1721922 h 1721922"/>
              <a:gd name="connsiteX3" fmla="*/ 2173184 w 2173184"/>
              <a:gd name="connsiteY3" fmla="*/ 1686296 h 1721922"/>
              <a:gd name="connsiteX4" fmla="*/ 2149434 w 2173184"/>
              <a:gd name="connsiteY4" fmla="*/ 1104405 h 1721922"/>
              <a:gd name="connsiteX5" fmla="*/ 1341911 w 2173184"/>
              <a:gd name="connsiteY5" fmla="*/ 855024 h 1721922"/>
              <a:gd name="connsiteX6" fmla="*/ 391885 w 2173184"/>
              <a:gd name="connsiteY6" fmla="*/ 237507 h 1721922"/>
              <a:gd name="connsiteX7" fmla="*/ 23750 w 2173184"/>
              <a:gd name="connsiteY7" fmla="*/ 0 h 172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3184" h="1721922">
                <a:moveTo>
                  <a:pt x="23750" y="0"/>
                </a:moveTo>
                <a:lnTo>
                  <a:pt x="18455" y="1020957"/>
                </a:lnTo>
                <a:lnTo>
                  <a:pt x="0" y="1721922"/>
                </a:lnTo>
                <a:lnTo>
                  <a:pt x="2173184" y="1686296"/>
                </a:lnTo>
                <a:lnTo>
                  <a:pt x="2149434" y="1104405"/>
                </a:lnTo>
                <a:lnTo>
                  <a:pt x="1341911" y="855024"/>
                </a:lnTo>
                <a:lnTo>
                  <a:pt x="391885" y="237507"/>
                </a:lnTo>
                <a:lnTo>
                  <a:pt x="2375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s-AR" dirty="0"/>
              <a:t>No perjudica</a:t>
            </a:r>
            <a:endParaRPr lang="en-GB" dirty="0"/>
          </a:p>
        </p:txBody>
      </p:sp>
      <p:sp>
        <p:nvSpPr>
          <p:cNvPr id="8" name="Rectángulo 8"/>
          <p:cNvSpPr/>
          <p:nvPr/>
        </p:nvSpPr>
        <p:spPr>
          <a:xfrm>
            <a:off x="1421769" y="2021427"/>
            <a:ext cx="5219764" cy="34270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ector recto 10"/>
          <p:cNvCxnSpPr/>
          <p:nvPr/>
        </p:nvCxnSpPr>
        <p:spPr>
          <a:xfrm flipH="1">
            <a:off x="4046491" y="2031197"/>
            <a:ext cx="0" cy="34082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1766802" y="548900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dirty="0"/>
              <a:t>10</a:t>
            </a:r>
            <a:endParaRPr lang="en-GB" dirty="0"/>
          </a:p>
        </p:txBody>
      </p:sp>
      <p:sp>
        <p:nvSpPr>
          <p:cNvPr id="11" name="Rectángulo 11"/>
          <p:cNvSpPr/>
          <p:nvPr/>
        </p:nvSpPr>
        <p:spPr>
          <a:xfrm>
            <a:off x="2775910" y="548391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dirty="0"/>
              <a:t>30</a:t>
            </a:r>
            <a:endParaRPr lang="en-GB" dirty="0"/>
          </a:p>
        </p:txBody>
      </p:sp>
      <p:sp>
        <p:nvSpPr>
          <p:cNvPr id="12" name="Rectángulo 12"/>
          <p:cNvSpPr/>
          <p:nvPr/>
        </p:nvSpPr>
        <p:spPr>
          <a:xfrm>
            <a:off x="3827617" y="548571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dirty="0"/>
              <a:t>50</a:t>
            </a:r>
            <a:endParaRPr lang="en-GB" dirty="0"/>
          </a:p>
        </p:txBody>
      </p:sp>
      <p:sp>
        <p:nvSpPr>
          <p:cNvPr id="13" name="Rectángulo 13"/>
          <p:cNvSpPr/>
          <p:nvPr/>
        </p:nvSpPr>
        <p:spPr>
          <a:xfrm>
            <a:off x="4830002" y="547312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dirty="0"/>
              <a:t>70</a:t>
            </a:r>
            <a:endParaRPr lang="en-GB" dirty="0"/>
          </a:p>
        </p:txBody>
      </p:sp>
      <p:sp>
        <p:nvSpPr>
          <p:cNvPr id="14" name="Rectángulo 14"/>
          <p:cNvSpPr/>
          <p:nvPr/>
        </p:nvSpPr>
        <p:spPr>
          <a:xfrm>
            <a:off x="5894328" y="548653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dirty="0"/>
              <a:t>90</a:t>
            </a:r>
            <a:endParaRPr lang="en-GB" dirty="0"/>
          </a:p>
        </p:txBody>
      </p:sp>
      <p:sp>
        <p:nvSpPr>
          <p:cNvPr id="15" name="Rectángulo 15"/>
          <p:cNvSpPr/>
          <p:nvPr/>
        </p:nvSpPr>
        <p:spPr>
          <a:xfrm>
            <a:off x="3785018" y="5748538"/>
            <a:ext cx="1008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(ms)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6"/>
          <p:cNvSpPr/>
          <p:nvPr/>
        </p:nvSpPr>
        <p:spPr>
          <a:xfrm>
            <a:off x="560871" y="3310220"/>
            <a:ext cx="492443" cy="96116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AR" sz="20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(dB)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7"/>
          <p:cNvSpPr/>
          <p:nvPr/>
        </p:nvSpPr>
        <p:spPr>
          <a:xfrm>
            <a:off x="779995" y="3278768"/>
            <a:ext cx="617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dirty="0"/>
              <a:t>0</a:t>
            </a:r>
            <a:endParaRPr lang="en-GB" dirty="0"/>
          </a:p>
        </p:txBody>
      </p:sp>
      <p:sp>
        <p:nvSpPr>
          <p:cNvPr id="18" name="Rectángulo 19"/>
          <p:cNvSpPr/>
          <p:nvPr/>
        </p:nvSpPr>
        <p:spPr>
          <a:xfrm>
            <a:off x="767623" y="2913806"/>
            <a:ext cx="617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dirty="0"/>
              <a:t>+4</a:t>
            </a:r>
            <a:endParaRPr lang="en-GB" dirty="0"/>
          </a:p>
        </p:txBody>
      </p:sp>
      <p:sp>
        <p:nvSpPr>
          <p:cNvPr id="19" name="Rectángulo 20"/>
          <p:cNvSpPr/>
          <p:nvPr/>
        </p:nvSpPr>
        <p:spPr>
          <a:xfrm>
            <a:off x="782724" y="2589971"/>
            <a:ext cx="617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dirty="0"/>
              <a:t>+8</a:t>
            </a:r>
            <a:endParaRPr lang="en-GB" dirty="0"/>
          </a:p>
        </p:txBody>
      </p:sp>
      <p:sp>
        <p:nvSpPr>
          <p:cNvPr id="20" name="Rectángulo 21"/>
          <p:cNvSpPr/>
          <p:nvPr/>
        </p:nvSpPr>
        <p:spPr>
          <a:xfrm>
            <a:off x="594808" y="2225009"/>
            <a:ext cx="792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dirty="0"/>
              <a:t>+12</a:t>
            </a:r>
            <a:endParaRPr lang="en-GB" dirty="0"/>
          </a:p>
        </p:txBody>
      </p:sp>
      <p:sp>
        <p:nvSpPr>
          <p:cNvPr id="21" name="Rectángulo 22"/>
          <p:cNvSpPr/>
          <p:nvPr/>
        </p:nvSpPr>
        <p:spPr>
          <a:xfrm>
            <a:off x="782724" y="4640172"/>
            <a:ext cx="617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dirty="0"/>
              <a:t>-16</a:t>
            </a:r>
            <a:endParaRPr lang="en-GB" dirty="0"/>
          </a:p>
        </p:txBody>
      </p:sp>
      <p:sp>
        <p:nvSpPr>
          <p:cNvPr id="22" name="Rectángulo 23"/>
          <p:cNvSpPr/>
          <p:nvPr/>
        </p:nvSpPr>
        <p:spPr>
          <a:xfrm>
            <a:off x="770351" y="4275210"/>
            <a:ext cx="617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dirty="0"/>
              <a:t>-12</a:t>
            </a:r>
            <a:endParaRPr lang="en-GB" dirty="0"/>
          </a:p>
        </p:txBody>
      </p:sp>
      <p:sp>
        <p:nvSpPr>
          <p:cNvPr id="23" name="Rectángulo 24"/>
          <p:cNvSpPr/>
          <p:nvPr/>
        </p:nvSpPr>
        <p:spPr>
          <a:xfrm>
            <a:off x="785452" y="3951374"/>
            <a:ext cx="617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dirty="0"/>
              <a:t>-8</a:t>
            </a:r>
            <a:endParaRPr lang="en-GB" dirty="0"/>
          </a:p>
        </p:txBody>
      </p:sp>
      <p:sp>
        <p:nvSpPr>
          <p:cNvPr id="24" name="Rectángulo 25"/>
          <p:cNvSpPr/>
          <p:nvPr/>
        </p:nvSpPr>
        <p:spPr>
          <a:xfrm>
            <a:off x="773080" y="3586412"/>
            <a:ext cx="617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dirty="0"/>
              <a:t>-4</a:t>
            </a:r>
            <a:endParaRPr lang="en-GB" dirty="0"/>
          </a:p>
        </p:txBody>
      </p:sp>
      <p:sp>
        <p:nvSpPr>
          <p:cNvPr id="25" name="Rectángulo 26"/>
          <p:cNvSpPr/>
          <p:nvPr/>
        </p:nvSpPr>
        <p:spPr>
          <a:xfrm>
            <a:off x="769063" y="4965689"/>
            <a:ext cx="617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dirty="0"/>
              <a:t>-20</a:t>
            </a:r>
            <a:endParaRPr lang="en-GB" dirty="0"/>
          </a:p>
        </p:txBody>
      </p:sp>
      <p:sp>
        <p:nvSpPr>
          <p:cNvPr id="3" name="Rectángulo 2"/>
          <p:cNvSpPr/>
          <p:nvPr/>
        </p:nvSpPr>
        <p:spPr>
          <a:xfrm>
            <a:off x="1050740" y="6125967"/>
            <a:ext cx="10835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dirty="0" smtClean="0"/>
              <a:t>Para </a:t>
            </a:r>
            <a:r>
              <a:rPr lang="es-AR" dirty="0"/>
              <a:t>una sola </a:t>
            </a:r>
            <a:r>
              <a:rPr lang="es-AR" dirty="0" smtClean="0"/>
              <a:t>reflexión lateral que llega a 45° respecto al sonido directo que incide frontalmente</a:t>
            </a:r>
            <a:endParaRPr lang="en-US" dirty="0"/>
          </a:p>
        </p:txBody>
      </p:sp>
      <p:sp>
        <p:nvSpPr>
          <p:cNvPr id="26" name="Marcador de número de diapositiva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50</a:t>
            </a:fld>
            <a:endParaRPr lang="en-US"/>
          </a:p>
        </p:txBody>
      </p:sp>
      <p:grpSp>
        <p:nvGrpSpPr>
          <p:cNvPr id="33" name="Grupo 32"/>
          <p:cNvGrpSpPr/>
          <p:nvPr/>
        </p:nvGrpSpPr>
        <p:grpSpPr>
          <a:xfrm>
            <a:off x="8098695" y="2370492"/>
            <a:ext cx="3787656" cy="3298723"/>
            <a:chOff x="7934712" y="2354641"/>
            <a:chExt cx="4297680" cy="3298723"/>
          </a:xfrm>
        </p:grpSpPr>
        <p:cxnSp>
          <p:nvCxnSpPr>
            <p:cNvPr id="27" name="Conector recto de flecha 26"/>
            <p:cNvCxnSpPr/>
            <p:nvPr/>
          </p:nvCxnSpPr>
          <p:spPr>
            <a:xfrm>
              <a:off x="7934712" y="5182432"/>
              <a:ext cx="42976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cto de flecha 27"/>
            <p:cNvCxnSpPr/>
            <p:nvPr/>
          </p:nvCxnSpPr>
          <p:spPr>
            <a:xfrm flipV="1">
              <a:off x="7975352" y="2354641"/>
              <a:ext cx="0" cy="28074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 flipV="1">
              <a:off x="9031992" y="3556446"/>
              <a:ext cx="0" cy="16259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 flipV="1">
              <a:off x="10149592" y="4074386"/>
              <a:ext cx="0" cy="108772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1" name="CuadroTexto 30"/>
            <p:cNvSpPr txBox="1"/>
            <p:nvPr/>
          </p:nvSpPr>
          <p:spPr>
            <a:xfrm>
              <a:off x="11033512" y="5284032"/>
              <a:ext cx="10261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s-AR" dirty="0" smtClean="0"/>
                <a:t>tiempo</a:t>
              </a:r>
              <a:endParaRPr lang="en-US" dirty="0"/>
            </a:p>
          </p:txBody>
        </p:sp>
      </p:grpSp>
      <p:sp>
        <p:nvSpPr>
          <p:cNvPr id="34" name="Text Box 2113"/>
          <p:cNvSpPr txBox="1">
            <a:spLocks noChangeArrowheads="1"/>
          </p:cNvSpPr>
          <p:nvPr/>
        </p:nvSpPr>
        <p:spPr bwMode="auto">
          <a:xfrm rot="16200000">
            <a:off x="6408758" y="3859202"/>
            <a:ext cx="2730604" cy="32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58522" tIns="29261" rIns="58522" bIns="29261" anchor="t" anchorCtr="0" upright="1">
            <a:noAutofit/>
          </a:bodyPr>
          <a:lstStyle/>
          <a:p>
            <a:pPr algn="ctr"/>
            <a:r>
              <a:rPr lang="es-ES" sz="1600" b="1" dirty="0">
                <a:solidFill>
                  <a:srgbClr val="000000"/>
                </a:solidFill>
                <a:latin typeface="Arial"/>
                <a:ea typeface="Times New Roman"/>
              </a:rPr>
              <a:t>Nivel</a:t>
            </a:r>
            <a:r>
              <a:rPr lang="es-ES" sz="1600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es-ES" sz="1600" b="1" dirty="0">
                <a:solidFill>
                  <a:srgbClr val="000000"/>
                </a:solidFill>
                <a:latin typeface="Arial"/>
                <a:ea typeface="Times New Roman"/>
              </a:rPr>
              <a:t>sonoro </a:t>
            </a:r>
            <a:r>
              <a:rPr lang="es-ES" sz="1600" b="1" i="1" dirty="0" err="1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lang="es-ES" sz="1600" b="1" baseline="-25000" dirty="0" err="1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lang="es-ES" sz="1600" b="1" dirty="0">
                <a:solidFill>
                  <a:srgbClr val="000000"/>
                </a:solidFill>
                <a:latin typeface="Arial"/>
                <a:ea typeface="Times New Roman"/>
              </a:rPr>
              <a:t> (dB)</a:t>
            </a:r>
            <a:endParaRPr lang="es-AR" sz="1600" dirty="0">
              <a:latin typeface="Times New Roman"/>
              <a:ea typeface="Times New Roman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9145128" y="5484549"/>
            <a:ext cx="90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</a:t>
            </a:r>
            <a:r>
              <a:rPr lang="es-AR" i="1" dirty="0" smtClean="0"/>
              <a:t>t</a:t>
            </a:r>
            <a:endParaRPr lang="en-US" i="1" dirty="0"/>
          </a:p>
        </p:txBody>
      </p:sp>
      <p:sp>
        <p:nvSpPr>
          <p:cNvPr id="36" name="Abrir llave 35"/>
          <p:cNvSpPr/>
          <p:nvPr/>
        </p:nvSpPr>
        <p:spPr>
          <a:xfrm rot="16200000">
            <a:off x="9493752" y="4881855"/>
            <a:ext cx="156450" cy="95750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ángulo 15"/>
          <p:cNvSpPr/>
          <p:nvPr/>
        </p:nvSpPr>
        <p:spPr>
          <a:xfrm>
            <a:off x="10557167" y="3551397"/>
            <a:ext cx="1044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A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(dB)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brir llave 37"/>
          <p:cNvSpPr/>
          <p:nvPr/>
        </p:nvSpPr>
        <p:spPr>
          <a:xfrm rot="10800000">
            <a:off x="10214881" y="3500218"/>
            <a:ext cx="329905" cy="502470"/>
          </a:xfrm>
          <a:prstGeom prst="leftBrace">
            <a:avLst>
              <a:gd name="adj1" fmla="val 11166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2289" descr="Esterilla"/>
          <p:cNvSpPr>
            <a:spLocks noChangeArrowheads="1"/>
          </p:cNvSpPr>
          <p:nvPr/>
        </p:nvSpPr>
        <p:spPr bwMode="auto">
          <a:xfrm rot="5400000">
            <a:off x="9462804" y="2085222"/>
            <a:ext cx="286746" cy="1293205"/>
          </a:xfrm>
          <a:prstGeom prst="ellipse">
            <a:avLst/>
          </a:prstGeom>
          <a:blipFill dpi="0" rotWithShape="1">
            <a:blip r:embed="rId2">
              <a:alphaModFix amt="40000"/>
            </a:blip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grpSp>
        <p:nvGrpSpPr>
          <p:cNvPr id="51" name="Grupo 50"/>
          <p:cNvGrpSpPr/>
          <p:nvPr/>
        </p:nvGrpSpPr>
        <p:grpSpPr>
          <a:xfrm>
            <a:off x="9403013" y="880714"/>
            <a:ext cx="456705" cy="410655"/>
            <a:chOff x="10447871" y="74047"/>
            <a:chExt cx="456705" cy="410655"/>
          </a:xfrm>
          <a:solidFill>
            <a:srgbClr val="FF0000"/>
          </a:solidFill>
        </p:grpSpPr>
        <p:sp>
          <p:nvSpPr>
            <p:cNvPr id="40" name="Rectangle 2282"/>
            <p:cNvSpPr>
              <a:spLocks noChangeArrowheads="1"/>
            </p:cNvSpPr>
            <p:nvPr/>
          </p:nvSpPr>
          <p:spPr bwMode="auto">
            <a:xfrm rot="5400000">
              <a:off x="10612133" y="-1437"/>
              <a:ext cx="135777" cy="2867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  <p:sp>
          <p:nvSpPr>
            <p:cNvPr id="41" name="AutoShape 2283"/>
            <p:cNvSpPr>
              <a:spLocks noChangeArrowheads="1"/>
            </p:cNvSpPr>
            <p:nvPr/>
          </p:nvSpPr>
          <p:spPr bwMode="auto">
            <a:xfrm rot="10800000">
              <a:off x="10447871" y="209350"/>
              <a:ext cx="456705" cy="27535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</p:grpSp>
      <p:sp>
        <p:nvSpPr>
          <p:cNvPr id="42" name="Oval 2290"/>
          <p:cNvSpPr>
            <a:spLocks noChangeArrowheads="1"/>
          </p:cNvSpPr>
          <p:nvPr/>
        </p:nvSpPr>
        <p:spPr bwMode="auto">
          <a:xfrm rot="5400000">
            <a:off x="9801296" y="2657289"/>
            <a:ext cx="169009" cy="135777"/>
          </a:xfrm>
          <a:prstGeom prst="ellipse">
            <a:avLst/>
          </a:prstGeom>
          <a:solidFill>
            <a:srgbClr val="FFCC99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sp>
        <p:nvSpPr>
          <p:cNvPr id="43" name="Oval 2291"/>
          <p:cNvSpPr>
            <a:spLocks noChangeArrowheads="1"/>
          </p:cNvSpPr>
          <p:nvPr/>
        </p:nvSpPr>
        <p:spPr bwMode="auto">
          <a:xfrm rot="5400000">
            <a:off x="9312309" y="2644946"/>
            <a:ext cx="169009" cy="135777"/>
          </a:xfrm>
          <a:prstGeom prst="ellipse">
            <a:avLst/>
          </a:prstGeom>
          <a:solidFill>
            <a:srgbClr val="FFCC99"/>
          </a:solidFill>
          <a:ln w="28575">
            <a:solidFill>
              <a:srgbClr val="FFC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sp>
        <p:nvSpPr>
          <p:cNvPr id="44" name="Oval 2281"/>
          <p:cNvSpPr>
            <a:spLocks noChangeArrowheads="1"/>
          </p:cNvSpPr>
          <p:nvPr/>
        </p:nvSpPr>
        <p:spPr bwMode="auto">
          <a:xfrm rot="5400000">
            <a:off x="9319431" y="2463119"/>
            <a:ext cx="615269" cy="488038"/>
          </a:xfrm>
          <a:prstGeom prst="ellipse">
            <a:avLst/>
          </a:prstGeom>
          <a:solidFill>
            <a:srgbClr val="CC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cxnSp>
        <p:nvCxnSpPr>
          <p:cNvPr id="45" name="Line 2285"/>
          <p:cNvCxnSpPr>
            <a:cxnSpLocks noChangeShapeType="1"/>
            <a:stCxn id="41" idx="3"/>
          </p:cNvCxnSpPr>
          <p:nvPr/>
        </p:nvCxnSpPr>
        <p:spPr bwMode="auto">
          <a:xfrm>
            <a:off x="9631365" y="1291369"/>
            <a:ext cx="13364" cy="1433808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Line 2285"/>
          <p:cNvCxnSpPr>
            <a:cxnSpLocks noChangeShapeType="1"/>
            <a:stCxn id="54" idx="3"/>
          </p:cNvCxnSpPr>
          <p:nvPr/>
        </p:nvCxnSpPr>
        <p:spPr bwMode="auto">
          <a:xfrm flipH="1">
            <a:off x="9635163" y="1039201"/>
            <a:ext cx="1378841" cy="1687589"/>
          </a:xfrm>
          <a:prstGeom prst="line">
            <a:avLst/>
          </a:prstGeom>
          <a:ln>
            <a:solidFill>
              <a:srgbClr val="00B050"/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52" name="Grupo 51"/>
          <p:cNvGrpSpPr/>
          <p:nvPr/>
        </p:nvGrpSpPr>
        <p:grpSpPr>
          <a:xfrm rot="2368626">
            <a:off x="10916193" y="675386"/>
            <a:ext cx="456705" cy="410655"/>
            <a:chOff x="10447871" y="74047"/>
            <a:chExt cx="456705" cy="410655"/>
          </a:xfrm>
          <a:solidFill>
            <a:srgbClr val="92D050"/>
          </a:solidFill>
        </p:grpSpPr>
        <p:sp>
          <p:nvSpPr>
            <p:cNvPr id="53" name="Rectangle 2282"/>
            <p:cNvSpPr>
              <a:spLocks noChangeArrowheads="1"/>
            </p:cNvSpPr>
            <p:nvPr/>
          </p:nvSpPr>
          <p:spPr bwMode="auto">
            <a:xfrm rot="5400000">
              <a:off x="10612133" y="-1437"/>
              <a:ext cx="135777" cy="28674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  <p:sp>
          <p:nvSpPr>
            <p:cNvPr id="54" name="AutoShape 2283"/>
            <p:cNvSpPr>
              <a:spLocks noChangeArrowheads="1"/>
            </p:cNvSpPr>
            <p:nvPr/>
          </p:nvSpPr>
          <p:spPr bwMode="auto">
            <a:xfrm rot="10800000">
              <a:off x="10447871" y="209350"/>
              <a:ext cx="456705" cy="27535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2251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Descriptores</a:t>
            </a:r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mtClean="0"/>
              <a:t>Necesidad de otras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dirty="0" smtClean="0"/>
              <a:t>El mismo Sabine advertía que además de un TR adecuado:</a:t>
            </a:r>
          </a:p>
          <a:p>
            <a:pPr lvl="1">
              <a:defRPr/>
            </a:pPr>
            <a:r>
              <a:rPr lang="es-ES" dirty="0" smtClean="0"/>
              <a:t>los sonidos deben ser lo suficientemente fuertes </a:t>
            </a:r>
          </a:p>
          <a:p>
            <a:pPr lvl="1">
              <a:defRPr/>
            </a:pPr>
            <a:r>
              <a:rPr lang="es-ES" dirty="0" smtClean="0"/>
              <a:t>que los sonidos sucesivos en una articulación suenen claros y puedan ser diferenciados</a:t>
            </a:r>
          </a:p>
          <a:p>
            <a:pPr>
              <a:defRPr/>
            </a:pPr>
            <a:r>
              <a:rPr lang="es-ES" dirty="0" smtClean="0"/>
              <a:t>Salas con TR adecuado, especialmente las que no responden a los estilos arquitectónicos del siglo XVIII y XIX no ofrecían una buena calidad acústica</a:t>
            </a:r>
          </a:p>
          <a:p>
            <a:pPr>
              <a:defRPr/>
            </a:pPr>
            <a:r>
              <a:rPr lang="es-ES" dirty="0" smtClean="0"/>
              <a:t>En 1950 la investigación de los efectos de las reflexiones iniciales comienza a dar nuevas pautas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mtClean="0"/>
              <a:t>Otras variables importantes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dirty="0" smtClean="0"/>
              <a:t>En 1950 </a:t>
            </a:r>
            <a:r>
              <a:rPr lang="es-ES" dirty="0" err="1" smtClean="0"/>
              <a:t>Haas</a:t>
            </a:r>
            <a:r>
              <a:rPr lang="es-ES" dirty="0" smtClean="0"/>
              <a:t> propone teoría sobre efecto de precedencia</a:t>
            </a:r>
          </a:p>
          <a:p>
            <a:pPr>
              <a:defRPr/>
            </a:pPr>
            <a:r>
              <a:rPr lang="es-ES" dirty="0" smtClean="0"/>
              <a:t>En 1960 Leo L. </a:t>
            </a:r>
            <a:r>
              <a:rPr lang="es-ES" dirty="0" err="1" smtClean="0"/>
              <a:t>Beranek</a:t>
            </a:r>
            <a:r>
              <a:rPr lang="es-ES" dirty="0" smtClean="0"/>
              <a:t> introduce la variable intervalo de la reflexión inicial (</a:t>
            </a:r>
            <a:r>
              <a:rPr lang="es-ES" i="1" dirty="0" smtClean="0"/>
              <a:t>t</a:t>
            </a:r>
            <a:r>
              <a:rPr lang="es-ES" baseline="-25000" dirty="0" smtClean="0"/>
              <a:t>i</a:t>
            </a:r>
            <a:r>
              <a:rPr lang="es-ES" dirty="0" smtClean="0"/>
              <a:t>) por estar relacionado con la sensación subjetiva de intimidad</a:t>
            </a:r>
          </a:p>
          <a:p>
            <a:pPr>
              <a:defRPr/>
            </a:pPr>
            <a:r>
              <a:rPr lang="es-ES" dirty="0" smtClean="0"/>
              <a:t>También en 1960 </a:t>
            </a:r>
            <a:r>
              <a:rPr lang="es-ES" dirty="0" err="1"/>
              <a:t>Seraphim</a:t>
            </a:r>
            <a:r>
              <a:rPr lang="es-ES" dirty="0"/>
              <a:t>, </a:t>
            </a:r>
            <a:r>
              <a:rPr lang="en-US" dirty="0"/>
              <a:t>Schubert, </a:t>
            </a:r>
            <a:r>
              <a:rPr lang="en-US" dirty="0" smtClean="0"/>
              <a:t>Marshall, y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continuan</a:t>
            </a:r>
            <a:r>
              <a:rPr lang="en-US" dirty="0" smtClean="0"/>
              <a:t> el </a:t>
            </a:r>
            <a:r>
              <a:rPr lang="en-US" dirty="0" err="1" smtClean="0"/>
              <a:t>trabajo</a:t>
            </a:r>
            <a:r>
              <a:rPr lang="en-US" dirty="0" smtClean="0"/>
              <a:t> de Haas</a:t>
            </a:r>
            <a:endParaRPr lang="es-ES" dirty="0" smtClean="0"/>
          </a:p>
          <a:p>
            <a:pPr>
              <a:defRPr/>
            </a:pPr>
            <a:r>
              <a:rPr lang="es-ES" dirty="0" smtClean="0"/>
              <a:t>En 1970 </a:t>
            </a:r>
            <a:r>
              <a:rPr lang="es-ES" dirty="0" err="1" smtClean="0"/>
              <a:t>Barron</a:t>
            </a:r>
            <a:r>
              <a:rPr lang="es-ES" dirty="0" smtClean="0"/>
              <a:t> demuestra la importancia de la energía lateral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Otros descriptores clásicos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err="1" smtClean="0"/>
              <a:t>Coreelación</a:t>
            </a:r>
            <a:r>
              <a:rPr lang="es-AR" dirty="0" smtClean="0"/>
              <a:t> </a:t>
            </a:r>
            <a:r>
              <a:rPr lang="es-AR" dirty="0" err="1" smtClean="0"/>
              <a:t>Interarual</a:t>
            </a:r>
            <a:r>
              <a:rPr lang="es-AR" dirty="0" smtClean="0"/>
              <a:t> cruzada</a:t>
            </a:r>
          </a:p>
          <a:p>
            <a:pPr lvl="1"/>
            <a:r>
              <a:rPr lang="es-AR" dirty="0" smtClean="0"/>
              <a:t>IACC</a:t>
            </a:r>
            <a:r>
              <a:rPr lang="es-AR" baseline="-25000" dirty="0" smtClean="0"/>
              <a:t>E3</a:t>
            </a:r>
            <a:r>
              <a:rPr lang="es-AR" dirty="0" smtClean="0"/>
              <a:t>: Correlación </a:t>
            </a:r>
            <a:r>
              <a:rPr lang="es-AR" dirty="0" err="1" smtClean="0"/>
              <a:t>interaural</a:t>
            </a:r>
            <a:r>
              <a:rPr lang="es-AR" dirty="0" smtClean="0"/>
              <a:t> temprana en frecuencias medias</a:t>
            </a:r>
          </a:p>
          <a:p>
            <a:pPr marL="457200" lvl="1" indent="0">
              <a:buNone/>
            </a:pPr>
            <a:r>
              <a:rPr lang="es-AR" dirty="0" smtClean="0"/>
              <a:t>Temprana: usa solo los primeros 80 ms de la respuesta al impulso</a:t>
            </a:r>
          </a:p>
          <a:p>
            <a:pPr marL="457200" lvl="1" indent="0">
              <a:buNone/>
            </a:pPr>
            <a:r>
              <a:rPr lang="es-AR" dirty="0" smtClean="0"/>
              <a:t>Frecuencias medias:  bandas de octava de 1 kHz a 4 kHz</a:t>
            </a:r>
          </a:p>
          <a:p>
            <a:r>
              <a:rPr lang="es-AR" dirty="0" smtClean="0"/>
              <a:t>Fortaleza de la fuente G (</a:t>
            </a:r>
            <a:r>
              <a:rPr lang="es-AR" dirty="0" err="1" smtClean="0"/>
              <a:t>source</a:t>
            </a:r>
            <a:r>
              <a:rPr lang="es-AR" dirty="0" smtClean="0"/>
              <a:t> </a:t>
            </a:r>
            <a:r>
              <a:rPr lang="es-AR" dirty="0" err="1" smtClean="0"/>
              <a:t>strength</a:t>
            </a:r>
            <a:r>
              <a:rPr lang="es-AR" dirty="0" smtClean="0"/>
              <a:t>)</a:t>
            </a:r>
          </a:p>
          <a:p>
            <a:pPr lvl="1"/>
            <a:r>
              <a:rPr lang="es-AR" i="1" dirty="0" smtClean="0"/>
              <a:t>G</a:t>
            </a:r>
            <a:r>
              <a:rPr lang="es-AR" dirty="0" smtClean="0"/>
              <a:t>: Nivel sonoro en audiencia referido al nivel de la fuente al aire libre</a:t>
            </a:r>
          </a:p>
          <a:p>
            <a:r>
              <a:rPr lang="es-AR" dirty="0" smtClean="0"/>
              <a:t>Claridad musical </a:t>
            </a:r>
          </a:p>
          <a:p>
            <a:pPr lvl="1"/>
            <a:r>
              <a:rPr lang="es-AR" i="1" dirty="0" smtClean="0"/>
              <a:t>C</a:t>
            </a:r>
            <a:r>
              <a:rPr lang="es-AR" baseline="-25000" dirty="0" smtClean="0"/>
              <a:t>80</a:t>
            </a:r>
            <a:r>
              <a:rPr lang="es-AR" dirty="0" smtClean="0"/>
              <a:t>: Nivel sonoro temprano referido al nivel tardío</a:t>
            </a:r>
          </a:p>
          <a:p>
            <a:pPr marL="457200" lvl="1" indent="0">
              <a:buNone/>
            </a:pPr>
            <a:r>
              <a:rPr lang="es-AR" dirty="0" smtClean="0"/>
              <a:t>Temprano son los primeros 80 ms y tardío desde 80 ms al final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54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03" y="1690688"/>
            <a:ext cx="2114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132582" y="5751021"/>
            <a:ext cx="7214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AR" sz="2800" dirty="0"/>
              <a:t>La fuente sonora debe ser “omnidireccional” </a:t>
            </a:r>
          </a:p>
        </p:txBody>
      </p:sp>
    </p:spTree>
    <p:extLst>
      <p:ext uri="{BB962C8B-B14F-4D97-AF65-F5344CB8AC3E}">
        <p14:creationId xmlns:p14="http://schemas.microsoft.com/office/powerpoint/2010/main" val="16022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8" name="Rectangle 8"/>
          <p:cNvSpPr>
            <a:spLocks noChangeArrowheads="1"/>
          </p:cNvSpPr>
          <p:nvPr/>
        </p:nvSpPr>
        <p:spPr bwMode="auto">
          <a:xfrm>
            <a:off x="2768583" y="2155247"/>
            <a:ext cx="8063320" cy="32480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Calibri" panose="020F0502020204030204" pitchFamily="34" charset="0"/>
            </a:endParaRPr>
          </a:p>
        </p:txBody>
      </p:sp>
      <p:sp>
        <p:nvSpPr>
          <p:cNvPr id="37909" name="Line 9"/>
          <p:cNvSpPr>
            <a:spLocks noChangeShapeType="1"/>
          </p:cNvSpPr>
          <p:nvPr/>
        </p:nvSpPr>
        <p:spPr bwMode="auto">
          <a:xfrm>
            <a:off x="2768583" y="2155246"/>
            <a:ext cx="806332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10"/>
          <p:cNvSpPr>
            <a:spLocks noChangeShapeType="1"/>
          </p:cNvSpPr>
          <p:nvPr/>
        </p:nvSpPr>
        <p:spPr bwMode="auto">
          <a:xfrm>
            <a:off x="2768583" y="5403271"/>
            <a:ext cx="806332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Line 11"/>
          <p:cNvSpPr>
            <a:spLocks noChangeShapeType="1"/>
          </p:cNvSpPr>
          <p:nvPr/>
        </p:nvSpPr>
        <p:spPr bwMode="auto">
          <a:xfrm flipV="1">
            <a:off x="10831905" y="2155247"/>
            <a:ext cx="3081" cy="3248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Line 12"/>
          <p:cNvSpPr>
            <a:spLocks noChangeShapeType="1"/>
          </p:cNvSpPr>
          <p:nvPr/>
        </p:nvSpPr>
        <p:spPr bwMode="auto">
          <a:xfrm flipV="1">
            <a:off x="2768585" y="2155247"/>
            <a:ext cx="3081" cy="3248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Line 15"/>
          <p:cNvSpPr>
            <a:spLocks noChangeShapeType="1"/>
          </p:cNvSpPr>
          <p:nvPr/>
        </p:nvSpPr>
        <p:spPr bwMode="auto">
          <a:xfrm flipV="1">
            <a:off x="2768585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Line 16"/>
          <p:cNvSpPr>
            <a:spLocks noChangeShapeType="1"/>
          </p:cNvSpPr>
          <p:nvPr/>
        </p:nvSpPr>
        <p:spPr bwMode="auto">
          <a:xfrm>
            <a:off x="2768585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Line 18"/>
          <p:cNvSpPr>
            <a:spLocks noChangeShapeType="1"/>
          </p:cNvSpPr>
          <p:nvPr/>
        </p:nvSpPr>
        <p:spPr bwMode="auto">
          <a:xfrm flipV="1">
            <a:off x="3582315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Line 19"/>
          <p:cNvSpPr>
            <a:spLocks noChangeShapeType="1"/>
          </p:cNvSpPr>
          <p:nvPr/>
        </p:nvSpPr>
        <p:spPr bwMode="auto">
          <a:xfrm>
            <a:off x="3582315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Line 21"/>
          <p:cNvSpPr>
            <a:spLocks noChangeShapeType="1"/>
          </p:cNvSpPr>
          <p:nvPr/>
        </p:nvSpPr>
        <p:spPr bwMode="auto">
          <a:xfrm flipV="1">
            <a:off x="4396044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Line 22"/>
          <p:cNvSpPr>
            <a:spLocks noChangeShapeType="1"/>
          </p:cNvSpPr>
          <p:nvPr/>
        </p:nvSpPr>
        <p:spPr bwMode="auto">
          <a:xfrm>
            <a:off x="4396044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Line 24"/>
          <p:cNvSpPr>
            <a:spLocks noChangeShapeType="1"/>
          </p:cNvSpPr>
          <p:nvPr/>
        </p:nvSpPr>
        <p:spPr bwMode="auto">
          <a:xfrm flipV="1">
            <a:off x="6005009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Line 25"/>
          <p:cNvSpPr>
            <a:spLocks noChangeShapeType="1"/>
          </p:cNvSpPr>
          <p:nvPr/>
        </p:nvSpPr>
        <p:spPr bwMode="auto">
          <a:xfrm>
            <a:off x="6005009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Line 27"/>
          <p:cNvSpPr>
            <a:spLocks noChangeShapeType="1"/>
          </p:cNvSpPr>
          <p:nvPr/>
        </p:nvSpPr>
        <p:spPr bwMode="auto">
          <a:xfrm flipV="1">
            <a:off x="6818739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Line 28"/>
          <p:cNvSpPr>
            <a:spLocks noChangeShapeType="1"/>
          </p:cNvSpPr>
          <p:nvPr/>
        </p:nvSpPr>
        <p:spPr bwMode="auto">
          <a:xfrm>
            <a:off x="6818739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3" name="Line 30"/>
          <p:cNvSpPr>
            <a:spLocks noChangeShapeType="1"/>
          </p:cNvSpPr>
          <p:nvPr/>
        </p:nvSpPr>
        <p:spPr bwMode="auto">
          <a:xfrm flipV="1">
            <a:off x="7632469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4" name="Line 31"/>
          <p:cNvSpPr>
            <a:spLocks noChangeShapeType="1"/>
          </p:cNvSpPr>
          <p:nvPr/>
        </p:nvSpPr>
        <p:spPr bwMode="auto">
          <a:xfrm>
            <a:off x="7632469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5" name="Line 33"/>
          <p:cNvSpPr>
            <a:spLocks noChangeShapeType="1"/>
          </p:cNvSpPr>
          <p:nvPr/>
        </p:nvSpPr>
        <p:spPr bwMode="auto">
          <a:xfrm flipV="1">
            <a:off x="8446198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6" name="Line 34"/>
          <p:cNvSpPr>
            <a:spLocks noChangeShapeType="1"/>
          </p:cNvSpPr>
          <p:nvPr/>
        </p:nvSpPr>
        <p:spPr bwMode="auto">
          <a:xfrm>
            <a:off x="8446198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7" name="Line 36"/>
          <p:cNvSpPr>
            <a:spLocks noChangeShapeType="1"/>
          </p:cNvSpPr>
          <p:nvPr/>
        </p:nvSpPr>
        <p:spPr bwMode="auto">
          <a:xfrm flipV="1">
            <a:off x="9259928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8" name="Line 37"/>
          <p:cNvSpPr>
            <a:spLocks noChangeShapeType="1"/>
          </p:cNvSpPr>
          <p:nvPr/>
        </p:nvSpPr>
        <p:spPr bwMode="auto">
          <a:xfrm>
            <a:off x="9259928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9" name="Line 39"/>
          <p:cNvSpPr>
            <a:spLocks noChangeShapeType="1"/>
          </p:cNvSpPr>
          <p:nvPr/>
        </p:nvSpPr>
        <p:spPr bwMode="auto">
          <a:xfrm flipV="1">
            <a:off x="10073657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0" name="Line 40"/>
          <p:cNvSpPr>
            <a:spLocks noChangeShapeType="1"/>
          </p:cNvSpPr>
          <p:nvPr/>
        </p:nvSpPr>
        <p:spPr bwMode="auto">
          <a:xfrm>
            <a:off x="10073657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1" name="Line 42"/>
          <p:cNvSpPr>
            <a:spLocks noChangeShapeType="1"/>
          </p:cNvSpPr>
          <p:nvPr/>
        </p:nvSpPr>
        <p:spPr bwMode="auto">
          <a:xfrm flipV="1">
            <a:off x="5024835" y="5355647"/>
            <a:ext cx="3081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2" name="Line 43"/>
          <p:cNvSpPr>
            <a:spLocks noChangeShapeType="1"/>
          </p:cNvSpPr>
          <p:nvPr/>
        </p:nvSpPr>
        <p:spPr bwMode="auto">
          <a:xfrm>
            <a:off x="5024835" y="2155246"/>
            <a:ext cx="3081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33" name="Group 61"/>
          <p:cNvGrpSpPr>
            <a:grpSpLocks/>
          </p:cNvGrpSpPr>
          <p:nvPr/>
        </p:nvGrpSpPr>
        <p:grpSpPr bwMode="auto">
          <a:xfrm>
            <a:off x="2719266" y="5536640"/>
            <a:ext cx="7813652" cy="307976"/>
            <a:chOff x="1744" y="3722"/>
            <a:chExt cx="2535" cy="194"/>
          </a:xfrm>
        </p:grpSpPr>
        <p:sp>
          <p:nvSpPr>
            <p:cNvPr id="38001" name="Rectangle 17"/>
            <p:cNvSpPr>
              <a:spLocks noChangeArrowheads="1"/>
            </p:cNvSpPr>
            <p:nvPr/>
          </p:nvSpPr>
          <p:spPr bwMode="auto">
            <a:xfrm>
              <a:off x="1744" y="3722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4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</a:t>
              </a:r>
              <a:endParaRPr lang="es-MX" altLang="es-AR" sz="2400">
                <a:cs typeface="Arial" panose="020B0604020202020204" pitchFamily="34" charset="0"/>
              </a:endParaRPr>
            </a:p>
          </p:txBody>
        </p:sp>
        <p:sp>
          <p:nvSpPr>
            <p:cNvPr id="38002" name="Rectangle 20"/>
            <p:cNvSpPr>
              <a:spLocks noChangeArrowheads="1"/>
            </p:cNvSpPr>
            <p:nvPr/>
          </p:nvSpPr>
          <p:spPr bwMode="auto">
            <a:xfrm>
              <a:off x="1954" y="3722"/>
              <a:ext cx="2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4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0.05</a:t>
              </a:r>
              <a:endParaRPr lang="es-MX" altLang="es-AR" sz="2400">
                <a:cs typeface="Arial" panose="020B0604020202020204" pitchFamily="34" charset="0"/>
              </a:endParaRPr>
            </a:p>
          </p:txBody>
        </p:sp>
        <p:sp>
          <p:nvSpPr>
            <p:cNvPr id="38003" name="Rectangle 23"/>
            <p:cNvSpPr>
              <a:spLocks noChangeArrowheads="1"/>
            </p:cNvSpPr>
            <p:nvPr/>
          </p:nvSpPr>
          <p:spPr bwMode="auto">
            <a:xfrm>
              <a:off x="2236" y="3722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4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0.1</a:t>
              </a:r>
              <a:endParaRPr lang="es-MX" altLang="es-AR" sz="2400">
                <a:cs typeface="Arial" panose="020B0604020202020204" pitchFamily="34" charset="0"/>
              </a:endParaRPr>
            </a:p>
          </p:txBody>
        </p:sp>
        <p:sp>
          <p:nvSpPr>
            <p:cNvPr id="38004" name="Rectangle 26"/>
            <p:cNvSpPr>
              <a:spLocks noChangeArrowheads="1"/>
            </p:cNvSpPr>
            <p:nvPr/>
          </p:nvSpPr>
          <p:spPr bwMode="auto">
            <a:xfrm>
              <a:off x="2758" y="3722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4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0.2</a:t>
              </a:r>
              <a:endParaRPr lang="es-MX" altLang="es-AR" sz="2400">
                <a:cs typeface="Arial" panose="020B0604020202020204" pitchFamily="34" charset="0"/>
              </a:endParaRPr>
            </a:p>
          </p:txBody>
        </p:sp>
        <p:sp>
          <p:nvSpPr>
            <p:cNvPr id="38005" name="Rectangle 29"/>
            <p:cNvSpPr>
              <a:spLocks noChangeArrowheads="1"/>
            </p:cNvSpPr>
            <p:nvPr/>
          </p:nvSpPr>
          <p:spPr bwMode="auto">
            <a:xfrm>
              <a:off x="3004" y="3722"/>
              <a:ext cx="2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4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0.25</a:t>
              </a:r>
              <a:endParaRPr lang="es-MX" altLang="es-AR" sz="2400">
                <a:cs typeface="Arial" panose="020B0604020202020204" pitchFamily="34" charset="0"/>
              </a:endParaRPr>
            </a:p>
          </p:txBody>
        </p:sp>
        <p:sp>
          <p:nvSpPr>
            <p:cNvPr id="38006" name="Rectangle 32"/>
            <p:cNvSpPr>
              <a:spLocks noChangeArrowheads="1"/>
            </p:cNvSpPr>
            <p:nvPr/>
          </p:nvSpPr>
          <p:spPr bwMode="auto">
            <a:xfrm>
              <a:off x="3286" y="3722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4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0.3</a:t>
              </a:r>
              <a:endParaRPr lang="es-MX" altLang="es-AR" sz="2400">
                <a:cs typeface="Arial" panose="020B0604020202020204" pitchFamily="34" charset="0"/>
              </a:endParaRPr>
            </a:p>
          </p:txBody>
        </p:sp>
        <p:sp>
          <p:nvSpPr>
            <p:cNvPr id="38007" name="Rectangle 35"/>
            <p:cNvSpPr>
              <a:spLocks noChangeArrowheads="1"/>
            </p:cNvSpPr>
            <p:nvPr/>
          </p:nvSpPr>
          <p:spPr bwMode="auto">
            <a:xfrm>
              <a:off x="3532" y="3722"/>
              <a:ext cx="2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4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0.35</a:t>
              </a:r>
              <a:endParaRPr lang="es-MX" altLang="es-AR" sz="2400">
                <a:cs typeface="Arial" panose="020B0604020202020204" pitchFamily="34" charset="0"/>
              </a:endParaRPr>
            </a:p>
          </p:txBody>
        </p:sp>
        <p:sp>
          <p:nvSpPr>
            <p:cNvPr id="38008" name="Rectangle 38"/>
            <p:cNvSpPr>
              <a:spLocks noChangeArrowheads="1"/>
            </p:cNvSpPr>
            <p:nvPr/>
          </p:nvSpPr>
          <p:spPr bwMode="auto">
            <a:xfrm>
              <a:off x="3814" y="3722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4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0.4</a:t>
              </a:r>
              <a:endParaRPr lang="es-MX" altLang="es-AR" sz="2400">
                <a:cs typeface="Arial" panose="020B0604020202020204" pitchFamily="34" charset="0"/>
              </a:endParaRPr>
            </a:p>
          </p:txBody>
        </p:sp>
        <p:sp>
          <p:nvSpPr>
            <p:cNvPr id="38009" name="Rectangle 41"/>
            <p:cNvSpPr>
              <a:spLocks noChangeArrowheads="1"/>
            </p:cNvSpPr>
            <p:nvPr/>
          </p:nvSpPr>
          <p:spPr bwMode="auto">
            <a:xfrm>
              <a:off x="4060" y="3722"/>
              <a:ext cx="2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4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0.45</a:t>
              </a:r>
              <a:endParaRPr lang="es-MX" altLang="es-AR" sz="2400">
                <a:cs typeface="Arial" panose="020B0604020202020204" pitchFamily="34" charset="0"/>
              </a:endParaRPr>
            </a:p>
          </p:txBody>
        </p:sp>
        <p:sp>
          <p:nvSpPr>
            <p:cNvPr id="38010" name="Rectangle 44"/>
            <p:cNvSpPr>
              <a:spLocks noChangeArrowheads="1"/>
            </p:cNvSpPr>
            <p:nvPr/>
          </p:nvSpPr>
          <p:spPr bwMode="auto">
            <a:xfrm>
              <a:off x="2440" y="3722"/>
              <a:ext cx="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2000" i="1" dirty="0" err="1" smtClean="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s-MX" altLang="es-AR" sz="2000" baseline="-25000" dirty="0" err="1" smtClean="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L</a:t>
              </a:r>
              <a:endParaRPr lang="es-MX" altLang="es-AR" sz="2000" baseline="-250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934" name="Line 45"/>
          <p:cNvSpPr>
            <a:spLocks noChangeShapeType="1"/>
          </p:cNvSpPr>
          <p:nvPr/>
        </p:nvSpPr>
        <p:spPr bwMode="auto">
          <a:xfrm>
            <a:off x="2768583" y="5003221"/>
            <a:ext cx="7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5" name="Line 46"/>
          <p:cNvSpPr>
            <a:spLocks noChangeShapeType="1"/>
          </p:cNvSpPr>
          <p:nvPr/>
        </p:nvSpPr>
        <p:spPr bwMode="auto">
          <a:xfrm flipH="1">
            <a:off x="10757930" y="5003221"/>
            <a:ext cx="92469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6" name="Line 48"/>
          <p:cNvSpPr>
            <a:spLocks noChangeShapeType="1"/>
          </p:cNvSpPr>
          <p:nvPr/>
        </p:nvSpPr>
        <p:spPr bwMode="auto">
          <a:xfrm>
            <a:off x="2768583" y="4593646"/>
            <a:ext cx="7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7" name="Line 49"/>
          <p:cNvSpPr>
            <a:spLocks noChangeShapeType="1"/>
          </p:cNvSpPr>
          <p:nvPr/>
        </p:nvSpPr>
        <p:spPr bwMode="auto">
          <a:xfrm flipH="1">
            <a:off x="10757930" y="4593646"/>
            <a:ext cx="92469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8" name="Line 51"/>
          <p:cNvSpPr>
            <a:spLocks noChangeShapeType="1"/>
          </p:cNvSpPr>
          <p:nvPr/>
        </p:nvSpPr>
        <p:spPr bwMode="auto">
          <a:xfrm>
            <a:off x="2768583" y="4193596"/>
            <a:ext cx="7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9" name="Line 52"/>
          <p:cNvSpPr>
            <a:spLocks noChangeShapeType="1"/>
          </p:cNvSpPr>
          <p:nvPr/>
        </p:nvSpPr>
        <p:spPr bwMode="auto">
          <a:xfrm flipH="1">
            <a:off x="10757930" y="4193596"/>
            <a:ext cx="92469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0" name="Line 54"/>
          <p:cNvSpPr>
            <a:spLocks noChangeShapeType="1"/>
          </p:cNvSpPr>
          <p:nvPr/>
        </p:nvSpPr>
        <p:spPr bwMode="auto">
          <a:xfrm>
            <a:off x="2768583" y="3784021"/>
            <a:ext cx="7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1" name="Line 55"/>
          <p:cNvSpPr>
            <a:spLocks noChangeShapeType="1"/>
          </p:cNvSpPr>
          <p:nvPr/>
        </p:nvSpPr>
        <p:spPr bwMode="auto">
          <a:xfrm flipH="1">
            <a:off x="10757930" y="3784021"/>
            <a:ext cx="92469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2" name="Line 57"/>
          <p:cNvSpPr>
            <a:spLocks noChangeShapeType="1"/>
          </p:cNvSpPr>
          <p:nvPr/>
        </p:nvSpPr>
        <p:spPr bwMode="auto">
          <a:xfrm>
            <a:off x="2768583" y="3383971"/>
            <a:ext cx="7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3" name="Line 58"/>
          <p:cNvSpPr>
            <a:spLocks noChangeShapeType="1"/>
          </p:cNvSpPr>
          <p:nvPr/>
        </p:nvSpPr>
        <p:spPr bwMode="auto">
          <a:xfrm flipH="1">
            <a:off x="10757930" y="3383971"/>
            <a:ext cx="92469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4" name="Line 60"/>
          <p:cNvSpPr>
            <a:spLocks noChangeShapeType="1"/>
          </p:cNvSpPr>
          <p:nvPr/>
        </p:nvSpPr>
        <p:spPr bwMode="auto">
          <a:xfrm>
            <a:off x="2768583" y="2974396"/>
            <a:ext cx="7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5" name="Line 61"/>
          <p:cNvSpPr>
            <a:spLocks noChangeShapeType="1"/>
          </p:cNvSpPr>
          <p:nvPr/>
        </p:nvSpPr>
        <p:spPr bwMode="auto">
          <a:xfrm flipH="1">
            <a:off x="10757930" y="2974396"/>
            <a:ext cx="92469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6" name="Line 63"/>
          <p:cNvSpPr>
            <a:spLocks noChangeShapeType="1"/>
          </p:cNvSpPr>
          <p:nvPr/>
        </p:nvSpPr>
        <p:spPr bwMode="auto">
          <a:xfrm>
            <a:off x="2768583" y="2564821"/>
            <a:ext cx="7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7" name="Line 64"/>
          <p:cNvSpPr>
            <a:spLocks noChangeShapeType="1"/>
          </p:cNvSpPr>
          <p:nvPr/>
        </p:nvSpPr>
        <p:spPr bwMode="auto">
          <a:xfrm flipH="1">
            <a:off x="10757930" y="2564821"/>
            <a:ext cx="92469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8" name="Line 66"/>
          <p:cNvSpPr>
            <a:spLocks noChangeShapeType="1"/>
          </p:cNvSpPr>
          <p:nvPr/>
        </p:nvSpPr>
        <p:spPr bwMode="auto">
          <a:xfrm>
            <a:off x="2768583" y="2164771"/>
            <a:ext cx="7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9" name="Line 67"/>
          <p:cNvSpPr>
            <a:spLocks noChangeShapeType="1"/>
          </p:cNvSpPr>
          <p:nvPr/>
        </p:nvSpPr>
        <p:spPr bwMode="auto">
          <a:xfrm flipH="1">
            <a:off x="10757930" y="2164771"/>
            <a:ext cx="92469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50" name="Group 88"/>
          <p:cNvGrpSpPr>
            <a:grpSpLocks/>
          </p:cNvGrpSpPr>
          <p:nvPr/>
        </p:nvGrpSpPr>
        <p:grpSpPr bwMode="auto">
          <a:xfrm>
            <a:off x="1990910" y="2444171"/>
            <a:ext cx="611359" cy="2682875"/>
            <a:chOff x="1522" y="1868"/>
            <a:chExt cx="363" cy="1690"/>
          </a:xfrm>
        </p:grpSpPr>
        <p:sp>
          <p:nvSpPr>
            <p:cNvPr id="37993" name="Rectangle 47"/>
            <p:cNvSpPr>
              <a:spLocks noChangeArrowheads="1"/>
            </p:cNvSpPr>
            <p:nvPr/>
          </p:nvSpPr>
          <p:spPr bwMode="auto">
            <a:xfrm>
              <a:off x="1522" y="3404"/>
              <a:ext cx="3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600" dirty="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-0.005</a:t>
              </a:r>
              <a:endParaRPr lang="es-MX" altLang="es-AR" dirty="0">
                <a:cs typeface="Arial" panose="020B0604020202020204" pitchFamily="34" charset="0"/>
              </a:endParaRPr>
            </a:p>
          </p:txBody>
        </p:sp>
        <p:sp>
          <p:nvSpPr>
            <p:cNvPr id="37994" name="Rectangle 50"/>
            <p:cNvSpPr>
              <a:spLocks noChangeArrowheads="1"/>
            </p:cNvSpPr>
            <p:nvPr/>
          </p:nvSpPr>
          <p:spPr bwMode="auto">
            <a:xfrm>
              <a:off x="1556" y="3146"/>
              <a:ext cx="3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6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</a:t>
              </a:r>
              <a:endParaRPr lang="es-MX" altLang="es-AR" dirty="0">
                <a:cs typeface="Arial" panose="020B0604020202020204" pitchFamily="34" charset="0"/>
              </a:endParaRPr>
            </a:p>
          </p:txBody>
        </p:sp>
        <p:sp>
          <p:nvSpPr>
            <p:cNvPr id="37995" name="Rectangle 53"/>
            <p:cNvSpPr>
              <a:spLocks noChangeArrowheads="1"/>
            </p:cNvSpPr>
            <p:nvPr/>
          </p:nvSpPr>
          <p:spPr bwMode="auto">
            <a:xfrm>
              <a:off x="1546" y="2894"/>
              <a:ext cx="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6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0.005</a:t>
              </a:r>
              <a:endParaRPr lang="es-MX" altLang="es-AR">
                <a:cs typeface="Arial" panose="020B0604020202020204" pitchFamily="34" charset="0"/>
              </a:endParaRPr>
            </a:p>
          </p:txBody>
        </p:sp>
        <p:sp>
          <p:nvSpPr>
            <p:cNvPr id="37996" name="Rectangle 56"/>
            <p:cNvSpPr>
              <a:spLocks noChangeArrowheads="1"/>
            </p:cNvSpPr>
            <p:nvPr/>
          </p:nvSpPr>
          <p:spPr bwMode="auto">
            <a:xfrm>
              <a:off x="1539" y="2636"/>
              <a:ext cx="1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6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0.010</a:t>
              </a:r>
              <a:endParaRPr lang="es-MX" altLang="es-AR" dirty="0">
                <a:cs typeface="Arial" panose="020B0604020202020204" pitchFamily="34" charset="0"/>
              </a:endParaRPr>
            </a:p>
          </p:txBody>
        </p:sp>
        <p:sp>
          <p:nvSpPr>
            <p:cNvPr id="37997" name="Rectangle 59"/>
            <p:cNvSpPr>
              <a:spLocks noChangeArrowheads="1"/>
            </p:cNvSpPr>
            <p:nvPr/>
          </p:nvSpPr>
          <p:spPr bwMode="auto">
            <a:xfrm>
              <a:off x="1546" y="2384"/>
              <a:ext cx="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6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0.015</a:t>
              </a:r>
              <a:endParaRPr lang="es-MX" altLang="es-AR">
                <a:cs typeface="Arial" panose="020B0604020202020204" pitchFamily="34" charset="0"/>
              </a:endParaRPr>
            </a:p>
          </p:txBody>
        </p:sp>
        <p:sp>
          <p:nvSpPr>
            <p:cNvPr id="37998" name="Rectangle 62"/>
            <p:cNvSpPr>
              <a:spLocks noChangeArrowheads="1"/>
            </p:cNvSpPr>
            <p:nvPr/>
          </p:nvSpPr>
          <p:spPr bwMode="auto">
            <a:xfrm>
              <a:off x="1539" y="2126"/>
              <a:ext cx="1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6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0.020</a:t>
              </a:r>
              <a:endParaRPr lang="es-MX" altLang="es-AR" dirty="0">
                <a:cs typeface="Arial" panose="020B0604020202020204" pitchFamily="34" charset="0"/>
              </a:endParaRPr>
            </a:p>
          </p:txBody>
        </p:sp>
        <p:sp>
          <p:nvSpPr>
            <p:cNvPr id="37999" name="Rectangle 65"/>
            <p:cNvSpPr>
              <a:spLocks noChangeArrowheads="1"/>
            </p:cNvSpPr>
            <p:nvPr/>
          </p:nvSpPr>
          <p:spPr bwMode="auto">
            <a:xfrm>
              <a:off x="1546" y="1868"/>
              <a:ext cx="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MX" altLang="es-AR" sz="1600">
                  <a:solidFill>
                    <a:srgbClr val="000000"/>
                  </a:solidFill>
                  <a:latin typeface="Helvetica" panose="020B0604020202020204" pitchFamily="34" charset="0"/>
                  <a:cs typeface="Arial" panose="020B0604020202020204" pitchFamily="34" charset="0"/>
                </a:rPr>
                <a:t>0.025</a:t>
              </a:r>
              <a:endParaRPr lang="es-MX" altLang="es-AR">
                <a:cs typeface="Arial" panose="020B0604020202020204" pitchFamily="34" charset="0"/>
              </a:endParaRPr>
            </a:p>
          </p:txBody>
        </p:sp>
      </p:grpSp>
      <p:sp>
        <p:nvSpPr>
          <p:cNvPr id="37951" name="Rectangle 85"/>
          <p:cNvSpPr>
            <a:spLocks noChangeArrowheads="1"/>
          </p:cNvSpPr>
          <p:nvPr/>
        </p:nvSpPr>
        <p:spPr bwMode="auto">
          <a:xfrm>
            <a:off x="6228096" y="5742996"/>
            <a:ext cx="11381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00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tiempo (s)</a:t>
            </a:r>
            <a:endParaRPr lang="es-MX" altLang="es-AR" sz="3600">
              <a:cs typeface="Arial" panose="020B0604020202020204" pitchFamily="34" charset="0"/>
            </a:endParaRPr>
          </a:p>
        </p:txBody>
      </p:sp>
      <p:sp>
        <p:nvSpPr>
          <p:cNvPr id="37952" name="Rectangle 86"/>
          <p:cNvSpPr>
            <a:spLocks noChangeArrowheads="1"/>
          </p:cNvSpPr>
          <p:nvPr/>
        </p:nvSpPr>
        <p:spPr bwMode="auto">
          <a:xfrm rot="16200000">
            <a:off x="-56945" y="3552917"/>
            <a:ext cx="3838575" cy="59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0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Amplitud relativa a presión sonora</a:t>
            </a:r>
            <a:endParaRPr lang="es-MX" altLang="es-AR" sz="3600" dirty="0">
              <a:cs typeface="Arial" panose="020B0604020202020204" pitchFamily="34" charset="0"/>
            </a:endParaRPr>
          </a:p>
        </p:txBody>
      </p:sp>
      <p:sp>
        <p:nvSpPr>
          <p:cNvPr id="37953" name="Line 91"/>
          <p:cNvSpPr>
            <a:spLocks noChangeShapeType="1"/>
          </p:cNvSpPr>
          <p:nvPr/>
        </p:nvSpPr>
        <p:spPr bwMode="auto">
          <a:xfrm>
            <a:off x="3989179" y="2477510"/>
            <a:ext cx="425359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4" name="Freeform 92"/>
          <p:cNvSpPr>
            <a:spLocks/>
          </p:cNvSpPr>
          <p:nvPr/>
        </p:nvSpPr>
        <p:spPr bwMode="auto">
          <a:xfrm>
            <a:off x="4322069" y="2429885"/>
            <a:ext cx="240420" cy="47625"/>
          </a:xfrm>
          <a:custGeom>
            <a:avLst/>
            <a:gdLst>
              <a:gd name="T0" fmla="*/ 0 w 78"/>
              <a:gd name="T1" fmla="*/ 0 h 30"/>
              <a:gd name="T2" fmla="*/ 2147483646 w 78"/>
              <a:gd name="T3" fmla="*/ 2147483646 h 30"/>
              <a:gd name="T4" fmla="*/ 2147483646 w 78"/>
              <a:gd name="T5" fmla="*/ 2147483646 h 30"/>
              <a:gd name="T6" fmla="*/ 0 w 78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0"/>
              <a:gd name="T14" fmla="*/ 78 w 78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0">
                <a:moveTo>
                  <a:pt x="0" y="0"/>
                </a:moveTo>
                <a:lnTo>
                  <a:pt x="78" y="30"/>
                </a:lnTo>
                <a:lnTo>
                  <a:pt x="30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5" name="Freeform 93"/>
          <p:cNvSpPr>
            <a:spLocks/>
          </p:cNvSpPr>
          <p:nvPr/>
        </p:nvSpPr>
        <p:spPr bwMode="auto">
          <a:xfrm>
            <a:off x="4322069" y="2477510"/>
            <a:ext cx="240420" cy="47625"/>
          </a:xfrm>
          <a:custGeom>
            <a:avLst/>
            <a:gdLst>
              <a:gd name="T0" fmla="*/ 2147483646 w 78"/>
              <a:gd name="T1" fmla="*/ 0 h 30"/>
              <a:gd name="T2" fmla="*/ 0 w 78"/>
              <a:gd name="T3" fmla="*/ 2147483646 h 30"/>
              <a:gd name="T4" fmla="*/ 2147483646 w 78"/>
              <a:gd name="T5" fmla="*/ 0 h 30"/>
              <a:gd name="T6" fmla="*/ 2147483646 w 78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0"/>
              <a:gd name="T14" fmla="*/ 78 w 78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0">
                <a:moveTo>
                  <a:pt x="78" y="0"/>
                </a:moveTo>
                <a:lnTo>
                  <a:pt x="0" y="30"/>
                </a:lnTo>
                <a:lnTo>
                  <a:pt x="30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6" name="Rectangle 94"/>
          <p:cNvSpPr>
            <a:spLocks noChangeArrowheads="1"/>
          </p:cNvSpPr>
          <p:nvPr/>
        </p:nvSpPr>
        <p:spPr bwMode="auto">
          <a:xfrm>
            <a:off x="4636464" y="2322824"/>
            <a:ext cx="20197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0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Sonido </a:t>
            </a:r>
            <a:r>
              <a:rPr lang="es-MX" altLang="es-AR" sz="2000" dirty="0" smtClean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Directo </a:t>
            </a:r>
            <a:r>
              <a:rPr lang="es-MX" altLang="es-AR" sz="2000" i="1" dirty="0" smtClean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altLang="es-AR" sz="2000" baseline="-25000" dirty="0" smtClean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D</a:t>
            </a:r>
            <a:endParaRPr lang="es-MX" altLang="es-AR" sz="3600" baseline="-25000" dirty="0">
              <a:cs typeface="Arial" panose="020B0604020202020204" pitchFamily="34" charset="0"/>
            </a:endParaRPr>
          </a:p>
        </p:txBody>
      </p:sp>
      <p:sp>
        <p:nvSpPr>
          <p:cNvPr id="37957" name="Line 89"/>
          <p:cNvSpPr>
            <a:spLocks noChangeShapeType="1"/>
          </p:cNvSpPr>
          <p:nvPr/>
        </p:nvSpPr>
        <p:spPr bwMode="auto">
          <a:xfrm>
            <a:off x="4957022" y="3736396"/>
            <a:ext cx="577008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8" name="Line 90"/>
          <p:cNvSpPr>
            <a:spLocks noChangeShapeType="1"/>
          </p:cNvSpPr>
          <p:nvPr/>
        </p:nvSpPr>
        <p:spPr bwMode="auto">
          <a:xfrm flipV="1">
            <a:off x="4957024" y="3736396"/>
            <a:ext cx="3081" cy="152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9" name="Rectangle 96"/>
          <p:cNvSpPr>
            <a:spLocks noChangeArrowheads="1"/>
          </p:cNvSpPr>
          <p:nvPr/>
        </p:nvSpPr>
        <p:spPr bwMode="auto">
          <a:xfrm>
            <a:off x="6861891" y="3396037"/>
            <a:ext cx="28637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0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Reverberación </a:t>
            </a:r>
            <a:r>
              <a:rPr lang="es-MX" altLang="es-AR" sz="2000" dirty="0" smtClean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Tardía </a:t>
            </a:r>
            <a:r>
              <a:rPr lang="es-MX" altLang="es-AR" sz="2000" i="1" dirty="0" smtClean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altLang="es-AR" sz="2000" baseline="-25000" dirty="0" smtClean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altLang="es-AR" sz="2000" dirty="0" smtClean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 </a:t>
            </a:r>
            <a:endParaRPr lang="es-MX" altLang="es-AR" sz="3600" dirty="0">
              <a:cs typeface="Arial" panose="020B0604020202020204" pitchFamily="34" charset="0"/>
            </a:endParaRPr>
          </a:p>
        </p:txBody>
      </p:sp>
      <p:sp>
        <p:nvSpPr>
          <p:cNvPr id="37960" name="Line 87"/>
          <p:cNvSpPr>
            <a:spLocks noChangeShapeType="1"/>
          </p:cNvSpPr>
          <p:nvPr/>
        </p:nvSpPr>
        <p:spPr bwMode="auto">
          <a:xfrm>
            <a:off x="3924448" y="3002971"/>
            <a:ext cx="1109631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1" name="Line 88"/>
          <p:cNvSpPr>
            <a:spLocks noChangeShapeType="1"/>
          </p:cNvSpPr>
          <p:nvPr/>
        </p:nvSpPr>
        <p:spPr bwMode="auto">
          <a:xfrm>
            <a:off x="3924448" y="2983921"/>
            <a:ext cx="3083" cy="190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2" name="Rectangle 95"/>
          <p:cNvSpPr>
            <a:spLocks noChangeArrowheads="1"/>
          </p:cNvSpPr>
          <p:nvPr/>
        </p:nvSpPr>
        <p:spPr bwMode="auto">
          <a:xfrm>
            <a:off x="5940280" y="3012497"/>
            <a:ext cx="2721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000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Primeras </a:t>
            </a:r>
            <a:r>
              <a:rPr lang="es-MX" altLang="es-AR" sz="2000" dirty="0" smtClean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reflexiones </a:t>
            </a:r>
            <a:r>
              <a:rPr lang="es-MX" altLang="es-AR" sz="2000" i="1" dirty="0" smtClean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altLang="es-AR" sz="2000" baseline="-25000" dirty="0" smtClean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E</a:t>
            </a:r>
            <a:endParaRPr lang="es-MX" altLang="es-AR" sz="3600" baseline="-25000" dirty="0">
              <a:cs typeface="Arial" panose="020B0604020202020204" pitchFamily="34" charset="0"/>
            </a:endParaRPr>
          </a:p>
        </p:txBody>
      </p:sp>
      <p:sp>
        <p:nvSpPr>
          <p:cNvPr id="37963" name="Line 97"/>
          <p:cNvSpPr>
            <a:spLocks noChangeShapeType="1"/>
          </p:cNvSpPr>
          <p:nvPr/>
        </p:nvSpPr>
        <p:spPr bwMode="auto">
          <a:xfrm>
            <a:off x="5089563" y="3069646"/>
            <a:ext cx="64728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4" name="Freeform 98"/>
          <p:cNvSpPr>
            <a:spLocks/>
          </p:cNvSpPr>
          <p:nvPr/>
        </p:nvSpPr>
        <p:spPr bwMode="auto">
          <a:xfrm>
            <a:off x="5644376" y="3022022"/>
            <a:ext cx="258914" cy="47625"/>
          </a:xfrm>
          <a:custGeom>
            <a:avLst/>
            <a:gdLst>
              <a:gd name="T0" fmla="*/ 0 w 84"/>
              <a:gd name="T1" fmla="*/ 0 h 30"/>
              <a:gd name="T2" fmla="*/ 2147483646 w 84"/>
              <a:gd name="T3" fmla="*/ 2147483646 h 30"/>
              <a:gd name="T4" fmla="*/ 2147483646 w 84"/>
              <a:gd name="T5" fmla="*/ 2147483646 h 30"/>
              <a:gd name="T6" fmla="*/ 0 w 84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30"/>
              <a:gd name="T14" fmla="*/ 84 w 84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30">
                <a:moveTo>
                  <a:pt x="0" y="0"/>
                </a:moveTo>
                <a:lnTo>
                  <a:pt x="84" y="30"/>
                </a:lnTo>
                <a:lnTo>
                  <a:pt x="30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5" name="Freeform 99"/>
          <p:cNvSpPr>
            <a:spLocks/>
          </p:cNvSpPr>
          <p:nvPr/>
        </p:nvSpPr>
        <p:spPr bwMode="auto">
          <a:xfrm>
            <a:off x="5644376" y="3069647"/>
            <a:ext cx="258914" cy="47625"/>
          </a:xfrm>
          <a:custGeom>
            <a:avLst/>
            <a:gdLst>
              <a:gd name="T0" fmla="*/ 2147483646 w 84"/>
              <a:gd name="T1" fmla="*/ 0 h 30"/>
              <a:gd name="T2" fmla="*/ 0 w 84"/>
              <a:gd name="T3" fmla="*/ 2147483646 h 30"/>
              <a:gd name="T4" fmla="*/ 2147483646 w 84"/>
              <a:gd name="T5" fmla="*/ 0 h 30"/>
              <a:gd name="T6" fmla="*/ 2147483646 w 84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30"/>
              <a:gd name="T14" fmla="*/ 84 w 84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30">
                <a:moveTo>
                  <a:pt x="84" y="0"/>
                </a:moveTo>
                <a:lnTo>
                  <a:pt x="0" y="30"/>
                </a:lnTo>
                <a:lnTo>
                  <a:pt x="30" y="0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6" name="Line 100"/>
          <p:cNvSpPr>
            <a:spLocks noChangeShapeType="1"/>
          </p:cNvSpPr>
          <p:nvPr/>
        </p:nvSpPr>
        <p:spPr bwMode="auto">
          <a:xfrm flipV="1">
            <a:off x="5015585" y="2993447"/>
            <a:ext cx="3083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67" name="Group 167"/>
          <p:cNvGrpSpPr>
            <a:grpSpLocks/>
          </p:cNvGrpSpPr>
          <p:nvPr/>
        </p:nvGrpSpPr>
        <p:grpSpPr bwMode="auto">
          <a:xfrm>
            <a:off x="2817900" y="2183821"/>
            <a:ext cx="8050991" cy="3048000"/>
            <a:chOff x="4211960" y="2239963"/>
            <a:chExt cx="4147815" cy="3048000"/>
          </a:xfrm>
        </p:grpSpPr>
        <p:grpSp>
          <p:nvGrpSpPr>
            <p:cNvPr id="37978" name="Group 150"/>
            <p:cNvGrpSpPr>
              <a:grpSpLocks/>
            </p:cNvGrpSpPr>
            <p:nvPr/>
          </p:nvGrpSpPr>
          <p:grpSpPr bwMode="auto">
            <a:xfrm>
              <a:off x="4664075" y="2239963"/>
              <a:ext cx="3695700" cy="3048000"/>
              <a:chOff x="4664075" y="2239963"/>
              <a:chExt cx="3695700" cy="3048000"/>
            </a:xfrm>
          </p:grpSpPr>
          <p:sp>
            <p:nvSpPr>
              <p:cNvPr id="37980" name="Freeform 75"/>
              <p:cNvSpPr>
                <a:spLocks/>
              </p:cNvSpPr>
              <p:nvPr/>
            </p:nvSpPr>
            <p:spPr bwMode="auto">
              <a:xfrm>
                <a:off x="5245100" y="3935413"/>
                <a:ext cx="114300" cy="1162050"/>
              </a:xfrm>
              <a:custGeom>
                <a:avLst/>
                <a:gdLst>
                  <a:gd name="T0" fmla="*/ 0 w 72"/>
                  <a:gd name="T1" fmla="*/ 2147483646 h 732"/>
                  <a:gd name="T2" fmla="*/ 0 w 72"/>
                  <a:gd name="T3" fmla="*/ 2147483646 h 732"/>
                  <a:gd name="T4" fmla="*/ 0 w 72"/>
                  <a:gd name="T5" fmla="*/ 2147483646 h 732"/>
                  <a:gd name="T6" fmla="*/ 2147483646 w 72"/>
                  <a:gd name="T7" fmla="*/ 2147483646 h 732"/>
                  <a:gd name="T8" fmla="*/ 2147483646 w 72"/>
                  <a:gd name="T9" fmla="*/ 2147483646 h 732"/>
                  <a:gd name="T10" fmla="*/ 2147483646 w 72"/>
                  <a:gd name="T11" fmla="*/ 2147483646 h 732"/>
                  <a:gd name="T12" fmla="*/ 2147483646 w 72"/>
                  <a:gd name="T13" fmla="*/ 2147483646 h 732"/>
                  <a:gd name="T14" fmla="*/ 2147483646 w 72"/>
                  <a:gd name="T15" fmla="*/ 2147483646 h 732"/>
                  <a:gd name="T16" fmla="*/ 2147483646 w 72"/>
                  <a:gd name="T17" fmla="*/ 2147483646 h 732"/>
                  <a:gd name="T18" fmla="*/ 2147483646 w 72"/>
                  <a:gd name="T19" fmla="*/ 2147483646 h 732"/>
                  <a:gd name="T20" fmla="*/ 2147483646 w 72"/>
                  <a:gd name="T21" fmla="*/ 2147483646 h 732"/>
                  <a:gd name="T22" fmla="*/ 2147483646 w 72"/>
                  <a:gd name="T23" fmla="*/ 2147483646 h 732"/>
                  <a:gd name="T24" fmla="*/ 2147483646 w 72"/>
                  <a:gd name="T25" fmla="*/ 2147483646 h 732"/>
                  <a:gd name="T26" fmla="*/ 2147483646 w 72"/>
                  <a:gd name="T27" fmla="*/ 2147483646 h 732"/>
                  <a:gd name="T28" fmla="*/ 2147483646 w 72"/>
                  <a:gd name="T29" fmla="*/ 2147483646 h 732"/>
                  <a:gd name="T30" fmla="*/ 2147483646 w 72"/>
                  <a:gd name="T31" fmla="*/ 2147483646 h 732"/>
                  <a:gd name="T32" fmla="*/ 2147483646 w 72"/>
                  <a:gd name="T33" fmla="*/ 2147483646 h 732"/>
                  <a:gd name="T34" fmla="*/ 2147483646 w 72"/>
                  <a:gd name="T35" fmla="*/ 2147483646 h 732"/>
                  <a:gd name="T36" fmla="*/ 2147483646 w 72"/>
                  <a:gd name="T37" fmla="*/ 2147483646 h 732"/>
                  <a:gd name="T38" fmla="*/ 2147483646 w 72"/>
                  <a:gd name="T39" fmla="*/ 2147483646 h 732"/>
                  <a:gd name="T40" fmla="*/ 2147483646 w 72"/>
                  <a:gd name="T41" fmla="*/ 2147483646 h 732"/>
                  <a:gd name="T42" fmla="*/ 2147483646 w 72"/>
                  <a:gd name="T43" fmla="*/ 2147483646 h 732"/>
                  <a:gd name="T44" fmla="*/ 2147483646 w 72"/>
                  <a:gd name="T45" fmla="*/ 2147483646 h 732"/>
                  <a:gd name="T46" fmla="*/ 2147483646 w 72"/>
                  <a:gd name="T47" fmla="*/ 2147483646 h 732"/>
                  <a:gd name="T48" fmla="*/ 2147483646 w 72"/>
                  <a:gd name="T49" fmla="*/ 2147483646 h 732"/>
                  <a:gd name="T50" fmla="*/ 2147483646 w 72"/>
                  <a:gd name="T51" fmla="*/ 2147483646 h 732"/>
                  <a:gd name="T52" fmla="*/ 2147483646 w 72"/>
                  <a:gd name="T53" fmla="*/ 2147483646 h 732"/>
                  <a:gd name="T54" fmla="*/ 2147483646 w 72"/>
                  <a:gd name="T55" fmla="*/ 2147483646 h 732"/>
                  <a:gd name="T56" fmla="*/ 2147483646 w 72"/>
                  <a:gd name="T57" fmla="*/ 2147483646 h 732"/>
                  <a:gd name="T58" fmla="*/ 2147483646 w 72"/>
                  <a:gd name="T59" fmla="*/ 2147483646 h 732"/>
                  <a:gd name="T60" fmla="*/ 2147483646 w 72"/>
                  <a:gd name="T61" fmla="*/ 2147483646 h 732"/>
                  <a:gd name="T62" fmla="*/ 2147483646 w 72"/>
                  <a:gd name="T63" fmla="*/ 0 h 732"/>
                  <a:gd name="T64" fmla="*/ 2147483646 w 72"/>
                  <a:gd name="T65" fmla="*/ 2147483646 h 732"/>
                  <a:gd name="T66" fmla="*/ 2147483646 w 72"/>
                  <a:gd name="T67" fmla="*/ 2147483646 h 732"/>
                  <a:gd name="T68" fmla="*/ 2147483646 w 72"/>
                  <a:gd name="T69" fmla="*/ 2147483646 h 732"/>
                  <a:gd name="T70" fmla="*/ 2147483646 w 72"/>
                  <a:gd name="T71" fmla="*/ 2147483646 h 732"/>
                  <a:gd name="T72" fmla="*/ 2147483646 w 72"/>
                  <a:gd name="T73" fmla="*/ 2147483646 h 732"/>
                  <a:gd name="T74" fmla="*/ 2147483646 w 72"/>
                  <a:gd name="T75" fmla="*/ 2147483646 h 732"/>
                  <a:gd name="T76" fmla="*/ 2147483646 w 72"/>
                  <a:gd name="T77" fmla="*/ 2147483646 h 732"/>
                  <a:gd name="T78" fmla="*/ 2147483646 w 72"/>
                  <a:gd name="T79" fmla="*/ 2147483646 h 732"/>
                  <a:gd name="T80" fmla="*/ 2147483646 w 72"/>
                  <a:gd name="T81" fmla="*/ 2147483646 h 732"/>
                  <a:gd name="T82" fmla="*/ 2147483646 w 72"/>
                  <a:gd name="T83" fmla="*/ 2147483646 h 732"/>
                  <a:gd name="T84" fmla="*/ 2147483646 w 72"/>
                  <a:gd name="T85" fmla="*/ 2147483646 h 732"/>
                  <a:gd name="T86" fmla="*/ 2147483646 w 72"/>
                  <a:gd name="T87" fmla="*/ 2147483646 h 732"/>
                  <a:gd name="T88" fmla="*/ 2147483646 w 72"/>
                  <a:gd name="T89" fmla="*/ 2147483646 h 732"/>
                  <a:gd name="T90" fmla="*/ 2147483646 w 72"/>
                  <a:gd name="T91" fmla="*/ 2147483646 h 7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2"/>
                  <a:gd name="T139" fmla="*/ 0 h 732"/>
                  <a:gd name="T140" fmla="*/ 72 w 72"/>
                  <a:gd name="T141" fmla="*/ 732 h 73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2" h="732">
                    <a:moveTo>
                      <a:pt x="0" y="150"/>
                    </a:moveTo>
                    <a:lnTo>
                      <a:pt x="0" y="720"/>
                    </a:lnTo>
                    <a:lnTo>
                      <a:pt x="0" y="486"/>
                    </a:lnTo>
                    <a:lnTo>
                      <a:pt x="6" y="600"/>
                    </a:lnTo>
                    <a:lnTo>
                      <a:pt x="6" y="648"/>
                    </a:lnTo>
                    <a:lnTo>
                      <a:pt x="6" y="426"/>
                    </a:lnTo>
                    <a:lnTo>
                      <a:pt x="6" y="450"/>
                    </a:lnTo>
                    <a:lnTo>
                      <a:pt x="12" y="444"/>
                    </a:lnTo>
                    <a:lnTo>
                      <a:pt x="12" y="426"/>
                    </a:lnTo>
                    <a:lnTo>
                      <a:pt x="12" y="732"/>
                    </a:lnTo>
                    <a:lnTo>
                      <a:pt x="18" y="636"/>
                    </a:lnTo>
                    <a:lnTo>
                      <a:pt x="18" y="660"/>
                    </a:lnTo>
                    <a:lnTo>
                      <a:pt x="18" y="402"/>
                    </a:lnTo>
                    <a:lnTo>
                      <a:pt x="18" y="450"/>
                    </a:lnTo>
                    <a:lnTo>
                      <a:pt x="24" y="444"/>
                    </a:lnTo>
                    <a:lnTo>
                      <a:pt x="24" y="720"/>
                    </a:lnTo>
                    <a:lnTo>
                      <a:pt x="24" y="414"/>
                    </a:lnTo>
                    <a:lnTo>
                      <a:pt x="24" y="564"/>
                    </a:lnTo>
                    <a:lnTo>
                      <a:pt x="30" y="456"/>
                    </a:lnTo>
                    <a:lnTo>
                      <a:pt x="30" y="492"/>
                    </a:lnTo>
                    <a:lnTo>
                      <a:pt x="30" y="42"/>
                    </a:lnTo>
                    <a:lnTo>
                      <a:pt x="30" y="402"/>
                    </a:lnTo>
                    <a:lnTo>
                      <a:pt x="36" y="426"/>
                    </a:lnTo>
                    <a:lnTo>
                      <a:pt x="36" y="402"/>
                    </a:lnTo>
                    <a:lnTo>
                      <a:pt x="36" y="450"/>
                    </a:lnTo>
                    <a:lnTo>
                      <a:pt x="42" y="456"/>
                    </a:lnTo>
                    <a:lnTo>
                      <a:pt x="42" y="504"/>
                    </a:lnTo>
                    <a:lnTo>
                      <a:pt x="42" y="78"/>
                    </a:lnTo>
                    <a:lnTo>
                      <a:pt x="42" y="162"/>
                    </a:lnTo>
                    <a:lnTo>
                      <a:pt x="48" y="390"/>
                    </a:lnTo>
                    <a:lnTo>
                      <a:pt x="48" y="510"/>
                    </a:lnTo>
                    <a:lnTo>
                      <a:pt x="48" y="0"/>
                    </a:lnTo>
                    <a:lnTo>
                      <a:pt x="48" y="450"/>
                    </a:lnTo>
                    <a:lnTo>
                      <a:pt x="54" y="456"/>
                    </a:lnTo>
                    <a:lnTo>
                      <a:pt x="54" y="492"/>
                    </a:lnTo>
                    <a:lnTo>
                      <a:pt x="54" y="36"/>
                    </a:lnTo>
                    <a:lnTo>
                      <a:pt x="54" y="402"/>
                    </a:lnTo>
                    <a:lnTo>
                      <a:pt x="60" y="408"/>
                    </a:lnTo>
                    <a:lnTo>
                      <a:pt x="60" y="714"/>
                    </a:lnTo>
                    <a:lnTo>
                      <a:pt x="60" y="60"/>
                    </a:lnTo>
                    <a:lnTo>
                      <a:pt x="66" y="186"/>
                    </a:lnTo>
                    <a:lnTo>
                      <a:pt x="66" y="486"/>
                    </a:lnTo>
                    <a:lnTo>
                      <a:pt x="66" y="438"/>
                    </a:lnTo>
                    <a:lnTo>
                      <a:pt x="72" y="450"/>
                    </a:lnTo>
                    <a:lnTo>
                      <a:pt x="72" y="684"/>
                    </a:lnTo>
                    <a:lnTo>
                      <a:pt x="72" y="6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981" name="Group 118"/>
              <p:cNvGrpSpPr>
                <a:grpSpLocks/>
              </p:cNvGrpSpPr>
              <p:nvPr/>
            </p:nvGrpSpPr>
            <p:grpSpPr bwMode="auto">
              <a:xfrm>
                <a:off x="4664075" y="2239963"/>
                <a:ext cx="3695700" cy="3048000"/>
                <a:chOff x="4664075" y="2239963"/>
                <a:chExt cx="3695700" cy="3048000"/>
              </a:xfrm>
            </p:grpSpPr>
            <p:sp>
              <p:nvSpPr>
                <p:cNvPr id="37982" name="Freeform 73"/>
                <p:cNvSpPr>
                  <a:spLocks/>
                </p:cNvSpPr>
                <p:nvPr/>
              </p:nvSpPr>
              <p:spPr bwMode="auto">
                <a:xfrm>
                  <a:off x="4664075" y="2239963"/>
                  <a:ext cx="190500" cy="3048000"/>
                </a:xfrm>
                <a:custGeom>
                  <a:avLst/>
                  <a:gdLst>
                    <a:gd name="T0" fmla="*/ 0 w 120"/>
                    <a:gd name="T1" fmla="*/ 2147483646 h 1920"/>
                    <a:gd name="T2" fmla="*/ 2147483646 w 120"/>
                    <a:gd name="T3" fmla="*/ 2147483646 h 1920"/>
                    <a:gd name="T4" fmla="*/ 2147483646 w 120"/>
                    <a:gd name="T5" fmla="*/ 2147483646 h 1920"/>
                    <a:gd name="T6" fmla="*/ 2147483646 w 120"/>
                    <a:gd name="T7" fmla="*/ 2147483646 h 1920"/>
                    <a:gd name="T8" fmla="*/ 2147483646 w 120"/>
                    <a:gd name="T9" fmla="*/ 2147483646 h 1920"/>
                    <a:gd name="T10" fmla="*/ 2147483646 w 120"/>
                    <a:gd name="T11" fmla="*/ 2147483646 h 1920"/>
                    <a:gd name="T12" fmla="*/ 2147483646 w 120"/>
                    <a:gd name="T13" fmla="*/ 2147483646 h 1920"/>
                    <a:gd name="T14" fmla="*/ 2147483646 w 120"/>
                    <a:gd name="T15" fmla="*/ 2147483646 h 1920"/>
                    <a:gd name="T16" fmla="*/ 2147483646 w 120"/>
                    <a:gd name="T17" fmla="*/ 2147483646 h 1920"/>
                    <a:gd name="T18" fmla="*/ 2147483646 w 120"/>
                    <a:gd name="T19" fmla="*/ 2147483646 h 1920"/>
                    <a:gd name="T20" fmla="*/ 2147483646 w 120"/>
                    <a:gd name="T21" fmla="*/ 2147483646 h 1920"/>
                    <a:gd name="T22" fmla="*/ 2147483646 w 120"/>
                    <a:gd name="T23" fmla="*/ 2147483646 h 1920"/>
                    <a:gd name="T24" fmla="*/ 2147483646 w 120"/>
                    <a:gd name="T25" fmla="*/ 0 h 1920"/>
                    <a:gd name="T26" fmla="*/ 2147483646 w 120"/>
                    <a:gd name="T27" fmla="*/ 2147483646 h 1920"/>
                    <a:gd name="T28" fmla="*/ 2147483646 w 120"/>
                    <a:gd name="T29" fmla="*/ 2147483646 h 1920"/>
                    <a:gd name="T30" fmla="*/ 2147483646 w 120"/>
                    <a:gd name="T31" fmla="*/ 2147483646 h 1920"/>
                    <a:gd name="T32" fmla="*/ 2147483646 w 120"/>
                    <a:gd name="T33" fmla="*/ 2147483646 h 1920"/>
                    <a:gd name="T34" fmla="*/ 2147483646 w 120"/>
                    <a:gd name="T35" fmla="*/ 2147483646 h 1920"/>
                    <a:gd name="T36" fmla="*/ 2147483646 w 120"/>
                    <a:gd name="T37" fmla="*/ 2147483646 h 1920"/>
                    <a:gd name="T38" fmla="*/ 2147483646 w 120"/>
                    <a:gd name="T39" fmla="*/ 2147483646 h 1920"/>
                    <a:gd name="T40" fmla="*/ 2147483646 w 120"/>
                    <a:gd name="T41" fmla="*/ 2147483646 h 1920"/>
                    <a:gd name="T42" fmla="*/ 2147483646 w 120"/>
                    <a:gd name="T43" fmla="*/ 2147483646 h 1920"/>
                    <a:gd name="T44" fmla="*/ 2147483646 w 120"/>
                    <a:gd name="T45" fmla="*/ 2147483646 h 1920"/>
                    <a:gd name="T46" fmla="*/ 2147483646 w 120"/>
                    <a:gd name="T47" fmla="*/ 2147483646 h 1920"/>
                    <a:gd name="T48" fmla="*/ 2147483646 w 120"/>
                    <a:gd name="T49" fmla="*/ 2147483646 h 1920"/>
                    <a:gd name="T50" fmla="*/ 2147483646 w 120"/>
                    <a:gd name="T51" fmla="*/ 2147483646 h 1920"/>
                    <a:gd name="T52" fmla="*/ 2147483646 w 120"/>
                    <a:gd name="T53" fmla="*/ 2147483646 h 1920"/>
                    <a:gd name="T54" fmla="*/ 2147483646 w 120"/>
                    <a:gd name="T55" fmla="*/ 2147483646 h 1920"/>
                    <a:gd name="T56" fmla="*/ 2147483646 w 120"/>
                    <a:gd name="T57" fmla="*/ 2147483646 h 1920"/>
                    <a:gd name="T58" fmla="*/ 2147483646 w 120"/>
                    <a:gd name="T59" fmla="*/ 2147483646 h 1920"/>
                    <a:gd name="T60" fmla="*/ 2147483646 w 120"/>
                    <a:gd name="T61" fmla="*/ 2147483646 h 1920"/>
                    <a:gd name="T62" fmla="*/ 2147483646 w 120"/>
                    <a:gd name="T63" fmla="*/ 2147483646 h 1920"/>
                    <a:gd name="T64" fmla="*/ 2147483646 w 120"/>
                    <a:gd name="T65" fmla="*/ 2147483646 h 19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0"/>
                    <a:gd name="T100" fmla="*/ 0 h 1920"/>
                    <a:gd name="T101" fmla="*/ 120 w 120"/>
                    <a:gd name="T102" fmla="*/ 1920 h 19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0" h="1920">
                      <a:moveTo>
                        <a:pt x="0" y="1518"/>
                      </a:moveTo>
                      <a:lnTo>
                        <a:pt x="6" y="1518"/>
                      </a:lnTo>
                      <a:lnTo>
                        <a:pt x="12" y="1518"/>
                      </a:lnTo>
                      <a:lnTo>
                        <a:pt x="18" y="1518"/>
                      </a:lnTo>
                      <a:lnTo>
                        <a:pt x="24" y="1518"/>
                      </a:lnTo>
                      <a:lnTo>
                        <a:pt x="30" y="1518"/>
                      </a:lnTo>
                      <a:lnTo>
                        <a:pt x="36" y="1518"/>
                      </a:lnTo>
                      <a:lnTo>
                        <a:pt x="42" y="1518"/>
                      </a:lnTo>
                      <a:lnTo>
                        <a:pt x="48" y="1518"/>
                      </a:lnTo>
                      <a:lnTo>
                        <a:pt x="54" y="1518"/>
                      </a:lnTo>
                      <a:lnTo>
                        <a:pt x="60" y="1524"/>
                      </a:lnTo>
                      <a:lnTo>
                        <a:pt x="60" y="1560"/>
                      </a:lnTo>
                      <a:lnTo>
                        <a:pt x="60" y="0"/>
                      </a:lnTo>
                      <a:lnTo>
                        <a:pt x="60" y="1518"/>
                      </a:lnTo>
                      <a:lnTo>
                        <a:pt x="66" y="1518"/>
                      </a:lnTo>
                      <a:lnTo>
                        <a:pt x="72" y="1518"/>
                      </a:lnTo>
                      <a:lnTo>
                        <a:pt x="78" y="1518"/>
                      </a:lnTo>
                      <a:lnTo>
                        <a:pt x="84" y="1518"/>
                      </a:lnTo>
                      <a:lnTo>
                        <a:pt x="90" y="1518"/>
                      </a:lnTo>
                      <a:lnTo>
                        <a:pt x="96" y="1518"/>
                      </a:lnTo>
                      <a:lnTo>
                        <a:pt x="102" y="1524"/>
                      </a:lnTo>
                      <a:lnTo>
                        <a:pt x="102" y="1644"/>
                      </a:lnTo>
                      <a:lnTo>
                        <a:pt x="102" y="696"/>
                      </a:lnTo>
                      <a:lnTo>
                        <a:pt x="102" y="1566"/>
                      </a:lnTo>
                      <a:lnTo>
                        <a:pt x="108" y="1512"/>
                      </a:lnTo>
                      <a:lnTo>
                        <a:pt x="108" y="1920"/>
                      </a:lnTo>
                      <a:lnTo>
                        <a:pt x="108" y="1494"/>
                      </a:lnTo>
                      <a:lnTo>
                        <a:pt x="108" y="1518"/>
                      </a:lnTo>
                      <a:lnTo>
                        <a:pt x="114" y="1518"/>
                      </a:lnTo>
                      <a:lnTo>
                        <a:pt x="114" y="1824"/>
                      </a:lnTo>
                      <a:lnTo>
                        <a:pt x="114" y="1518"/>
                      </a:lnTo>
                      <a:lnTo>
                        <a:pt x="120" y="1518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3" name="Freeform 74"/>
                <p:cNvSpPr>
                  <a:spLocks/>
                </p:cNvSpPr>
                <p:nvPr/>
              </p:nvSpPr>
              <p:spPr bwMode="auto">
                <a:xfrm>
                  <a:off x="4778375" y="3344863"/>
                  <a:ext cx="466725" cy="1943100"/>
                </a:xfrm>
                <a:custGeom>
                  <a:avLst/>
                  <a:gdLst>
                    <a:gd name="T0" fmla="*/ 2147483646 w 294"/>
                    <a:gd name="T1" fmla="*/ 2147483646 h 1224"/>
                    <a:gd name="T2" fmla="*/ 2147483646 w 294"/>
                    <a:gd name="T3" fmla="*/ 2147483646 h 1224"/>
                    <a:gd name="T4" fmla="*/ 2147483646 w 294"/>
                    <a:gd name="T5" fmla="*/ 2147483646 h 1224"/>
                    <a:gd name="T6" fmla="*/ 2147483646 w 294"/>
                    <a:gd name="T7" fmla="*/ 2147483646 h 1224"/>
                    <a:gd name="T8" fmla="*/ 2147483646 w 294"/>
                    <a:gd name="T9" fmla="*/ 2147483646 h 1224"/>
                    <a:gd name="T10" fmla="*/ 2147483646 w 294"/>
                    <a:gd name="T11" fmla="*/ 2147483646 h 1224"/>
                    <a:gd name="T12" fmla="*/ 2147483646 w 294"/>
                    <a:gd name="T13" fmla="*/ 2147483646 h 1224"/>
                    <a:gd name="T14" fmla="*/ 2147483646 w 294"/>
                    <a:gd name="T15" fmla="*/ 2147483646 h 1224"/>
                    <a:gd name="T16" fmla="*/ 2147483646 w 294"/>
                    <a:gd name="T17" fmla="*/ 2147483646 h 1224"/>
                    <a:gd name="T18" fmla="*/ 2147483646 w 294"/>
                    <a:gd name="T19" fmla="*/ 2147483646 h 1224"/>
                    <a:gd name="T20" fmla="*/ 2147483646 w 294"/>
                    <a:gd name="T21" fmla="*/ 2147483646 h 1224"/>
                    <a:gd name="T22" fmla="*/ 2147483646 w 294"/>
                    <a:gd name="T23" fmla="*/ 2147483646 h 1224"/>
                    <a:gd name="T24" fmla="*/ 2147483646 w 294"/>
                    <a:gd name="T25" fmla="*/ 2147483646 h 1224"/>
                    <a:gd name="T26" fmla="*/ 2147483646 w 294"/>
                    <a:gd name="T27" fmla="*/ 2147483646 h 1224"/>
                    <a:gd name="T28" fmla="*/ 2147483646 w 294"/>
                    <a:gd name="T29" fmla="*/ 2147483646 h 1224"/>
                    <a:gd name="T30" fmla="*/ 2147483646 w 294"/>
                    <a:gd name="T31" fmla="*/ 2147483646 h 1224"/>
                    <a:gd name="T32" fmla="*/ 2147483646 w 294"/>
                    <a:gd name="T33" fmla="*/ 2147483646 h 1224"/>
                    <a:gd name="T34" fmla="*/ 2147483646 w 294"/>
                    <a:gd name="T35" fmla="*/ 2147483646 h 1224"/>
                    <a:gd name="T36" fmla="*/ 2147483646 w 294"/>
                    <a:gd name="T37" fmla="*/ 2147483646 h 1224"/>
                    <a:gd name="T38" fmla="*/ 2147483646 w 294"/>
                    <a:gd name="T39" fmla="*/ 2147483646 h 1224"/>
                    <a:gd name="T40" fmla="*/ 2147483646 w 294"/>
                    <a:gd name="T41" fmla="*/ 2147483646 h 1224"/>
                    <a:gd name="T42" fmla="*/ 2147483646 w 294"/>
                    <a:gd name="T43" fmla="*/ 2147483646 h 1224"/>
                    <a:gd name="T44" fmla="*/ 2147483646 w 294"/>
                    <a:gd name="T45" fmla="*/ 2147483646 h 1224"/>
                    <a:gd name="T46" fmla="*/ 2147483646 w 294"/>
                    <a:gd name="T47" fmla="*/ 2147483646 h 1224"/>
                    <a:gd name="T48" fmla="*/ 2147483646 w 294"/>
                    <a:gd name="T49" fmla="*/ 2147483646 h 1224"/>
                    <a:gd name="T50" fmla="*/ 2147483646 w 294"/>
                    <a:gd name="T51" fmla="*/ 2147483646 h 1224"/>
                    <a:gd name="T52" fmla="*/ 2147483646 w 294"/>
                    <a:gd name="T53" fmla="*/ 2147483646 h 1224"/>
                    <a:gd name="T54" fmla="*/ 2147483646 w 294"/>
                    <a:gd name="T55" fmla="*/ 2147483646 h 1224"/>
                    <a:gd name="T56" fmla="*/ 2147483646 w 294"/>
                    <a:gd name="T57" fmla="*/ 2147483646 h 1224"/>
                    <a:gd name="T58" fmla="*/ 2147483646 w 294"/>
                    <a:gd name="T59" fmla="*/ 2147483646 h 1224"/>
                    <a:gd name="T60" fmla="*/ 2147483646 w 294"/>
                    <a:gd name="T61" fmla="*/ 2147483646 h 1224"/>
                    <a:gd name="T62" fmla="*/ 2147483646 w 294"/>
                    <a:gd name="T63" fmla="*/ 2147483646 h 1224"/>
                    <a:gd name="T64" fmla="*/ 2147483646 w 294"/>
                    <a:gd name="T65" fmla="*/ 2147483646 h 1224"/>
                    <a:gd name="T66" fmla="*/ 2147483646 w 294"/>
                    <a:gd name="T67" fmla="*/ 2147483646 h 1224"/>
                    <a:gd name="T68" fmla="*/ 2147483646 w 294"/>
                    <a:gd name="T69" fmla="*/ 2147483646 h 1224"/>
                    <a:gd name="T70" fmla="*/ 2147483646 w 294"/>
                    <a:gd name="T71" fmla="*/ 2147483646 h 1224"/>
                    <a:gd name="T72" fmla="*/ 2147483646 w 294"/>
                    <a:gd name="T73" fmla="*/ 2147483646 h 1224"/>
                    <a:gd name="T74" fmla="*/ 2147483646 w 294"/>
                    <a:gd name="T75" fmla="*/ 2147483646 h 1224"/>
                    <a:gd name="T76" fmla="*/ 2147483646 w 294"/>
                    <a:gd name="T77" fmla="*/ 2147483646 h 1224"/>
                    <a:gd name="T78" fmla="*/ 2147483646 w 294"/>
                    <a:gd name="T79" fmla="*/ 2147483646 h 1224"/>
                    <a:gd name="T80" fmla="*/ 2147483646 w 294"/>
                    <a:gd name="T81" fmla="*/ 2147483646 h 1224"/>
                    <a:gd name="T82" fmla="*/ 2147483646 w 294"/>
                    <a:gd name="T83" fmla="*/ 2147483646 h 12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94"/>
                    <a:gd name="T127" fmla="*/ 0 h 1224"/>
                    <a:gd name="T128" fmla="*/ 294 w 294"/>
                    <a:gd name="T129" fmla="*/ 1224 h 12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94" h="1224">
                      <a:moveTo>
                        <a:pt x="0" y="822"/>
                      </a:moveTo>
                      <a:lnTo>
                        <a:pt x="6" y="822"/>
                      </a:lnTo>
                      <a:lnTo>
                        <a:pt x="12" y="822"/>
                      </a:lnTo>
                      <a:lnTo>
                        <a:pt x="18" y="822"/>
                      </a:lnTo>
                      <a:lnTo>
                        <a:pt x="24" y="822"/>
                      </a:lnTo>
                      <a:lnTo>
                        <a:pt x="30" y="828"/>
                      </a:lnTo>
                      <a:lnTo>
                        <a:pt x="30" y="948"/>
                      </a:lnTo>
                      <a:lnTo>
                        <a:pt x="30" y="0"/>
                      </a:lnTo>
                      <a:lnTo>
                        <a:pt x="30" y="816"/>
                      </a:lnTo>
                      <a:lnTo>
                        <a:pt x="36" y="798"/>
                      </a:lnTo>
                      <a:lnTo>
                        <a:pt x="36" y="1224"/>
                      </a:lnTo>
                      <a:lnTo>
                        <a:pt x="36" y="798"/>
                      </a:lnTo>
                      <a:lnTo>
                        <a:pt x="36" y="822"/>
                      </a:lnTo>
                      <a:lnTo>
                        <a:pt x="42" y="846"/>
                      </a:lnTo>
                      <a:lnTo>
                        <a:pt x="42" y="1128"/>
                      </a:lnTo>
                      <a:lnTo>
                        <a:pt x="42" y="822"/>
                      </a:lnTo>
                      <a:lnTo>
                        <a:pt x="48" y="822"/>
                      </a:lnTo>
                      <a:lnTo>
                        <a:pt x="54" y="822"/>
                      </a:lnTo>
                      <a:lnTo>
                        <a:pt x="60" y="828"/>
                      </a:lnTo>
                      <a:lnTo>
                        <a:pt x="60" y="42"/>
                      </a:lnTo>
                      <a:lnTo>
                        <a:pt x="60" y="924"/>
                      </a:lnTo>
                      <a:lnTo>
                        <a:pt x="66" y="804"/>
                      </a:lnTo>
                      <a:lnTo>
                        <a:pt x="66" y="864"/>
                      </a:lnTo>
                      <a:lnTo>
                        <a:pt x="66" y="768"/>
                      </a:lnTo>
                      <a:lnTo>
                        <a:pt x="66" y="822"/>
                      </a:lnTo>
                      <a:lnTo>
                        <a:pt x="72" y="822"/>
                      </a:lnTo>
                      <a:lnTo>
                        <a:pt x="78" y="828"/>
                      </a:lnTo>
                      <a:lnTo>
                        <a:pt x="78" y="1188"/>
                      </a:lnTo>
                      <a:lnTo>
                        <a:pt x="78" y="798"/>
                      </a:lnTo>
                      <a:lnTo>
                        <a:pt x="78" y="822"/>
                      </a:lnTo>
                      <a:lnTo>
                        <a:pt x="84" y="822"/>
                      </a:lnTo>
                      <a:lnTo>
                        <a:pt x="90" y="822"/>
                      </a:lnTo>
                      <a:lnTo>
                        <a:pt x="96" y="822"/>
                      </a:lnTo>
                      <a:lnTo>
                        <a:pt x="102" y="828"/>
                      </a:lnTo>
                      <a:lnTo>
                        <a:pt x="102" y="798"/>
                      </a:lnTo>
                      <a:lnTo>
                        <a:pt x="102" y="864"/>
                      </a:lnTo>
                      <a:lnTo>
                        <a:pt x="108" y="1062"/>
                      </a:lnTo>
                      <a:lnTo>
                        <a:pt x="108" y="1176"/>
                      </a:lnTo>
                      <a:lnTo>
                        <a:pt x="108" y="798"/>
                      </a:lnTo>
                      <a:lnTo>
                        <a:pt x="108" y="822"/>
                      </a:lnTo>
                      <a:lnTo>
                        <a:pt x="114" y="822"/>
                      </a:lnTo>
                      <a:lnTo>
                        <a:pt x="120" y="822"/>
                      </a:lnTo>
                      <a:lnTo>
                        <a:pt x="126" y="828"/>
                      </a:lnTo>
                      <a:lnTo>
                        <a:pt x="126" y="894"/>
                      </a:lnTo>
                      <a:lnTo>
                        <a:pt x="126" y="54"/>
                      </a:lnTo>
                      <a:lnTo>
                        <a:pt x="126" y="822"/>
                      </a:lnTo>
                      <a:lnTo>
                        <a:pt x="132" y="822"/>
                      </a:lnTo>
                      <a:lnTo>
                        <a:pt x="138" y="822"/>
                      </a:lnTo>
                      <a:lnTo>
                        <a:pt x="144" y="822"/>
                      </a:lnTo>
                      <a:lnTo>
                        <a:pt x="150" y="822"/>
                      </a:lnTo>
                      <a:lnTo>
                        <a:pt x="156" y="828"/>
                      </a:lnTo>
                      <a:lnTo>
                        <a:pt x="156" y="858"/>
                      </a:lnTo>
                      <a:lnTo>
                        <a:pt x="156" y="780"/>
                      </a:lnTo>
                      <a:lnTo>
                        <a:pt x="162" y="804"/>
                      </a:lnTo>
                      <a:lnTo>
                        <a:pt x="162" y="1164"/>
                      </a:lnTo>
                      <a:lnTo>
                        <a:pt x="162" y="240"/>
                      </a:lnTo>
                      <a:lnTo>
                        <a:pt x="162" y="768"/>
                      </a:lnTo>
                      <a:lnTo>
                        <a:pt x="168" y="894"/>
                      </a:lnTo>
                      <a:lnTo>
                        <a:pt x="168" y="1086"/>
                      </a:lnTo>
                      <a:lnTo>
                        <a:pt x="168" y="786"/>
                      </a:lnTo>
                      <a:lnTo>
                        <a:pt x="168" y="822"/>
                      </a:lnTo>
                      <a:lnTo>
                        <a:pt x="174" y="822"/>
                      </a:lnTo>
                      <a:lnTo>
                        <a:pt x="180" y="828"/>
                      </a:lnTo>
                      <a:lnTo>
                        <a:pt x="180" y="894"/>
                      </a:lnTo>
                      <a:lnTo>
                        <a:pt x="180" y="240"/>
                      </a:lnTo>
                      <a:lnTo>
                        <a:pt x="180" y="780"/>
                      </a:lnTo>
                      <a:lnTo>
                        <a:pt x="186" y="456"/>
                      </a:lnTo>
                      <a:lnTo>
                        <a:pt x="186" y="888"/>
                      </a:lnTo>
                      <a:lnTo>
                        <a:pt x="186" y="276"/>
                      </a:lnTo>
                      <a:lnTo>
                        <a:pt x="186" y="822"/>
                      </a:lnTo>
                      <a:lnTo>
                        <a:pt x="192" y="828"/>
                      </a:lnTo>
                      <a:lnTo>
                        <a:pt x="192" y="1134"/>
                      </a:lnTo>
                      <a:lnTo>
                        <a:pt x="192" y="246"/>
                      </a:lnTo>
                      <a:lnTo>
                        <a:pt x="192" y="1026"/>
                      </a:lnTo>
                      <a:lnTo>
                        <a:pt x="198" y="864"/>
                      </a:lnTo>
                      <a:lnTo>
                        <a:pt x="198" y="1134"/>
                      </a:lnTo>
                      <a:lnTo>
                        <a:pt x="198" y="798"/>
                      </a:lnTo>
                      <a:lnTo>
                        <a:pt x="198" y="1026"/>
                      </a:lnTo>
                      <a:lnTo>
                        <a:pt x="204" y="1050"/>
                      </a:lnTo>
                      <a:lnTo>
                        <a:pt x="204" y="198"/>
                      </a:lnTo>
                      <a:lnTo>
                        <a:pt x="204" y="822"/>
                      </a:lnTo>
                      <a:lnTo>
                        <a:pt x="210" y="822"/>
                      </a:lnTo>
                      <a:lnTo>
                        <a:pt x="216" y="828"/>
                      </a:lnTo>
                      <a:lnTo>
                        <a:pt x="216" y="1134"/>
                      </a:lnTo>
                      <a:lnTo>
                        <a:pt x="216" y="798"/>
                      </a:lnTo>
                      <a:lnTo>
                        <a:pt x="216" y="828"/>
                      </a:lnTo>
                      <a:lnTo>
                        <a:pt x="222" y="834"/>
                      </a:lnTo>
                      <a:lnTo>
                        <a:pt x="222" y="810"/>
                      </a:lnTo>
                      <a:lnTo>
                        <a:pt x="222" y="822"/>
                      </a:lnTo>
                      <a:lnTo>
                        <a:pt x="228" y="828"/>
                      </a:lnTo>
                      <a:lnTo>
                        <a:pt x="228" y="1134"/>
                      </a:lnTo>
                      <a:lnTo>
                        <a:pt x="228" y="324"/>
                      </a:lnTo>
                      <a:lnTo>
                        <a:pt x="228" y="786"/>
                      </a:lnTo>
                      <a:lnTo>
                        <a:pt x="234" y="840"/>
                      </a:lnTo>
                      <a:lnTo>
                        <a:pt x="234" y="1158"/>
                      </a:lnTo>
                      <a:lnTo>
                        <a:pt x="234" y="798"/>
                      </a:lnTo>
                      <a:lnTo>
                        <a:pt x="234" y="828"/>
                      </a:lnTo>
                      <a:lnTo>
                        <a:pt x="240" y="822"/>
                      </a:lnTo>
                      <a:lnTo>
                        <a:pt x="240" y="828"/>
                      </a:lnTo>
                      <a:lnTo>
                        <a:pt x="240" y="822"/>
                      </a:lnTo>
                      <a:lnTo>
                        <a:pt x="246" y="822"/>
                      </a:lnTo>
                      <a:lnTo>
                        <a:pt x="252" y="828"/>
                      </a:lnTo>
                      <a:lnTo>
                        <a:pt x="252" y="882"/>
                      </a:lnTo>
                      <a:lnTo>
                        <a:pt x="252" y="348"/>
                      </a:lnTo>
                      <a:lnTo>
                        <a:pt x="252" y="822"/>
                      </a:lnTo>
                      <a:lnTo>
                        <a:pt x="258" y="828"/>
                      </a:lnTo>
                      <a:lnTo>
                        <a:pt x="258" y="834"/>
                      </a:lnTo>
                      <a:lnTo>
                        <a:pt x="258" y="810"/>
                      </a:lnTo>
                      <a:lnTo>
                        <a:pt x="264" y="816"/>
                      </a:lnTo>
                      <a:lnTo>
                        <a:pt x="264" y="1116"/>
                      </a:lnTo>
                      <a:lnTo>
                        <a:pt x="264" y="366"/>
                      </a:lnTo>
                      <a:lnTo>
                        <a:pt x="264" y="810"/>
                      </a:lnTo>
                      <a:lnTo>
                        <a:pt x="270" y="804"/>
                      </a:lnTo>
                      <a:lnTo>
                        <a:pt x="270" y="768"/>
                      </a:lnTo>
                      <a:lnTo>
                        <a:pt x="270" y="822"/>
                      </a:lnTo>
                      <a:lnTo>
                        <a:pt x="276" y="828"/>
                      </a:lnTo>
                      <a:lnTo>
                        <a:pt x="276" y="810"/>
                      </a:lnTo>
                      <a:lnTo>
                        <a:pt x="276" y="822"/>
                      </a:lnTo>
                      <a:lnTo>
                        <a:pt x="282" y="846"/>
                      </a:lnTo>
                      <a:lnTo>
                        <a:pt x="282" y="1104"/>
                      </a:lnTo>
                      <a:lnTo>
                        <a:pt x="282" y="366"/>
                      </a:lnTo>
                      <a:lnTo>
                        <a:pt x="282" y="822"/>
                      </a:lnTo>
                      <a:lnTo>
                        <a:pt x="288" y="828"/>
                      </a:lnTo>
                      <a:lnTo>
                        <a:pt x="288" y="846"/>
                      </a:lnTo>
                      <a:lnTo>
                        <a:pt x="288" y="366"/>
                      </a:lnTo>
                      <a:lnTo>
                        <a:pt x="294" y="522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4" name="Freeform 76"/>
                <p:cNvSpPr>
                  <a:spLocks/>
                </p:cNvSpPr>
                <p:nvPr/>
              </p:nvSpPr>
              <p:spPr bwMode="auto">
                <a:xfrm>
                  <a:off x="5264150" y="3935413"/>
                  <a:ext cx="323850" cy="1314450"/>
                </a:xfrm>
                <a:custGeom>
                  <a:avLst/>
                  <a:gdLst>
                    <a:gd name="T0" fmla="*/ 0 w 204"/>
                    <a:gd name="T1" fmla="*/ 2147483646 h 828"/>
                    <a:gd name="T2" fmla="*/ 2147483646 w 204"/>
                    <a:gd name="T3" fmla="*/ 2147483646 h 828"/>
                    <a:gd name="T4" fmla="*/ 2147483646 w 204"/>
                    <a:gd name="T5" fmla="*/ 2147483646 h 828"/>
                    <a:gd name="T6" fmla="*/ 2147483646 w 204"/>
                    <a:gd name="T7" fmla="*/ 2147483646 h 828"/>
                    <a:gd name="T8" fmla="*/ 2147483646 w 204"/>
                    <a:gd name="T9" fmla="*/ 2147483646 h 828"/>
                    <a:gd name="T10" fmla="*/ 2147483646 w 204"/>
                    <a:gd name="T11" fmla="*/ 2147483646 h 828"/>
                    <a:gd name="T12" fmla="*/ 2147483646 w 204"/>
                    <a:gd name="T13" fmla="*/ 2147483646 h 828"/>
                    <a:gd name="T14" fmla="*/ 2147483646 w 204"/>
                    <a:gd name="T15" fmla="*/ 2147483646 h 828"/>
                    <a:gd name="T16" fmla="*/ 2147483646 w 204"/>
                    <a:gd name="T17" fmla="*/ 2147483646 h 828"/>
                    <a:gd name="T18" fmla="*/ 2147483646 w 204"/>
                    <a:gd name="T19" fmla="*/ 2147483646 h 828"/>
                    <a:gd name="T20" fmla="*/ 2147483646 w 204"/>
                    <a:gd name="T21" fmla="*/ 2147483646 h 828"/>
                    <a:gd name="T22" fmla="*/ 2147483646 w 204"/>
                    <a:gd name="T23" fmla="*/ 2147483646 h 828"/>
                    <a:gd name="T24" fmla="*/ 2147483646 w 204"/>
                    <a:gd name="T25" fmla="*/ 2147483646 h 828"/>
                    <a:gd name="T26" fmla="*/ 2147483646 w 204"/>
                    <a:gd name="T27" fmla="*/ 2147483646 h 828"/>
                    <a:gd name="T28" fmla="*/ 2147483646 w 204"/>
                    <a:gd name="T29" fmla="*/ 2147483646 h 828"/>
                    <a:gd name="T30" fmla="*/ 2147483646 w 204"/>
                    <a:gd name="T31" fmla="*/ 2147483646 h 828"/>
                    <a:gd name="T32" fmla="*/ 2147483646 w 204"/>
                    <a:gd name="T33" fmla="*/ 2147483646 h 828"/>
                    <a:gd name="T34" fmla="*/ 2147483646 w 204"/>
                    <a:gd name="T35" fmla="*/ 2147483646 h 828"/>
                    <a:gd name="T36" fmla="*/ 2147483646 w 204"/>
                    <a:gd name="T37" fmla="*/ 2147483646 h 828"/>
                    <a:gd name="T38" fmla="*/ 2147483646 w 204"/>
                    <a:gd name="T39" fmla="*/ 2147483646 h 828"/>
                    <a:gd name="T40" fmla="*/ 2147483646 w 204"/>
                    <a:gd name="T41" fmla="*/ 2147483646 h 828"/>
                    <a:gd name="T42" fmla="*/ 2147483646 w 204"/>
                    <a:gd name="T43" fmla="*/ 2147483646 h 828"/>
                    <a:gd name="T44" fmla="*/ 2147483646 w 204"/>
                    <a:gd name="T45" fmla="*/ 2147483646 h 828"/>
                    <a:gd name="T46" fmla="*/ 2147483646 w 204"/>
                    <a:gd name="T47" fmla="*/ 2147483646 h 828"/>
                    <a:gd name="T48" fmla="*/ 2147483646 w 204"/>
                    <a:gd name="T49" fmla="*/ 2147483646 h 828"/>
                    <a:gd name="T50" fmla="*/ 2147483646 w 204"/>
                    <a:gd name="T51" fmla="*/ 2147483646 h 828"/>
                    <a:gd name="T52" fmla="*/ 2147483646 w 204"/>
                    <a:gd name="T53" fmla="*/ 2147483646 h 828"/>
                    <a:gd name="T54" fmla="*/ 2147483646 w 204"/>
                    <a:gd name="T55" fmla="*/ 2147483646 h 828"/>
                    <a:gd name="T56" fmla="*/ 2147483646 w 204"/>
                    <a:gd name="T57" fmla="*/ 2147483646 h 828"/>
                    <a:gd name="T58" fmla="*/ 2147483646 w 204"/>
                    <a:gd name="T59" fmla="*/ 2147483646 h 828"/>
                    <a:gd name="T60" fmla="*/ 2147483646 w 204"/>
                    <a:gd name="T61" fmla="*/ 2147483646 h 828"/>
                    <a:gd name="T62" fmla="*/ 2147483646 w 204"/>
                    <a:gd name="T63" fmla="*/ 2147483646 h 828"/>
                    <a:gd name="T64" fmla="*/ 2147483646 w 204"/>
                    <a:gd name="T65" fmla="*/ 2147483646 h 828"/>
                    <a:gd name="T66" fmla="*/ 2147483646 w 204"/>
                    <a:gd name="T67" fmla="*/ 2147483646 h 828"/>
                    <a:gd name="T68" fmla="*/ 2147483646 w 204"/>
                    <a:gd name="T69" fmla="*/ 2147483646 h 828"/>
                    <a:gd name="T70" fmla="*/ 2147483646 w 204"/>
                    <a:gd name="T71" fmla="*/ 2147483646 h 828"/>
                    <a:gd name="T72" fmla="*/ 2147483646 w 204"/>
                    <a:gd name="T73" fmla="*/ 2147483646 h 828"/>
                    <a:gd name="T74" fmla="*/ 2147483646 w 204"/>
                    <a:gd name="T75" fmla="*/ 2147483646 h 828"/>
                    <a:gd name="T76" fmla="*/ 2147483646 w 204"/>
                    <a:gd name="T77" fmla="*/ 2147483646 h 828"/>
                    <a:gd name="T78" fmla="*/ 2147483646 w 204"/>
                    <a:gd name="T79" fmla="*/ 2147483646 h 828"/>
                    <a:gd name="T80" fmla="*/ 2147483646 w 204"/>
                    <a:gd name="T81" fmla="*/ 2147483646 h 828"/>
                    <a:gd name="T82" fmla="*/ 2147483646 w 204"/>
                    <a:gd name="T83" fmla="*/ 2147483646 h 82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4"/>
                    <a:gd name="T127" fmla="*/ 0 h 828"/>
                    <a:gd name="T128" fmla="*/ 204 w 204"/>
                    <a:gd name="T129" fmla="*/ 828 h 82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4" h="828">
                      <a:moveTo>
                        <a:pt x="0" y="450"/>
                      </a:moveTo>
                      <a:lnTo>
                        <a:pt x="0" y="426"/>
                      </a:lnTo>
                      <a:lnTo>
                        <a:pt x="0" y="732"/>
                      </a:lnTo>
                      <a:lnTo>
                        <a:pt x="6" y="636"/>
                      </a:lnTo>
                      <a:lnTo>
                        <a:pt x="6" y="660"/>
                      </a:lnTo>
                      <a:lnTo>
                        <a:pt x="6" y="402"/>
                      </a:lnTo>
                      <a:lnTo>
                        <a:pt x="6" y="450"/>
                      </a:lnTo>
                      <a:lnTo>
                        <a:pt x="12" y="444"/>
                      </a:lnTo>
                      <a:lnTo>
                        <a:pt x="12" y="720"/>
                      </a:lnTo>
                      <a:lnTo>
                        <a:pt x="12" y="414"/>
                      </a:lnTo>
                      <a:lnTo>
                        <a:pt x="12" y="564"/>
                      </a:lnTo>
                      <a:lnTo>
                        <a:pt x="18" y="456"/>
                      </a:lnTo>
                      <a:lnTo>
                        <a:pt x="18" y="492"/>
                      </a:lnTo>
                      <a:lnTo>
                        <a:pt x="18" y="42"/>
                      </a:lnTo>
                      <a:lnTo>
                        <a:pt x="18" y="402"/>
                      </a:lnTo>
                      <a:lnTo>
                        <a:pt x="24" y="426"/>
                      </a:lnTo>
                      <a:lnTo>
                        <a:pt x="24" y="402"/>
                      </a:lnTo>
                      <a:lnTo>
                        <a:pt x="24" y="450"/>
                      </a:lnTo>
                      <a:lnTo>
                        <a:pt x="30" y="456"/>
                      </a:lnTo>
                      <a:lnTo>
                        <a:pt x="30" y="504"/>
                      </a:lnTo>
                      <a:lnTo>
                        <a:pt x="30" y="78"/>
                      </a:lnTo>
                      <a:lnTo>
                        <a:pt x="30" y="162"/>
                      </a:lnTo>
                      <a:lnTo>
                        <a:pt x="36" y="390"/>
                      </a:lnTo>
                      <a:lnTo>
                        <a:pt x="36" y="510"/>
                      </a:lnTo>
                      <a:lnTo>
                        <a:pt x="36" y="0"/>
                      </a:lnTo>
                      <a:lnTo>
                        <a:pt x="36" y="450"/>
                      </a:lnTo>
                      <a:lnTo>
                        <a:pt x="42" y="456"/>
                      </a:lnTo>
                      <a:lnTo>
                        <a:pt x="42" y="492"/>
                      </a:lnTo>
                      <a:lnTo>
                        <a:pt x="42" y="36"/>
                      </a:lnTo>
                      <a:lnTo>
                        <a:pt x="42" y="402"/>
                      </a:lnTo>
                      <a:lnTo>
                        <a:pt x="48" y="408"/>
                      </a:lnTo>
                      <a:lnTo>
                        <a:pt x="48" y="714"/>
                      </a:lnTo>
                      <a:lnTo>
                        <a:pt x="48" y="60"/>
                      </a:lnTo>
                      <a:lnTo>
                        <a:pt x="54" y="186"/>
                      </a:lnTo>
                      <a:lnTo>
                        <a:pt x="54" y="486"/>
                      </a:lnTo>
                      <a:lnTo>
                        <a:pt x="54" y="438"/>
                      </a:lnTo>
                      <a:lnTo>
                        <a:pt x="60" y="450"/>
                      </a:lnTo>
                      <a:lnTo>
                        <a:pt x="60" y="684"/>
                      </a:lnTo>
                      <a:lnTo>
                        <a:pt x="60" y="66"/>
                      </a:lnTo>
                      <a:lnTo>
                        <a:pt x="60" y="468"/>
                      </a:lnTo>
                      <a:lnTo>
                        <a:pt x="66" y="462"/>
                      </a:lnTo>
                      <a:lnTo>
                        <a:pt x="66" y="606"/>
                      </a:lnTo>
                      <a:lnTo>
                        <a:pt x="66" y="354"/>
                      </a:lnTo>
                      <a:lnTo>
                        <a:pt x="66" y="480"/>
                      </a:lnTo>
                      <a:lnTo>
                        <a:pt x="72" y="474"/>
                      </a:lnTo>
                      <a:lnTo>
                        <a:pt x="72" y="498"/>
                      </a:lnTo>
                      <a:lnTo>
                        <a:pt x="72" y="408"/>
                      </a:lnTo>
                      <a:lnTo>
                        <a:pt x="78" y="306"/>
                      </a:lnTo>
                      <a:lnTo>
                        <a:pt x="78" y="828"/>
                      </a:lnTo>
                      <a:lnTo>
                        <a:pt x="78" y="252"/>
                      </a:lnTo>
                      <a:lnTo>
                        <a:pt x="78" y="450"/>
                      </a:lnTo>
                      <a:lnTo>
                        <a:pt x="84" y="402"/>
                      </a:lnTo>
                      <a:lnTo>
                        <a:pt x="84" y="738"/>
                      </a:lnTo>
                      <a:lnTo>
                        <a:pt x="84" y="204"/>
                      </a:lnTo>
                      <a:lnTo>
                        <a:pt x="84" y="474"/>
                      </a:lnTo>
                      <a:lnTo>
                        <a:pt x="90" y="486"/>
                      </a:lnTo>
                      <a:lnTo>
                        <a:pt x="90" y="648"/>
                      </a:lnTo>
                      <a:lnTo>
                        <a:pt x="90" y="78"/>
                      </a:lnTo>
                      <a:lnTo>
                        <a:pt x="90" y="438"/>
                      </a:lnTo>
                      <a:lnTo>
                        <a:pt x="96" y="420"/>
                      </a:lnTo>
                      <a:lnTo>
                        <a:pt x="96" y="594"/>
                      </a:lnTo>
                      <a:lnTo>
                        <a:pt x="96" y="132"/>
                      </a:lnTo>
                      <a:lnTo>
                        <a:pt x="96" y="342"/>
                      </a:lnTo>
                      <a:lnTo>
                        <a:pt x="102" y="366"/>
                      </a:lnTo>
                      <a:lnTo>
                        <a:pt x="102" y="636"/>
                      </a:lnTo>
                      <a:lnTo>
                        <a:pt x="102" y="96"/>
                      </a:lnTo>
                      <a:lnTo>
                        <a:pt x="102" y="432"/>
                      </a:lnTo>
                      <a:lnTo>
                        <a:pt x="108" y="438"/>
                      </a:lnTo>
                      <a:lnTo>
                        <a:pt x="108" y="618"/>
                      </a:lnTo>
                      <a:lnTo>
                        <a:pt x="108" y="372"/>
                      </a:lnTo>
                      <a:lnTo>
                        <a:pt x="108" y="492"/>
                      </a:lnTo>
                      <a:lnTo>
                        <a:pt x="114" y="462"/>
                      </a:lnTo>
                      <a:lnTo>
                        <a:pt x="114" y="516"/>
                      </a:lnTo>
                      <a:lnTo>
                        <a:pt x="114" y="282"/>
                      </a:lnTo>
                      <a:lnTo>
                        <a:pt x="114" y="438"/>
                      </a:lnTo>
                      <a:lnTo>
                        <a:pt x="120" y="432"/>
                      </a:lnTo>
                      <a:lnTo>
                        <a:pt x="120" y="636"/>
                      </a:lnTo>
                      <a:lnTo>
                        <a:pt x="120" y="288"/>
                      </a:lnTo>
                      <a:lnTo>
                        <a:pt x="120" y="588"/>
                      </a:lnTo>
                      <a:lnTo>
                        <a:pt x="126" y="576"/>
                      </a:lnTo>
                      <a:lnTo>
                        <a:pt x="126" y="612"/>
                      </a:lnTo>
                      <a:lnTo>
                        <a:pt x="126" y="234"/>
                      </a:lnTo>
                      <a:lnTo>
                        <a:pt x="126" y="474"/>
                      </a:lnTo>
                      <a:lnTo>
                        <a:pt x="132" y="468"/>
                      </a:lnTo>
                      <a:lnTo>
                        <a:pt x="132" y="582"/>
                      </a:lnTo>
                      <a:lnTo>
                        <a:pt x="132" y="444"/>
                      </a:lnTo>
                      <a:lnTo>
                        <a:pt x="138" y="432"/>
                      </a:lnTo>
                      <a:lnTo>
                        <a:pt x="138" y="450"/>
                      </a:lnTo>
                      <a:lnTo>
                        <a:pt x="138" y="300"/>
                      </a:lnTo>
                      <a:lnTo>
                        <a:pt x="138" y="414"/>
                      </a:lnTo>
                      <a:lnTo>
                        <a:pt x="144" y="420"/>
                      </a:lnTo>
                      <a:lnTo>
                        <a:pt x="144" y="282"/>
                      </a:lnTo>
                      <a:lnTo>
                        <a:pt x="144" y="420"/>
                      </a:lnTo>
                      <a:lnTo>
                        <a:pt x="150" y="414"/>
                      </a:lnTo>
                      <a:lnTo>
                        <a:pt x="150" y="468"/>
                      </a:lnTo>
                      <a:lnTo>
                        <a:pt x="150" y="264"/>
                      </a:lnTo>
                      <a:lnTo>
                        <a:pt x="150" y="444"/>
                      </a:lnTo>
                      <a:lnTo>
                        <a:pt x="156" y="444"/>
                      </a:lnTo>
                      <a:lnTo>
                        <a:pt x="156" y="768"/>
                      </a:lnTo>
                      <a:lnTo>
                        <a:pt x="156" y="420"/>
                      </a:lnTo>
                      <a:lnTo>
                        <a:pt x="156" y="450"/>
                      </a:lnTo>
                      <a:lnTo>
                        <a:pt x="162" y="432"/>
                      </a:lnTo>
                      <a:lnTo>
                        <a:pt x="162" y="276"/>
                      </a:lnTo>
                      <a:lnTo>
                        <a:pt x="162" y="498"/>
                      </a:lnTo>
                      <a:lnTo>
                        <a:pt x="168" y="492"/>
                      </a:lnTo>
                      <a:lnTo>
                        <a:pt x="168" y="702"/>
                      </a:lnTo>
                      <a:lnTo>
                        <a:pt x="168" y="450"/>
                      </a:lnTo>
                      <a:lnTo>
                        <a:pt x="168" y="468"/>
                      </a:lnTo>
                      <a:lnTo>
                        <a:pt x="174" y="462"/>
                      </a:lnTo>
                      <a:lnTo>
                        <a:pt x="174" y="504"/>
                      </a:lnTo>
                      <a:lnTo>
                        <a:pt x="174" y="414"/>
                      </a:lnTo>
                      <a:lnTo>
                        <a:pt x="174" y="504"/>
                      </a:lnTo>
                      <a:lnTo>
                        <a:pt x="180" y="492"/>
                      </a:lnTo>
                      <a:lnTo>
                        <a:pt x="180" y="696"/>
                      </a:lnTo>
                      <a:lnTo>
                        <a:pt x="180" y="474"/>
                      </a:lnTo>
                      <a:lnTo>
                        <a:pt x="180" y="516"/>
                      </a:lnTo>
                      <a:lnTo>
                        <a:pt x="186" y="498"/>
                      </a:lnTo>
                      <a:lnTo>
                        <a:pt x="186" y="594"/>
                      </a:lnTo>
                      <a:lnTo>
                        <a:pt x="186" y="240"/>
                      </a:lnTo>
                      <a:lnTo>
                        <a:pt x="186" y="264"/>
                      </a:lnTo>
                      <a:lnTo>
                        <a:pt x="192" y="354"/>
                      </a:lnTo>
                      <a:lnTo>
                        <a:pt x="192" y="438"/>
                      </a:lnTo>
                      <a:lnTo>
                        <a:pt x="192" y="186"/>
                      </a:lnTo>
                      <a:lnTo>
                        <a:pt x="192" y="432"/>
                      </a:lnTo>
                      <a:lnTo>
                        <a:pt x="198" y="426"/>
                      </a:lnTo>
                      <a:lnTo>
                        <a:pt x="198" y="552"/>
                      </a:lnTo>
                      <a:lnTo>
                        <a:pt x="198" y="342"/>
                      </a:lnTo>
                      <a:lnTo>
                        <a:pt x="204" y="348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5" name="Freeform 77"/>
                <p:cNvSpPr>
                  <a:spLocks/>
                </p:cNvSpPr>
                <p:nvPr/>
              </p:nvSpPr>
              <p:spPr bwMode="auto">
                <a:xfrm>
                  <a:off x="5588000" y="4097338"/>
                  <a:ext cx="323850" cy="1000125"/>
                </a:xfrm>
                <a:custGeom>
                  <a:avLst/>
                  <a:gdLst>
                    <a:gd name="T0" fmla="*/ 0 w 204"/>
                    <a:gd name="T1" fmla="*/ 2147483646 h 630"/>
                    <a:gd name="T2" fmla="*/ 2147483646 w 204"/>
                    <a:gd name="T3" fmla="*/ 2147483646 h 630"/>
                    <a:gd name="T4" fmla="*/ 2147483646 w 204"/>
                    <a:gd name="T5" fmla="*/ 2147483646 h 630"/>
                    <a:gd name="T6" fmla="*/ 2147483646 w 204"/>
                    <a:gd name="T7" fmla="*/ 2147483646 h 630"/>
                    <a:gd name="T8" fmla="*/ 2147483646 w 204"/>
                    <a:gd name="T9" fmla="*/ 2147483646 h 630"/>
                    <a:gd name="T10" fmla="*/ 2147483646 w 204"/>
                    <a:gd name="T11" fmla="*/ 2147483646 h 630"/>
                    <a:gd name="T12" fmla="*/ 2147483646 w 204"/>
                    <a:gd name="T13" fmla="*/ 2147483646 h 630"/>
                    <a:gd name="T14" fmla="*/ 2147483646 w 204"/>
                    <a:gd name="T15" fmla="*/ 2147483646 h 630"/>
                    <a:gd name="T16" fmla="*/ 2147483646 w 204"/>
                    <a:gd name="T17" fmla="*/ 2147483646 h 630"/>
                    <a:gd name="T18" fmla="*/ 2147483646 w 204"/>
                    <a:gd name="T19" fmla="*/ 2147483646 h 630"/>
                    <a:gd name="T20" fmla="*/ 2147483646 w 204"/>
                    <a:gd name="T21" fmla="*/ 2147483646 h 630"/>
                    <a:gd name="T22" fmla="*/ 2147483646 w 204"/>
                    <a:gd name="T23" fmla="*/ 2147483646 h 630"/>
                    <a:gd name="T24" fmla="*/ 2147483646 w 204"/>
                    <a:gd name="T25" fmla="*/ 2147483646 h 630"/>
                    <a:gd name="T26" fmla="*/ 2147483646 w 204"/>
                    <a:gd name="T27" fmla="*/ 2147483646 h 630"/>
                    <a:gd name="T28" fmla="*/ 2147483646 w 204"/>
                    <a:gd name="T29" fmla="*/ 2147483646 h 630"/>
                    <a:gd name="T30" fmla="*/ 2147483646 w 204"/>
                    <a:gd name="T31" fmla="*/ 2147483646 h 630"/>
                    <a:gd name="T32" fmla="*/ 2147483646 w 204"/>
                    <a:gd name="T33" fmla="*/ 2147483646 h 630"/>
                    <a:gd name="T34" fmla="*/ 2147483646 w 204"/>
                    <a:gd name="T35" fmla="*/ 2147483646 h 630"/>
                    <a:gd name="T36" fmla="*/ 2147483646 w 204"/>
                    <a:gd name="T37" fmla="*/ 2147483646 h 630"/>
                    <a:gd name="T38" fmla="*/ 2147483646 w 204"/>
                    <a:gd name="T39" fmla="*/ 2147483646 h 630"/>
                    <a:gd name="T40" fmla="*/ 2147483646 w 204"/>
                    <a:gd name="T41" fmla="*/ 2147483646 h 630"/>
                    <a:gd name="T42" fmla="*/ 2147483646 w 204"/>
                    <a:gd name="T43" fmla="*/ 2147483646 h 630"/>
                    <a:gd name="T44" fmla="*/ 2147483646 w 204"/>
                    <a:gd name="T45" fmla="*/ 2147483646 h 630"/>
                    <a:gd name="T46" fmla="*/ 2147483646 w 204"/>
                    <a:gd name="T47" fmla="*/ 2147483646 h 630"/>
                    <a:gd name="T48" fmla="*/ 2147483646 w 204"/>
                    <a:gd name="T49" fmla="*/ 2147483646 h 630"/>
                    <a:gd name="T50" fmla="*/ 2147483646 w 204"/>
                    <a:gd name="T51" fmla="*/ 2147483646 h 630"/>
                    <a:gd name="T52" fmla="*/ 2147483646 w 204"/>
                    <a:gd name="T53" fmla="*/ 2147483646 h 630"/>
                    <a:gd name="T54" fmla="*/ 2147483646 w 204"/>
                    <a:gd name="T55" fmla="*/ 2147483646 h 630"/>
                    <a:gd name="T56" fmla="*/ 2147483646 w 204"/>
                    <a:gd name="T57" fmla="*/ 2147483646 h 630"/>
                    <a:gd name="T58" fmla="*/ 2147483646 w 204"/>
                    <a:gd name="T59" fmla="*/ 2147483646 h 630"/>
                    <a:gd name="T60" fmla="*/ 2147483646 w 204"/>
                    <a:gd name="T61" fmla="*/ 2147483646 h 630"/>
                    <a:gd name="T62" fmla="*/ 2147483646 w 204"/>
                    <a:gd name="T63" fmla="*/ 2147483646 h 630"/>
                    <a:gd name="T64" fmla="*/ 2147483646 w 204"/>
                    <a:gd name="T65" fmla="*/ 2147483646 h 630"/>
                    <a:gd name="T66" fmla="*/ 2147483646 w 204"/>
                    <a:gd name="T67" fmla="*/ 2147483646 h 630"/>
                    <a:gd name="T68" fmla="*/ 2147483646 w 204"/>
                    <a:gd name="T69" fmla="*/ 2147483646 h 630"/>
                    <a:gd name="T70" fmla="*/ 2147483646 w 204"/>
                    <a:gd name="T71" fmla="*/ 2147483646 h 630"/>
                    <a:gd name="T72" fmla="*/ 2147483646 w 204"/>
                    <a:gd name="T73" fmla="*/ 2147483646 h 630"/>
                    <a:gd name="T74" fmla="*/ 2147483646 w 204"/>
                    <a:gd name="T75" fmla="*/ 2147483646 h 630"/>
                    <a:gd name="T76" fmla="*/ 2147483646 w 204"/>
                    <a:gd name="T77" fmla="*/ 2147483646 h 630"/>
                    <a:gd name="T78" fmla="*/ 2147483646 w 204"/>
                    <a:gd name="T79" fmla="*/ 2147483646 h 630"/>
                    <a:gd name="T80" fmla="*/ 2147483646 w 204"/>
                    <a:gd name="T81" fmla="*/ 2147483646 h 630"/>
                    <a:gd name="T82" fmla="*/ 2147483646 w 204"/>
                    <a:gd name="T83" fmla="*/ 2147483646 h 63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4"/>
                    <a:gd name="T127" fmla="*/ 0 h 630"/>
                    <a:gd name="T128" fmla="*/ 204 w 204"/>
                    <a:gd name="T129" fmla="*/ 630 h 63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4" h="630">
                      <a:moveTo>
                        <a:pt x="0" y="246"/>
                      </a:moveTo>
                      <a:lnTo>
                        <a:pt x="0" y="480"/>
                      </a:lnTo>
                      <a:lnTo>
                        <a:pt x="0" y="60"/>
                      </a:lnTo>
                      <a:lnTo>
                        <a:pt x="0" y="306"/>
                      </a:lnTo>
                      <a:lnTo>
                        <a:pt x="6" y="312"/>
                      </a:lnTo>
                      <a:lnTo>
                        <a:pt x="6" y="408"/>
                      </a:lnTo>
                      <a:lnTo>
                        <a:pt x="6" y="336"/>
                      </a:lnTo>
                      <a:lnTo>
                        <a:pt x="12" y="354"/>
                      </a:lnTo>
                      <a:lnTo>
                        <a:pt x="12" y="486"/>
                      </a:lnTo>
                      <a:lnTo>
                        <a:pt x="12" y="192"/>
                      </a:lnTo>
                      <a:lnTo>
                        <a:pt x="12" y="336"/>
                      </a:lnTo>
                      <a:lnTo>
                        <a:pt x="18" y="342"/>
                      </a:lnTo>
                      <a:lnTo>
                        <a:pt x="18" y="516"/>
                      </a:lnTo>
                      <a:lnTo>
                        <a:pt x="18" y="396"/>
                      </a:lnTo>
                      <a:lnTo>
                        <a:pt x="24" y="402"/>
                      </a:lnTo>
                      <a:lnTo>
                        <a:pt x="24" y="618"/>
                      </a:lnTo>
                      <a:lnTo>
                        <a:pt x="24" y="378"/>
                      </a:lnTo>
                      <a:lnTo>
                        <a:pt x="24" y="462"/>
                      </a:lnTo>
                      <a:lnTo>
                        <a:pt x="30" y="360"/>
                      </a:lnTo>
                      <a:lnTo>
                        <a:pt x="30" y="516"/>
                      </a:lnTo>
                      <a:lnTo>
                        <a:pt x="30" y="330"/>
                      </a:lnTo>
                      <a:lnTo>
                        <a:pt x="30" y="384"/>
                      </a:lnTo>
                      <a:lnTo>
                        <a:pt x="36" y="366"/>
                      </a:lnTo>
                      <a:lnTo>
                        <a:pt x="36" y="498"/>
                      </a:lnTo>
                      <a:lnTo>
                        <a:pt x="36" y="234"/>
                      </a:lnTo>
                      <a:lnTo>
                        <a:pt x="36" y="342"/>
                      </a:lnTo>
                      <a:lnTo>
                        <a:pt x="42" y="336"/>
                      </a:lnTo>
                      <a:lnTo>
                        <a:pt x="42" y="372"/>
                      </a:lnTo>
                      <a:lnTo>
                        <a:pt x="42" y="0"/>
                      </a:lnTo>
                      <a:lnTo>
                        <a:pt x="42" y="300"/>
                      </a:lnTo>
                      <a:lnTo>
                        <a:pt x="48" y="306"/>
                      </a:lnTo>
                      <a:lnTo>
                        <a:pt x="48" y="438"/>
                      </a:lnTo>
                      <a:lnTo>
                        <a:pt x="48" y="120"/>
                      </a:lnTo>
                      <a:lnTo>
                        <a:pt x="48" y="318"/>
                      </a:lnTo>
                      <a:lnTo>
                        <a:pt x="54" y="324"/>
                      </a:lnTo>
                      <a:lnTo>
                        <a:pt x="54" y="330"/>
                      </a:lnTo>
                      <a:lnTo>
                        <a:pt x="54" y="168"/>
                      </a:lnTo>
                      <a:lnTo>
                        <a:pt x="54" y="312"/>
                      </a:lnTo>
                      <a:lnTo>
                        <a:pt x="60" y="288"/>
                      </a:lnTo>
                      <a:lnTo>
                        <a:pt x="60" y="456"/>
                      </a:lnTo>
                      <a:lnTo>
                        <a:pt x="60" y="186"/>
                      </a:lnTo>
                      <a:lnTo>
                        <a:pt x="60" y="276"/>
                      </a:lnTo>
                      <a:lnTo>
                        <a:pt x="66" y="240"/>
                      </a:lnTo>
                      <a:lnTo>
                        <a:pt x="66" y="384"/>
                      </a:lnTo>
                      <a:lnTo>
                        <a:pt x="66" y="138"/>
                      </a:lnTo>
                      <a:lnTo>
                        <a:pt x="66" y="348"/>
                      </a:lnTo>
                      <a:lnTo>
                        <a:pt x="72" y="342"/>
                      </a:lnTo>
                      <a:lnTo>
                        <a:pt x="72" y="438"/>
                      </a:lnTo>
                      <a:lnTo>
                        <a:pt x="72" y="156"/>
                      </a:lnTo>
                      <a:lnTo>
                        <a:pt x="72" y="228"/>
                      </a:lnTo>
                      <a:lnTo>
                        <a:pt x="78" y="234"/>
                      </a:lnTo>
                      <a:lnTo>
                        <a:pt x="78" y="534"/>
                      </a:lnTo>
                      <a:lnTo>
                        <a:pt x="78" y="492"/>
                      </a:lnTo>
                      <a:lnTo>
                        <a:pt x="84" y="480"/>
                      </a:lnTo>
                      <a:lnTo>
                        <a:pt x="84" y="618"/>
                      </a:lnTo>
                      <a:lnTo>
                        <a:pt x="84" y="210"/>
                      </a:lnTo>
                      <a:lnTo>
                        <a:pt x="84" y="360"/>
                      </a:lnTo>
                      <a:lnTo>
                        <a:pt x="90" y="354"/>
                      </a:lnTo>
                      <a:lnTo>
                        <a:pt x="90" y="438"/>
                      </a:lnTo>
                      <a:lnTo>
                        <a:pt x="90" y="252"/>
                      </a:lnTo>
                      <a:lnTo>
                        <a:pt x="90" y="324"/>
                      </a:lnTo>
                      <a:lnTo>
                        <a:pt x="96" y="330"/>
                      </a:lnTo>
                      <a:lnTo>
                        <a:pt x="96" y="372"/>
                      </a:lnTo>
                      <a:lnTo>
                        <a:pt x="96" y="192"/>
                      </a:lnTo>
                      <a:lnTo>
                        <a:pt x="96" y="342"/>
                      </a:lnTo>
                      <a:lnTo>
                        <a:pt x="102" y="348"/>
                      </a:lnTo>
                      <a:lnTo>
                        <a:pt x="102" y="402"/>
                      </a:lnTo>
                      <a:lnTo>
                        <a:pt x="102" y="240"/>
                      </a:lnTo>
                      <a:lnTo>
                        <a:pt x="102" y="378"/>
                      </a:lnTo>
                      <a:lnTo>
                        <a:pt x="108" y="384"/>
                      </a:lnTo>
                      <a:lnTo>
                        <a:pt x="108" y="612"/>
                      </a:lnTo>
                      <a:lnTo>
                        <a:pt x="108" y="372"/>
                      </a:lnTo>
                      <a:lnTo>
                        <a:pt x="108" y="432"/>
                      </a:lnTo>
                      <a:lnTo>
                        <a:pt x="114" y="462"/>
                      </a:lnTo>
                      <a:lnTo>
                        <a:pt x="114" y="558"/>
                      </a:lnTo>
                      <a:lnTo>
                        <a:pt x="114" y="342"/>
                      </a:lnTo>
                      <a:lnTo>
                        <a:pt x="114" y="552"/>
                      </a:lnTo>
                      <a:lnTo>
                        <a:pt x="120" y="570"/>
                      </a:lnTo>
                      <a:lnTo>
                        <a:pt x="120" y="318"/>
                      </a:lnTo>
                      <a:lnTo>
                        <a:pt x="126" y="324"/>
                      </a:lnTo>
                      <a:lnTo>
                        <a:pt x="126" y="360"/>
                      </a:lnTo>
                      <a:lnTo>
                        <a:pt x="126" y="78"/>
                      </a:lnTo>
                      <a:lnTo>
                        <a:pt x="126" y="210"/>
                      </a:lnTo>
                      <a:lnTo>
                        <a:pt x="132" y="216"/>
                      </a:lnTo>
                      <a:lnTo>
                        <a:pt x="132" y="330"/>
                      </a:lnTo>
                      <a:lnTo>
                        <a:pt x="132" y="210"/>
                      </a:lnTo>
                      <a:lnTo>
                        <a:pt x="132" y="300"/>
                      </a:lnTo>
                      <a:lnTo>
                        <a:pt x="138" y="294"/>
                      </a:lnTo>
                      <a:lnTo>
                        <a:pt x="138" y="462"/>
                      </a:lnTo>
                      <a:lnTo>
                        <a:pt x="138" y="168"/>
                      </a:lnTo>
                      <a:lnTo>
                        <a:pt x="138" y="372"/>
                      </a:lnTo>
                      <a:lnTo>
                        <a:pt x="144" y="366"/>
                      </a:lnTo>
                      <a:lnTo>
                        <a:pt x="144" y="498"/>
                      </a:lnTo>
                      <a:lnTo>
                        <a:pt x="144" y="360"/>
                      </a:lnTo>
                      <a:lnTo>
                        <a:pt x="144" y="396"/>
                      </a:lnTo>
                      <a:lnTo>
                        <a:pt x="150" y="402"/>
                      </a:lnTo>
                      <a:lnTo>
                        <a:pt x="150" y="522"/>
                      </a:lnTo>
                      <a:lnTo>
                        <a:pt x="150" y="372"/>
                      </a:lnTo>
                      <a:lnTo>
                        <a:pt x="150" y="438"/>
                      </a:lnTo>
                      <a:lnTo>
                        <a:pt x="156" y="450"/>
                      </a:lnTo>
                      <a:lnTo>
                        <a:pt x="156" y="630"/>
                      </a:lnTo>
                      <a:lnTo>
                        <a:pt x="156" y="216"/>
                      </a:lnTo>
                      <a:lnTo>
                        <a:pt x="156" y="318"/>
                      </a:lnTo>
                      <a:lnTo>
                        <a:pt x="162" y="330"/>
                      </a:lnTo>
                      <a:lnTo>
                        <a:pt x="162" y="288"/>
                      </a:lnTo>
                      <a:lnTo>
                        <a:pt x="162" y="366"/>
                      </a:lnTo>
                      <a:lnTo>
                        <a:pt x="168" y="378"/>
                      </a:lnTo>
                      <a:lnTo>
                        <a:pt x="168" y="486"/>
                      </a:lnTo>
                      <a:lnTo>
                        <a:pt x="168" y="294"/>
                      </a:lnTo>
                      <a:lnTo>
                        <a:pt x="174" y="252"/>
                      </a:lnTo>
                      <a:lnTo>
                        <a:pt x="174" y="396"/>
                      </a:lnTo>
                      <a:lnTo>
                        <a:pt x="174" y="234"/>
                      </a:lnTo>
                      <a:lnTo>
                        <a:pt x="174" y="282"/>
                      </a:lnTo>
                      <a:lnTo>
                        <a:pt x="180" y="288"/>
                      </a:lnTo>
                      <a:lnTo>
                        <a:pt x="180" y="390"/>
                      </a:lnTo>
                      <a:lnTo>
                        <a:pt x="180" y="174"/>
                      </a:lnTo>
                      <a:lnTo>
                        <a:pt x="180" y="252"/>
                      </a:lnTo>
                      <a:lnTo>
                        <a:pt x="186" y="246"/>
                      </a:lnTo>
                      <a:lnTo>
                        <a:pt x="186" y="378"/>
                      </a:lnTo>
                      <a:lnTo>
                        <a:pt x="186" y="330"/>
                      </a:lnTo>
                      <a:lnTo>
                        <a:pt x="192" y="324"/>
                      </a:lnTo>
                      <a:lnTo>
                        <a:pt x="192" y="210"/>
                      </a:lnTo>
                      <a:lnTo>
                        <a:pt x="192" y="216"/>
                      </a:lnTo>
                      <a:lnTo>
                        <a:pt x="198" y="186"/>
                      </a:lnTo>
                      <a:lnTo>
                        <a:pt x="198" y="144"/>
                      </a:lnTo>
                      <a:lnTo>
                        <a:pt x="198" y="438"/>
                      </a:lnTo>
                      <a:lnTo>
                        <a:pt x="204" y="432"/>
                      </a:lnTo>
                      <a:lnTo>
                        <a:pt x="204" y="474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6" name="Freeform 78"/>
                <p:cNvSpPr>
                  <a:spLocks/>
                </p:cNvSpPr>
                <p:nvPr/>
              </p:nvSpPr>
              <p:spPr bwMode="auto">
                <a:xfrm>
                  <a:off x="5911850" y="4173538"/>
                  <a:ext cx="323850" cy="828675"/>
                </a:xfrm>
                <a:custGeom>
                  <a:avLst/>
                  <a:gdLst>
                    <a:gd name="T0" fmla="*/ 0 w 204"/>
                    <a:gd name="T1" fmla="*/ 2147483646 h 522"/>
                    <a:gd name="T2" fmla="*/ 2147483646 w 204"/>
                    <a:gd name="T3" fmla="*/ 2147483646 h 522"/>
                    <a:gd name="T4" fmla="*/ 2147483646 w 204"/>
                    <a:gd name="T5" fmla="*/ 2147483646 h 522"/>
                    <a:gd name="T6" fmla="*/ 2147483646 w 204"/>
                    <a:gd name="T7" fmla="*/ 2147483646 h 522"/>
                    <a:gd name="T8" fmla="*/ 2147483646 w 204"/>
                    <a:gd name="T9" fmla="*/ 2147483646 h 522"/>
                    <a:gd name="T10" fmla="*/ 2147483646 w 204"/>
                    <a:gd name="T11" fmla="*/ 2147483646 h 522"/>
                    <a:gd name="T12" fmla="*/ 2147483646 w 204"/>
                    <a:gd name="T13" fmla="*/ 2147483646 h 522"/>
                    <a:gd name="T14" fmla="*/ 2147483646 w 204"/>
                    <a:gd name="T15" fmla="*/ 2147483646 h 522"/>
                    <a:gd name="T16" fmla="*/ 2147483646 w 204"/>
                    <a:gd name="T17" fmla="*/ 2147483646 h 522"/>
                    <a:gd name="T18" fmla="*/ 2147483646 w 204"/>
                    <a:gd name="T19" fmla="*/ 2147483646 h 522"/>
                    <a:gd name="T20" fmla="*/ 2147483646 w 204"/>
                    <a:gd name="T21" fmla="*/ 2147483646 h 522"/>
                    <a:gd name="T22" fmla="*/ 2147483646 w 204"/>
                    <a:gd name="T23" fmla="*/ 2147483646 h 522"/>
                    <a:gd name="T24" fmla="*/ 2147483646 w 204"/>
                    <a:gd name="T25" fmla="*/ 2147483646 h 522"/>
                    <a:gd name="T26" fmla="*/ 2147483646 w 204"/>
                    <a:gd name="T27" fmla="*/ 2147483646 h 522"/>
                    <a:gd name="T28" fmla="*/ 2147483646 w 204"/>
                    <a:gd name="T29" fmla="*/ 2147483646 h 522"/>
                    <a:gd name="T30" fmla="*/ 2147483646 w 204"/>
                    <a:gd name="T31" fmla="*/ 2147483646 h 522"/>
                    <a:gd name="T32" fmla="*/ 2147483646 w 204"/>
                    <a:gd name="T33" fmla="*/ 2147483646 h 522"/>
                    <a:gd name="T34" fmla="*/ 2147483646 w 204"/>
                    <a:gd name="T35" fmla="*/ 2147483646 h 522"/>
                    <a:gd name="T36" fmla="*/ 2147483646 w 204"/>
                    <a:gd name="T37" fmla="*/ 2147483646 h 522"/>
                    <a:gd name="T38" fmla="*/ 2147483646 w 204"/>
                    <a:gd name="T39" fmla="*/ 2147483646 h 522"/>
                    <a:gd name="T40" fmla="*/ 2147483646 w 204"/>
                    <a:gd name="T41" fmla="*/ 2147483646 h 522"/>
                    <a:gd name="T42" fmla="*/ 2147483646 w 204"/>
                    <a:gd name="T43" fmla="*/ 2147483646 h 522"/>
                    <a:gd name="T44" fmla="*/ 2147483646 w 204"/>
                    <a:gd name="T45" fmla="*/ 2147483646 h 522"/>
                    <a:gd name="T46" fmla="*/ 2147483646 w 204"/>
                    <a:gd name="T47" fmla="*/ 2147483646 h 522"/>
                    <a:gd name="T48" fmla="*/ 2147483646 w 204"/>
                    <a:gd name="T49" fmla="*/ 2147483646 h 522"/>
                    <a:gd name="T50" fmla="*/ 2147483646 w 204"/>
                    <a:gd name="T51" fmla="*/ 2147483646 h 522"/>
                    <a:gd name="T52" fmla="*/ 2147483646 w 204"/>
                    <a:gd name="T53" fmla="*/ 2147483646 h 522"/>
                    <a:gd name="T54" fmla="*/ 2147483646 w 204"/>
                    <a:gd name="T55" fmla="*/ 2147483646 h 522"/>
                    <a:gd name="T56" fmla="*/ 2147483646 w 204"/>
                    <a:gd name="T57" fmla="*/ 2147483646 h 522"/>
                    <a:gd name="T58" fmla="*/ 2147483646 w 204"/>
                    <a:gd name="T59" fmla="*/ 2147483646 h 522"/>
                    <a:gd name="T60" fmla="*/ 2147483646 w 204"/>
                    <a:gd name="T61" fmla="*/ 2147483646 h 522"/>
                    <a:gd name="T62" fmla="*/ 2147483646 w 204"/>
                    <a:gd name="T63" fmla="*/ 2147483646 h 522"/>
                    <a:gd name="T64" fmla="*/ 2147483646 w 204"/>
                    <a:gd name="T65" fmla="*/ 2147483646 h 522"/>
                    <a:gd name="T66" fmla="*/ 2147483646 w 204"/>
                    <a:gd name="T67" fmla="*/ 2147483646 h 522"/>
                    <a:gd name="T68" fmla="*/ 2147483646 w 204"/>
                    <a:gd name="T69" fmla="*/ 2147483646 h 522"/>
                    <a:gd name="T70" fmla="*/ 2147483646 w 204"/>
                    <a:gd name="T71" fmla="*/ 2147483646 h 522"/>
                    <a:gd name="T72" fmla="*/ 2147483646 w 204"/>
                    <a:gd name="T73" fmla="*/ 2147483646 h 522"/>
                    <a:gd name="T74" fmla="*/ 2147483646 w 204"/>
                    <a:gd name="T75" fmla="*/ 2147483646 h 522"/>
                    <a:gd name="T76" fmla="*/ 2147483646 w 204"/>
                    <a:gd name="T77" fmla="*/ 2147483646 h 522"/>
                    <a:gd name="T78" fmla="*/ 2147483646 w 204"/>
                    <a:gd name="T79" fmla="*/ 2147483646 h 522"/>
                    <a:gd name="T80" fmla="*/ 2147483646 w 204"/>
                    <a:gd name="T81" fmla="*/ 2147483646 h 522"/>
                    <a:gd name="T82" fmla="*/ 2147483646 w 204"/>
                    <a:gd name="T83" fmla="*/ 2147483646 h 52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4"/>
                    <a:gd name="T127" fmla="*/ 0 h 522"/>
                    <a:gd name="T128" fmla="*/ 204 w 204"/>
                    <a:gd name="T129" fmla="*/ 522 h 52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4" h="522">
                      <a:moveTo>
                        <a:pt x="0" y="426"/>
                      </a:moveTo>
                      <a:lnTo>
                        <a:pt x="0" y="300"/>
                      </a:lnTo>
                      <a:lnTo>
                        <a:pt x="0" y="360"/>
                      </a:lnTo>
                      <a:lnTo>
                        <a:pt x="6" y="354"/>
                      </a:lnTo>
                      <a:lnTo>
                        <a:pt x="6" y="522"/>
                      </a:lnTo>
                      <a:lnTo>
                        <a:pt x="6" y="288"/>
                      </a:lnTo>
                      <a:lnTo>
                        <a:pt x="6" y="396"/>
                      </a:lnTo>
                      <a:lnTo>
                        <a:pt x="12" y="414"/>
                      </a:lnTo>
                      <a:lnTo>
                        <a:pt x="12" y="444"/>
                      </a:lnTo>
                      <a:lnTo>
                        <a:pt x="12" y="324"/>
                      </a:lnTo>
                      <a:lnTo>
                        <a:pt x="12" y="360"/>
                      </a:lnTo>
                      <a:lnTo>
                        <a:pt x="18" y="354"/>
                      </a:lnTo>
                      <a:lnTo>
                        <a:pt x="18" y="462"/>
                      </a:lnTo>
                      <a:lnTo>
                        <a:pt x="18" y="330"/>
                      </a:lnTo>
                      <a:lnTo>
                        <a:pt x="18" y="366"/>
                      </a:lnTo>
                      <a:lnTo>
                        <a:pt x="24" y="360"/>
                      </a:lnTo>
                      <a:lnTo>
                        <a:pt x="24" y="480"/>
                      </a:lnTo>
                      <a:lnTo>
                        <a:pt x="24" y="246"/>
                      </a:lnTo>
                      <a:lnTo>
                        <a:pt x="24" y="288"/>
                      </a:lnTo>
                      <a:lnTo>
                        <a:pt x="30" y="300"/>
                      </a:lnTo>
                      <a:lnTo>
                        <a:pt x="30" y="336"/>
                      </a:lnTo>
                      <a:lnTo>
                        <a:pt x="30" y="72"/>
                      </a:lnTo>
                      <a:lnTo>
                        <a:pt x="30" y="300"/>
                      </a:lnTo>
                      <a:lnTo>
                        <a:pt x="36" y="300"/>
                      </a:lnTo>
                      <a:lnTo>
                        <a:pt x="36" y="216"/>
                      </a:lnTo>
                      <a:lnTo>
                        <a:pt x="36" y="222"/>
                      </a:lnTo>
                      <a:lnTo>
                        <a:pt x="42" y="204"/>
                      </a:lnTo>
                      <a:lnTo>
                        <a:pt x="42" y="486"/>
                      </a:lnTo>
                      <a:lnTo>
                        <a:pt x="42" y="312"/>
                      </a:lnTo>
                      <a:lnTo>
                        <a:pt x="48" y="306"/>
                      </a:lnTo>
                      <a:lnTo>
                        <a:pt x="48" y="210"/>
                      </a:lnTo>
                      <a:lnTo>
                        <a:pt x="48" y="294"/>
                      </a:lnTo>
                      <a:lnTo>
                        <a:pt x="54" y="300"/>
                      </a:lnTo>
                      <a:lnTo>
                        <a:pt x="54" y="348"/>
                      </a:lnTo>
                      <a:lnTo>
                        <a:pt x="54" y="240"/>
                      </a:lnTo>
                      <a:lnTo>
                        <a:pt x="54" y="258"/>
                      </a:lnTo>
                      <a:lnTo>
                        <a:pt x="60" y="258"/>
                      </a:lnTo>
                      <a:lnTo>
                        <a:pt x="60" y="432"/>
                      </a:lnTo>
                      <a:lnTo>
                        <a:pt x="60" y="198"/>
                      </a:lnTo>
                      <a:lnTo>
                        <a:pt x="60" y="282"/>
                      </a:lnTo>
                      <a:lnTo>
                        <a:pt x="66" y="288"/>
                      </a:lnTo>
                      <a:lnTo>
                        <a:pt x="66" y="174"/>
                      </a:lnTo>
                      <a:lnTo>
                        <a:pt x="66" y="204"/>
                      </a:lnTo>
                      <a:lnTo>
                        <a:pt x="72" y="210"/>
                      </a:lnTo>
                      <a:lnTo>
                        <a:pt x="72" y="426"/>
                      </a:lnTo>
                      <a:lnTo>
                        <a:pt x="72" y="126"/>
                      </a:lnTo>
                      <a:lnTo>
                        <a:pt x="72" y="324"/>
                      </a:lnTo>
                      <a:lnTo>
                        <a:pt x="78" y="312"/>
                      </a:lnTo>
                      <a:lnTo>
                        <a:pt x="78" y="168"/>
                      </a:lnTo>
                      <a:lnTo>
                        <a:pt x="78" y="198"/>
                      </a:lnTo>
                      <a:lnTo>
                        <a:pt x="84" y="228"/>
                      </a:lnTo>
                      <a:lnTo>
                        <a:pt x="84" y="360"/>
                      </a:lnTo>
                      <a:lnTo>
                        <a:pt x="84" y="288"/>
                      </a:lnTo>
                      <a:lnTo>
                        <a:pt x="90" y="282"/>
                      </a:lnTo>
                      <a:lnTo>
                        <a:pt x="90" y="366"/>
                      </a:lnTo>
                      <a:lnTo>
                        <a:pt x="90" y="192"/>
                      </a:lnTo>
                      <a:lnTo>
                        <a:pt x="90" y="324"/>
                      </a:lnTo>
                      <a:lnTo>
                        <a:pt x="96" y="342"/>
                      </a:lnTo>
                      <a:lnTo>
                        <a:pt x="96" y="468"/>
                      </a:lnTo>
                      <a:lnTo>
                        <a:pt x="96" y="294"/>
                      </a:lnTo>
                      <a:lnTo>
                        <a:pt x="96" y="372"/>
                      </a:lnTo>
                      <a:lnTo>
                        <a:pt x="102" y="366"/>
                      </a:lnTo>
                      <a:lnTo>
                        <a:pt x="102" y="462"/>
                      </a:lnTo>
                      <a:lnTo>
                        <a:pt x="102" y="330"/>
                      </a:lnTo>
                      <a:lnTo>
                        <a:pt x="102" y="366"/>
                      </a:lnTo>
                      <a:lnTo>
                        <a:pt x="108" y="384"/>
                      </a:lnTo>
                      <a:lnTo>
                        <a:pt x="108" y="402"/>
                      </a:lnTo>
                      <a:lnTo>
                        <a:pt x="108" y="234"/>
                      </a:lnTo>
                      <a:lnTo>
                        <a:pt x="108" y="336"/>
                      </a:lnTo>
                      <a:lnTo>
                        <a:pt x="114" y="330"/>
                      </a:lnTo>
                      <a:lnTo>
                        <a:pt x="114" y="414"/>
                      </a:lnTo>
                      <a:lnTo>
                        <a:pt x="114" y="222"/>
                      </a:lnTo>
                      <a:lnTo>
                        <a:pt x="114" y="396"/>
                      </a:lnTo>
                      <a:lnTo>
                        <a:pt x="120" y="390"/>
                      </a:lnTo>
                      <a:lnTo>
                        <a:pt x="120" y="450"/>
                      </a:lnTo>
                      <a:lnTo>
                        <a:pt x="120" y="312"/>
                      </a:lnTo>
                      <a:lnTo>
                        <a:pt x="120" y="396"/>
                      </a:lnTo>
                      <a:lnTo>
                        <a:pt x="126" y="402"/>
                      </a:lnTo>
                      <a:lnTo>
                        <a:pt x="126" y="456"/>
                      </a:lnTo>
                      <a:lnTo>
                        <a:pt x="126" y="330"/>
                      </a:lnTo>
                      <a:lnTo>
                        <a:pt x="132" y="312"/>
                      </a:lnTo>
                      <a:lnTo>
                        <a:pt x="132" y="378"/>
                      </a:lnTo>
                      <a:lnTo>
                        <a:pt x="132" y="210"/>
                      </a:lnTo>
                      <a:lnTo>
                        <a:pt x="132" y="258"/>
                      </a:lnTo>
                      <a:lnTo>
                        <a:pt x="138" y="270"/>
                      </a:lnTo>
                      <a:lnTo>
                        <a:pt x="138" y="414"/>
                      </a:lnTo>
                      <a:lnTo>
                        <a:pt x="138" y="90"/>
                      </a:lnTo>
                      <a:lnTo>
                        <a:pt x="144" y="78"/>
                      </a:lnTo>
                      <a:lnTo>
                        <a:pt x="144" y="372"/>
                      </a:lnTo>
                      <a:lnTo>
                        <a:pt x="144" y="222"/>
                      </a:lnTo>
                      <a:lnTo>
                        <a:pt x="150" y="228"/>
                      </a:lnTo>
                      <a:lnTo>
                        <a:pt x="150" y="246"/>
                      </a:lnTo>
                      <a:lnTo>
                        <a:pt x="150" y="0"/>
                      </a:lnTo>
                      <a:lnTo>
                        <a:pt x="150" y="168"/>
                      </a:lnTo>
                      <a:lnTo>
                        <a:pt x="156" y="186"/>
                      </a:lnTo>
                      <a:lnTo>
                        <a:pt x="156" y="312"/>
                      </a:lnTo>
                      <a:lnTo>
                        <a:pt x="156" y="138"/>
                      </a:lnTo>
                      <a:lnTo>
                        <a:pt x="156" y="264"/>
                      </a:lnTo>
                      <a:lnTo>
                        <a:pt x="162" y="276"/>
                      </a:lnTo>
                      <a:lnTo>
                        <a:pt x="162" y="402"/>
                      </a:lnTo>
                      <a:lnTo>
                        <a:pt x="162" y="354"/>
                      </a:lnTo>
                      <a:lnTo>
                        <a:pt x="168" y="342"/>
                      </a:lnTo>
                      <a:lnTo>
                        <a:pt x="168" y="432"/>
                      </a:lnTo>
                      <a:lnTo>
                        <a:pt x="168" y="222"/>
                      </a:lnTo>
                      <a:lnTo>
                        <a:pt x="168" y="390"/>
                      </a:lnTo>
                      <a:lnTo>
                        <a:pt x="174" y="396"/>
                      </a:lnTo>
                      <a:lnTo>
                        <a:pt x="174" y="510"/>
                      </a:lnTo>
                      <a:lnTo>
                        <a:pt x="174" y="342"/>
                      </a:lnTo>
                      <a:lnTo>
                        <a:pt x="174" y="420"/>
                      </a:lnTo>
                      <a:lnTo>
                        <a:pt x="180" y="414"/>
                      </a:lnTo>
                      <a:lnTo>
                        <a:pt x="180" y="444"/>
                      </a:lnTo>
                      <a:lnTo>
                        <a:pt x="180" y="264"/>
                      </a:lnTo>
                      <a:lnTo>
                        <a:pt x="180" y="354"/>
                      </a:lnTo>
                      <a:lnTo>
                        <a:pt x="186" y="360"/>
                      </a:lnTo>
                      <a:lnTo>
                        <a:pt x="186" y="402"/>
                      </a:lnTo>
                      <a:lnTo>
                        <a:pt x="186" y="270"/>
                      </a:lnTo>
                      <a:lnTo>
                        <a:pt x="186" y="300"/>
                      </a:lnTo>
                      <a:lnTo>
                        <a:pt x="192" y="306"/>
                      </a:lnTo>
                      <a:lnTo>
                        <a:pt x="192" y="354"/>
                      </a:lnTo>
                      <a:lnTo>
                        <a:pt x="192" y="210"/>
                      </a:lnTo>
                      <a:lnTo>
                        <a:pt x="192" y="288"/>
                      </a:lnTo>
                      <a:lnTo>
                        <a:pt x="198" y="282"/>
                      </a:lnTo>
                      <a:lnTo>
                        <a:pt x="198" y="384"/>
                      </a:lnTo>
                      <a:lnTo>
                        <a:pt x="198" y="234"/>
                      </a:lnTo>
                      <a:lnTo>
                        <a:pt x="198" y="384"/>
                      </a:lnTo>
                      <a:lnTo>
                        <a:pt x="204" y="378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7" name="Freeform 79"/>
                <p:cNvSpPr>
                  <a:spLocks/>
                </p:cNvSpPr>
                <p:nvPr/>
              </p:nvSpPr>
              <p:spPr bwMode="auto">
                <a:xfrm>
                  <a:off x="6235700" y="4259263"/>
                  <a:ext cx="323850" cy="647700"/>
                </a:xfrm>
                <a:custGeom>
                  <a:avLst/>
                  <a:gdLst>
                    <a:gd name="T0" fmla="*/ 0 w 204"/>
                    <a:gd name="T1" fmla="*/ 2147483646 h 408"/>
                    <a:gd name="T2" fmla="*/ 2147483646 w 204"/>
                    <a:gd name="T3" fmla="*/ 2147483646 h 408"/>
                    <a:gd name="T4" fmla="*/ 2147483646 w 204"/>
                    <a:gd name="T5" fmla="*/ 2147483646 h 408"/>
                    <a:gd name="T6" fmla="*/ 2147483646 w 204"/>
                    <a:gd name="T7" fmla="*/ 2147483646 h 408"/>
                    <a:gd name="T8" fmla="*/ 2147483646 w 204"/>
                    <a:gd name="T9" fmla="*/ 2147483646 h 408"/>
                    <a:gd name="T10" fmla="*/ 2147483646 w 204"/>
                    <a:gd name="T11" fmla="*/ 2147483646 h 408"/>
                    <a:gd name="T12" fmla="*/ 2147483646 w 204"/>
                    <a:gd name="T13" fmla="*/ 2147483646 h 408"/>
                    <a:gd name="T14" fmla="*/ 2147483646 w 204"/>
                    <a:gd name="T15" fmla="*/ 2147483646 h 408"/>
                    <a:gd name="T16" fmla="*/ 2147483646 w 204"/>
                    <a:gd name="T17" fmla="*/ 2147483646 h 408"/>
                    <a:gd name="T18" fmla="*/ 2147483646 w 204"/>
                    <a:gd name="T19" fmla="*/ 2147483646 h 408"/>
                    <a:gd name="T20" fmla="*/ 2147483646 w 204"/>
                    <a:gd name="T21" fmla="*/ 2147483646 h 408"/>
                    <a:gd name="T22" fmla="*/ 2147483646 w 204"/>
                    <a:gd name="T23" fmla="*/ 2147483646 h 408"/>
                    <a:gd name="T24" fmla="*/ 2147483646 w 204"/>
                    <a:gd name="T25" fmla="*/ 2147483646 h 408"/>
                    <a:gd name="T26" fmla="*/ 2147483646 w 204"/>
                    <a:gd name="T27" fmla="*/ 2147483646 h 408"/>
                    <a:gd name="T28" fmla="*/ 2147483646 w 204"/>
                    <a:gd name="T29" fmla="*/ 2147483646 h 408"/>
                    <a:gd name="T30" fmla="*/ 2147483646 w 204"/>
                    <a:gd name="T31" fmla="*/ 2147483646 h 408"/>
                    <a:gd name="T32" fmla="*/ 2147483646 w 204"/>
                    <a:gd name="T33" fmla="*/ 2147483646 h 408"/>
                    <a:gd name="T34" fmla="*/ 2147483646 w 204"/>
                    <a:gd name="T35" fmla="*/ 2147483646 h 408"/>
                    <a:gd name="T36" fmla="*/ 2147483646 w 204"/>
                    <a:gd name="T37" fmla="*/ 2147483646 h 408"/>
                    <a:gd name="T38" fmla="*/ 2147483646 w 204"/>
                    <a:gd name="T39" fmla="*/ 2147483646 h 408"/>
                    <a:gd name="T40" fmla="*/ 2147483646 w 204"/>
                    <a:gd name="T41" fmla="*/ 2147483646 h 408"/>
                    <a:gd name="T42" fmla="*/ 2147483646 w 204"/>
                    <a:gd name="T43" fmla="*/ 2147483646 h 408"/>
                    <a:gd name="T44" fmla="*/ 2147483646 w 204"/>
                    <a:gd name="T45" fmla="*/ 2147483646 h 408"/>
                    <a:gd name="T46" fmla="*/ 2147483646 w 204"/>
                    <a:gd name="T47" fmla="*/ 2147483646 h 408"/>
                    <a:gd name="T48" fmla="*/ 2147483646 w 204"/>
                    <a:gd name="T49" fmla="*/ 2147483646 h 408"/>
                    <a:gd name="T50" fmla="*/ 2147483646 w 204"/>
                    <a:gd name="T51" fmla="*/ 2147483646 h 408"/>
                    <a:gd name="T52" fmla="*/ 2147483646 w 204"/>
                    <a:gd name="T53" fmla="*/ 2147483646 h 408"/>
                    <a:gd name="T54" fmla="*/ 2147483646 w 204"/>
                    <a:gd name="T55" fmla="*/ 2147483646 h 408"/>
                    <a:gd name="T56" fmla="*/ 2147483646 w 204"/>
                    <a:gd name="T57" fmla="*/ 2147483646 h 408"/>
                    <a:gd name="T58" fmla="*/ 2147483646 w 204"/>
                    <a:gd name="T59" fmla="*/ 2147483646 h 408"/>
                    <a:gd name="T60" fmla="*/ 2147483646 w 204"/>
                    <a:gd name="T61" fmla="*/ 2147483646 h 408"/>
                    <a:gd name="T62" fmla="*/ 2147483646 w 204"/>
                    <a:gd name="T63" fmla="*/ 2147483646 h 408"/>
                    <a:gd name="T64" fmla="*/ 2147483646 w 204"/>
                    <a:gd name="T65" fmla="*/ 2147483646 h 408"/>
                    <a:gd name="T66" fmla="*/ 2147483646 w 204"/>
                    <a:gd name="T67" fmla="*/ 2147483646 h 408"/>
                    <a:gd name="T68" fmla="*/ 2147483646 w 204"/>
                    <a:gd name="T69" fmla="*/ 2147483646 h 408"/>
                    <a:gd name="T70" fmla="*/ 2147483646 w 204"/>
                    <a:gd name="T71" fmla="*/ 2147483646 h 408"/>
                    <a:gd name="T72" fmla="*/ 2147483646 w 204"/>
                    <a:gd name="T73" fmla="*/ 2147483646 h 408"/>
                    <a:gd name="T74" fmla="*/ 2147483646 w 204"/>
                    <a:gd name="T75" fmla="*/ 2147483646 h 408"/>
                    <a:gd name="T76" fmla="*/ 2147483646 w 204"/>
                    <a:gd name="T77" fmla="*/ 2147483646 h 408"/>
                    <a:gd name="T78" fmla="*/ 2147483646 w 204"/>
                    <a:gd name="T79" fmla="*/ 2147483646 h 408"/>
                    <a:gd name="T80" fmla="*/ 2147483646 w 204"/>
                    <a:gd name="T81" fmla="*/ 2147483646 h 408"/>
                    <a:gd name="T82" fmla="*/ 2147483646 w 204"/>
                    <a:gd name="T83" fmla="*/ 2147483646 h 40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4"/>
                    <a:gd name="T127" fmla="*/ 0 h 408"/>
                    <a:gd name="T128" fmla="*/ 204 w 204"/>
                    <a:gd name="T129" fmla="*/ 408 h 40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4" h="408">
                      <a:moveTo>
                        <a:pt x="0" y="324"/>
                      </a:moveTo>
                      <a:lnTo>
                        <a:pt x="0" y="372"/>
                      </a:lnTo>
                      <a:lnTo>
                        <a:pt x="0" y="186"/>
                      </a:lnTo>
                      <a:lnTo>
                        <a:pt x="0" y="228"/>
                      </a:lnTo>
                      <a:lnTo>
                        <a:pt x="6" y="222"/>
                      </a:lnTo>
                      <a:lnTo>
                        <a:pt x="6" y="402"/>
                      </a:lnTo>
                      <a:lnTo>
                        <a:pt x="6" y="156"/>
                      </a:lnTo>
                      <a:lnTo>
                        <a:pt x="6" y="312"/>
                      </a:lnTo>
                      <a:lnTo>
                        <a:pt x="12" y="318"/>
                      </a:lnTo>
                      <a:lnTo>
                        <a:pt x="12" y="348"/>
                      </a:lnTo>
                      <a:lnTo>
                        <a:pt x="12" y="144"/>
                      </a:lnTo>
                      <a:lnTo>
                        <a:pt x="12" y="246"/>
                      </a:lnTo>
                      <a:lnTo>
                        <a:pt x="18" y="240"/>
                      </a:lnTo>
                      <a:lnTo>
                        <a:pt x="18" y="294"/>
                      </a:lnTo>
                      <a:lnTo>
                        <a:pt x="18" y="180"/>
                      </a:lnTo>
                      <a:lnTo>
                        <a:pt x="18" y="240"/>
                      </a:lnTo>
                      <a:lnTo>
                        <a:pt x="24" y="234"/>
                      </a:lnTo>
                      <a:lnTo>
                        <a:pt x="24" y="324"/>
                      </a:lnTo>
                      <a:lnTo>
                        <a:pt x="24" y="126"/>
                      </a:lnTo>
                      <a:lnTo>
                        <a:pt x="24" y="312"/>
                      </a:lnTo>
                      <a:lnTo>
                        <a:pt x="30" y="288"/>
                      </a:lnTo>
                      <a:lnTo>
                        <a:pt x="30" y="42"/>
                      </a:lnTo>
                      <a:lnTo>
                        <a:pt x="30" y="84"/>
                      </a:lnTo>
                      <a:lnTo>
                        <a:pt x="36" y="66"/>
                      </a:lnTo>
                      <a:lnTo>
                        <a:pt x="36" y="204"/>
                      </a:lnTo>
                      <a:lnTo>
                        <a:pt x="36" y="0"/>
                      </a:lnTo>
                      <a:lnTo>
                        <a:pt x="36" y="162"/>
                      </a:lnTo>
                      <a:lnTo>
                        <a:pt x="42" y="156"/>
                      </a:lnTo>
                      <a:lnTo>
                        <a:pt x="42" y="282"/>
                      </a:lnTo>
                      <a:lnTo>
                        <a:pt x="42" y="114"/>
                      </a:lnTo>
                      <a:lnTo>
                        <a:pt x="42" y="210"/>
                      </a:lnTo>
                      <a:lnTo>
                        <a:pt x="48" y="198"/>
                      </a:lnTo>
                      <a:lnTo>
                        <a:pt x="48" y="408"/>
                      </a:lnTo>
                      <a:lnTo>
                        <a:pt x="48" y="174"/>
                      </a:lnTo>
                      <a:lnTo>
                        <a:pt x="48" y="336"/>
                      </a:lnTo>
                      <a:lnTo>
                        <a:pt x="54" y="330"/>
                      </a:lnTo>
                      <a:lnTo>
                        <a:pt x="54" y="396"/>
                      </a:lnTo>
                      <a:lnTo>
                        <a:pt x="54" y="306"/>
                      </a:lnTo>
                      <a:lnTo>
                        <a:pt x="54" y="366"/>
                      </a:lnTo>
                      <a:lnTo>
                        <a:pt x="60" y="378"/>
                      </a:lnTo>
                      <a:lnTo>
                        <a:pt x="60" y="396"/>
                      </a:lnTo>
                      <a:lnTo>
                        <a:pt x="60" y="174"/>
                      </a:lnTo>
                      <a:lnTo>
                        <a:pt x="60" y="186"/>
                      </a:lnTo>
                      <a:lnTo>
                        <a:pt x="66" y="198"/>
                      </a:lnTo>
                      <a:lnTo>
                        <a:pt x="66" y="300"/>
                      </a:lnTo>
                      <a:lnTo>
                        <a:pt x="66" y="174"/>
                      </a:lnTo>
                      <a:lnTo>
                        <a:pt x="66" y="294"/>
                      </a:lnTo>
                      <a:lnTo>
                        <a:pt x="72" y="306"/>
                      </a:lnTo>
                      <a:lnTo>
                        <a:pt x="72" y="360"/>
                      </a:lnTo>
                      <a:lnTo>
                        <a:pt x="72" y="210"/>
                      </a:lnTo>
                      <a:lnTo>
                        <a:pt x="72" y="234"/>
                      </a:lnTo>
                      <a:lnTo>
                        <a:pt x="78" y="240"/>
                      </a:lnTo>
                      <a:lnTo>
                        <a:pt x="78" y="378"/>
                      </a:lnTo>
                      <a:lnTo>
                        <a:pt x="78" y="174"/>
                      </a:lnTo>
                      <a:lnTo>
                        <a:pt x="78" y="234"/>
                      </a:lnTo>
                      <a:lnTo>
                        <a:pt x="84" y="246"/>
                      </a:lnTo>
                      <a:lnTo>
                        <a:pt x="84" y="186"/>
                      </a:lnTo>
                      <a:lnTo>
                        <a:pt x="84" y="288"/>
                      </a:lnTo>
                      <a:lnTo>
                        <a:pt x="90" y="300"/>
                      </a:lnTo>
                      <a:lnTo>
                        <a:pt x="90" y="330"/>
                      </a:lnTo>
                      <a:lnTo>
                        <a:pt x="90" y="204"/>
                      </a:lnTo>
                      <a:lnTo>
                        <a:pt x="96" y="186"/>
                      </a:lnTo>
                      <a:lnTo>
                        <a:pt x="96" y="282"/>
                      </a:lnTo>
                      <a:lnTo>
                        <a:pt x="96" y="162"/>
                      </a:lnTo>
                      <a:lnTo>
                        <a:pt x="96" y="222"/>
                      </a:lnTo>
                      <a:lnTo>
                        <a:pt x="102" y="222"/>
                      </a:lnTo>
                      <a:lnTo>
                        <a:pt x="102" y="246"/>
                      </a:lnTo>
                      <a:lnTo>
                        <a:pt x="102" y="108"/>
                      </a:lnTo>
                      <a:lnTo>
                        <a:pt x="102" y="120"/>
                      </a:lnTo>
                      <a:lnTo>
                        <a:pt x="108" y="144"/>
                      </a:lnTo>
                      <a:lnTo>
                        <a:pt x="108" y="234"/>
                      </a:lnTo>
                      <a:lnTo>
                        <a:pt x="108" y="126"/>
                      </a:lnTo>
                      <a:lnTo>
                        <a:pt x="108" y="144"/>
                      </a:lnTo>
                      <a:lnTo>
                        <a:pt x="114" y="168"/>
                      </a:lnTo>
                      <a:lnTo>
                        <a:pt x="114" y="252"/>
                      </a:lnTo>
                      <a:lnTo>
                        <a:pt x="120" y="246"/>
                      </a:lnTo>
                      <a:lnTo>
                        <a:pt x="120" y="366"/>
                      </a:lnTo>
                      <a:lnTo>
                        <a:pt x="120" y="222"/>
                      </a:lnTo>
                      <a:lnTo>
                        <a:pt x="120" y="282"/>
                      </a:lnTo>
                      <a:lnTo>
                        <a:pt x="126" y="276"/>
                      </a:lnTo>
                      <a:lnTo>
                        <a:pt x="126" y="312"/>
                      </a:lnTo>
                      <a:lnTo>
                        <a:pt x="126" y="252"/>
                      </a:lnTo>
                      <a:lnTo>
                        <a:pt x="126" y="264"/>
                      </a:lnTo>
                      <a:lnTo>
                        <a:pt x="132" y="270"/>
                      </a:lnTo>
                      <a:lnTo>
                        <a:pt x="132" y="348"/>
                      </a:lnTo>
                      <a:lnTo>
                        <a:pt x="132" y="270"/>
                      </a:lnTo>
                      <a:lnTo>
                        <a:pt x="132" y="276"/>
                      </a:lnTo>
                      <a:lnTo>
                        <a:pt x="138" y="294"/>
                      </a:lnTo>
                      <a:lnTo>
                        <a:pt x="138" y="372"/>
                      </a:lnTo>
                      <a:lnTo>
                        <a:pt x="138" y="210"/>
                      </a:lnTo>
                      <a:lnTo>
                        <a:pt x="138" y="240"/>
                      </a:lnTo>
                      <a:lnTo>
                        <a:pt x="144" y="228"/>
                      </a:lnTo>
                      <a:lnTo>
                        <a:pt x="144" y="126"/>
                      </a:lnTo>
                      <a:lnTo>
                        <a:pt x="144" y="162"/>
                      </a:lnTo>
                      <a:lnTo>
                        <a:pt x="150" y="168"/>
                      </a:lnTo>
                      <a:lnTo>
                        <a:pt x="150" y="282"/>
                      </a:lnTo>
                      <a:lnTo>
                        <a:pt x="150" y="210"/>
                      </a:lnTo>
                      <a:lnTo>
                        <a:pt x="156" y="222"/>
                      </a:lnTo>
                      <a:lnTo>
                        <a:pt x="156" y="306"/>
                      </a:lnTo>
                      <a:lnTo>
                        <a:pt x="162" y="300"/>
                      </a:lnTo>
                      <a:lnTo>
                        <a:pt x="162" y="342"/>
                      </a:lnTo>
                      <a:lnTo>
                        <a:pt x="162" y="246"/>
                      </a:lnTo>
                      <a:lnTo>
                        <a:pt x="162" y="252"/>
                      </a:lnTo>
                      <a:lnTo>
                        <a:pt x="168" y="246"/>
                      </a:lnTo>
                      <a:lnTo>
                        <a:pt x="168" y="336"/>
                      </a:lnTo>
                      <a:lnTo>
                        <a:pt x="168" y="186"/>
                      </a:lnTo>
                      <a:lnTo>
                        <a:pt x="168" y="330"/>
                      </a:lnTo>
                      <a:lnTo>
                        <a:pt x="174" y="348"/>
                      </a:lnTo>
                      <a:lnTo>
                        <a:pt x="174" y="390"/>
                      </a:lnTo>
                      <a:lnTo>
                        <a:pt x="174" y="174"/>
                      </a:lnTo>
                      <a:lnTo>
                        <a:pt x="174" y="270"/>
                      </a:lnTo>
                      <a:lnTo>
                        <a:pt x="180" y="276"/>
                      </a:lnTo>
                      <a:lnTo>
                        <a:pt x="180" y="330"/>
                      </a:lnTo>
                      <a:lnTo>
                        <a:pt x="180" y="222"/>
                      </a:lnTo>
                      <a:lnTo>
                        <a:pt x="180" y="270"/>
                      </a:lnTo>
                      <a:lnTo>
                        <a:pt x="186" y="264"/>
                      </a:lnTo>
                      <a:lnTo>
                        <a:pt x="186" y="282"/>
                      </a:lnTo>
                      <a:lnTo>
                        <a:pt x="186" y="150"/>
                      </a:lnTo>
                      <a:lnTo>
                        <a:pt x="192" y="156"/>
                      </a:lnTo>
                      <a:lnTo>
                        <a:pt x="192" y="126"/>
                      </a:lnTo>
                      <a:lnTo>
                        <a:pt x="192" y="246"/>
                      </a:lnTo>
                      <a:lnTo>
                        <a:pt x="198" y="234"/>
                      </a:lnTo>
                      <a:lnTo>
                        <a:pt x="198" y="240"/>
                      </a:lnTo>
                      <a:lnTo>
                        <a:pt x="198" y="156"/>
                      </a:lnTo>
                      <a:lnTo>
                        <a:pt x="198" y="222"/>
                      </a:lnTo>
                      <a:lnTo>
                        <a:pt x="204" y="228"/>
                      </a:lnTo>
                      <a:lnTo>
                        <a:pt x="204" y="33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8" name="Freeform 80"/>
                <p:cNvSpPr>
                  <a:spLocks/>
                </p:cNvSpPr>
                <p:nvPr/>
              </p:nvSpPr>
              <p:spPr bwMode="auto">
                <a:xfrm>
                  <a:off x="6559550" y="4344988"/>
                  <a:ext cx="342900" cy="619125"/>
                </a:xfrm>
                <a:custGeom>
                  <a:avLst/>
                  <a:gdLst>
                    <a:gd name="T0" fmla="*/ 2147483646 w 216"/>
                    <a:gd name="T1" fmla="*/ 2147483646 h 390"/>
                    <a:gd name="T2" fmla="*/ 2147483646 w 216"/>
                    <a:gd name="T3" fmla="*/ 2147483646 h 390"/>
                    <a:gd name="T4" fmla="*/ 2147483646 w 216"/>
                    <a:gd name="T5" fmla="*/ 2147483646 h 390"/>
                    <a:gd name="T6" fmla="*/ 2147483646 w 216"/>
                    <a:gd name="T7" fmla="*/ 2147483646 h 390"/>
                    <a:gd name="T8" fmla="*/ 2147483646 w 216"/>
                    <a:gd name="T9" fmla="*/ 2147483646 h 390"/>
                    <a:gd name="T10" fmla="*/ 2147483646 w 216"/>
                    <a:gd name="T11" fmla="*/ 2147483646 h 390"/>
                    <a:gd name="T12" fmla="*/ 2147483646 w 216"/>
                    <a:gd name="T13" fmla="*/ 2147483646 h 390"/>
                    <a:gd name="T14" fmla="*/ 2147483646 w 216"/>
                    <a:gd name="T15" fmla="*/ 2147483646 h 390"/>
                    <a:gd name="T16" fmla="*/ 2147483646 w 216"/>
                    <a:gd name="T17" fmla="*/ 2147483646 h 390"/>
                    <a:gd name="T18" fmla="*/ 2147483646 w 216"/>
                    <a:gd name="T19" fmla="*/ 2147483646 h 390"/>
                    <a:gd name="T20" fmla="*/ 2147483646 w 216"/>
                    <a:gd name="T21" fmla="*/ 2147483646 h 390"/>
                    <a:gd name="T22" fmla="*/ 2147483646 w 216"/>
                    <a:gd name="T23" fmla="*/ 2147483646 h 390"/>
                    <a:gd name="T24" fmla="*/ 2147483646 w 216"/>
                    <a:gd name="T25" fmla="*/ 2147483646 h 390"/>
                    <a:gd name="T26" fmla="*/ 2147483646 w 216"/>
                    <a:gd name="T27" fmla="*/ 2147483646 h 390"/>
                    <a:gd name="T28" fmla="*/ 2147483646 w 216"/>
                    <a:gd name="T29" fmla="*/ 2147483646 h 390"/>
                    <a:gd name="T30" fmla="*/ 2147483646 w 216"/>
                    <a:gd name="T31" fmla="*/ 2147483646 h 390"/>
                    <a:gd name="T32" fmla="*/ 2147483646 w 216"/>
                    <a:gd name="T33" fmla="*/ 2147483646 h 390"/>
                    <a:gd name="T34" fmla="*/ 2147483646 w 216"/>
                    <a:gd name="T35" fmla="*/ 0 h 390"/>
                    <a:gd name="T36" fmla="*/ 2147483646 w 216"/>
                    <a:gd name="T37" fmla="*/ 2147483646 h 390"/>
                    <a:gd name="T38" fmla="*/ 2147483646 w 216"/>
                    <a:gd name="T39" fmla="*/ 2147483646 h 390"/>
                    <a:gd name="T40" fmla="*/ 2147483646 w 216"/>
                    <a:gd name="T41" fmla="*/ 2147483646 h 390"/>
                    <a:gd name="T42" fmla="*/ 2147483646 w 216"/>
                    <a:gd name="T43" fmla="*/ 2147483646 h 390"/>
                    <a:gd name="T44" fmla="*/ 2147483646 w 216"/>
                    <a:gd name="T45" fmla="*/ 2147483646 h 390"/>
                    <a:gd name="T46" fmla="*/ 2147483646 w 216"/>
                    <a:gd name="T47" fmla="*/ 2147483646 h 390"/>
                    <a:gd name="T48" fmla="*/ 2147483646 w 216"/>
                    <a:gd name="T49" fmla="*/ 2147483646 h 390"/>
                    <a:gd name="T50" fmla="*/ 2147483646 w 216"/>
                    <a:gd name="T51" fmla="*/ 2147483646 h 390"/>
                    <a:gd name="T52" fmla="*/ 2147483646 w 216"/>
                    <a:gd name="T53" fmla="*/ 2147483646 h 390"/>
                    <a:gd name="T54" fmla="*/ 2147483646 w 216"/>
                    <a:gd name="T55" fmla="*/ 2147483646 h 390"/>
                    <a:gd name="T56" fmla="*/ 2147483646 w 216"/>
                    <a:gd name="T57" fmla="*/ 2147483646 h 390"/>
                    <a:gd name="T58" fmla="*/ 2147483646 w 216"/>
                    <a:gd name="T59" fmla="*/ 2147483646 h 390"/>
                    <a:gd name="T60" fmla="*/ 2147483646 w 216"/>
                    <a:gd name="T61" fmla="*/ 2147483646 h 390"/>
                    <a:gd name="T62" fmla="*/ 2147483646 w 216"/>
                    <a:gd name="T63" fmla="*/ 2147483646 h 390"/>
                    <a:gd name="T64" fmla="*/ 2147483646 w 216"/>
                    <a:gd name="T65" fmla="*/ 2147483646 h 390"/>
                    <a:gd name="T66" fmla="*/ 2147483646 w 216"/>
                    <a:gd name="T67" fmla="*/ 2147483646 h 390"/>
                    <a:gd name="T68" fmla="*/ 2147483646 w 216"/>
                    <a:gd name="T69" fmla="*/ 2147483646 h 390"/>
                    <a:gd name="T70" fmla="*/ 2147483646 w 216"/>
                    <a:gd name="T71" fmla="*/ 2147483646 h 390"/>
                    <a:gd name="T72" fmla="*/ 2147483646 w 216"/>
                    <a:gd name="T73" fmla="*/ 2147483646 h 390"/>
                    <a:gd name="T74" fmla="*/ 2147483646 w 216"/>
                    <a:gd name="T75" fmla="*/ 2147483646 h 390"/>
                    <a:gd name="T76" fmla="*/ 2147483646 w 216"/>
                    <a:gd name="T77" fmla="*/ 2147483646 h 390"/>
                    <a:gd name="T78" fmla="*/ 2147483646 w 216"/>
                    <a:gd name="T79" fmla="*/ 2147483646 h 390"/>
                    <a:gd name="T80" fmla="*/ 2147483646 w 216"/>
                    <a:gd name="T81" fmla="*/ 2147483646 h 390"/>
                    <a:gd name="T82" fmla="*/ 2147483646 w 216"/>
                    <a:gd name="T83" fmla="*/ 2147483646 h 39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16"/>
                    <a:gd name="T127" fmla="*/ 0 h 390"/>
                    <a:gd name="T128" fmla="*/ 216 w 216"/>
                    <a:gd name="T129" fmla="*/ 390 h 39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16" h="390">
                      <a:moveTo>
                        <a:pt x="0" y="276"/>
                      </a:moveTo>
                      <a:lnTo>
                        <a:pt x="0" y="270"/>
                      </a:lnTo>
                      <a:lnTo>
                        <a:pt x="6" y="276"/>
                      </a:lnTo>
                      <a:lnTo>
                        <a:pt x="6" y="282"/>
                      </a:lnTo>
                      <a:lnTo>
                        <a:pt x="6" y="156"/>
                      </a:lnTo>
                      <a:lnTo>
                        <a:pt x="6" y="240"/>
                      </a:lnTo>
                      <a:lnTo>
                        <a:pt x="12" y="204"/>
                      </a:lnTo>
                      <a:lnTo>
                        <a:pt x="12" y="246"/>
                      </a:lnTo>
                      <a:lnTo>
                        <a:pt x="12" y="96"/>
                      </a:lnTo>
                      <a:lnTo>
                        <a:pt x="12" y="132"/>
                      </a:lnTo>
                      <a:lnTo>
                        <a:pt x="18" y="138"/>
                      </a:lnTo>
                      <a:lnTo>
                        <a:pt x="18" y="186"/>
                      </a:lnTo>
                      <a:lnTo>
                        <a:pt x="18" y="108"/>
                      </a:lnTo>
                      <a:lnTo>
                        <a:pt x="24" y="96"/>
                      </a:lnTo>
                      <a:lnTo>
                        <a:pt x="24" y="198"/>
                      </a:lnTo>
                      <a:lnTo>
                        <a:pt x="24" y="78"/>
                      </a:lnTo>
                      <a:lnTo>
                        <a:pt x="24" y="192"/>
                      </a:lnTo>
                      <a:lnTo>
                        <a:pt x="30" y="186"/>
                      </a:lnTo>
                      <a:lnTo>
                        <a:pt x="30" y="318"/>
                      </a:lnTo>
                      <a:lnTo>
                        <a:pt x="30" y="300"/>
                      </a:lnTo>
                      <a:lnTo>
                        <a:pt x="36" y="282"/>
                      </a:lnTo>
                      <a:lnTo>
                        <a:pt x="36" y="330"/>
                      </a:lnTo>
                      <a:lnTo>
                        <a:pt x="36" y="174"/>
                      </a:lnTo>
                      <a:lnTo>
                        <a:pt x="42" y="144"/>
                      </a:lnTo>
                      <a:lnTo>
                        <a:pt x="42" y="216"/>
                      </a:lnTo>
                      <a:lnTo>
                        <a:pt x="42" y="126"/>
                      </a:lnTo>
                      <a:lnTo>
                        <a:pt x="42" y="186"/>
                      </a:lnTo>
                      <a:lnTo>
                        <a:pt x="48" y="180"/>
                      </a:lnTo>
                      <a:lnTo>
                        <a:pt x="48" y="234"/>
                      </a:lnTo>
                      <a:lnTo>
                        <a:pt x="48" y="132"/>
                      </a:lnTo>
                      <a:lnTo>
                        <a:pt x="48" y="144"/>
                      </a:lnTo>
                      <a:lnTo>
                        <a:pt x="54" y="150"/>
                      </a:lnTo>
                      <a:lnTo>
                        <a:pt x="54" y="210"/>
                      </a:lnTo>
                      <a:lnTo>
                        <a:pt x="54" y="66"/>
                      </a:lnTo>
                      <a:lnTo>
                        <a:pt x="54" y="168"/>
                      </a:lnTo>
                      <a:lnTo>
                        <a:pt x="60" y="162"/>
                      </a:lnTo>
                      <a:lnTo>
                        <a:pt x="60" y="246"/>
                      </a:lnTo>
                      <a:lnTo>
                        <a:pt x="66" y="240"/>
                      </a:lnTo>
                      <a:lnTo>
                        <a:pt x="66" y="312"/>
                      </a:lnTo>
                      <a:lnTo>
                        <a:pt x="66" y="300"/>
                      </a:lnTo>
                      <a:lnTo>
                        <a:pt x="72" y="300"/>
                      </a:lnTo>
                      <a:lnTo>
                        <a:pt x="72" y="324"/>
                      </a:lnTo>
                      <a:lnTo>
                        <a:pt x="72" y="180"/>
                      </a:lnTo>
                      <a:lnTo>
                        <a:pt x="72" y="198"/>
                      </a:lnTo>
                      <a:lnTo>
                        <a:pt x="78" y="210"/>
                      </a:lnTo>
                      <a:lnTo>
                        <a:pt x="78" y="270"/>
                      </a:lnTo>
                      <a:lnTo>
                        <a:pt x="78" y="174"/>
                      </a:lnTo>
                      <a:lnTo>
                        <a:pt x="78" y="264"/>
                      </a:lnTo>
                      <a:lnTo>
                        <a:pt x="84" y="306"/>
                      </a:lnTo>
                      <a:lnTo>
                        <a:pt x="84" y="390"/>
                      </a:lnTo>
                      <a:lnTo>
                        <a:pt x="84" y="84"/>
                      </a:lnTo>
                      <a:lnTo>
                        <a:pt x="84" y="144"/>
                      </a:lnTo>
                      <a:lnTo>
                        <a:pt x="90" y="126"/>
                      </a:lnTo>
                      <a:lnTo>
                        <a:pt x="90" y="0"/>
                      </a:lnTo>
                      <a:lnTo>
                        <a:pt x="90" y="72"/>
                      </a:lnTo>
                      <a:lnTo>
                        <a:pt x="96" y="78"/>
                      </a:lnTo>
                      <a:lnTo>
                        <a:pt x="96" y="66"/>
                      </a:lnTo>
                      <a:lnTo>
                        <a:pt x="96" y="150"/>
                      </a:lnTo>
                      <a:lnTo>
                        <a:pt x="102" y="156"/>
                      </a:lnTo>
                      <a:lnTo>
                        <a:pt x="102" y="198"/>
                      </a:lnTo>
                      <a:lnTo>
                        <a:pt x="102" y="90"/>
                      </a:lnTo>
                      <a:lnTo>
                        <a:pt x="102" y="180"/>
                      </a:lnTo>
                      <a:lnTo>
                        <a:pt x="108" y="198"/>
                      </a:lnTo>
                      <a:lnTo>
                        <a:pt x="108" y="348"/>
                      </a:lnTo>
                      <a:lnTo>
                        <a:pt x="108" y="282"/>
                      </a:lnTo>
                      <a:lnTo>
                        <a:pt x="114" y="300"/>
                      </a:lnTo>
                      <a:lnTo>
                        <a:pt x="114" y="324"/>
                      </a:lnTo>
                      <a:lnTo>
                        <a:pt x="114" y="186"/>
                      </a:lnTo>
                      <a:lnTo>
                        <a:pt x="114" y="192"/>
                      </a:lnTo>
                      <a:lnTo>
                        <a:pt x="120" y="204"/>
                      </a:lnTo>
                      <a:lnTo>
                        <a:pt x="120" y="228"/>
                      </a:lnTo>
                      <a:lnTo>
                        <a:pt x="120" y="72"/>
                      </a:lnTo>
                      <a:lnTo>
                        <a:pt x="120" y="90"/>
                      </a:lnTo>
                      <a:lnTo>
                        <a:pt x="126" y="84"/>
                      </a:lnTo>
                      <a:lnTo>
                        <a:pt x="126" y="72"/>
                      </a:lnTo>
                      <a:lnTo>
                        <a:pt x="126" y="204"/>
                      </a:lnTo>
                      <a:lnTo>
                        <a:pt x="132" y="210"/>
                      </a:lnTo>
                      <a:lnTo>
                        <a:pt x="132" y="294"/>
                      </a:lnTo>
                      <a:lnTo>
                        <a:pt x="132" y="246"/>
                      </a:lnTo>
                      <a:lnTo>
                        <a:pt x="138" y="240"/>
                      </a:lnTo>
                      <a:lnTo>
                        <a:pt x="138" y="282"/>
                      </a:lnTo>
                      <a:lnTo>
                        <a:pt x="138" y="198"/>
                      </a:lnTo>
                      <a:lnTo>
                        <a:pt x="138" y="240"/>
                      </a:lnTo>
                      <a:lnTo>
                        <a:pt x="144" y="234"/>
                      </a:lnTo>
                      <a:lnTo>
                        <a:pt x="144" y="240"/>
                      </a:lnTo>
                      <a:lnTo>
                        <a:pt x="144" y="156"/>
                      </a:lnTo>
                      <a:lnTo>
                        <a:pt x="144" y="228"/>
                      </a:lnTo>
                      <a:lnTo>
                        <a:pt x="150" y="216"/>
                      </a:lnTo>
                      <a:lnTo>
                        <a:pt x="150" y="264"/>
                      </a:lnTo>
                      <a:lnTo>
                        <a:pt x="150" y="120"/>
                      </a:lnTo>
                      <a:lnTo>
                        <a:pt x="150" y="204"/>
                      </a:lnTo>
                      <a:lnTo>
                        <a:pt x="156" y="192"/>
                      </a:lnTo>
                      <a:lnTo>
                        <a:pt x="156" y="216"/>
                      </a:lnTo>
                      <a:lnTo>
                        <a:pt x="156" y="108"/>
                      </a:lnTo>
                      <a:lnTo>
                        <a:pt x="156" y="186"/>
                      </a:lnTo>
                      <a:lnTo>
                        <a:pt x="162" y="180"/>
                      </a:lnTo>
                      <a:lnTo>
                        <a:pt x="162" y="246"/>
                      </a:lnTo>
                      <a:lnTo>
                        <a:pt x="162" y="162"/>
                      </a:lnTo>
                      <a:lnTo>
                        <a:pt x="162" y="192"/>
                      </a:lnTo>
                      <a:lnTo>
                        <a:pt x="168" y="186"/>
                      </a:lnTo>
                      <a:lnTo>
                        <a:pt x="168" y="258"/>
                      </a:lnTo>
                      <a:lnTo>
                        <a:pt x="168" y="174"/>
                      </a:lnTo>
                      <a:lnTo>
                        <a:pt x="168" y="186"/>
                      </a:lnTo>
                      <a:lnTo>
                        <a:pt x="174" y="204"/>
                      </a:lnTo>
                      <a:lnTo>
                        <a:pt x="174" y="234"/>
                      </a:lnTo>
                      <a:lnTo>
                        <a:pt x="174" y="150"/>
                      </a:lnTo>
                      <a:lnTo>
                        <a:pt x="174" y="168"/>
                      </a:lnTo>
                      <a:lnTo>
                        <a:pt x="180" y="174"/>
                      </a:lnTo>
                      <a:lnTo>
                        <a:pt x="180" y="126"/>
                      </a:lnTo>
                      <a:lnTo>
                        <a:pt x="180" y="210"/>
                      </a:lnTo>
                      <a:lnTo>
                        <a:pt x="186" y="204"/>
                      </a:lnTo>
                      <a:lnTo>
                        <a:pt x="186" y="270"/>
                      </a:lnTo>
                      <a:lnTo>
                        <a:pt x="186" y="150"/>
                      </a:lnTo>
                      <a:lnTo>
                        <a:pt x="186" y="210"/>
                      </a:lnTo>
                      <a:lnTo>
                        <a:pt x="192" y="204"/>
                      </a:lnTo>
                      <a:lnTo>
                        <a:pt x="192" y="240"/>
                      </a:lnTo>
                      <a:lnTo>
                        <a:pt x="192" y="156"/>
                      </a:lnTo>
                      <a:lnTo>
                        <a:pt x="192" y="174"/>
                      </a:lnTo>
                      <a:lnTo>
                        <a:pt x="198" y="180"/>
                      </a:lnTo>
                      <a:lnTo>
                        <a:pt x="198" y="372"/>
                      </a:lnTo>
                      <a:lnTo>
                        <a:pt x="198" y="306"/>
                      </a:lnTo>
                      <a:lnTo>
                        <a:pt x="204" y="300"/>
                      </a:lnTo>
                      <a:lnTo>
                        <a:pt x="204" y="366"/>
                      </a:lnTo>
                      <a:lnTo>
                        <a:pt x="204" y="264"/>
                      </a:lnTo>
                      <a:lnTo>
                        <a:pt x="210" y="252"/>
                      </a:lnTo>
                      <a:lnTo>
                        <a:pt x="210" y="120"/>
                      </a:lnTo>
                      <a:lnTo>
                        <a:pt x="210" y="126"/>
                      </a:lnTo>
                      <a:lnTo>
                        <a:pt x="216" y="12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9" name="Freeform 81"/>
                <p:cNvSpPr>
                  <a:spLocks/>
                </p:cNvSpPr>
                <p:nvPr/>
              </p:nvSpPr>
              <p:spPr bwMode="auto">
                <a:xfrm>
                  <a:off x="6902450" y="4287838"/>
                  <a:ext cx="381000" cy="657225"/>
                </a:xfrm>
                <a:custGeom>
                  <a:avLst/>
                  <a:gdLst>
                    <a:gd name="T0" fmla="*/ 2147483646 w 240"/>
                    <a:gd name="T1" fmla="*/ 2147483646 h 414"/>
                    <a:gd name="T2" fmla="*/ 2147483646 w 240"/>
                    <a:gd name="T3" fmla="*/ 2147483646 h 414"/>
                    <a:gd name="T4" fmla="*/ 2147483646 w 240"/>
                    <a:gd name="T5" fmla="*/ 2147483646 h 414"/>
                    <a:gd name="T6" fmla="*/ 2147483646 w 240"/>
                    <a:gd name="T7" fmla="*/ 2147483646 h 414"/>
                    <a:gd name="T8" fmla="*/ 2147483646 w 240"/>
                    <a:gd name="T9" fmla="*/ 2147483646 h 414"/>
                    <a:gd name="T10" fmla="*/ 2147483646 w 240"/>
                    <a:gd name="T11" fmla="*/ 2147483646 h 414"/>
                    <a:gd name="T12" fmla="*/ 2147483646 w 240"/>
                    <a:gd name="T13" fmla="*/ 2147483646 h 414"/>
                    <a:gd name="T14" fmla="*/ 2147483646 w 240"/>
                    <a:gd name="T15" fmla="*/ 2147483646 h 414"/>
                    <a:gd name="T16" fmla="*/ 2147483646 w 240"/>
                    <a:gd name="T17" fmla="*/ 2147483646 h 414"/>
                    <a:gd name="T18" fmla="*/ 2147483646 w 240"/>
                    <a:gd name="T19" fmla="*/ 2147483646 h 414"/>
                    <a:gd name="T20" fmla="*/ 2147483646 w 240"/>
                    <a:gd name="T21" fmla="*/ 2147483646 h 414"/>
                    <a:gd name="T22" fmla="*/ 2147483646 w 240"/>
                    <a:gd name="T23" fmla="*/ 2147483646 h 414"/>
                    <a:gd name="T24" fmla="*/ 2147483646 w 240"/>
                    <a:gd name="T25" fmla="*/ 2147483646 h 414"/>
                    <a:gd name="T26" fmla="*/ 2147483646 w 240"/>
                    <a:gd name="T27" fmla="*/ 2147483646 h 414"/>
                    <a:gd name="T28" fmla="*/ 2147483646 w 240"/>
                    <a:gd name="T29" fmla="*/ 2147483646 h 414"/>
                    <a:gd name="T30" fmla="*/ 2147483646 w 240"/>
                    <a:gd name="T31" fmla="*/ 2147483646 h 414"/>
                    <a:gd name="T32" fmla="*/ 2147483646 w 240"/>
                    <a:gd name="T33" fmla="*/ 2147483646 h 414"/>
                    <a:gd name="T34" fmla="*/ 2147483646 w 240"/>
                    <a:gd name="T35" fmla="*/ 2147483646 h 414"/>
                    <a:gd name="T36" fmla="*/ 2147483646 w 240"/>
                    <a:gd name="T37" fmla="*/ 2147483646 h 414"/>
                    <a:gd name="T38" fmla="*/ 2147483646 w 240"/>
                    <a:gd name="T39" fmla="*/ 2147483646 h 414"/>
                    <a:gd name="T40" fmla="*/ 2147483646 w 240"/>
                    <a:gd name="T41" fmla="*/ 2147483646 h 414"/>
                    <a:gd name="T42" fmla="*/ 2147483646 w 240"/>
                    <a:gd name="T43" fmla="*/ 2147483646 h 414"/>
                    <a:gd name="T44" fmla="*/ 2147483646 w 240"/>
                    <a:gd name="T45" fmla="*/ 2147483646 h 414"/>
                    <a:gd name="T46" fmla="*/ 2147483646 w 240"/>
                    <a:gd name="T47" fmla="*/ 2147483646 h 414"/>
                    <a:gd name="T48" fmla="*/ 2147483646 w 240"/>
                    <a:gd name="T49" fmla="*/ 2147483646 h 414"/>
                    <a:gd name="T50" fmla="*/ 2147483646 w 240"/>
                    <a:gd name="T51" fmla="*/ 2147483646 h 414"/>
                    <a:gd name="T52" fmla="*/ 2147483646 w 240"/>
                    <a:gd name="T53" fmla="*/ 2147483646 h 414"/>
                    <a:gd name="T54" fmla="*/ 2147483646 w 240"/>
                    <a:gd name="T55" fmla="*/ 2147483646 h 414"/>
                    <a:gd name="T56" fmla="*/ 2147483646 w 240"/>
                    <a:gd name="T57" fmla="*/ 2147483646 h 414"/>
                    <a:gd name="T58" fmla="*/ 2147483646 w 240"/>
                    <a:gd name="T59" fmla="*/ 2147483646 h 414"/>
                    <a:gd name="T60" fmla="*/ 2147483646 w 240"/>
                    <a:gd name="T61" fmla="*/ 2147483646 h 414"/>
                    <a:gd name="T62" fmla="*/ 2147483646 w 240"/>
                    <a:gd name="T63" fmla="*/ 2147483646 h 414"/>
                    <a:gd name="T64" fmla="*/ 2147483646 w 240"/>
                    <a:gd name="T65" fmla="*/ 2147483646 h 414"/>
                    <a:gd name="T66" fmla="*/ 2147483646 w 240"/>
                    <a:gd name="T67" fmla="*/ 2147483646 h 414"/>
                    <a:gd name="T68" fmla="*/ 2147483646 w 240"/>
                    <a:gd name="T69" fmla="*/ 2147483646 h 414"/>
                    <a:gd name="T70" fmla="*/ 2147483646 w 240"/>
                    <a:gd name="T71" fmla="*/ 2147483646 h 414"/>
                    <a:gd name="T72" fmla="*/ 2147483646 w 240"/>
                    <a:gd name="T73" fmla="*/ 2147483646 h 414"/>
                    <a:gd name="T74" fmla="*/ 2147483646 w 240"/>
                    <a:gd name="T75" fmla="*/ 2147483646 h 414"/>
                    <a:gd name="T76" fmla="*/ 2147483646 w 240"/>
                    <a:gd name="T77" fmla="*/ 2147483646 h 414"/>
                    <a:gd name="T78" fmla="*/ 2147483646 w 240"/>
                    <a:gd name="T79" fmla="*/ 2147483646 h 414"/>
                    <a:gd name="T80" fmla="*/ 2147483646 w 240"/>
                    <a:gd name="T81" fmla="*/ 2147483646 h 414"/>
                    <a:gd name="T82" fmla="*/ 2147483646 w 240"/>
                    <a:gd name="T83" fmla="*/ 2147483646 h 41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0"/>
                    <a:gd name="T127" fmla="*/ 0 h 414"/>
                    <a:gd name="T128" fmla="*/ 240 w 240"/>
                    <a:gd name="T129" fmla="*/ 414 h 41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0" h="414">
                      <a:moveTo>
                        <a:pt x="0" y="156"/>
                      </a:move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156"/>
                      </a:lnTo>
                      <a:lnTo>
                        <a:pt x="12" y="162"/>
                      </a:lnTo>
                      <a:lnTo>
                        <a:pt x="12" y="288"/>
                      </a:lnTo>
                      <a:lnTo>
                        <a:pt x="18" y="294"/>
                      </a:lnTo>
                      <a:lnTo>
                        <a:pt x="18" y="372"/>
                      </a:lnTo>
                      <a:lnTo>
                        <a:pt x="18" y="336"/>
                      </a:lnTo>
                      <a:lnTo>
                        <a:pt x="24" y="330"/>
                      </a:lnTo>
                      <a:lnTo>
                        <a:pt x="24" y="204"/>
                      </a:lnTo>
                      <a:lnTo>
                        <a:pt x="24" y="246"/>
                      </a:lnTo>
                      <a:lnTo>
                        <a:pt x="30" y="252"/>
                      </a:lnTo>
                      <a:lnTo>
                        <a:pt x="30" y="276"/>
                      </a:lnTo>
                      <a:lnTo>
                        <a:pt x="30" y="204"/>
                      </a:lnTo>
                      <a:lnTo>
                        <a:pt x="30" y="216"/>
                      </a:lnTo>
                      <a:lnTo>
                        <a:pt x="36" y="210"/>
                      </a:lnTo>
                      <a:lnTo>
                        <a:pt x="36" y="90"/>
                      </a:lnTo>
                      <a:lnTo>
                        <a:pt x="36" y="150"/>
                      </a:lnTo>
                      <a:lnTo>
                        <a:pt x="42" y="144"/>
                      </a:lnTo>
                      <a:lnTo>
                        <a:pt x="42" y="228"/>
                      </a:lnTo>
                      <a:lnTo>
                        <a:pt x="48" y="240"/>
                      </a:lnTo>
                      <a:lnTo>
                        <a:pt x="48" y="360"/>
                      </a:lnTo>
                      <a:lnTo>
                        <a:pt x="54" y="366"/>
                      </a:lnTo>
                      <a:lnTo>
                        <a:pt x="54" y="390"/>
                      </a:lnTo>
                      <a:lnTo>
                        <a:pt x="54" y="222"/>
                      </a:lnTo>
                      <a:lnTo>
                        <a:pt x="54" y="234"/>
                      </a:lnTo>
                      <a:lnTo>
                        <a:pt x="60" y="240"/>
                      </a:lnTo>
                      <a:lnTo>
                        <a:pt x="60" y="246"/>
                      </a:lnTo>
                      <a:lnTo>
                        <a:pt x="60" y="180"/>
                      </a:lnTo>
                      <a:lnTo>
                        <a:pt x="60" y="192"/>
                      </a:lnTo>
                      <a:lnTo>
                        <a:pt x="66" y="186"/>
                      </a:lnTo>
                      <a:lnTo>
                        <a:pt x="66" y="192"/>
                      </a:lnTo>
                      <a:lnTo>
                        <a:pt x="66" y="150"/>
                      </a:lnTo>
                      <a:lnTo>
                        <a:pt x="66" y="156"/>
                      </a:lnTo>
                      <a:lnTo>
                        <a:pt x="72" y="162"/>
                      </a:lnTo>
                      <a:lnTo>
                        <a:pt x="72" y="90"/>
                      </a:lnTo>
                      <a:lnTo>
                        <a:pt x="72" y="180"/>
                      </a:lnTo>
                      <a:lnTo>
                        <a:pt x="78" y="186"/>
                      </a:lnTo>
                      <a:lnTo>
                        <a:pt x="78" y="252"/>
                      </a:lnTo>
                      <a:lnTo>
                        <a:pt x="78" y="168"/>
                      </a:lnTo>
                      <a:lnTo>
                        <a:pt x="78" y="198"/>
                      </a:lnTo>
                      <a:lnTo>
                        <a:pt x="84" y="204"/>
                      </a:lnTo>
                      <a:lnTo>
                        <a:pt x="84" y="198"/>
                      </a:lnTo>
                      <a:lnTo>
                        <a:pt x="84" y="252"/>
                      </a:lnTo>
                      <a:lnTo>
                        <a:pt x="90" y="264"/>
                      </a:lnTo>
                      <a:lnTo>
                        <a:pt x="90" y="246"/>
                      </a:lnTo>
                      <a:lnTo>
                        <a:pt x="90" y="306"/>
                      </a:lnTo>
                      <a:lnTo>
                        <a:pt x="96" y="300"/>
                      </a:lnTo>
                      <a:lnTo>
                        <a:pt x="96" y="414"/>
                      </a:lnTo>
                      <a:lnTo>
                        <a:pt x="96" y="270"/>
                      </a:lnTo>
                      <a:lnTo>
                        <a:pt x="96" y="360"/>
                      </a:lnTo>
                      <a:lnTo>
                        <a:pt x="102" y="366"/>
                      </a:lnTo>
                      <a:lnTo>
                        <a:pt x="102" y="378"/>
                      </a:lnTo>
                      <a:lnTo>
                        <a:pt x="102" y="258"/>
                      </a:lnTo>
                      <a:lnTo>
                        <a:pt x="102" y="276"/>
                      </a:lnTo>
                      <a:lnTo>
                        <a:pt x="108" y="270"/>
                      </a:lnTo>
                      <a:lnTo>
                        <a:pt x="108" y="282"/>
                      </a:lnTo>
                      <a:lnTo>
                        <a:pt x="108" y="204"/>
                      </a:lnTo>
                      <a:lnTo>
                        <a:pt x="108" y="234"/>
                      </a:lnTo>
                      <a:lnTo>
                        <a:pt x="114" y="240"/>
                      </a:lnTo>
                      <a:lnTo>
                        <a:pt x="114" y="282"/>
                      </a:lnTo>
                      <a:lnTo>
                        <a:pt x="114" y="228"/>
                      </a:lnTo>
                      <a:lnTo>
                        <a:pt x="114" y="264"/>
                      </a:lnTo>
                      <a:lnTo>
                        <a:pt x="120" y="258"/>
                      </a:lnTo>
                      <a:lnTo>
                        <a:pt x="120" y="102"/>
                      </a:lnTo>
                      <a:lnTo>
                        <a:pt x="120" y="108"/>
                      </a:lnTo>
                      <a:lnTo>
                        <a:pt x="126" y="114"/>
                      </a:lnTo>
                      <a:lnTo>
                        <a:pt x="126" y="84"/>
                      </a:lnTo>
                      <a:lnTo>
                        <a:pt x="126" y="186"/>
                      </a:lnTo>
                      <a:lnTo>
                        <a:pt x="132" y="180"/>
                      </a:lnTo>
                      <a:lnTo>
                        <a:pt x="132" y="234"/>
                      </a:lnTo>
                      <a:lnTo>
                        <a:pt x="132" y="174"/>
                      </a:lnTo>
                      <a:lnTo>
                        <a:pt x="132" y="192"/>
                      </a:lnTo>
                      <a:lnTo>
                        <a:pt x="138" y="186"/>
                      </a:lnTo>
                      <a:lnTo>
                        <a:pt x="138" y="96"/>
                      </a:lnTo>
                      <a:lnTo>
                        <a:pt x="138" y="150"/>
                      </a:lnTo>
                      <a:lnTo>
                        <a:pt x="144" y="138"/>
                      </a:lnTo>
                      <a:lnTo>
                        <a:pt x="144" y="132"/>
                      </a:lnTo>
                      <a:lnTo>
                        <a:pt x="144" y="234"/>
                      </a:lnTo>
                      <a:lnTo>
                        <a:pt x="150" y="240"/>
                      </a:lnTo>
                      <a:lnTo>
                        <a:pt x="150" y="294"/>
                      </a:lnTo>
                      <a:lnTo>
                        <a:pt x="156" y="288"/>
                      </a:lnTo>
                      <a:lnTo>
                        <a:pt x="156" y="234"/>
                      </a:lnTo>
                      <a:lnTo>
                        <a:pt x="156" y="294"/>
                      </a:lnTo>
                      <a:lnTo>
                        <a:pt x="162" y="300"/>
                      </a:lnTo>
                      <a:lnTo>
                        <a:pt x="162" y="366"/>
                      </a:lnTo>
                      <a:lnTo>
                        <a:pt x="168" y="372"/>
                      </a:lnTo>
                      <a:lnTo>
                        <a:pt x="168" y="384"/>
                      </a:lnTo>
                      <a:lnTo>
                        <a:pt x="168" y="312"/>
                      </a:lnTo>
                      <a:lnTo>
                        <a:pt x="174" y="318"/>
                      </a:lnTo>
                      <a:lnTo>
                        <a:pt x="174" y="348"/>
                      </a:lnTo>
                      <a:lnTo>
                        <a:pt x="174" y="210"/>
                      </a:lnTo>
                      <a:lnTo>
                        <a:pt x="180" y="204"/>
                      </a:lnTo>
                      <a:lnTo>
                        <a:pt x="180" y="234"/>
                      </a:lnTo>
                      <a:lnTo>
                        <a:pt x="180" y="138"/>
                      </a:lnTo>
                      <a:lnTo>
                        <a:pt x="180" y="144"/>
                      </a:lnTo>
                      <a:lnTo>
                        <a:pt x="186" y="150"/>
                      </a:lnTo>
                      <a:lnTo>
                        <a:pt x="186" y="156"/>
                      </a:lnTo>
                      <a:lnTo>
                        <a:pt x="186" y="60"/>
                      </a:lnTo>
                      <a:lnTo>
                        <a:pt x="186" y="144"/>
                      </a:lnTo>
                      <a:lnTo>
                        <a:pt x="192" y="150"/>
                      </a:lnTo>
                      <a:lnTo>
                        <a:pt x="192" y="228"/>
                      </a:lnTo>
                      <a:lnTo>
                        <a:pt x="198" y="234"/>
                      </a:lnTo>
                      <a:lnTo>
                        <a:pt x="198" y="258"/>
                      </a:lnTo>
                      <a:lnTo>
                        <a:pt x="198" y="222"/>
                      </a:lnTo>
                      <a:lnTo>
                        <a:pt x="204" y="210"/>
                      </a:lnTo>
                      <a:lnTo>
                        <a:pt x="204" y="156"/>
                      </a:lnTo>
                      <a:lnTo>
                        <a:pt x="204" y="162"/>
                      </a:lnTo>
                      <a:lnTo>
                        <a:pt x="210" y="168"/>
                      </a:lnTo>
                      <a:lnTo>
                        <a:pt x="210" y="270"/>
                      </a:lnTo>
                      <a:lnTo>
                        <a:pt x="210" y="240"/>
                      </a:lnTo>
                      <a:lnTo>
                        <a:pt x="216" y="246"/>
                      </a:lnTo>
                      <a:lnTo>
                        <a:pt x="216" y="270"/>
                      </a:lnTo>
                      <a:lnTo>
                        <a:pt x="216" y="192"/>
                      </a:lnTo>
                      <a:lnTo>
                        <a:pt x="216" y="204"/>
                      </a:lnTo>
                      <a:lnTo>
                        <a:pt x="222" y="198"/>
                      </a:lnTo>
                      <a:lnTo>
                        <a:pt x="222" y="186"/>
                      </a:lnTo>
                      <a:lnTo>
                        <a:pt x="222" y="264"/>
                      </a:lnTo>
                      <a:lnTo>
                        <a:pt x="228" y="270"/>
                      </a:lnTo>
                      <a:lnTo>
                        <a:pt x="228" y="348"/>
                      </a:lnTo>
                      <a:lnTo>
                        <a:pt x="234" y="354"/>
                      </a:lnTo>
                      <a:lnTo>
                        <a:pt x="234" y="366"/>
                      </a:lnTo>
                      <a:lnTo>
                        <a:pt x="234" y="276"/>
                      </a:lnTo>
                      <a:lnTo>
                        <a:pt x="240" y="270"/>
                      </a:lnTo>
                      <a:lnTo>
                        <a:pt x="240" y="18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90" name="Freeform 82"/>
                <p:cNvSpPr>
                  <a:spLocks/>
                </p:cNvSpPr>
                <p:nvPr/>
              </p:nvSpPr>
              <p:spPr bwMode="auto">
                <a:xfrm>
                  <a:off x="7283450" y="4449763"/>
                  <a:ext cx="390525" cy="409575"/>
                </a:xfrm>
                <a:custGeom>
                  <a:avLst/>
                  <a:gdLst>
                    <a:gd name="T0" fmla="*/ 2147483646 w 246"/>
                    <a:gd name="T1" fmla="*/ 2147483646 h 258"/>
                    <a:gd name="T2" fmla="*/ 2147483646 w 246"/>
                    <a:gd name="T3" fmla="*/ 2147483646 h 258"/>
                    <a:gd name="T4" fmla="*/ 2147483646 w 246"/>
                    <a:gd name="T5" fmla="*/ 2147483646 h 258"/>
                    <a:gd name="T6" fmla="*/ 2147483646 w 246"/>
                    <a:gd name="T7" fmla="*/ 2147483646 h 258"/>
                    <a:gd name="T8" fmla="*/ 2147483646 w 246"/>
                    <a:gd name="T9" fmla="*/ 2147483646 h 258"/>
                    <a:gd name="T10" fmla="*/ 2147483646 w 246"/>
                    <a:gd name="T11" fmla="*/ 2147483646 h 258"/>
                    <a:gd name="T12" fmla="*/ 2147483646 w 246"/>
                    <a:gd name="T13" fmla="*/ 2147483646 h 258"/>
                    <a:gd name="T14" fmla="*/ 2147483646 w 246"/>
                    <a:gd name="T15" fmla="*/ 2147483646 h 258"/>
                    <a:gd name="T16" fmla="*/ 2147483646 w 246"/>
                    <a:gd name="T17" fmla="*/ 2147483646 h 258"/>
                    <a:gd name="T18" fmla="*/ 2147483646 w 246"/>
                    <a:gd name="T19" fmla="*/ 2147483646 h 258"/>
                    <a:gd name="T20" fmla="*/ 2147483646 w 246"/>
                    <a:gd name="T21" fmla="*/ 2147483646 h 258"/>
                    <a:gd name="T22" fmla="*/ 2147483646 w 246"/>
                    <a:gd name="T23" fmla="*/ 2147483646 h 258"/>
                    <a:gd name="T24" fmla="*/ 2147483646 w 246"/>
                    <a:gd name="T25" fmla="*/ 2147483646 h 258"/>
                    <a:gd name="T26" fmla="*/ 2147483646 w 246"/>
                    <a:gd name="T27" fmla="*/ 2147483646 h 258"/>
                    <a:gd name="T28" fmla="*/ 2147483646 w 246"/>
                    <a:gd name="T29" fmla="*/ 2147483646 h 258"/>
                    <a:gd name="T30" fmla="*/ 2147483646 w 246"/>
                    <a:gd name="T31" fmla="*/ 2147483646 h 258"/>
                    <a:gd name="T32" fmla="*/ 2147483646 w 246"/>
                    <a:gd name="T33" fmla="*/ 2147483646 h 258"/>
                    <a:gd name="T34" fmla="*/ 2147483646 w 246"/>
                    <a:gd name="T35" fmla="*/ 2147483646 h 258"/>
                    <a:gd name="T36" fmla="*/ 2147483646 w 246"/>
                    <a:gd name="T37" fmla="*/ 2147483646 h 258"/>
                    <a:gd name="T38" fmla="*/ 2147483646 w 246"/>
                    <a:gd name="T39" fmla="*/ 2147483646 h 258"/>
                    <a:gd name="T40" fmla="*/ 2147483646 w 246"/>
                    <a:gd name="T41" fmla="*/ 2147483646 h 258"/>
                    <a:gd name="T42" fmla="*/ 2147483646 w 246"/>
                    <a:gd name="T43" fmla="*/ 2147483646 h 258"/>
                    <a:gd name="T44" fmla="*/ 2147483646 w 246"/>
                    <a:gd name="T45" fmla="*/ 2147483646 h 258"/>
                    <a:gd name="T46" fmla="*/ 2147483646 w 246"/>
                    <a:gd name="T47" fmla="*/ 2147483646 h 258"/>
                    <a:gd name="T48" fmla="*/ 2147483646 w 246"/>
                    <a:gd name="T49" fmla="*/ 2147483646 h 258"/>
                    <a:gd name="T50" fmla="*/ 2147483646 w 246"/>
                    <a:gd name="T51" fmla="*/ 2147483646 h 258"/>
                    <a:gd name="T52" fmla="*/ 2147483646 w 246"/>
                    <a:gd name="T53" fmla="*/ 2147483646 h 258"/>
                    <a:gd name="T54" fmla="*/ 2147483646 w 246"/>
                    <a:gd name="T55" fmla="*/ 2147483646 h 258"/>
                    <a:gd name="T56" fmla="*/ 2147483646 w 246"/>
                    <a:gd name="T57" fmla="*/ 2147483646 h 258"/>
                    <a:gd name="T58" fmla="*/ 2147483646 w 246"/>
                    <a:gd name="T59" fmla="*/ 2147483646 h 258"/>
                    <a:gd name="T60" fmla="*/ 2147483646 w 246"/>
                    <a:gd name="T61" fmla="*/ 2147483646 h 258"/>
                    <a:gd name="T62" fmla="*/ 2147483646 w 246"/>
                    <a:gd name="T63" fmla="*/ 2147483646 h 258"/>
                    <a:gd name="T64" fmla="*/ 2147483646 w 246"/>
                    <a:gd name="T65" fmla="*/ 2147483646 h 258"/>
                    <a:gd name="T66" fmla="*/ 2147483646 w 246"/>
                    <a:gd name="T67" fmla="*/ 2147483646 h 258"/>
                    <a:gd name="T68" fmla="*/ 2147483646 w 246"/>
                    <a:gd name="T69" fmla="*/ 2147483646 h 258"/>
                    <a:gd name="T70" fmla="*/ 2147483646 w 246"/>
                    <a:gd name="T71" fmla="*/ 2147483646 h 258"/>
                    <a:gd name="T72" fmla="*/ 2147483646 w 246"/>
                    <a:gd name="T73" fmla="*/ 2147483646 h 258"/>
                    <a:gd name="T74" fmla="*/ 2147483646 w 246"/>
                    <a:gd name="T75" fmla="*/ 2147483646 h 258"/>
                    <a:gd name="T76" fmla="*/ 2147483646 w 246"/>
                    <a:gd name="T77" fmla="*/ 2147483646 h 258"/>
                    <a:gd name="T78" fmla="*/ 2147483646 w 246"/>
                    <a:gd name="T79" fmla="*/ 2147483646 h 258"/>
                    <a:gd name="T80" fmla="*/ 2147483646 w 246"/>
                    <a:gd name="T81" fmla="*/ 2147483646 h 258"/>
                    <a:gd name="T82" fmla="*/ 2147483646 w 246"/>
                    <a:gd name="T83" fmla="*/ 2147483646 h 25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6"/>
                    <a:gd name="T127" fmla="*/ 0 h 258"/>
                    <a:gd name="T128" fmla="*/ 246 w 246"/>
                    <a:gd name="T129" fmla="*/ 258 h 25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6" h="258">
                      <a:moveTo>
                        <a:pt x="0" y="78"/>
                      </a:moveTo>
                      <a:lnTo>
                        <a:pt x="0" y="114"/>
                      </a:lnTo>
                      <a:lnTo>
                        <a:pt x="6" y="120"/>
                      </a:lnTo>
                      <a:lnTo>
                        <a:pt x="6" y="138"/>
                      </a:lnTo>
                      <a:lnTo>
                        <a:pt x="6" y="66"/>
                      </a:lnTo>
                      <a:lnTo>
                        <a:pt x="6" y="84"/>
                      </a:lnTo>
                      <a:lnTo>
                        <a:pt x="12" y="78"/>
                      </a:lnTo>
                      <a:lnTo>
                        <a:pt x="12" y="114"/>
                      </a:lnTo>
                      <a:lnTo>
                        <a:pt x="12" y="78"/>
                      </a:lnTo>
                      <a:lnTo>
                        <a:pt x="18" y="84"/>
                      </a:lnTo>
                      <a:lnTo>
                        <a:pt x="18" y="198"/>
                      </a:lnTo>
                      <a:lnTo>
                        <a:pt x="18" y="168"/>
                      </a:lnTo>
                      <a:lnTo>
                        <a:pt x="24" y="162"/>
                      </a:lnTo>
                      <a:lnTo>
                        <a:pt x="24" y="192"/>
                      </a:lnTo>
                      <a:lnTo>
                        <a:pt x="24" y="150"/>
                      </a:lnTo>
                      <a:lnTo>
                        <a:pt x="30" y="144"/>
                      </a:lnTo>
                      <a:lnTo>
                        <a:pt x="30" y="162"/>
                      </a:lnTo>
                      <a:lnTo>
                        <a:pt x="30" y="108"/>
                      </a:lnTo>
                      <a:lnTo>
                        <a:pt x="30" y="126"/>
                      </a:lnTo>
                      <a:lnTo>
                        <a:pt x="36" y="120"/>
                      </a:lnTo>
                      <a:lnTo>
                        <a:pt x="36" y="78"/>
                      </a:lnTo>
                      <a:lnTo>
                        <a:pt x="36" y="108"/>
                      </a:lnTo>
                      <a:lnTo>
                        <a:pt x="42" y="114"/>
                      </a:lnTo>
                      <a:lnTo>
                        <a:pt x="42" y="132"/>
                      </a:lnTo>
                      <a:lnTo>
                        <a:pt x="42" y="72"/>
                      </a:lnTo>
                      <a:lnTo>
                        <a:pt x="42" y="90"/>
                      </a:lnTo>
                      <a:lnTo>
                        <a:pt x="48" y="96"/>
                      </a:lnTo>
                      <a:lnTo>
                        <a:pt x="48" y="30"/>
                      </a:lnTo>
                      <a:lnTo>
                        <a:pt x="48" y="120"/>
                      </a:lnTo>
                      <a:lnTo>
                        <a:pt x="54" y="114"/>
                      </a:lnTo>
                      <a:lnTo>
                        <a:pt x="54" y="66"/>
                      </a:lnTo>
                      <a:lnTo>
                        <a:pt x="54" y="90"/>
                      </a:lnTo>
                      <a:lnTo>
                        <a:pt x="60" y="84"/>
                      </a:lnTo>
                      <a:lnTo>
                        <a:pt x="60" y="102"/>
                      </a:lnTo>
                      <a:lnTo>
                        <a:pt x="60" y="84"/>
                      </a:lnTo>
                      <a:lnTo>
                        <a:pt x="66" y="78"/>
                      </a:lnTo>
                      <a:lnTo>
                        <a:pt x="66" y="186"/>
                      </a:lnTo>
                      <a:lnTo>
                        <a:pt x="66" y="72"/>
                      </a:lnTo>
                      <a:lnTo>
                        <a:pt x="66" y="180"/>
                      </a:lnTo>
                      <a:lnTo>
                        <a:pt x="72" y="174"/>
                      </a:lnTo>
                      <a:lnTo>
                        <a:pt x="72" y="132"/>
                      </a:lnTo>
                      <a:lnTo>
                        <a:pt x="72" y="204"/>
                      </a:lnTo>
                      <a:lnTo>
                        <a:pt x="78" y="198"/>
                      </a:lnTo>
                      <a:lnTo>
                        <a:pt x="78" y="120"/>
                      </a:lnTo>
                      <a:lnTo>
                        <a:pt x="78" y="144"/>
                      </a:lnTo>
                      <a:lnTo>
                        <a:pt x="84" y="150"/>
                      </a:lnTo>
                      <a:lnTo>
                        <a:pt x="84" y="168"/>
                      </a:lnTo>
                      <a:lnTo>
                        <a:pt x="84" y="150"/>
                      </a:lnTo>
                      <a:lnTo>
                        <a:pt x="90" y="144"/>
                      </a:lnTo>
                      <a:lnTo>
                        <a:pt x="90" y="108"/>
                      </a:lnTo>
                      <a:lnTo>
                        <a:pt x="90" y="132"/>
                      </a:lnTo>
                      <a:lnTo>
                        <a:pt x="96" y="138"/>
                      </a:lnTo>
                      <a:lnTo>
                        <a:pt x="96" y="132"/>
                      </a:lnTo>
                      <a:lnTo>
                        <a:pt x="96" y="168"/>
                      </a:lnTo>
                      <a:lnTo>
                        <a:pt x="102" y="162"/>
                      </a:lnTo>
                      <a:lnTo>
                        <a:pt x="102" y="120"/>
                      </a:lnTo>
                      <a:lnTo>
                        <a:pt x="102" y="180"/>
                      </a:lnTo>
                      <a:lnTo>
                        <a:pt x="108" y="186"/>
                      </a:lnTo>
                      <a:lnTo>
                        <a:pt x="108" y="210"/>
                      </a:lnTo>
                      <a:lnTo>
                        <a:pt x="108" y="144"/>
                      </a:lnTo>
                      <a:lnTo>
                        <a:pt x="108" y="150"/>
                      </a:lnTo>
                      <a:lnTo>
                        <a:pt x="114" y="156"/>
                      </a:lnTo>
                      <a:lnTo>
                        <a:pt x="114" y="138"/>
                      </a:lnTo>
                      <a:lnTo>
                        <a:pt x="120" y="132"/>
                      </a:lnTo>
                      <a:lnTo>
                        <a:pt x="120" y="168"/>
                      </a:lnTo>
                      <a:lnTo>
                        <a:pt x="120" y="114"/>
                      </a:lnTo>
                      <a:lnTo>
                        <a:pt x="120" y="126"/>
                      </a:lnTo>
                      <a:lnTo>
                        <a:pt x="126" y="132"/>
                      </a:lnTo>
                      <a:lnTo>
                        <a:pt x="126" y="138"/>
                      </a:lnTo>
                      <a:lnTo>
                        <a:pt x="126" y="102"/>
                      </a:lnTo>
                      <a:lnTo>
                        <a:pt x="126" y="132"/>
                      </a:lnTo>
                      <a:lnTo>
                        <a:pt x="132" y="126"/>
                      </a:lnTo>
                      <a:lnTo>
                        <a:pt x="132" y="54"/>
                      </a:lnTo>
                      <a:lnTo>
                        <a:pt x="132" y="72"/>
                      </a:lnTo>
                      <a:lnTo>
                        <a:pt x="138" y="66"/>
                      </a:lnTo>
                      <a:lnTo>
                        <a:pt x="138" y="72"/>
                      </a:lnTo>
                      <a:lnTo>
                        <a:pt x="138" y="36"/>
                      </a:lnTo>
                      <a:lnTo>
                        <a:pt x="144" y="30"/>
                      </a:lnTo>
                      <a:lnTo>
                        <a:pt x="144" y="12"/>
                      </a:lnTo>
                      <a:lnTo>
                        <a:pt x="144" y="96"/>
                      </a:lnTo>
                      <a:lnTo>
                        <a:pt x="150" y="102"/>
                      </a:lnTo>
                      <a:lnTo>
                        <a:pt x="150" y="96"/>
                      </a:lnTo>
                      <a:lnTo>
                        <a:pt x="150" y="168"/>
                      </a:lnTo>
                      <a:lnTo>
                        <a:pt x="156" y="174"/>
                      </a:lnTo>
                      <a:lnTo>
                        <a:pt x="156" y="186"/>
                      </a:lnTo>
                      <a:lnTo>
                        <a:pt x="156" y="156"/>
                      </a:lnTo>
                      <a:lnTo>
                        <a:pt x="156" y="162"/>
                      </a:lnTo>
                      <a:lnTo>
                        <a:pt x="162" y="156"/>
                      </a:lnTo>
                      <a:lnTo>
                        <a:pt x="162" y="204"/>
                      </a:lnTo>
                      <a:lnTo>
                        <a:pt x="162" y="150"/>
                      </a:lnTo>
                      <a:lnTo>
                        <a:pt x="162" y="174"/>
                      </a:lnTo>
                      <a:lnTo>
                        <a:pt x="168" y="168"/>
                      </a:lnTo>
                      <a:lnTo>
                        <a:pt x="168" y="192"/>
                      </a:lnTo>
                      <a:lnTo>
                        <a:pt x="168" y="156"/>
                      </a:lnTo>
                      <a:lnTo>
                        <a:pt x="168" y="186"/>
                      </a:lnTo>
                      <a:lnTo>
                        <a:pt x="174" y="192"/>
                      </a:lnTo>
                      <a:lnTo>
                        <a:pt x="174" y="216"/>
                      </a:lnTo>
                      <a:lnTo>
                        <a:pt x="174" y="156"/>
                      </a:lnTo>
                      <a:lnTo>
                        <a:pt x="180" y="150"/>
                      </a:lnTo>
                      <a:lnTo>
                        <a:pt x="180" y="72"/>
                      </a:lnTo>
                      <a:lnTo>
                        <a:pt x="186" y="78"/>
                      </a:lnTo>
                      <a:lnTo>
                        <a:pt x="186" y="48"/>
                      </a:lnTo>
                      <a:lnTo>
                        <a:pt x="186" y="96"/>
                      </a:lnTo>
                      <a:lnTo>
                        <a:pt x="192" y="102"/>
                      </a:lnTo>
                      <a:lnTo>
                        <a:pt x="192" y="210"/>
                      </a:lnTo>
                      <a:lnTo>
                        <a:pt x="198" y="216"/>
                      </a:lnTo>
                      <a:lnTo>
                        <a:pt x="198" y="126"/>
                      </a:lnTo>
                      <a:lnTo>
                        <a:pt x="204" y="132"/>
                      </a:lnTo>
                      <a:lnTo>
                        <a:pt x="204" y="90"/>
                      </a:lnTo>
                      <a:lnTo>
                        <a:pt x="210" y="84"/>
                      </a:lnTo>
                      <a:lnTo>
                        <a:pt x="210" y="36"/>
                      </a:lnTo>
                      <a:lnTo>
                        <a:pt x="210" y="42"/>
                      </a:lnTo>
                      <a:lnTo>
                        <a:pt x="216" y="48"/>
                      </a:lnTo>
                      <a:lnTo>
                        <a:pt x="216" y="6"/>
                      </a:lnTo>
                      <a:lnTo>
                        <a:pt x="222" y="0"/>
                      </a:lnTo>
                      <a:lnTo>
                        <a:pt x="222" y="114"/>
                      </a:lnTo>
                      <a:lnTo>
                        <a:pt x="228" y="120"/>
                      </a:lnTo>
                      <a:lnTo>
                        <a:pt x="228" y="174"/>
                      </a:lnTo>
                      <a:lnTo>
                        <a:pt x="234" y="180"/>
                      </a:lnTo>
                      <a:lnTo>
                        <a:pt x="234" y="240"/>
                      </a:lnTo>
                      <a:lnTo>
                        <a:pt x="240" y="246"/>
                      </a:lnTo>
                      <a:lnTo>
                        <a:pt x="240" y="258"/>
                      </a:lnTo>
                      <a:lnTo>
                        <a:pt x="240" y="210"/>
                      </a:lnTo>
                      <a:lnTo>
                        <a:pt x="246" y="204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91" name="Freeform 83"/>
                <p:cNvSpPr>
                  <a:spLocks/>
                </p:cNvSpPr>
                <p:nvPr/>
              </p:nvSpPr>
              <p:spPr bwMode="auto">
                <a:xfrm>
                  <a:off x="7673975" y="4468813"/>
                  <a:ext cx="400050" cy="352425"/>
                </a:xfrm>
                <a:custGeom>
                  <a:avLst/>
                  <a:gdLst>
                    <a:gd name="T0" fmla="*/ 2147483646 w 252"/>
                    <a:gd name="T1" fmla="*/ 2147483646 h 222"/>
                    <a:gd name="T2" fmla="*/ 2147483646 w 252"/>
                    <a:gd name="T3" fmla="*/ 2147483646 h 222"/>
                    <a:gd name="T4" fmla="*/ 2147483646 w 252"/>
                    <a:gd name="T5" fmla="*/ 2147483646 h 222"/>
                    <a:gd name="T6" fmla="*/ 2147483646 w 252"/>
                    <a:gd name="T7" fmla="*/ 2147483646 h 222"/>
                    <a:gd name="T8" fmla="*/ 2147483646 w 252"/>
                    <a:gd name="T9" fmla="*/ 2147483646 h 222"/>
                    <a:gd name="T10" fmla="*/ 2147483646 w 252"/>
                    <a:gd name="T11" fmla="*/ 2147483646 h 222"/>
                    <a:gd name="T12" fmla="*/ 2147483646 w 252"/>
                    <a:gd name="T13" fmla="*/ 2147483646 h 222"/>
                    <a:gd name="T14" fmla="*/ 2147483646 w 252"/>
                    <a:gd name="T15" fmla="*/ 2147483646 h 222"/>
                    <a:gd name="T16" fmla="*/ 2147483646 w 252"/>
                    <a:gd name="T17" fmla="*/ 2147483646 h 222"/>
                    <a:gd name="T18" fmla="*/ 2147483646 w 252"/>
                    <a:gd name="T19" fmla="*/ 2147483646 h 222"/>
                    <a:gd name="T20" fmla="*/ 2147483646 w 252"/>
                    <a:gd name="T21" fmla="*/ 2147483646 h 222"/>
                    <a:gd name="T22" fmla="*/ 2147483646 w 252"/>
                    <a:gd name="T23" fmla="*/ 2147483646 h 222"/>
                    <a:gd name="T24" fmla="*/ 2147483646 w 252"/>
                    <a:gd name="T25" fmla="*/ 2147483646 h 222"/>
                    <a:gd name="T26" fmla="*/ 2147483646 w 252"/>
                    <a:gd name="T27" fmla="*/ 2147483646 h 222"/>
                    <a:gd name="T28" fmla="*/ 2147483646 w 252"/>
                    <a:gd name="T29" fmla="*/ 2147483646 h 222"/>
                    <a:gd name="T30" fmla="*/ 2147483646 w 252"/>
                    <a:gd name="T31" fmla="*/ 2147483646 h 222"/>
                    <a:gd name="T32" fmla="*/ 2147483646 w 252"/>
                    <a:gd name="T33" fmla="*/ 2147483646 h 222"/>
                    <a:gd name="T34" fmla="*/ 2147483646 w 252"/>
                    <a:gd name="T35" fmla="*/ 2147483646 h 222"/>
                    <a:gd name="T36" fmla="*/ 2147483646 w 252"/>
                    <a:gd name="T37" fmla="*/ 2147483646 h 222"/>
                    <a:gd name="T38" fmla="*/ 2147483646 w 252"/>
                    <a:gd name="T39" fmla="*/ 2147483646 h 222"/>
                    <a:gd name="T40" fmla="*/ 2147483646 w 252"/>
                    <a:gd name="T41" fmla="*/ 2147483646 h 222"/>
                    <a:gd name="T42" fmla="*/ 2147483646 w 252"/>
                    <a:gd name="T43" fmla="*/ 2147483646 h 222"/>
                    <a:gd name="T44" fmla="*/ 2147483646 w 252"/>
                    <a:gd name="T45" fmla="*/ 2147483646 h 222"/>
                    <a:gd name="T46" fmla="*/ 2147483646 w 252"/>
                    <a:gd name="T47" fmla="*/ 2147483646 h 222"/>
                    <a:gd name="T48" fmla="*/ 2147483646 w 252"/>
                    <a:gd name="T49" fmla="*/ 2147483646 h 222"/>
                    <a:gd name="T50" fmla="*/ 2147483646 w 252"/>
                    <a:gd name="T51" fmla="*/ 2147483646 h 222"/>
                    <a:gd name="T52" fmla="*/ 2147483646 w 252"/>
                    <a:gd name="T53" fmla="*/ 2147483646 h 222"/>
                    <a:gd name="T54" fmla="*/ 2147483646 w 252"/>
                    <a:gd name="T55" fmla="*/ 2147483646 h 222"/>
                    <a:gd name="T56" fmla="*/ 2147483646 w 252"/>
                    <a:gd name="T57" fmla="*/ 2147483646 h 222"/>
                    <a:gd name="T58" fmla="*/ 2147483646 w 252"/>
                    <a:gd name="T59" fmla="*/ 2147483646 h 222"/>
                    <a:gd name="T60" fmla="*/ 2147483646 w 252"/>
                    <a:gd name="T61" fmla="*/ 2147483646 h 222"/>
                    <a:gd name="T62" fmla="*/ 2147483646 w 252"/>
                    <a:gd name="T63" fmla="*/ 2147483646 h 222"/>
                    <a:gd name="T64" fmla="*/ 2147483646 w 252"/>
                    <a:gd name="T65" fmla="*/ 2147483646 h 222"/>
                    <a:gd name="T66" fmla="*/ 2147483646 w 252"/>
                    <a:gd name="T67" fmla="*/ 2147483646 h 222"/>
                    <a:gd name="T68" fmla="*/ 2147483646 w 252"/>
                    <a:gd name="T69" fmla="*/ 2147483646 h 222"/>
                    <a:gd name="T70" fmla="*/ 2147483646 w 252"/>
                    <a:gd name="T71" fmla="*/ 2147483646 h 222"/>
                    <a:gd name="T72" fmla="*/ 2147483646 w 252"/>
                    <a:gd name="T73" fmla="*/ 2147483646 h 222"/>
                    <a:gd name="T74" fmla="*/ 2147483646 w 252"/>
                    <a:gd name="T75" fmla="*/ 2147483646 h 222"/>
                    <a:gd name="T76" fmla="*/ 2147483646 w 252"/>
                    <a:gd name="T77" fmla="*/ 2147483646 h 222"/>
                    <a:gd name="T78" fmla="*/ 2147483646 w 252"/>
                    <a:gd name="T79" fmla="*/ 2147483646 h 222"/>
                    <a:gd name="T80" fmla="*/ 2147483646 w 252"/>
                    <a:gd name="T81" fmla="*/ 2147483646 h 222"/>
                    <a:gd name="T82" fmla="*/ 2147483646 w 252"/>
                    <a:gd name="T83" fmla="*/ 2147483646 h 22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52"/>
                    <a:gd name="T127" fmla="*/ 0 h 222"/>
                    <a:gd name="T128" fmla="*/ 252 w 252"/>
                    <a:gd name="T129" fmla="*/ 222 h 22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52" h="222">
                      <a:moveTo>
                        <a:pt x="0" y="192"/>
                      </a:moveTo>
                      <a:lnTo>
                        <a:pt x="0" y="120"/>
                      </a:lnTo>
                      <a:lnTo>
                        <a:pt x="6" y="114"/>
                      </a:lnTo>
                      <a:lnTo>
                        <a:pt x="6" y="42"/>
                      </a:lnTo>
                      <a:lnTo>
                        <a:pt x="12" y="36"/>
                      </a:lnTo>
                      <a:lnTo>
                        <a:pt x="12" y="60"/>
                      </a:lnTo>
                      <a:lnTo>
                        <a:pt x="12" y="12"/>
                      </a:lnTo>
                      <a:lnTo>
                        <a:pt x="12" y="42"/>
                      </a:lnTo>
                      <a:lnTo>
                        <a:pt x="18" y="36"/>
                      </a:lnTo>
                      <a:lnTo>
                        <a:pt x="18" y="132"/>
                      </a:lnTo>
                      <a:lnTo>
                        <a:pt x="18" y="30"/>
                      </a:lnTo>
                      <a:lnTo>
                        <a:pt x="18" y="120"/>
                      </a:lnTo>
                      <a:lnTo>
                        <a:pt x="24" y="126"/>
                      </a:lnTo>
                      <a:lnTo>
                        <a:pt x="24" y="210"/>
                      </a:lnTo>
                      <a:lnTo>
                        <a:pt x="24" y="204"/>
                      </a:lnTo>
                      <a:lnTo>
                        <a:pt x="30" y="198"/>
                      </a:lnTo>
                      <a:lnTo>
                        <a:pt x="30" y="144"/>
                      </a:lnTo>
                      <a:lnTo>
                        <a:pt x="36" y="150"/>
                      </a:lnTo>
                      <a:lnTo>
                        <a:pt x="36" y="162"/>
                      </a:lnTo>
                      <a:lnTo>
                        <a:pt x="36" y="126"/>
                      </a:lnTo>
                      <a:lnTo>
                        <a:pt x="42" y="120"/>
                      </a:lnTo>
                      <a:lnTo>
                        <a:pt x="42" y="54"/>
                      </a:lnTo>
                      <a:lnTo>
                        <a:pt x="42" y="84"/>
                      </a:lnTo>
                      <a:lnTo>
                        <a:pt x="48" y="90"/>
                      </a:lnTo>
                      <a:lnTo>
                        <a:pt x="48" y="102"/>
                      </a:lnTo>
                      <a:lnTo>
                        <a:pt x="48" y="78"/>
                      </a:lnTo>
                      <a:lnTo>
                        <a:pt x="48" y="90"/>
                      </a:lnTo>
                      <a:lnTo>
                        <a:pt x="54" y="96"/>
                      </a:lnTo>
                      <a:lnTo>
                        <a:pt x="54" y="144"/>
                      </a:lnTo>
                      <a:lnTo>
                        <a:pt x="54" y="138"/>
                      </a:lnTo>
                      <a:lnTo>
                        <a:pt x="60" y="144"/>
                      </a:lnTo>
                      <a:lnTo>
                        <a:pt x="60" y="102"/>
                      </a:lnTo>
                      <a:lnTo>
                        <a:pt x="60" y="108"/>
                      </a:lnTo>
                      <a:lnTo>
                        <a:pt x="66" y="114"/>
                      </a:lnTo>
                      <a:lnTo>
                        <a:pt x="66" y="138"/>
                      </a:lnTo>
                      <a:lnTo>
                        <a:pt x="66" y="108"/>
                      </a:lnTo>
                      <a:lnTo>
                        <a:pt x="66" y="132"/>
                      </a:lnTo>
                      <a:lnTo>
                        <a:pt x="72" y="138"/>
                      </a:lnTo>
                      <a:lnTo>
                        <a:pt x="72" y="150"/>
                      </a:lnTo>
                      <a:lnTo>
                        <a:pt x="72" y="102"/>
                      </a:lnTo>
                      <a:lnTo>
                        <a:pt x="72" y="108"/>
                      </a:lnTo>
                      <a:lnTo>
                        <a:pt x="78" y="102"/>
                      </a:lnTo>
                      <a:lnTo>
                        <a:pt x="78" y="96"/>
                      </a:lnTo>
                      <a:lnTo>
                        <a:pt x="78" y="126"/>
                      </a:lnTo>
                      <a:lnTo>
                        <a:pt x="84" y="120"/>
                      </a:lnTo>
                      <a:lnTo>
                        <a:pt x="84" y="90"/>
                      </a:lnTo>
                      <a:lnTo>
                        <a:pt x="84" y="168"/>
                      </a:lnTo>
                      <a:lnTo>
                        <a:pt x="90" y="174"/>
                      </a:lnTo>
                      <a:lnTo>
                        <a:pt x="90" y="192"/>
                      </a:lnTo>
                      <a:lnTo>
                        <a:pt x="90" y="78"/>
                      </a:lnTo>
                      <a:lnTo>
                        <a:pt x="96" y="72"/>
                      </a:lnTo>
                      <a:lnTo>
                        <a:pt x="96" y="18"/>
                      </a:lnTo>
                      <a:lnTo>
                        <a:pt x="96" y="30"/>
                      </a:lnTo>
                      <a:lnTo>
                        <a:pt x="102" y="36"/>
                      </a:lnTo>
                      <a:lnTo>
                        <a:pt x="102" y="0"/>
                      </a:lnTo>
                      <a:lnTo>
                        <a:pt x="102" y="6"/>
                      </a:lnTo>
                      <a:lnTo>
                        <a:pt x="108" y="12"/>
                      </a:lnTo>
                      <a:lnTo>
                        <a:pt x="108" y="66"/>
                      </a:lnTo>
                      <a:lnTo>
                        <a:pt x="114" y="72"/>
                      </a:lnTo>
                      <a:lnTo>
                        <a:pt x="114" y="156"/>
                      </a:lnTo>
                      <a:lnTo>
                        <a:pt x="120" y="162"/>
                      </a:lnTo>
                      <a:lnTo>
                        <a:pt x="120" y="210"/>
                      </a:lnTo>
                      <a:lnTo>
                        <a:pt x="120" y="204"/>
                      </a:lnTo>
                      <a:lnTo>
                        <a:pt x="126" y="198"/>
                      </a:lnTo>
                      <a:lnTo>
                        <a:pt x="126" y="222"/>
                      </a:lnTo>
                      <a:lnTo>
                        <a:pt x="126" y="210"/>
                      </a:lnTo>
                      <a:lnTo>
                        <a:pt x="132" y="204"/>
                      </a:lnTo>
                      <a:lnTo>
                        <a:pt x="132" y="210"/>
                      </a:lnTo>
                      <a:lnTo>
                        <a:pt x="132" y="168"/>
                      </a:lnTo>
                      <a:lnTo>
                        <a:pt x="138" y="162"/>
                      </a:lnTo>
                      <a:lnTo>
                        <a:pt x="138" y="144"/>
                      </a:lnTo>
                      <a:lnTo>
                        <a:pt x="138" y="150"/>
                      </a:lnTo>
                      <a:lnTo>
                        <a:pt x="144" y="156"/>
                      </a:lnTo>
                      <a:lnTo>
                        <a:pt x="144" y="126"/>
                      </a:lnTo>
                      <a:lnTo>
                        <a:pt x="144" y="150"/>
                      </a:lnTo>
                      <a:lnTo>
                        <a:pt x="150" y="156"/>
                      </a:lnTo>
                      <a:lnTo>
                        <a:pt x="150" y="192"/>
                      </a:lnTo>
                      <a:lnTo>
                        <a:pt x="150" y="144"/>
                      </a:lnTo>
                      <a:lnTo>
                        <a:pt x="156" y="138"/>
                      </a:lnTo>
                      <a:lnTo>
                        <a:pt x="156" y="102"/>
                      </a:lnTo>
                      <a:lnTo>
                        <a:pt x="162" y="96"/>
                      </a:lnTo>
                      <a:lnTo>
                        <a:pt x="162" y="42"/>
                      </a:lnTo>
                      <a:lnTo>
                        <a:pt x="162" y="54"/>
                      </a:lnTo>
                      <a:lnTo>
                        <a:pt x="168" y="60"/>
                      </a:lnTo>
                      <a:lnTo>
                        <a:pt x="168" y="66"/>
                      </a:lnTo>
                      <a:lnTo>
                        <a:pt x="168" y="48"/>
                      </a:lnTo>
                      <a:lnTo>
                        <a:pt x="168" y="60"/>
                      </a:lnTo>
                      <a:lnTo>
                        <a:pt x="174" y="54"/>
                      </a:lnTo>
                      <a:lnTo>
                        <a:pt x="174" y="18"/>
                      </a:lnTo>
                      <a:lnTo>
                        <a:pt x="174" y="24"/>
                      </a:lnTo>
                      <a:lnTo>
                        <a:pt x="180" y="18"/>
                      </a:lnTo>
                      <a:lnTo>
                        <a:pt x="180" y="42"/>
                      </a:lnTo>
                      <a:lnTo>
                        <a:pt x="186" y="36"/>
                      </a:lnTo>
                      <a:lnTo>
                        <a:pt x="186" y="78"/>
                      </a:lnTo>
                      <a:lnTo>
                        <a:pt x="186" y="72"/>
                      </a:lnTo>
                      <a:lnTo>
                        <a:pt x="192" y="78"/>
                      </a:lnTo>
                      <a:lnTo>
                        <a:pt x="192" y="90"/>
                      </a:lnTo>
                      <a:lnTo>
                        <a:pt x="192" y="66"/>
                      </a:lnTo>
                      <a:lnTo>
                        <a:pt x="198" y="72"/>
                      </a:lnTo>
                      <a:lnTo>
                        <a:pt x="198" y="138"/>
                      </a:lnTo>
                      <a:lnTo>
                        <a:pt x="204" y="144"/>
                      </a:lnTo>
                      <a:lnTo>
                        <a:pt x="204" y="180"/>
                      </a:lnTo>
                      <a:lnTo>
                        <a:pt x="210" y="186"/>
                      </a:lnTo>
                      <a:lnTo>
                        <a:pt x="210" y="198"/>
                      </a:lnTo>
                      <a:lnTo>
                        <a:pt x="210" y="180"/>
                      </a:lnTo>
                      <a:lnTo>
                        <a:pt x="210" y="186"/>
                      </a:lnTo>
                      <a:lnTo>
                        <a:pt x="216" y="192"/>
                      </a:lnTo>
                      <a:lnTo>
                        <a:pt x="216" y="222"/>
                      </a:lnTo>
                      <a:lnTo>
                        <a:pt x="216" y="210"/>
                      </a:lnTo>
                      <a:lnTo>
                        <a:pt x="222" y="204"/>
                      </a:lnTo>
                      <a:lnTo>
                        <a:pt x="222" y="174"/>
                      </a:lnTo>
                      <a:lnTo>
                        <a:pt x="228" y="168"/>
                      </a:lnTo>
                      <a:lnTo>
                        <a:pt x="228" y="126"/>
                      </a:lnTo>
                      <a:lnTo>
                        <a:pt x="228" y="132"/>
                      </a:lnTo>
                      <a:lnTo>
                        <a:pt x="234" y="138"/>
                      </a:lnTo>
                      <a:lnTo>
                        <a:pt x="234" y="150"/>
                      </a:lnTo>
                      <a:lnTo>
                        <a:pt x="234" y="126"/>
                      </a:lnTo>
                      <a:lnTo>
                        <a:pt x="240" y="132"/>
                      </a:lnTo>
                      <a:lnTo>
                        <a:pt x="240" y="138"/>
                      </a:lnTo>
                      <a:lnTo>
                        <a:pt x="240" y="90"/>
                      </a:lnTo>
                      <a:lnTo>
                        <a:pt x="246" y="84"/>
                      </a:lnTo>
                      <a:lnTo>
                        <a:pt x="246" y="54"/>
                      </a:lnTo>
                      <a:lnTo>
                        <a:pt x="252" y="48"/>
                      </a:lnTo>
                      <a:lnTo>
                        <a:pt x="252" y="66"/>
                      </a:lnTo>
                      <a:lnTo>
                        <a:pt x="252" y="36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92" name="Freeform 84"/>
                <p:cNvSpPr>
                  <a:spLocks/>
                </p:cNvSpPr>
                <p:nvPr/>
              </p:nvSpPr>
              <p:spPr bwMode="auto">
                <a:xfrm>
                  <a:off x="8074025" y="4468813"/>
                  <a:ext cx="285750" cy="438150"/>
                </a:xfrm>
                <a:custGeom>
                  <a:avLst/>
                  <a:gdLst>
                    <a:gd name="T0" fmla="*/ 0 w 180"/>
                    <a:gd name="T1" fmla="*/ 2147483646 h 276"/>
                    <a:gd name="T2" fmla="*/ 2147483646 w 180"/>
                    <a:gd name="T3" fmla="*/ 2147483646 h 276"/>
                    <a:gd name="T4" fmla="*/ 2147483646 w 180"/>
                    <a:gd name="T5" fmla="*/ 2147483646 h 276"/>
                    <a:gd name="T6" fmla="*/ 2147483646 w 180"/>
                    <a:gd name="T7" fmla="*/ 2147483646 h 276"/>
                    <a:gd name="T8" fmla="*/ 2147483646 w 180"/>
                    <a:gd name="T9" fmla="*/ 2147483646 h 276"/>
                    <a:gd name="T10" fmla="*/ 2147483646 w 180"/>
                    <a:gd name="T11" fmla="*/ 2147483646 h 276"/>
                    <a:gd name="T12" fmla="*/ 2147483646 w 180"/>
                    <a:gd name="T13" fmla="*/ 2147483646 h 276"/>
                    <a:gd name="T14" fmla="*/ 2147483646 w 180"/>
                    <a:gd name="T15" fmla="*/ 2147483646 h 276"/>
                    <a:gd name="T16" fmla="*/ 2147483646 w 180"/>
                    <a:gd name="T17" fmla="*/ 2147483646 h 276"/>
                    <a:gd name="T18" fmla="*/ 2147483646 w 180"/>
                    <a:gd name="T19" fmla="*/ 2147483646 h 276"/>
                    <a:gd name="T20" fmla="*/ 2147483646 w 180"/>
                    <a:gd name="T21" fmla="*/ 2147483646 h 276"/>
                    <a:gd name="T22" fmla="*/ 2147483646 w 180"/>
                    <a:gd name="T23" fmla="*/ 2147483646 h 276"/>
                    <a:gd name="T24" fmla="*/ 2147483646 w 180"/>
                    <a:gd name="T25" fmla="*/ 2147483646 h 276"/>
                    <a:gd name="T26" fmla="*/ 2147483646 w 180"/>
                    <a:gd name="T27" fmla="*/ 2147483646 h 276"/>
                    <a:gd name="T28" fmla="*/ 2147483646 w 180"/>
                    <a:gd name="T29" fmla="*/ 2147483646 h 276"/>
                    <a:gd name="T30" fmla="*/ 2147483646 w 180"/>
                    <a:gd name="T31" fmla="*/ 2147483646 h 276"/>
                    <a:gd name="T32" fmla="*/ 2147483646 w 180"/>
                    <a:gd name="T33" fmla="*/ 2147483646 h 276"/>
                    <a:gd name="T34" fmla="*/ 2147483646 w 180"/>
                    <a:gd name="T35" fmla="*/ 2147483646 h 276"/>
                    <a:gd name="T36" fmla="*/ 2147483646 w 180"/>
                    <a:gd name="T37" fmla="*/ 2147483646 h 276"/>
                    <a:gd name="T38" fmla="*/ 2147483646 w 180"/>
                    <a:gd name="T39" fmla="*/ 2147483646 h 276"/>
                    <a:gd name="T40" fmla="*/ 2147483646 w 180"/>
                    <a:gd name="T41" fmla="*/ 2147483646 h 276"/>
                    <a:gd name="T42" fmla="*/ 2147483646 w 180"/>
                    <a:gd name="T43" fmla="*/ 2147483646 h 276"/>
                    <a:gd name="T44" fmla="*/ 2147483646 w 180"/>
                    <a:gd name="T45" fmla="*/ 2147483646 h 276"/>
                    <a:gd name="T46" fmla="*/ 2147483646 w 180"/>
                    <a:gd name="T47" fmla="*/ 2147483646 h 276"/>
                    <a:gd name="T48" fmla="*/ 2147483646 w 180"/>
                    <a:gd name="T49" fmla="*/ 2147483646 h 276"/>
                    <a:gd name="T50" fmla="*/ 2147483646 w 180"/>
                    <a:gd name="T51" fmla="*/ 2147483646 h 276"/>
                    <a:gd name="T52" fmla="*/ 2147483646 w 180"/>
                    <a:gd name="T53" fmla="*/ 2147483646 h 276"/>
                    <a:gd name="T54" fmla="*/ 2147483646 w 180"/>
                    <a:gd name="T55" fmla="*/ 2147483646 h 276"/>
                    <a:gd name="T56" fmla="*/ 2147483646 w 180"/>
                    <a:gd name="T57" fmla="*/ 2147483646 h 276"/>
                    <a:gd name="T58" fmla="*/ 2147483646 w 180"/>
                    <a:gd name="T59" fmla="*/ 2147483646 h 276"/>
                    <a:gd name="T60" fmla="*/ 2147483646 w 180"/>
                    <a:gd name="T61" fmla="*/ 2147483646 h 276"/>
                    <a:gd name="T62" fmla="*/ 2147483646 w 180"/>
                    <a:gd name="T63" fmla="*/ 2147483646 h 276"/>
                    <a:gd name="T64" fmla="*/ 2147483646 w 180"/>
                    <a:gd name="T65" fmla="*/ 2147483646 h 276"/>
                    <a:gd name="T66" fmla="*/ 2147483646 w 180"/>
                    <a:gd name="T67" fmla="*/ 0 h 276"/>
                    <a:gd name="T68" fmla="*/ 2147483646 w 180"/>
                    <a:gd name="T69" fmla="*/ 2147483646 h 276"/>
                    <a:gd name="T70" fmla="*/ 2147483646 w 180"/>
                    <a:gd name="T71" fmla="*/ 2147483646 h 276"/>
                    <a:gd name="T72" fmla="*/ 2147483646 w 180"/>
                    <a:gd name="T73" fmla="*/ 2147483646 h 276"/>
                    <a:gd name="T74" fmla="*/ 2147483646 w 180"/>
                    <a:gd name="T75" fmla="*/ 2147483646 h 276"/>
                    <a:gd name="T76" fmla="*/ 2147483646 w 180"/>
                    <a:gd name="T77" fmla="*/ 2147483646 h 276"/>
                    <a:gd name="T78" fmla="*/ 2147483646 w 180"/>
                    <a:gd name="T79" fmla="*/ 2147483646 h 276"/>
                    <a:gd name="T80" fmla="*/ 2147483646 w 180"/>
                    <a:gd name="T81" fmla="*/ 2147483646 h 27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80"/>
                    <a:gd name="T124" fmla="*/ 0 h 276"/>
                    <a:gd name="T125" fmla="*/ 180 w 180"/>
                    <a:gd name="T126" fmla="*/ 276 h 27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80" h="276">
                      <a:moveTo>
                        <a:pt x="0" y="36"/>
                      </a:moveTo>
                      <a:lnTo>
                        <a:pt x="0" y="60"/>
                      </a:lnTo>
                      <a:lnTo>
                        <a:pt x="6" y="54"/>
                      </a:lnTo>
                      <a:lnTo>
                        <a:pt x="6" y="96"/>
                      </a:lnTo>
                      <a:lnTo>
                        <a:pt x="12" y="102"/>
                      </a:lnTo>
                      <a:lnTo>
                        <a:pt x="12" y="144"/>
                      </a:lnTo>
                      <a:lnTo>
                        <a:pt x="12" y="138"/>
                      </a:lnTo>
                      <a:lnTo>
                        <a:pt x="18" y="144"/>
                      </a:lnTo>
                      <a:lnTo>
                        <a:pt x="18" y="162"/>
                      </a:lnTo>
                      <a:lnTo>
                        <a:pt x="18" y="132"/>
                      </a:lnTo>
                      <a:lnTo>
                        <a:pt x="24" y="126"/>
                      </a:lnTo>
                      <a:lnTo>
                        <a:pt x="24" y="132"/>
                      </a:lnTo>
                      <a:lnTo>
                        <a:pt x="24" y="114"/>
                      </a:lnTo>
                      <a:lnTo>
                        <a:pt x="24" y="120"/>
                      </a:lnTo>
                      <a:lnTo>
                        <a:pt x="30" y="126"/>
                      </a:lnTo>
                      <a:lnTo>
                        <a:pt x="30" y="48"/>
                      </a:lnTo>
                      <a:lnTo>
                        <a:pt x="30" y="54"/>
                      </a:lnTo>
                      <a:lnTo>
                        <a:pt x="36" y="48"/>
                      </a:lnTo>
                      <a:lnTo>
                        <a:pt x="36" y="12"/>
                      </a:lnTo>
                      <a:lnTo>
                        <a:pt x="36" y="18"/>
                      </a:lnTo>
                      <a:lnTo>
                        <a:pt x="42" y="24"/>
                      </a:lnTo>
                      <a:lnTo>
                        <a:pt x="42" y="108"/>
                      </a:lnTo>
                      <a:lnTo>
                        <a:pt x="48" y="114"/>
                      </a:lnTo>
                      <a:lnTo>
                        <a:pt x="48" y="210"/>
                      </a:lnTo>
                      <a:lnTo>
                        <a:pt x="54" y="216"/>
                      </a:lnTo>
                      <a:lnTo>
                        <a:pt x="54" y="228"/>
                      </a:lnTo>
                      <a:lnTo>
                        <a:pt x="54" y="204"/>
                      </a:lnTo>
                      <a:lnTo>
                        <a:pt x="54" y="210"/>
                      </a:lnTo>
                      <a:lnTo>
                        <a:pt x="60" y="204"/>
                      </a:lnTo>
                      <a:lnTo>
                        <a:pt x="60" y="156"/>
                      </a:lnTo>
                      <a:lnTo>
                        <a:pt x="60" y="162"/>
                      </a:lnTo>
                      <a:lnTo>
                        <a:pt x="66" y="168"/>
                      </a:lnTo>
                      <a:lnTo>
                        <a:pt x="66" y="84"/>
                      </a:lnTo>
                      <a:lnTo>
                        <a:pt x="72" y="78"/>
                      </a:lnTo>
                      <a:lnTo>
                        <a:pt x="72" y="48"/>
                      </a:lnTo>
                      <a:lnTo>
                        <a:pt x="72" y="54"/>
                      </a:lnTo>
                      <a:lnTo>
                        <a:pt x="78" y="60"/>
                      </a:lnTo>
                      <a:lnTo>
                        <a:pt x="78" y="84"/>
                      </a:lnTo>
                      <a:lnTo>
                        <a:pt x="78" y="78"/>
                      </a:lnTo>
                      <a:lnTo>
                        <a:pt x="84" y="84"/>
                      </a:lnTo>
                      <a:lnTo>
                        <a:pt x="84" y="78"/>
                      </a:lnTo>
                      <a:lnTo>
                        <a:pt x="84" y="108"/>
                      </a:lnTo>
                      <a:lnTo>
                        <a:pt x="90" y="114"/>
                      </a:lnTo>
                      <a:lnTo>
                        <a:pt x="90" y="144"/>
                      </a:lnTo>
                      <a:lnTo>
                        <a:pt x="90" y="138"/>
                      </a:lnTo>
                      <a:lnTo>
                        <a:pt x="96" y="132"/>
                      </a:lnTo>
                      <a:lnTo>
                        <a:pt x="96" y="138"/>
                      </a:lnTo>
                      <a:lnTo>
                        <a:pt x="96" y="96"/>
                      </a:lnTo>
                      <a:lnTo>
                        <a:pt x="102" y="102"/>
                      </a:lnTo>
                      <a:lnTo>
                        <a:pt x="102" y="66"/>
                      </a:lnTo>
                      <a:lnTo>
                        <a:pt x="108" y="60"/>
                      </a:lnTo>
                      <a:lnTo>
                        <a:pt x="108" y="54"/>
                      </a:lnTo>
                      <a:lnTo>
                        <a:pt x="108" y="102"/>
                      </a:lnTo>
                      <a:lnTo>
                        <a:pt x="114" y="108"/>
                      </a:lnTo>
                      <a:lnTo>
                        <a:pt x="114" y="162"/>
                      </a:lnTo>
                      <a:lnTo>
                        <a:pt x="120" y="168"/>
                      </a:lnTo>
                      <a:lnTo>
                        <a:pt x="120" y="258"/>
                      </a:lnTo>
                      <a:lnTo>
                        <a:pt x="126" y="264"/>
                      </a:lnTo>
                      <a:lnTo>
                        <a:pt x="126" y="276"/>
                      </a:lnTo>
                      <a:lnTo>
                        <a:pt x="126" y="222"/>
                      </a:lnTo>
                      <a:lnTo>
                        <a:pt x="132" y="216"/>
                      </a:lnTo>
                      <a:lnTo>
                        <a:pt x="132" y="108"/>
                      </a:lnTo>
                      <a:lnTo>
                        <a:pt x="138" y="102"/>
                      </a:lnTo>
                      <a:lnTo>
                        <a:pt x="138" y="84"/>
                      </a:lnTo>
                      <a:lnTo>
                        <a:pt x="144" y="78"/>
                      </a:lnTo>
                      <a:lnTo>
                        <a:pt x="144" y="6"/>
                      </a:lnTo>
                      <a:lnTo>
                        <a:pt x="150" y="0"/>
                      </a:lnTo>
                      <a:lnTo>
                        <a:pt x="150" y="30"/>
                      </a:lnTo>
                      <a:lnTo>
                        <a:pt x="156" y="36"/>
                      </a:lnTo>
                      <a:lnTo>
                        <a:pt x="156" y="156"/>
                      </a:lnTo>
                      <a:lnTo>
                        <a:pt x="162" y="162"/>
                      </a:lnTo>
                      <a:lnTo>
                        <a:pt x="162" y="168"/>
                      </a:lnTo>
                      <a:lnTo>
                        <a:pt x="162" y="132"/>
                      </a:lnTo>
                      <a:lnTo>
                        <a:pt x="162" y="144"/>
                      </a:lnTo>
                      <a:lnTo>
                        <a:pt x="168" y="138"/>
                      </a:lnTo>
                      <a:lnTo>
                        <a:pt x="168" y="144"/>
                      </a:lnTo>
                      <a:lnTo>
                        <a:pt x="168" y="114"/>
                      </a:lnTo>
                      <a:lnTo>
                        <a:pt x="174" y="108"/>
                      </a:lnTo>
                      <a:lnTo>
                        <a:pt x="174" y="90"/>
                      </a:lnTo>
                      <a:lnTo>
                        <a:pt x="174" y="96"/>
                      </a:lnTo>
                      <a:lnTo>
                        <a:pt x="180" y="96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cxnSp>
          <p:nvCxnSpPr>
            <p:cNvPr id="37979" name="Straight Connector 165"/>
            <p:cNvCxnSpPr>
              <a:cxnSpLocks noChangeShapeType="1"/>
            </p:cNvCxnSpPr>
            <p:nvPr/>
          </p:nvCxnSpPr>
          <p:spPr bwMode="auto">
            <a:xfrm>
              <a:off x="4211960" y="4653136"/>
              <a:ext cx="504056" cy="1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9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AR" sz="4000" dirty="0" smtClean="0"/>
              <a:t>Fortaleza de fuente y claridad musical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55</a:t>
            </a:fld>
            <a:endParaRPr lang="en-US"/>
          </a:p>
        </p:txBody>
      </p:sp>
      <p:grpSp>
        <p:nvGrpSpPr>
          <p:cNvPr id="5" name="Grupo 4"/>
          <p:cNvGrpSpPr/>
          <p:nvPr/>
        </p:nvGrpSpPr>
        <p:grpSpPr>
          <a:xfrm>
            <a:off x="7250260" y="1538495"/>
            <a:ext cx="1895071" cy="461665"/>
            <a:chOff x="7250260" y="1538495"/>
            <a:chExt cx="1895071" cy="461665"/>
          </a:xfrm>
        </p:grpSpPr>
        <p:sp>
          <p:nvSpPr>
            <p:cNvPr id="3" name="Rectángulo 2"/>
            <p:cNvSpPr/>
            <p:nvPr/>
          </p:nvSpPr>
          <p:spPr>
            <a:xfrm>
              <a:off x="7250260" y="1538495"/>
              <a:ext cx="18950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2400" i="1" dirty="0"/>
                <a:t>G</a:t>
              </a:r>
              <a:r>
                <a:rPr lang="es-AR" sz="2400" dirty="0" smtClean="0"/>
                <a:t>: </a:t>
              </a:r>
              <a:r>
                <a:rPr lang="es-AR" sz="2400" i="1" dirty="0" smtClean="0"/>
                <a:t>L</a:t>
              </a:r>
              <a:r>
                <a:rPr lang="es-AR" sz="2400" baseline="-25000" dirty="0" smtClean="0"/>
                <a:t>E</a:t>
              </a:r>
              <a:r>
                <a:rPr lang="es-AR" sz="2400" dirty="0" smtClean="0"/>
                <a:t> + </a:t>
              </a:r>
              <a:r>
                <a:rPr lang="es-AR" sz="2400" i="1" dirty="0" smtClean="0"/>
                <a:t>L</a:t>
              </a:r>
              <a:r>
                <a:rPr lang="es-AR" sz="2400" baseline="-25000" dirty="0" smtClean="0"/>
                <a:t>L</a:t>
              </a:r>
              <a:r>
                <a:rPr lang="es-AR" sz="2400" dirty="0" smtClean="0"/>
                <a:t> - </a:t>
              </a:r>
              <a:r>
                <a:rPr lang="es-AR" sz="2400" i="1" dirty="0" smtClean="0"/>
                <a:t>L</a:t>
              </a:r>
              <a:r>
                <a:rPr lang="es-AR" sz="2400" baseline="-25000" dirty="0" smtClean="0"/>
                <a:t>D</a:t>
              </a:r>
              <a:r>
                <a:rPr lang="es-AR" sz="2400" dirty="0" smtClean="0"/>
                <a:t> </a:t>
              </a:r>
              <a:endParaRPr lang="en-US" sz="2400" dirty="0"/>
            </a:p>
          </p:txBody>
        </p:sp>
        <p:sp>
          <p:nvSpPr>
            <p:cNvPr id="4" name="Elipse 3"/>
            <p:cNvSpPr/>
            <p:nvPr/>
          </p:nvSpPr>
          <p:spPr>
            <a:xfrm>
              <a:off x="7956108" y="1684705"/>
              <a:ext cx="182880" cy="1846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9302030" y="1528655"/>
            <a:ext cx="2000869" cy="461665"/>
            <a:chOff x="9302030" y="1528655"/>
            <a:chExt cx="2000869" cy="461665"/>
          </a:xfrm>
        </p:grpSpPr>
        <p:sp>
          <p:nvSpPr>
            <p:cNvPr id="98" name="Rectángulo 97"/>
            <p:cNvSpPr/>
            <p:nvPr/>
          </p:nvSpPr>
          <p:spPr>
            <a:xfrm>
              <a:off x="9302030" y="1528655"/>
              <a:ext cx="20008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2400" i="1" dirty="0" smtClean="0"/>
                <a:t>C</a:t>
              </a:r>
              <a:r>
                <a:rPr lang="es-AR" sz="2400" baseline="-25000" dirty="0" smtClean="0"/>
                <a:t>80</a:t>
              </a:r>
              <a:r>
                <a:rPr lang="es-AR" sz="2400" dirty="0" smtClean="0"/>
                <a:t>: </a:t>
              </a:r>
              <a:r>
                <a:rPr lang="es-AR" sz="2400" i="1" dirty="0" smtClean="0"/>
                <a:t>L</a:t>
              </a:r>
              <a:r>
                <a:rPr lang="es-AR" sz="2400" baseline="-25000" dirty="0" smtClean="0"/>
                <a:t>D</a:t>
              </a:r>
              <a:r>
                <a:rPr lang="es-AR" sz="2400" dirty="0" smtClean="0"/>
                <a:t> + </a:t>
              </a:r>
              <a:r>
                <a:rPr lang="es-AR" sz="2400" i="1" dirty="0" smtClean="0"/>
                <a:t>L</a:t>
              </a:r>
              <a:r>
                <a:rPr lang="es-AR" sz="2400" baseline="-25000" dirty="0" smtClean="0"/>
                <a:t>E</a:t>
              </a:r>
              <a:r>
                <a:rPr lang="es-AR" sz="2400" dirty="0" smtClean="0"/>
                <a:t> - </a:t>
              </a:r>
              <a:r>
                <a:rPr lang="es-AR" sz="2400" i="1" dirty="0" smtClean="0"/>
                <a:t>L</a:t>
              </a:r>
              <a:r>
                <a:rPr lang="es-AR" sz="2400" baseline="-25000" dirty="0" smtClean="0"/>
                <a:t>L</a:t>
              </a:r>
              <a:r>
                <a:rPr lang="es-AR" sz="2400" dirty="0" smtClean="0"/>
                <a:t> </a:t>
              </a:r>
              <a:endParaRPr lang="en-US" sz="2400" dirty="0"/>
            </a:p>
          </p:txBody>
        </p:sp>
        <p:sp>
          <p:nvSpPr>
            <p:cNvPr id="99" name="Elipse 98"/>
            <p:cNvSpPr/>
            <p:nvPr/>
          </p:nvSpPr>
          <p:spPr>
            <a:xfrm>
              <a:off x="10202950" y="1676897"/>
              <a:ext cx="182880" cy="1846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031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56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99" y="365125"/>
            <a:ext cx="7633648" cy="517950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77671" y="5598944"/>
            <a:ext cx="11536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Accolti, E., &amp; di </a:t>
            </a:r>
            <a:r>
              <a:rPr lang="en-US" dirty="0" err="1"/>
              <a:t>Sciascio</a:t>
            </a:r>
            <a:r>
              <a:rPr lang="en-US" dirty="0"/>
              <a:t>, F. (2021). On the use of time windows for the determination of sound strength parameter G from </a:t>
            </a:r>
            <a:r>
              <a:rPr lang="en-US" dirty="0" err="1"/>
              <a:t>uncalibrated</a:t>
            </a:r>
            <a:r>
              <a:rPr lang="en-US" dirty="0"/>
              <a:t> room impulse responses measurements. </a:t>
            </a:r>
            <a:r>
              <a:rPr lang="en-US" i="1" dirty="0"/>
              <a:t>Applied Acoustics</a:t>
            </a:r>
            <a:r>
              <a:rPr lang="en-US" dirty="0"/>
              <a:t>, </a:t>
            </a:r>
            <a:r>
              <a:rPr lang="en-US" i="1" dirty="0"/>
              <a:t>178</a:t>
            </a:r>
            <a:r>
              <a:rPr lang="en-US" dirty="0"/>
              <a:t>, 12. </a:t>
            </a:r>
            <a:r>
              <a:rPr lang="en-US" dirty="0">
                <a:hlinkClick r:id="rId3"/>
              </a:rPr>
              <a:t>https://doi.org/10.1016/j.apacoust.2021.108023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74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Algunos descriptores clásicos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879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Razón </a:t>
            </a:r>
            <a:r>
              <a:rPr lang="es-ES" dirty="0"/>
              <a:t>de </a:t>
            </a:r>
            <a:r>
              <a:rPr lang="es-ES" dirty="0" smtClean="0"/>
              <a:t>Bajos</a:t>
            </a:r>
          </a:p>
          <a:p>
            <a:pPr lvl="1">
              <a:defRPr/>
            </a:pPr>
            <a:r>
              <a:rPr lang="es-ES" dirty="0" smtClean="0"/>
              <a:t>BR </a:t>
            </a:r>
            <a:r>
              <a:rPr lang="es-ES" dirty="0"/>
              <a:t>= (</a:t>
            </a:r>
            <a:r>
              <a:rPr lang="es-ES" i="1" dirty="0" smtClean="0"/>
              <a:t>T</a:t>
            </a:r>
            <a:r>
              <a:rPr lang="es-ES" baseline="-25000" dirty="0" smtClean="0"/>
              <a:t>125</a:t>
            </a:r>
            <a:r>
              <a:rPr lang="es-ES" dirty="0" smtClean="0"/>
              <a:t>+</a:t>
            </a:r>
            <a:r>
              <a:rPr lang="es-ES" i="1" dirty="0" smtClean="0"/>
              <a:t>T</a:t>
            </a:r>
            <a:r>
              <a:rPr lang="es-ES" baseline="-25000" dirty="0" smtClean="0"/>
              <a:t>250</a:t>
            </a:r>
            <a:r>
              <a:rPr lang="es-ES" dirty="0" smtClean="0"/>
              <a:t>)/(</a:t>
            </a:r>
            <a:r>
              <a:rPr lang="es-ES" i="1" dirty="0" smtClean="0"/>
              <a:t>T</a:t>
            </a:r>
            <a:r>
              <a:rPr lang="es-ES" baseline="-25000" dirty="0" smtClean="0"/>
              <a:t>500</a:t>
            </a:r>
            <a:r>
              <a:rPr lang="es-ES" dirty="0" smtClean="0"/>
              <a:t>+</a:t>
            </a:r>
            <a:r>
              <a:rPr lang="es-ES" i="1" dirty="0"/>
              <a:t>T</a:t>
            </a:r>
            <a:r>
              <a:rPr lang="es-ES" baseline="-25000" dirty="0" smtClean="0"/>
              <a:t>1000</a:t>
            </a:r>
            <a:r>
              <a:rPr lang="es-ES" dirty="0"/>
              <a:t>)</a:t>
            </a:r>
          </a:p>
          <a:p>
            <a:pPr marL="457200" lvl="1" indent="0">
              <a:buNone/>
              <a:defRPr/>
            </a:pPr>
            <a:r>
              <a:rPr lang="es-ES" dirty="0" smtClean="0"/>
              <a:t>Es el valor promedio del tiempo de reverberación en las bandas de octava de 125 Hz y 250 Hz respecto al de frecuencias medias</a:t>
            </a:r>
            <a:endParaRPr lang="es-ES" dirty="0"/>
          </a:p>
          <a:p>
            <a:pPr fontAlgn="auto">
              <a:spcAft>
                <a:spcPts val="0"/>
              </a:spcAft>
              <a:defRPr/>
            </a:pPr>
            <a:r>
              <a:rPr lang="es-ES" dirty="0"/>
              <a:t>Brillo </a:t>
            </a:r>
            <a:endParaRPr lang="es-ES" dirty="0" smtClean="0"/>
          </a:p>
          <a:p>
            <a:pPr lvl="1">
              <a:defRPr/>
            </a:pPr>
            <a:r>
              <a:rPr lang="es-ES" dirty="0" smtClean="0"/>
              <a:t>Br </a:t>
            </a:r>
            <a:r>
              <a:rPr lang="es-ES" dirty="0"/>
              <a:t>= (</a:t>
            </a:r>
            <a:r>
              <a:rPr lang="es-ES" i="1" dirty="0" smtClean="0"/>
              <a:t>T</a:t>
            </a:r>
            <a:r>
              <a:rPr lang="es-ES" baseline="-25000" dirty="0" smtClean="0"/>
              <a:t>2000</a:t>
            </a:r>
            <a:r>
              <a:rPr lang="es-ES" dirty="0" smtClean="0"/>
              <a:t>+</a:t>
            </a:r>
            <a:r>
              <a:rPr lang="es-ES" i="1" dirty="0" smtClean="0"/>
              <a:t>T</a:t>
            </a:r>
            <a:r>
              <a:rPr lang="es-ES" baseline="-25000" dirty="0" smtClean="0"/>
              <a:t>4000</a:t>
            </a:r>
            <a:r>
              <a:rPr lang="es-ES" dirty="0" smtClean="0"/>
              <a:t>)/(</a:t>
            </a:r>
            <a:r>
              <a:rPr lang="es-ES" i="1" dirty="0"/>
              <a:t>T</a:t>
            </a:r>
            <a:r>
              <a:rPr lang="es-ES" baseline="-25000" dirty="0"/>
              <a:t>500</a:t>
            </a:r>
            <a:r>
              <a:rPr lang="es-ES" dirty="0"/>
              <a:t>+</a:t>
            </a:r>
            <a:r>
              <a:rPr lang="es-ES" i="1" dirty="0"/>
              <a:t>T</a:t>
            </a:r>
            <a:r>
              <a:rPr lang="es-ES" baseline="-25000" dirty="0"/>
              <a:t>1000</a:t>
            </a:r>
            <a:r>
              <a:rPr lang="es-ES" dirty="0" smtClean="0"/>
              <a:t>)</a:t>
            </a:r>
          </a:p>
          <a:p>
            <a:pPr marL="457200" lvl="1" indent="0">
              <a:buNone/>
              <a:defRPr/>
            </a:pPr>
            <a:r>
              <a:rPr lang="es-ES" dirty="0"/>
              <a:t>Es el valor promedio del tiempo de reverberación en las bandas de octava de </a:t>
            </a:r>
            <a:r>
              <a:rPr lang="es-ES" dirty="0" smtClean="0"/>
              <a:t>2000 </a:t>
            </a:r>
            <a:r>
              <a:rPr lang="es-ES" dirty="0"/>
              <a:t>Hz y </a:t>
            </a:r>
            <a:r>
              <a:rPr lang="es-ES" dirty="0" smtClean="0"/>
              <a:t>4000 </a:t>
            </a:r>
            <a:r>
              <a:rPr lang="es-ES" dirty="0"/>
              <a:t>Hz respecto al de frecuencias medias</a:t>
            </a:r>
          </a:p>
          <a:p>
            <a:pPr>
              <a:defRPr/>
            </a:pPr>
            <a:r>
              <a:rPr lang="es-ES" dirty="0" smtClean="0"/>
              <a:t>Índice de difusión sonora</a:t>
            </a:r>
          </a:p>
          <a:p>
            <a:pPr lvl="1">
              <a:defRPr/>
            </a:pPr>
            <a:r>
              <a:rPr lang="es-ES" dirty="0" smtClean="0"/>
              <a:t>SDI = (</a:t>
            </a:r>
            <a:r>
              <a:rPr lang="es-ES" i="1" dirty="0" smtClean="0"/>
              <a:t>D</a:t>
            </a:r>
            <a:r>
              <a:rPr lang="es-ES" baseline="-25000" dirty="0" smtClean="0"/>
              <a:t>1</a:t>
            </a:r>
            <a:r>
              <a:rPr lang="es-ES" dirty="0" smtClean="0"/>
              <a:t> </a:t>
            </a:r>
            <a:r>
              <a:rPr lang="es-ES" i="1" dirty="0" smtClean="0"/>
              <a:t>S</a:t>
            </a:r>
            <a:r>
              <a:rPr lang="es-ES" baseline="-25000" dirty="0" smtClean="0"/>
              <a:t>1</a:t>
            </a:r>
            <a:r>
              <a:rPr lang="es-ES" dirty="0" smtClean="0"/>
              <a:t> + </a:t>
            </a:r>
            <a:r>
              <a:rPr lang="es-ES" i="1" dirty="0" smtClean="0"/>
              <a:t>D</a:t>
            </a:r>
            <a:r>
              <a:rPr lang="es-ES" baseline="-25000" dirty="0" smtClean="0"/>
              <a:t>2</a:t>
            </a:r>
            <a:r>
              <a:rPr lang="es-ES" dirty="0" smtClean="0"/>
              <a:t> </a:t>
            </a:r>
            <a:r>
              <a:rPr lang="es-ES" i="1" dirty="0" smtClean="0"/>
              <a:t>S</a:t>
            </a:r>
            <a:r>
              <a:rPr lang="es-ES" baseline="-25000" dirty="0" smtClean="0"/>
              <a:t>2</a:t>
            </a:r>
            <a:r>
              <a:rPr lang="es-ES" dirty="0" smtClean="0"/>
              <a:t> </a:t>
            </a:r>
            <a:r>
              <a:rPr lang="es-ES" dirty="0"/>
              <a:t>+ </a:t>
            </a:r>
            <a:r>
              <a:rPr lang="es-ES" dirty="0" smtClean="0"/>
              <a:t>… + </a:t>
            </a:r>
            <a:r>
              <a:rPr lang="es-ES" i="1" dirty="0" smtClean="0"/>
              <a:t>D</a:t>
            </a:r>
            <a:r>
              <a:rPr lang="es-ES" baseline="-25000" dirty="0" smtClean="0"/>
              <a:t>N</a:t>
            </a:r>
            <a:r>
              <a:rPr lang="es-ES" dirty="0" smtClean="0"/>
              <a:t> </a:t>
            </a:r>
            <a:r>
              <a:rPr lang="es-ES" i="1" dirty="0" smtClean="0"/>
              <a:t>S</a:t>
            </a:r>
            <a:r>
              <a:rPr lang="es-ES" baseline="-25000" dirty="0" smtClean="0"/>
              <a:t>N</a:t>
            </a:r>
            <a:r>
              <a:rPr lang="es-ES" dirty="0" smtClean="0"/>
              <a:t>) / (</a:t>
            </a:r>
            <a:r>
              <a:rPr lang="es-ES" i="1" dirty="0"/>
              <a:t>S</a:t>
            </a:r>
            <a:r>
              <a:rPr lang="es-ES" baseline="-25000" dirty="0"/>
              <a:t>1</a:t>
            </a:r>
            <a:r>
              <a:rPr lang="es-ES" dirty="0"/>
              <a:t> </a:t>
            </a:r>
            <a:r>
              <a:rPr lang="es-ES" dirty="0" smtClean="0"/>
              <a:t>+ </a:t>
            </a:r>
            <a:r>
              <a:rPr lang="es-ES" i="1" dirty="0"/>
              <a:t>S</a:t>
            </a:r>
            <a:r>
              <a:rPr lang="es-ES" baseline="-25000" dirty="0"/>
              <a:t>2</a:t>
            </a:r>
            <a:r>
              <a:rPr lang="es-ES" dirty="0"/>
              <a:t> + … + </a:t>
            </a:r>
            <a:r>
              <a:rPr lang="es-ES" i="1" dirty="0" smtClean="0"/>
              <a:t>S</a:t>
            </a:r>
            <a:r>
              <a:rPr lang="es-ES" baseline="-25000" dirty="0" smtClean="0"/>
              <a:t>N</a:t>
            </a:r>
            <a:r>
              <a:rPr lang="es-ES" dirty="0" smtClean="0"/>
              <a:t>)</a:t>
            </a:r>
          </a:p>
          <a:p>
            <a:pPr marL="457200" lvl="1" indent="0">
              <a:buNone/>
              <a:defRPr/>
            </a:pPr>
            <a:r>
              <a:rPr lang="es-ES" dirty="0" smtClean="0"/>
              <a:t>Es un promedio ponderado de la difusión </a:t>
            </a:r>
            <a:r>
              <a:rPr lang="es-ES" dirty="0"/>
              <a:t>de superficies </a:t>
            </a:r>
            <a:r>
              <a:rPr lang="es-ES" dirty="0" smtClean="0"/>
              <a:t>interiores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arcador de conteni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0"/>
          <a:stretch/>
        </p:blipFill>
        <p:spPr>
          <a:xfrm>
            <a:off x="185847" y="5057774"/>
            <a:ext cx="2694026" cy="1138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14" y="229565"/>
            <a:ext cx="10515600" cy="1325563"/>
          </a:xfrm>
        </p:spPr>
        <p:txBody>
          <a:bodyPr anchor="t"/>
          <a:lstStyle/>
          <a:p>
            <a:r>
              <a:rPr lang="en-US" dirty="0" err="1" smtClean="0"/>
              <a:t>Descriptores</a:t>
            </a:r>
            <a:endParaRPr lang="de-DE" dirty="0"/>
          </a:p>
        </p:txBody>
      </p:sp>
      <p:sp>
        <p:nvSpPr>
          <p:cNvPr id="9" name="Oval 8"/>
          <p:cNvSpPr/>
          <p:nvPr/>
        </p:nvSpPr>
        <p:spPr>
          <a:xfrm>
            <a:off x="1706819" y="863797"/>
            <a:ext cx="4085650" cy="5885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Reverberación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s-AR" sz="2400" dirty="0" smtClean="0">
                <a:solidFill>
                  <a:schemeClr val="tx1"/>
                </a:solidFill>
              </a:rPr>
              <a:t>Correlación </a:t>
            </a:r>
            <a:r>
              <a:rPr lang="es-AR" sz="2400" dirty="0" err="1" smtClean="0">
                <a:solidFill>
                  <a:schemeClr val="tx1"/>
                </a:solidFill>
              </a:rPr>
              <a:t>interaural</a:t>
            </a:r>
            <a:endParaRPr lang="es-AR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Calridad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Fortaleza de la fuente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Balance </a:t>
            </a:r>
            <a:r>
              <a:rPr lang="en-US" sz="2400" dirty="0" err="1" smtClean="0">
                <a:solidFill>
                  <a:schemeClr val="tx1"/>
                </a:solidFill>
              </a:rPr>
              <a:t>espectral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2439" y="863797"/>
            <a:ext cx="3472775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Propiedades</a:t>
            </a:r>
            <a:r>
              <a:rPr lang="en-US" sz="2800" b="1" dirty="0" smtClean="0">
                <a:solidFill>
                  <a:schemeClr val="tx1"/>
                </a:solidFill>
              </a:rPr>
              <a:t> del campo </a:t>
            </a:r>
            <a:r>
              <a:rPr lang="en-US" sz="2800" b="1" dirty="0" err="1" smtClean="0">
                <a:solidFill>
                  <a:schemeClr val="tx1"/>
                </a:solidFill>
              </a:rPr>
              <a:t>sonoro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2800" b="1" dirty="0" err="1" smtClean="0">
                <a:solidFill>
                  <a:schemeClr val="tx1"/>
                </a:solidFill>
              </a:rPr>
              <a:t>Ultimos</a:t>
            </a:r>
            <a:r>
              <a:rPr lang="es-ES" sz="2800" b="1" dirty="0" smtClean="0">
                <a:solidFill>
                  <a:schemeClr val="tx1"/>
                </a:solidFill>
              </a:rPr>
              <a:t> 40 años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83245" y="902368"/>
            <a:ext cx="3472774" cy="5885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Reverberancia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Envolvimiento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Presencia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Facilidad ensamblar</a:t>
            </a:r>
            <a:endParaRPr lang="es-ES" sz="2400" dirty="0">
              <a:solidFill>
                <a:schemeClr val="tx1"/>
              </a:solidFill>
            </a:endParaRPr>
          </a:p>
          <a:p>
            <a:pPr algn="ctr"/>
            <a:endParaRPr lang="es-ES" sz="2400" dirty="0">
              <a:solidFill>
                <a:schemeClr val="tx1"/>
              </a:solidFill>
            </a:endParaRP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Oírse a si mismo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758216" y="2540164"/>
            <a:ext cx="0" cy="3086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14571" y="884672"/>
            <a:ext cx="3472775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Parámetros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psicoacústicos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acústica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salas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5986" y="859040"/>
            <a:ext cx="3472775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Atributos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Perceptuales</a:t>
            </a:r>
            <a:endParaRPr lang="de-DE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6" descr="Image result for oido">
            <a:extLst>
              <a:ext uri="{FF2B5EF4-FFF2-40B4-BE49-F238E27FC236}">
                <a16:creationId xmlns:a16="http://schemas.microsoft.com/office/drawing/2014/main" id="{1EB8D04D-2844-4059-9D94-706B68FC4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832" y="5626861"/>
            <a:ext cx="1682527" cy="120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4" grpId="0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EC77-6174-463E-8210-39681748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AR" dirty="0"/>
              <a:t>Fuente sonora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F02EF-9C3D-4D24-8AA7-E4DEE0F72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5" t="39608" r="19783" b="31779"/>
          <a:stretch/>
        </p:blipFill>
        <p:spPr>
          <a:xfrm>
            <a:off x="734675" y="2056326"/>
            <a:ext cx="8864631" cy="2385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F4DF57-DD8D-4528-B224-88D4BDDB70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18" t="24915" r="18980" b="45892"/>
          <a:stretch/>
        </p:blipFill>
        <p:spPr>
          <a:xfrm>
            <a:off x="2223957" y="4452560"/>
            <a:ext cx="7313612" cy="20589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624A42-0734-444C-9D54-186A548A0F51}"/>
              </a:ext>
            </a:extLst>
          </p:cNvPr>
          <p:cNvSpPr/>
          <p:nvPr/>
        </p:nvSpPr>
        <p:spPr>
          <a:xfrm>
            <a:off x="2523717" y="2056326"/>
            <a:ext cx="3371091" cy="2394584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1E9D97-E2E0-4F65-914E-8F598BA495FB}"/>
              </a:ext>
            </a:extLst>
          </p:cNvPr>
          <p:cNvSpPr/>
          <p:nvPr/>
        </p:nvSpPr>
        <p:spPr>
          <a:xfrm>
            <a:off x="5929526" y="2066262"/>
            <a:ext cx="3371091" cy="2394584"/>
          </a:xfrm>
          <a:prstGeom prst="rect">
            <a:avLst/>
          </a:prstGeom>
          <a:solidFill>
            <a:srgbClr val="A5301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8553F8-303A-43A3-9EC9-7184EEDABBDB}"/>
              </a:ext>
            </a:extLst>
          </p:cNvPr>
          <p:cNvSpPr/>
          <p:nvPr/>
        </p:nvSpPr>
        <p:spPr>
          <a:xfrm>
            <a:off x="2483960" y="4746515"/>
            <a:ext cx="3456000" cy="1440000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solidFill>
              <a:srgbClr val="78200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A038AC-2C2C-4CFC-BD1A-82367BA610CB}"/>
              </a:ext>
            </a:extLst>
          </p:cNvPr>
          <p:cNvSpPr/>
          <p:nvPr/>
        </p:nvSpPr>
        <p:spPr>
          <a:xfrm>
            <a:off x="5956029" y="4756451"/>
            <a:ext cx="3348000" cy="1440000"/>
          </a:xfrm>
          <a:prstGeom prst="rect">
            <a:avLst/>
          </a:prstGeom>
          <a:solidFill>
            <a:srgbClr val="A53010">
              <a:alpha val="30196"/>
            </a:srgbClr>
          </a:solidFill>
          <a:ln>
            <a:solidFill>
              <a:srgbClr val="78200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193D1F-4562-4713-8C33-DF08A70F327C}"/>
              </a:ext>
            </a:extLst>
          </p:cNvPr>
          <p:cNvSpPr txBox="1">
            <a:spLocks/>
          </p:cNvSpPr>
          <p:nvPr/>
        </p:nvSpPr>
        <p:spPr>
          <a:xfrm>
            <a:off x="1152939" y="6511466"/>
            <a:ext cx="10853459" cy="3465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/>
              <a:t>PÄTYNEN, J., y LOKKI, T. 2016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C0548B-6445-4527-BE35-DC5943CC26A1}"/>
              </a:ext>
            </a:extLst>
          </p:cNvPr>
          <p:cNvSpPr/>
          <p:nvPr/>
        </p:nvSpPr>
        <p:spPr>
          <a:xfrm>
            <a:off x="4479234" y="1339921"/>
            <a:ext cx="7470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pasaje </a:t>
            </a:r>
            <a:r>
              <a:rPr lang="es-A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anecoico </a:t>
            </a:r>
            <a:r>
              <a:rPr lang="es-A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del </a:t>
            </a:r>
            <a:r>
              <a:rPr lang="es-A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mov</a:t>
            </a:r>
            <a:r>
              <a:rPr lang="es-A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II de la Sinfonía N°8 de </a:t>
            </a:r>
            <a:r>
              <a:rPr lang="es-A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Brukner</a:t>
            </a:r>
            <a:r>
              <a:rPr lang="es-A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AR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Acústica Moderna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88" y="1672216"/>
            <a:ext cx="10838008" cy="49244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dirty="0" smtClean="0"/>
              <a:t>En el siglo XIX comienza la acústica como ciencia y aparecen las primeras publicaciones</a:t>
            </a:r>
          </a:p>
          <a:p>
            <a:pPr lvl="1">
              <a:defRPr/>
            </a:pPr>
            <a:r>
              <a:rPr lang="es-ES" dirty="0" err="1" smtClean="0"/>
              <a:t>Hermann</a:t>
            </a:r>
            <a:r>
              <a:rPr lang="es-ES" dirty="0" smtClean="0"/>
              <a:t> von </a:t>
            </a:r>
            <a:r>
              <a:rPr lang="es-ES" dirty="0" err="1" smtClean="0"/>
              <a:t>Helmholtz</a:t>
            </a:r>
            <a:r>
              <a:rPr lang="es-ES" dirty="0" smtClean="0"/>
              <a:t> (1860) </a:t>
            </a:r>
            <a:r>
              <a:rPr lang="es-ES" i="1" dirty="0" err="1" smtClean="0"/>
              <a:t>Sensations</a:t>
            </a:r>
            <a:r>
              <a:rPr lang="es-ES" i="1" dirty="0" smtClean="0"/>
              <a:t> of </a:t>
            </a:r>
            <a:r>
              <a:rPr lang="es-ES" i="1" dirty="0" err="1" smtClean="0"/>
              <a:t>Tone</a:t>
            </a:r>
            <a:endParaRPr lang="es-ES" i="1" dirty="0" smtClean="0"/>
          </a:p>
          <a:p>
            <a:pPr lvl="1">
              <a:defRPr/>
            </a:pPr>
            <a:r>
              <a:rPr lang="en-US" dirty="0" smtClean="0"/>
              <a:t>John W. </a:t>
            </a:r>
            <a:r>
              <a:rPr lang="en-US" dirty="0" err="1" smtClean="0"/>
              <a:t>Strutt</a:t>
            </a:r>
            <a:r>
              <a:rPr lang="en-US" dirty="0" smtClean="0"/>
              <a:t> Lord Rayleigh (1877) </a:t>
            </a:r>
            <a:r>
              <a:rPr lang="en-US" i="1" dirty="0" smtClean="0"/>
              <a:t>Theory of Sound I</a:t>
            </a:r>
            <a:r>
              <a:rPr lang="en-US" dirty="0" smtClean="0"/>
              <a:t>, la II parte entre 1894 y 1896</a:t>
            </a:r>
            <a:endParaRPr lang="es-ES" dirty="0" smtClean="0"/>
          </a:p>
          <a:p>
            <a:pPr>
              <a:defRPr/>
            </a:pPr>
            <a:r>
              <a:rPr lang="es-ES" dirty="0" smtClean="0"/>
              <a:t>Estos libros recopilan conocimientos cuyas bases datan del siglo XVII, como la ley de Hooke (Newton, Fourier, Euler) </a:t>
            </a:r>
          </a:p>
          <a:p>
            <a:pPr>
              <a:defRPr/>
            </a:pPr>
            <a:r>
              <a:rPr lang="es-ES" dirty="0" smtClean="0"/>
              <a:t>Las fuentes sonoras no eran muy controlables en esos días (fuentes naturales) y el instrumento más preciso de detección era una llama</a:t>
            </a:r>
          </a:p>
          <a:p>
            <a:pPr>
              <a:defRPr/>
            </a:pPr>
            <a:r>
              <a:rPr lang="es-ES" dirty="0" smtClean="0"/>
              <a:t>Al mismo tiempo (1870s) se patentaba el parlante de bobina móvil y el teléfono (primer micrófono)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F0F9-6DDD-452E-A760-890F5A10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Resultados </a:t>
            </a:r>
            <a:r>
              <a:rPr lang="es-AR" dirty="0" smtClean="0"/>
              <a:t>preliminares de aplicar un modelo </a:t>
            </a:r>
            <a:r>
              <a:rPr lang="es-AR" dirty="0" err="1" smtClean="0"/>
              <a:t>psicoacústico</a:t>
            </a:r>
            <a:endParaRPr lang="es-AR" dirty="0"/>
          </a:p>
        </p:txBody>
      </p:sp>
      <p:pic>
        <p:nvPicPr>
          <p:cNvPr id="9" name="denon10cutb">
            <a:hlinkClick r:id="" action="ppaction://media"/>
            <a:extLst>
              <a:ext uri="{FF2B5EF4-FFF2-40B4-BE49-F238E27FC236}">
                <a16:creationId xmlns:a16="http://schemas.microsoft.com/office/drawing/2014/main" id="{FFBDC31F-DB02-47DD-8C66-86DEA6F1343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9528" y="3546392"/>
            <a:ext cx="609600" cy="609600"/>
          </a:xfrm>
        </p:spPr>
      </p:pic>
      <p:sp>
        <p:nvSpPr>
          <p:cNvPr id="17" name="Line 8">
            <a:extLst>
              <a:ext uri="{FF2B5EF4-FFF2-40B4-BE49-F238E27FC236}">
                <a16:creationId xmlns:a16="http://schemas.microsoft.com/office/drawing/2014/main" id="{0BC32AEC-9A40-43E2-8604-A1492DEBE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9713" y="6132513"/>
            <a:ext cx="6184899" cy="0"/>
          </a:xfrm>
          <a:prstGeom prst="line">
            <a:avLst/>
          </a:prstGeom>
          <a:noFill/>
          <a:ln w="38100" cap="flat">
            <a:solidFill>
              <a:srgbClr val="262626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E78C64EE-19C2-476C-85F8-33C8DDF198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4075" y="6078538"/>
            <a:ext cx="0" cy="53975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E6657B27-80F8-4D89-AFC6-EC5C3AF5F9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48438" y="6078538"/>
            <a:ext cx="0" cy="53975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E0C58B6D-C725-4B2D-A37E-6FB5B936CA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1213" y="6078538"/>
            <a:ext cx="0" cy="53975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0F9D474E-D64C-47F7-85CD-6CE7D9C55E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5575" y="6078538"/>
            <a:ext cx="0" cy="53975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2CE6087E-1056-460D-BF3D-C22B4D1257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8350" y="6078538"/>
            <a:ext cx="0" cy="53975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73982118-AC35-42D7-8EB4-A9A5F384C0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2713" y="6078538"/>
            <a:ext cx="0" cy="53975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3A56C888-3159-4067-AC04-F5A09FEFF1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15488" y="6078538"/>
            <a:ext cx="0" cy="53975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77FDD5A8-B9B3-469E-8CCD-F6690EC613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29850" y="6078538"/>
            <a:ext cx="0" cy="53975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319D0DB7-83E6-49BE-A23C-36762F1035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9713" y="1766888"/>
            <a:ext cx="0" cy="55563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7EC7CCAF-F070-4FB5-BDC3-3483D47E9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839" y="622300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s-AR" altLang="es-A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82E21403-BAC8-4C9A-86ED-7C5A4E31C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026" y="622300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s-AR" altLang="es-A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26D5B92F-12D9-47B0-A282-F23C30796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214" y="622300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s-AR" altLang="es-A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5DC51AC7-826E-4F7D-8FFD-081D874CB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514" y="622300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s-AR" altLang="es-A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AA416934-A7DE-4A94-81B1-DBF88DC06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701" y="622300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s-AR" altLang="es-A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5">
            <a:extLst>
              <a:ext uri="{FF2B5EF4-FFF2-40B4-BE49-F238E27FC236}">
                <a16:creationId xmlns:a16="http://schemas.microsoft.com/office/drawing/2014/main" id="{CC0B147C-1367-4F59-87A2-2158E0BB6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889" y="622300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es-AR" altLang="es-A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A0124682-239B-4B8F-A07A-7AC40F823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076" y="622300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s-AR" altLang="es-A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E95F6C44-1E7F-47F9-988D-0994FB799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2964" y="622300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7</a:t>
            </a:r>
            <a:endParaRPr kumimoji="0" lang="es-AR" altLang="es-A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9EC0D95A-7655-4FD7-BB21-DEDED692C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2564" y="622300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es-AR" altLang="es-A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EF79A8AE-9645-4B9E-A8D5-2B18389B3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3751" y="622300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9</a:t>
            </a:r>
            <a:endParaRPr kumimoji="0" lang="es-AR" altLang="es-A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Line 40">
            <a:extLst>
              <a:ext uri="{FF2B5EF4-FFF2-40B4-BE49-F238E27FC236}">
                <a16:creationId xmlns:a16="http://schemas.microsoft.com/office/drawing/2014/main" id="{3B757CE6-2320-4F0B-8C7F-C99DFA9E70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9713" y="1766888"/>
            <a:ext cx="0" cy="4365625"/>
          </a:xfrm>
          <a:prstGeom prst="line">
            <a:avLst/>
          </a:prstGeom>
          <a:noFill/>
          <a:ln w="38100" cap="flat">
            <a:solidFill>
              <a:srgbClr val="262626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" name="Line 42">
            <a:extLst>
              <a:ext uri="{FF2B5EF4-FFF2-40B4-BE49-F238E27FC236}">
                <a16:creationId xmlns:a16="http://schemas.microsoft.com/office/drawing/2014/main" id="{C9BDB062-E00B-4239-9C3E-BA97225A2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9713" y="6132513"/>
            <a:ext cx="5556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2" name="Line 43">
            <a:extLst>
              <a:ext uri="{FF2B5EF4-FFF2-40B4-BE49-F238E27FC236}">
                <a16:creationId xmlns:a16="http://schemas.microsoft.com/office/drawing/2014/main" id="{343F40D3-CF7B-4DA7-B01F-819D3E0E3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3209" y="5648325"/>
            <a:ext cx="5556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3" name="Line 44">
            <a:extLst>
              <a:ext uri="{FF2B5EF4-FFF2-40B4-BE49-F238E27FC236}">
                <a16:creationId xmlns:a16="http://schemas.microsoft.com/office/drawing/2014/main" id="{A7BDDA46-6047-40FF-B21F-7CEBB42E2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3209" y="5162550"/>
            <a:ext cx="5556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4" name="Line 45">
            <a:extLst>
              <a:ext uri="{FF2B5EF4-FFF2-40B4-BE49-F238E27FC236}">
                <a16:creationId xmlns:a16="http://schemas.microsoft.com/office/drawing/2014/main" id="{9CFB4086-26CB-4F33-848F-80BA94901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3209" y="4676775"/>
            <a:ext cx="5556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5" name="Line 46">
            <a:extLst>
              <a:ext uri="{FF2B5EF4-FFF2-40B4-BE49-F238E27FC236}">
                <a16:creationId xmlns:a16="http://schemas.microsoft.com/office/drawing/2014/main" id="{87EC1F48-6963-46A3-B9F0-0ADF3AB4C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3209" y="4192588"/>
            <a:ext cx="5556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6" name="Line 47">
            <a:extLst>
              <a:ext uri="{FF2B5EF4-FFF2-40B4-BE49-F238E27FC236}">
                <a16:creationId xmlns:a16="http://schemas.microsoft.com/office/drawing/2014/main" id="{32574857-477D-49AA-9327-1F85E48CD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3209" y="3708400"/>
            <a:ext cx="5556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7" name="Line 48">
            <a:extLst>
              <a:ext uri="{FF2B5EF4-FFF2-40B4-BE49-F238E27FC236}">
                <a16:creationId xmlns:a16="http://schemas.microsoft.com/office/drawing/2014/main" id="{073588F9-04AE-4BBC-A4DE-63B8802A6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3209" y="3222625"/>
            <a:ext cx="5556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8" name="Line 49">
            <a:extLst>
              <a:ext uri="{FF2B5EF4-FFF2-40B4-BE49-F238E27FC236}">
                <a16:creationId xmlns:a16="http://schemas.microsoft.com/office/drawing/2014/main" id="{B1BD7390-B9F2-4725-948B-BE1168AAF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3209" y="2736850"/>
            <a:ext cx="5556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" name="Line 50">
            <a:extLst>
              <a:ext uri="{FF2B5EF4-FFF2-40B4-BE49-F238E27FC236}">
                <a16:creationId xmlns:a16="http://schemas.microsoft.com/office/drawing/2014/main" id="{838C3D85-92E6-4C08-A8DD-77B957CA7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3209" y="2251075"/>
            <a:ext cx="55563" cy="0"/>
          </a:xfrm>
          <a:prstGeom prst="line">
            <a:avLst/>
          </a:prstGeom>
          <a:noFill/>
          <a:ln w="952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1" name="Freeform 72">
            <a:extLst>
              <a:ext uri="{FF2B5EF4-FFF2-40B4-BE49-F238E27FC236}">
                <a16:creationId xmlns:a16="http://schemas.microsoft.com/office/drawing/2014/main" id="{8CF7607D-0E89-4C4D-BEC2-BF7718032894}"/>
              </a:ext>
            </a:extLst>
          </p:cNvPr>
          <p:cNvSpPr>
            <a:spLocks/>
          </p:cNvSpPr>
          <p:nvPr/>
        </p:nvSpPr>
        <p:spPr bwMode="auto">
          <a:xfrm>
            <a:off x="5319713" y="3288543"/>
            <a:ext cx="5016500" cy="2711450"/>
          </a:xfrm>
          <a:custGeom>
            <a:avLst/>
            <a:gdLst>
              <a:gd name="T0" fmla="*/ 50 w 3160"/>
              <a:gd name="T1" fmla="*/ 1701 h 1708"/>
              <a:gd name="T2" fmla="*/ 99 w 3160"/>
              <a:gd name="T3" fmla="*/ 1605 h 1708"/>
              <a:gd name="T4" fmla="*/ 149 w 3160"/>
              <a:gd name="T5" fmla="*/ 1513 h 1708"/>
              <a:gd name="T6" fmla="*/ 199 w 3160"/>
              <a:gd name="T7" fmla="*/ 1427 h 1708"/>
              <a:gd name="T8" fmla="*/ 249 w 3160"/>
              <a:gd name="T9" fmla="*/ 1375 h 1708"/>
              <a:gd name="T10" fmla="*/ 299 w 3160"/>
              <a:gd name="T11" fmla="*/ 1354 h 1708"/>
              <a:gd name="T12" fmla="*/ 349 w 3160"/>
              <a:gd name="T13" fmla="*/ 1327 h 1708"/>
              <a:gd name="T14" fmla="*/ 398 w 3160"/>
              <a:gd name="T15" fmla="*/ 1339 h 1708"/>
              <a:gd name="T16" fmla="*/ 449 w 3160"/>
              <a:gd name="T17" fmla="*/ 1388 h 1708"/>
              <a:gd name="T18" fmla="*/ 498 w 3160"/>
              <a:gd name="T19" fmla="*/ 1430 h 1708"/>
              <a:gd name="T20" fmla="*/ 548 w 3160"/>
              <a:gd name="T21" fmla="*/ 1460 h 1708"/>
              <a:gd name="T22" fmla="*/ 598 w 3160"/>
              <a:gd name="T23" fmla="*/ 1481 h 1708"/>
              <a:gd name="T24" fmla="*/ 648 w 3160"/>
              <a:gd name="T25" fmla="*/ 1437 h 1708"/>
              <a:gd name="T26" fmla="*/ 698 w 3160"/>
              <a:gd name="T27" fmla="*/ 1399 h 1708"/>
              <a:gd name="T28" fmla="*/ 748 w 3160"/>
              <a:gd name="T29" fmla="*/ 1365 h 1708"/>
              <a:gd name="T30" fmla="*/ 797 w 3160"/>
              <a:gd name="T31" fmla="*/ 1339 h 1708"/>
              <a:gd name="T32" fmla="*/ 847 w 3160"/>
              <a:gd name="T33" fmla="*/ 1312 h 1708"/>
              <a:gd name="T34" fmla="*/ 897 w 3160"/>
              <a:gd name="T35" fmla="*/ 1310 h 1708"/>
              <a:gd name="T36" fmla="*/ 947 w 3160"/>
              <a:gd name="T37" fmla="*/ 1299 h 1708"/>
              <a:gd name="T38" fmla="*/ 997 w 3160"/>
              <a:gd name="T39" fmla="*/ 1286 h 1708"/>
              <a:gd name="T40" fmla="*/ 1046 w 3160"/>
              <a:gd name="T41" fmla="*/ 1283 h 1708"/>
              <a:gd name="T42" fmla="*/ 1096 w 3160"/>
              <a:gd name="T43" fmla="*/ 1290 h 1708"/>
              <a:gd name="T44" fmla="*/ 1146 w 3160"/>
              <a:gd name="T45" fmla="*/ 1274 h 1708"/>
              <a:gd name="T46" fmla="*/ 1196 w 3160"/>
              <a:gd name="T47" fmla="*/ 1251 h 1708"/>
              <a:gd name="T48" fmla="*/ 1246 w 3160"/>
              <a:gd name="T49" fmla="*/ 1261 h 1708"/>
              <a:gd name="T50" fmla="*/ 1296 w 3160"/>
              <a:gd name="T51" fmla="*/ 1240 h 1708"/>
              <a:gd name="T52" fmla="*/ 1345 w 3160"/>
              <a:gd name="T53" fmla="*/ 1276 h 1708"/>
              <a:gd name="T54" fmla="*/ 1395 w 3160"/>
              <a:gd name="T55" fmla="*/ 1274 h 1708"/>
              <a:gd name="T56" fmla="*/ 1445 w 3160"/>
              <a:gd name="T57" fmla="*/ 1288 h 1708"/>
              <a:gd name="T58" fmla="*/ 1495 w 3160"/>
              <a:gd name="T59" fmla="*/ 1298 h 1708"/>
              <a:gd name="T60" fmla="*/ 1545 w 3160"/>
              <a:gd name="T61" fmla="*/ 1316 h 1708"/>
              <a:gd name="T62" fmla="*/ 1595 w 3160"/>
              <a:gd name="T63" fmla="*/ 974 h 1708"/>
              <a:gd name="T64" fmla="*/ 1644 w 3160"/>
              <a:gd name="T65" fmla="*/ 515 h 1708"/>
              <a:gd name="T66" fmla="*/ 1695 w 3160"/>
              <a:gd name="T67" fmla="*/ 238 h 1708"/>
              <a:gd name="T68" fmla="*/ 1744 w 3160"/>
              <a:gd name="T69" fmla="*/ 222 h 1708"/>
              <a:gd name="T70" fmla="*/ 1794 w 3160"/>
              <a:gd name="T71" fmla="*/ 205 h 1708"/>
              <a:gd name="T72" fmla="*/ 1844 w 3160"/>
              <a:gd name="T73" fmla="*/ 146 h 1708"/>
              <a:gd name="T74" fmla="*/ 1894 w 3160"/>
              <a:gd name="T75" fmla="*/ 30 h 1708"/>
              <a:gd name="T76" fmla="*/ 1944 w 3160"/>
              <a:gd name="T77" fmla="*/ 45 h 1708"/>
              <a:gd name="T78" fmla="*/ 1994 w 3160"/>
              <a:gd name="T79" fmla="*/ 82 h 1708"/>
              <a:gd name="T80" fmla="*/ 2043 w 3160"/>
              <a:gd name="T81" fmla="*/ 238 h 1708"/>
              <a:gd name="T82" fmla="*/ 2093 w 3160"/>
              <a:gd name="T83" fmla="*/ 254 h 1708"/>
              <a:gd name="T84" fmla="*/ 2143 w 3160"/>
              <a:gd name="T85" fmla="*/ 191 h 1708"/>
              <a:gd name="T86" fmla="*/ 2193 w 3160"/>
              <a:gd name="T87" fmla="*/ 59 h 1708"/>
              <a:gd name="T88" fmla="*/ 2243 w 3160"/>
              <a:gd name="T89" fmla="*/ 47 h 1708"/>
              <a:gd name="T90" fmla="*/ 2293 w 3160"/>
              <a:gd name="T91" fmla="*/ 52 h 1708"/>
              <a:gd name="T92" fmla="*/ 2342 w 3160"/>
              <a:gd name="T93" fmla="*/ 75 h 1708"/>
              <a:gd name="T94" fmla="*/ 2392 w 3160"/>
              <a:gd name="T95" fmla="*/ 76 h 1708"/>
              <a:gd name="T96" fmla="*/ 2442 w 3160"/>
              <a:gd name="T97" fmla="*/ 90 h 1708"/>
              <a:gd name="T98" fmla="*/ 2492 w 3160"/>
              <a:gd name="T99" fmla="*/ 115 h 1708"/>
              <a:gd name="T100" fmla="*/ 2542 w 3160"/>
              <a:gd name="T101" fmla="*/ 209 h 1708"/>
              <a:gd name="T102" fmla="*/ 2592 w 3160"/>
              <a:gd name="T103" fmla="*/ 207 h 1708"/>
              <a:gd name="T104" fmla="*/ 2641 w 3160"/>
              <a:gd name="T105" fmla="*/ 193 h 1708"/>
              <a:gd name="T106" fmla="*/ 2692 w 3160"/>
              <a:gd name="T107" fmla="*/ 140 h 1708"/>
              <a:gd name="T108" fmla="*/ 2741 w 3160"/>
              <a:gd name="T109" fmla="*/ 213 h 1708"/>
              <a:gd name="T110" fmla="*/ 2791 w 3160"/>
              <a:gd name="T111" fmla="*/ 469 h 1708"/>
              <a:gd name="T112" fmla="*/ 2841 w 3160"/>
              <a:gd name="T113" fmla="*/ 561 h 1708"/>
              <a:gd name="T114" fmla="*/ 2891 w 3160"/>
              <a:gd name="T115" fmla="*/ 673 h 1708"/>
              <a:gd name="T116" fmla="*/ 2941 w 3160"/>
              <a:gd name="T117" fmla="*/ 765 h 1708"/>
              <a:gd name="T118" fmla="*/ 2991 w 3160"/>
              <a:gd name="T119" fmla="*/ 881 h 1708"/>
              <a:gd name="T120" fmla="*/ 3040 w 3160"/>
              <a:gd name="T121" fmla="*/ 979 h 1708"/>
              <a:gd name="T122" fmla="*/ 3090 w 3160"/>
              <a:gd name="T123" fmla="*/ 1016 h 1708"/>
              <a:gd name="T124" fmla="*/ 3140 w 3160"/>
              <a:gd name="T125" fmla="*/ 1096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60" h="1708">
                <a:moveTo>
                  <a:pt x="0" y="1708"/>
                </a:moveTo>
                <a:lnTo>
                  <a:pt x="1" y="1708"/>
                </a:lnTo>
                <a:lnTo>
                  <a:pt x="2" y="1708"/>
                </a:lnTo>
                <a:lnTo>
                  <a:pt x="2" y="1708"/>
                </a:lnTo>
                <a:lnTo>
                  <a:pt x="3" y="1708"/>
                </a:lnTo>
                <a:lnTo>
                  <a:pt x="4" y="1708"/>
                </a:lnTo>
                <a:lnTo>
                  <a:pt x="4" y="1708"/>
                </a:lnTo>
                <a:lnTo>
                  <a:pt x="5" y="1708"/>
                </a:lnTo>
                <a:lnTo>
                  <a:pt x="6" y="1708"/>
                </a:lnTo>
                <a:lnTo>
                  <a:pt x="6" y="1708"/>
                </a:lnTo>
                <a:lnTo>
                  <a:pt x="7" y="1708"/>
                </a:lnTo>
                <a:lnTo>
                  <a:pt x="7" y="1708"/>
                </a:lnTo>
                <a:lnTo>
                  <a:pt x="8" y="1708"/>
                </a:lnTo>
                <a:lnTo>
                  <a:pt x="9" y="1708"/>
                </a:lnTo>
                <a:lnTo>
                  <a:pt x="9" y="1708"/>
                </a:lnTo>
                <a:lnTo>
                  <a:pt x="10" y="1708"/>
                </a:lnTo>
                <a:lnTo>
                  <a:pt x="11" y="1708"/>
                </a:lnTo>
                <a:lnTo>
                  <a:pt x="11" y="1708"/>
                </a:lnTo>
                <a:lnTo>
                  <a:pt x="12" y="1708"/>
                </a:lnTo>
                <a:lnTo>
                  <a:pt x="12" y="1708"/>
                </a:lnTo>
                <a:lnTo>
                  <a:pt x="13" y="1708"/>
                </a:lnTo>
                <a:lnTo>
                  <a:pt x="14" y="1708"/>
                </a:lnTo>
                <a:lnTo>
                  <a:pt x="14" y="1708"/>
                </a:lnTo>
                <a:lnTo>
                  <a:pt x="15" y="1708"/>
                </a:lnTo>
                <a:lnTo>
                  <a:pt x="16" y="1708"/>
                </a:lnTo>
                <a:lnTo>
                  <a:pt x="16" y="1708"/>
                </a:lnTo>
                <a:lnTo>
                  <a:pt x="17" y="1708"/>
                </a:lnTo>
                <a:lnTo>
                  <a:pt x="17" y="1708"/>
                </a:lnTo>
                <a:lnTo>
                  <a:pt x="18" y="1708"/>
                </a:lnTo>
                <a:lnTo>
                  <a:pt x="19" y="1708"/>
                </a:lnTo>
                <a:lnTo>
                  <a:pt x="19" y="1708"/>
                </a:lnTo>
                <a:lnTo>
                  <a:pt x="20" y="1708"/>
                </a:lnTo>
                <a:lnTo>
                  <a:pt x="21" y="1708"/>
                </a:lnTo>
                <a:lnTo>
                  <a:pt x="21" y="1708"/>
                </a:lnTo>
                <a:lnTo>
                  <a:pt x="22" y="1708"/>
                </a:lnTo>
                <a:lnTo>
                  <a:pt x="23" y="1708"/>
                </a:lnTo>
                <a:lnTo>
                  <a:pt x="23" y="1708"/>
                </a:lnTo>
                <a:lnTo>
                  <a:pt x="24" y="1708"/>
                </a:lnTo>
                <a:lnTo>
                  <a:pt x="24" y="1708"/>
                </a:lnTo>
                <a:lnTo>
                  <a:pt x="25" y="1708"/>
                </a:lnTo>
                <a:lnTo>
                  <a:pt x="26" y="1708"/>
                </a:lnTo>
                <a:lnTo>
                  <a:pt x="26" y="1708"/>
                </a:lnTo>
                <a:lnTo>
                  <a:pt x="27" y="1708"/>
                </a:lnTo>
                <a:lnTo>
                  <a:pt x="28" y="1708"/>
                </a:lnTo>
                <a:lnTo>
                  <a:pt x="28" y="1708"/>
                </a:lnTo>
                <a:lnTo>
                  <a:pt x="29" y="1708"/>
                </a:lnTo>
                <a:lnTo>
                  <a:pt x="29" y="1708"/>
                </a:lnTo>
                <a:lnTo>
                  <a:pt x="30" y="1708"/>
                </a:lnTo>
                <a:lnTo>
                  <a:pt x="31" y="1708"/>
                </a:lnTo>
                <a:lnTo>
                  <a:pt x="31" y="1708"/>
                </a:lnTo>
                <a:lnTo>
                  <a:pt x="32" y="1708"/>
                </a:lnTo>
                <a:lnTo>
                  <a:pt x="33" y="1708"/>
                </a:lnTo>
                <a:lnTo>
                  <a:pt x="33" y="1707"/>
                </a:lnTo>
                <a:lnTo>
                  <a:pt x="34" y="1707"/>
                </a:lnTo>
                <a:lnTo>
                  <a:pt x="34" y="1707"/>
                </a:lnTo>
                <a:lnTo>
                  <a:pt x="35" y="1707"/>
                </a:lnTo>
                <a:lnTo>
                  <a:pt x="36" y="1707"/>
                </a:lnTo>
                <a:lnTo>
                  <a:pt x="36" y="1706"/>
                </a:lnTo>
                <a:lnTo>
                  <a:pt x="37" y="1706"/>
                </a:lnTo>
                <a:lnTo>
                  <a:pt x="38" y="1706"/>
                </a:lnTo>
                <a:lnTo>
                  <a:pt x="38" y="1706"/>
                </a:lnTo>
                <a:lnTo>
                  <a:pt x="39" y="1706"/>
                </a:lnTo>
                <a:lnTo>
                  <a:pt x="40" y="1705"/>
                </a:lnTo>
                <a:lnTo>
                  <a:pt x="40" y="1705"/>
                </a:lnTo>
                <a:lnTo>
                  <a:pt x="41" y="1705"/>
                </a:lnTo>
                <a:lnTo>
                  <a:pt x="41" y="1705"/>
                </a:lnTo>
                <a:lnTo>
                  <a:pt x="42" y="1704"/>
                </a:lnTo>
                <a:lnTo>
                  <a:pt x="43" y="1704"/>
                </a:lnTo>
                <a:lnTo>
                  <a:pt x="43" y="1704"/>
                </a:lnTo>
                <a:lnTo>
                  <a:pt x="44" y="1704"/>
                </a:lnTo>
                <a:lnTo>
                  <a:pt x="45" y="1703"/>
                </a:lnTo>
                <a:lnTo>
                  <a:pt x="45" y="1703"/>
                </a:lnTo>
                <a:lnTo>
                  <a:pt x="46" y="1703"/>
                </a:lnTo>
                <a:lnTo>
                  <a:pt x="46" y="1702"/>
                </a:lnTo>
                <a:lnTo>
                  <a:pt x="47" y="1702"/>
                </a:lnTo>
                <a:lnTo>
                  <a:pt x="48" y="1702"/>
                </a:lnTo>
                <a:lnTo>
                  <a:pt x="48" y="1702"/>
                </a:lnTo>
                <a:lnTo>
                  <a:pt x="49" y="1701"/>
                </a:lnTo>
                <a:lnTo>
                  <a:pt x="50" y="1701"/>
                </a:lnTo>
                <a:lnTo>
                  <a:pt x="50" y="1701"/>
                </a:lnTo>
                <a:lnTo>
                  <a:pt x="51" y="1701"/>
                </a:lnTo>
                <a:lnTo>
                  <a:pt x="51" y="1700"/>
                </a:lnTo>
                <a:lnTo>
                  <a:pt x="52" y="1700"/>
                </a:lnTo>
                <a:lnTo>
                  <a:pt x="53" y="1700"/>
                </a:lnTo>
                <a:lnTo>
                  <a:pt x="53" y="1700"/>
                </a:lnTo>
                <a:lnTo>
                  <a:pt x="54" y="1699"/>
                </a:lnTo>
                <a:lnTo>
                  <a:pt x="55" y="1699"/>
                </a:lnTo>
                <a:lnTo>
                  <a:pt x="55" y="1699"/>
                </a:lnTo>
                <a:lnTo>
                  <a:pt x="56" y="1698"/>
                </a:lnTo>
                <a:lnTo>
                  <a:pt x="57" y="1698"/>
                </a:lnTo>
                <a:lnTo>
                  <a:pt x="57" y="1697"/>
                </a:lnTo>
                <a:lnTo>
                  <a:pt x="58" y="1696"/>
                </a:lnTo>
                <a:lnTo>
                  <a:pt x="58" y="1696"/>
                </a:lnTo>
                <a:lnTo>
                  <a:pt x="59" y="1695"/>
                </a:lnTo>
                <a:lnTo>
                  <a:pt x="60" y="1694"/>
                </a:lnTo>
                <a:lnTo>
                  <a:pt x="60" y="1693"/>
                </a:lnTo>
                <a:lnTo>
                  <a:pt x="61" y="1692"/>
                </a:lnTo>
                <a:lnTo>
                  <a:pt x="62" y="1691"/>
                </a:lnTo>
                <a:lnTo>
                  <a:pt x="62" y="1690"/>
                </a:lnTo>
                <a:lnTo>
                  <a:pt x="63" y="1689"/>
                </a:lnTo>
                <a:lnTo>
                  <a:pt x="63" y="1688"/>
                </a:lnTo>
                <a:lnTo>
                  <a:pt x="64" y="1686"/>
                </a:lnTo>
                <a:lnTo>
                  <a:pt x="65" y="1685"/>
                </a:lnTo>
                <a:lnTo>
                  <a:pt x="65" y="1684"/>
                </a:lnTo>
                <a:lnTo>
                  <a:pt x="66" y="1682"/>
                </a:lnTo>
                <a:lnTo>
                  <a:pt x="67" y="1681"/>
                </a:lnTo>
                <a:lnTo>
                  <a:pt x="67" y="1680"/>
                </a:lnTo>
                <a:lnTo>
                  <a:pt x="68" y="1678"/>
                </a:lnTo>
                <a:lnTo>
                  <a:pt x="68" y="1677"/>
                </a:lnTo>
                <a:lnTo>
                  <a:pt x="69" y="1675"/>
                </a:lnTo>
                <a:lnTo>
                  <a:pt x="70" y="1674"/>
                </a:lnTo>
                <a:lnTo>
                  <a:pt x="70" y="1673"/>
                </a:lnTo>
                <a:lnTo>
                  <a:pt x="71" y="1671"/>
                </a:lnTo>
                <a:lnTo>
                  <a:pt x="72" y="1670"/>
                </a:lnTo>
                <a:lnTo>
                  <a:pt x="72" y="1668"/>
                </a:lnTo>
                <a:lnTo>
                  <a:pt x="73" y="1667"/>
                </a:lnTo>
                <a:lnTo>
                  <a:pt x="74" y="1665"/>
                </a:lnTo>
                <a:lnTo>
                  <a:pt x="74" y="1663"/>
                </a:lnTo>
                <a:lnTo>
                  <a:pt x="75" y="1662"/>
                </a:lnTo>
                <a:lnTo>
                  <a:pt x="75" y="1660"/>
                </a:lnTo>
                <a:lnTo>
                  <a:pt x="76" y="1658"/>
                </a:lnTo>
                <a:lnTo>
                  <a:pt x="77" y="1657"/>
                </a:lnTo>
                <a:lnTo>
                  <a:pt x="77" y="1655"/>
                </a:lnTo>
                <a:lnTo>
                  <a:pt x="78" y="1653"/>
                </a:lnTo>
                <a:lnTo>
                  <a:pt x="79" y="1651"/>
                </a:lnTo>
                <a:lnTo>
                  <a:pt x="79" y="1649"/>
                </a:lnTo>
                <a:lnTo>
                  <a:pt x="80" y="1648"/>
                </a:lnTo>
                <a:lnTo>
                  <a:pt x="80" y="1646"/>
                </a:lnTo>
                <a:lnTo>
                  <a:pt x="81" y="1645"/>
                </a:lnTo>
                <a:lnTo>
                  <a:pt x="82" y="1643"/>
                </a:lnTo>
                <a:lnTo>
                  <a:pt x="82" y="1641"/>
                </a:lnTo>
                <a:lnTo>
                  <a:pt x="83" y="1640"/>
                </a:lnTo>
                <a:lnTo>
                  <a:pt x="84" y="1638"/>
                </a:lnTo>
                <a:lnTo>
                  <a:pt x="84" y="1636"/>
                </a:lnTo>
                <a:lnTo>
                  <a:pt x="85" y="1633"/>
                </a:lnTo>
                <a:lnTo>
                  <a:pt x="85" y="1632"/>
                </a:lnTo>
                <a:lnTo>
                  <a:pt x="86" y="1630"/>
                </a:lnTo>
                <a:lnTo>
                  <a:pt x="87" y="1628"/>
                </a:lnTo>
                <a:lnTo>
                  <a:pt x="87" y="1627"/>
                </a:lnTo>
                <a:lnTo>
                  <a:pt x="88" y="1626"/>
                </a:lnTo>
                <a:lnTo>
                  <a:pt x="89" y="1625"/>
                </a:lnTo>
                <a:lnTo>
                  <a:pt x="89" y="1623"/>
                </a:lnTo>
                <a:lnTo>
                  <a:pt x="90" y="1622"/>
                </a:lnTo>
                <a:lnTo>
                  <a:pt x="91" y="1621"/>
                </a:lnTo>
                <a:lnTo>
                  <a:pt x="91" y="1620"/>
                </a:lnTo>
                <a:lnTo>
                  <a:pt x="92" y="1619"/>
                </a:lnTo>
                <a:lnTo>
                  <a:pt x="92" y="1618"/>
                </a:lnTo>
                <a:lnTo>
                  <a:pt x="93" y="1617"/>
                </a:lnTo>
                <a:lnTo>
                  <a:pt x="94" y="1617"/>
                </a:lnTo>
                <a:lnTo>
                  <a:pt x="94" y="1616"/>
                </a:lnTo>
                <a:lnTo>
                  <a:pt x="95" y="1615"/>
                </a:lnTo>
                <a:lnTo>
                  <a:pt x="96" y="1614"/>
                </a:lnTo>
                <a:lnTo>
                  <a:pt x="96" y="1613"/>
                </a:lnTo>
                <a:lnTo>
                  <a:pt x="97" y="1612"/>
                </a:lnTo>
                <a:lnTo>
                  <a:pt x="97" y="1610"/>
                </a:lnTo>
                <a:lnTo>
                  <a:pt x="98" y="1609"/>
                </a:lnTo>
                <a:lnTo>
                  <a:pt x="99" y="1607"/>
                </a:lnTo>
                <a:lnTo>
                  <a:pt x="99" y="1605"/>
                </a:lnTo>
                <a:lnTo>
                  <a:pt x="100" y="1604"/>
                </a:lnTo>
                <a:lnTo>
                  <a:pt x="101" y="1602"/>
                </a:lnTo>
                <a:lnTo>
                  <a:pt x="101" y="1600"/>
                </a:lnTo>
                <a:lnTo>
                  <a:pt x="102" y="1598"/>
                </a:lnTo>
                <a:lnTo>
                  <a:pt x="102" y="1597"/>
                </a:lnTo>
                <a:lnTo>
                  <a:pt x="103" y="1595"/>
                </a:lnTo>
                <a:lnTo>
                  <a:pt x="104" y="1593"/>
                </a:lnTo>
                <a:lnTo>
                  <a:pt x="104" y="1592"/>
                </a:lnTo>
                <a:lnTo>
                  <a:pt x="105" y="1591"/>
                </a:lnTo>
                <a:lnTo>
                  <a:pt x="106" y="1589"/>
                </a:lnTo>
                <a:lnTo>
                  <a:pt x="106" y="1588"/>
                </a:lnTo>
                <a:lnTo>
                  <a:pt x="107" y="1586"/>
                </a:lnTo>
                <a:lnTo>
                  <a:pt x="108" y="1585"/>
                </a:lnTo>
                <a:lnTo>
                  <a:pt x="108" y="1583"/>
                </a:lnTo>
                <a:lnTo>
                  <a:pt x="109" y="1582"/>
                </a:lnTo>
                <a:lnTo>
                  <a:pt x="109" y="1580"/>
                </a:lnTo>
                <a:lnTo>
                  <a:pt x="110" y="1579"/>
                </a:lnTo>
                <a:lnTo>
                  <a:pt x="111" y="1578"/>
                </a:lnTo>
                <a:lnTo>
                  <a:pt x="111" y="1576"/>
                </a:lnTo>
                <a:lnTo>
                  <a:pt x="112" y="1576"/>
                </a:lnTo>
                <a:lnTo>
                  <a:pt x="113" y="1575"/>
                </a:lnTo>
                <a:lnTo>
                  <a:pt x="113" y="1574"/>
                </a:lnTo>
                <a:lnTo>
                  <a:pt x="114" y="1574"/>
                </a:lnTo>
                <a:lnTo>
                  <a:pt x="114" y="1573"/>
                </a:lnTo>
                <a:lnTo>
                  <a:pt x="115" y="1572"/>
                </a:lnTo>
                <a:lnTo>
                  <a:pt x="116" y="1571"/>
                </a:lnTo>
                <a:lnTo>
                  <a:pt x="116" y="1570"/>
                </a:lnTo>
                <a:lnTo>
                  <a:pt x="117" y="1569"/>
                </a:lnTo>
                <a:lnTo>
                  <a:pt x="118" y="1568"/>
                </a:lnTo>
                <a:lnTo>
                  <a:pt x="118" y="1567"/>
                </a:lnTo>
                <a:lnTo>
                  <a:pt x="119" y="1565"/>
                </a:lnTo>
                <a:lnTo>
                  <a:pt x="119" y="1564"/>
                </a:lnTo>
                <a:lnTo>
                  <a:pt x="120" y="1563"/>
                </a:lnTo>
                <a:lnTo>
                  <a:pt x="121" y="1562"/>
                </a:lnTo>
                <a:lnTo>
                  <a:pt x="121" y="1560"/>
                </a:lnTo>
                <a:lnTo>
                  <a:pt x="122" y="1559"/>
                </a:lnTo>
                <a:lnTo>
                  <a:pt x="123" y="1558"/>
                </a:lnTo>
                <a:lnTo>
                  <a:pt x="123" y="1557"/>
                </a:lnTo>
                <a:lnTo>
                  <a:pt x="124" y="1556"/>
                </a:lnTo>
                <a:lnTo>
                  <a:pt x="125" y="1555"/>
                </a:lnTo>
                <a:lnTo>
                  <a:pt x="125" y="1554"/>
                </a:lnTo>
                <a:lnTo>
                  <a:pt x="126" y="1553"/>
                </a:lnTo>
                <a:lnTo>
                  <a:pt x="126" y="1552"/>
                </a:lnTo>
                <a:lnTo>
                  <a:pt x="127" y="1551"/>
                </a:lnTo>
                <a:lnTo>
                  <a:pt x="128" y="1550"/>
                </a:lnTo>
                <a:lnTo>
                  <a:pt x="128" y="1548"/>
                </a:lnTo>
                <a:lnTo>
                  <a:pt x="129" y="1547"/>
                </a:lnTo>
                <a:lnTo>
                  <a:pt x="130" y="1546"/>
                </a:lnTo>
                <a:lnTo>
                  <a:pt x="130" y="1544"/>
                </a:lnTo>
                <a:lnTo>
                  <a:pt x="131" y="1543"/>
                </a:lnTo>
                <a:lnTo>
                  <a:pt x="131" y="1542"/>
                </a:lnTo>
                <a:lnTo>
                  <a:pt x="132" y="1541"/>
                </a:lnTo>
                <a:lnTo>
                  <a:pt x="133" y="1541"/>
                </a:lnTo>
                <a:lnTo>
                  <a:pt x="133" y="1540"/>
                </a:lnTo>
                <a:lnTo>
                  <a:pt x="134" y="1539"/>
                </a:lnTo>
                <a:lnTo>
                  <a:pt x="135" y="1539"/>
                </a:lnTo>
                <a:lnTo>
                  <a:pt x="135" y="1537"/>
                </a:lnTo>
                <a:lnTo>
                  <a:pt x="136" y="1536"/>
                </a:lnTo>
                <a:lnTo>
                  <a:pt x="136" y="1535"/>
                </a:lnTo>
                <a:lnTo>
                  <a:pt x="137" y="1534"/>
                </a:lnTo>
                <a:lnTo>
                  <a:pt x="138" y="1533"/>
                </a:lnTo>
                <a:lnTo>
                  <a:pt x="138" y="1532"/>
                </a:lnTo>
                <a:lnTo>
                  <a:pt x="139" y="1531"/>
                </a:lnTo>
                <a:lnTo>
                  <a:pt x="140" y="1530"/>
                </a:lnTo>
                <a:lnTo>
                  <a:pt x="140" y="1530"/>
                </a:lnTo>
                <a:lnTo>
                  <a:pt x="141" y="1529"/>
                </a:lnTo>
                <a:lnTo>
                  <a:pt x="142" y="1527"/>
                </a:lnTo>
                <a:lnTo>
                  <a:pt x="142" y="1526"/>
                </a:lnTo>
                <a:lnTo>
                  <a:pt x="143" y="1524"/>
                </a:lnTo>
                <a:lnTo>
                  <a:pt x="143" y="1523"/>
                </a:lnTo>
                <a:lnTo>
                  <a:pt x="144" y="1522"/>
                </a:lnTo>
                <a:lnTo>
                  <a:pt x="145" y="1520"/>
                </a:lnTo>
                <a:lnTo>
                  <a:pt x="145" y="1519"/>
                </a:lnTo>
                <a:lnTo>
                  <a:pt x="146" y="1518"/>
                </a:lnTo>
                <a:lnTo>
                  <a:pt x="147" y="1517"/>
                </a:lnTo>
                <a:lnTo>
                  <a:pt x="147" y="1516"/>
                </a:lnTo>
                <a:lnTo>
                  <a:pt x="148" y="1515"/>
                </a:lnTo>
                <a:lnTo>
                  <a:pt x="148" y="1514"/>
                </a:lnTo>
                <a:lnTo>
                  <a:pt x="149" y="1513"/>
                </a:lnTo>
                <a:lnTo>
                  <a:pt x="150" y="1512"/>
                </a:lnTo>
                <a:lnTo>
                  <a:pt x="150" y="1511"/>
                </a:lnTo>
                <a:lnTo>
                  <a:pt x="151" y="1510"/>
                </a:lnTo>
                <a:lnTo>
                  <a:pt x="152" y="1509"/>
                </a:lnTo>
                <a:lnTo>
                  <a:pt x="152" y="1508"/>
                </a:lnTo>
                <a:lnTo>
                  <a:pt x="153" y="1507"/>
                </a:lnTo>
                <a:lnTo>
                  <a:pt x="154" y="1506"/>
                </a:lnTo>
                <a:lnTo>
                  <a:pt x="155" y="1505"/>
                </a:lnTo>
                <a:lnTo>
                  <a:pt x="155" y="1503"/>
                </a:lnTo>
                <a:lnTo>
                  <a:pt x="156" y="1501"/>
                </a:lnTo>
                <a:lnTo>
                  <a:pt x="157" y="1500"/>
                </a:lnTo>
                <a:lnTo>
                  <a:pt x="157" y="1499"/>
                </a:lnTo>
                <a:lnTo>
                  <a:pt x="158" y="1497"/>
                </a:lnTo>
                <a:lnTo>
                  <a:pt x="158" y="1495"/>
                </a:lnTo>
                <a:lnTo>
                  <a:pt x="159" y="1494"/>
                </a:lnTo>
                <a:lnTo>
                  <a:pt x="160" y="1493"/>
                </a:lnTo>
                <a:lnTo>
                  <a:pt x="160" y="1491"/>
                </a:lnTo>
                <a:lnTo>
                  <a:pt x="161" y="1490"/>
                </a:lnTo>
                <a:lnTo>
                  <a:pt x="162" y="1489"/>
                </a:lnTo>
                <a:lnTo>
                  <a:pt x="162" y="1488"/>
                </a:lnTo>
                <a:lnTo>
                  <a:pt x="163" y="1487"/>
                </a:lnTo>
                <a:lnTo>
                  <a:pt x="163" y="1486"/>
                </a:lnTo>
                <a:lnTo>
                  <a:pt x="164" y="1484"/>
                </a:lnTo>
                <a:lnTo>
                  <a:pt x="165" y="1483"/>
                </a:lnTo>
                <a:lnTo>
                  <a:pt x="165" y="1482"/>
                </a:lnTo>
                <a:lnTo>
                  <a:pt x="166" y="1481"/>
                </a:lnTo>
                <a:lnTo>
                  <a:pt x="167" y="1480"/>
                </a:lnTo>
                <a:lnTo>
                  <a:pt x="167" y="1478"/>
                </a:lnTo>
                <a:lnTo>
                  <a:pt x="168" y="1477"/>
                </a:lnTo>
                <a:lnTo>
                  <a:pt x="168" y="1476"/>
                </a:lnTo>
                <a:lnTo>
                  <a:pt x="169" y="1475"/>
                </a:lnTo>
                <a:lnTo>
                  <a:pt x="170" y="1474"/>
                </a:lnTo>
                <a:lnTo>
                  <a:pt x="170" y="1473"/>
                </a:lnTo>
                <a:lnTo>
                  <a:pt x="171" y="1472"/>
                </a:lnTo>
                <a:lnTo>
                  <a:pt x="172" y="1471"/>
                </a:lnTo>
                <a:lnTo>
                  <a:pt x="172" y="1470"/>
                </a:lnTo>
                <a:lnTo>
                  <a:pt x="173" y="1470"/>
                </a:lnTo>
                <a:lnTo>
                  <a:pt x="174" y="1470"/>
                </a:lnTo>
                <a:lnTo>
                  <a:pt x="174" y="1470"/>
                </a:lnTo>
                <a:lnTo>
                  <a:pt x="175" y="1470"/>
                </a:lnTo>
                <a:lnTo>
                  <a:pt x="175" y="1469"/>
                </a:lnTo>
                <a:lnTo>
                  <a:pt x="176" y="1467"/>
                </a:lnTo>
                <a:lnTo>
                  <a:pt x="177" y="1467"/>
                </a:lnTo>
                <a:lnTo>
                  <a:pt x="177" y="1466"/>
                </a:lnTo>
                <a:lnTo>
                  <a:pt x="178" y="1466"/>
                </a:lnTo>
                <a:lnTo>
                  <a:pt x="179" y="1465"/>
                </a:lnTo>
                <a:lnTo>
                  <a:pt x="179" y="1464"/>
                </a:lnTo>
                <a:lnTo>
                  <a:pt x="180" y="1464"/>
                </a:lnTo>
                <a:lnTo>
                  <a:pt x="180" y="1463"/>
                </a:lnTo>
                <a:lnTo>
                  <a:pt x="181" y="1462"/>
                </a:lnTo>
                <a:lnTo>
                  <a:pt x="182" y="1461"/>
                </a:lnTo>
                <a:lnTo>
                  <a:pt x="182" y="1459"/>
                </a:lnTo>
                <a:lnTo>
                  <a:pt x="183" y="1458"/>
                </a:lnTo>
                <a:lnTo>
                  <a:pt x="184" y="1457"/>
                </a:lnTo>
                <a:lnTo>
                  <a:pt x="184" y="1456"/>
                </a:lnTo>
                <a:lnTo>
                  <a:pt x="185" y="1455"/>
                </a:lnTo>
                <a:lnTo>
                  <a:pt x="185" y="1454"/>
                </a:lnTo>
                <a:lnTo>
                  <a:pt x="186" y="1453"/>
                </a:lnTo>
                <a:lnTo>
                  <a:pt x="187" y="1451"/>
                </a:lnTo>
                <a:lnTo>
                  <a:pt x="187" y="1449"/>
                </a:lnTo>
                <a:lnTo>
                  <a:pt x="188" y="1447"/>
                </a:lnTo>
                <a:lnTo>
                  <a:pt x="189" y="1446"/>
                </a:lnTo>
                <a:lnTo>
                  <a:pt x="189" y="1444"/>
                </a:lnTo>
                <a:lnTo>
                  <a:pt x="190" y="1443"/>
                </a:lnTo>
                <a:lnTo>
                  <a:pt x="191" y="1441"/>
                </a:lnTo>
                <a:lnTo>
                  <a:pt x="191" y="1440"/>
                </a:lnTo>
                <a:lnTo>
                  <a:pt x="192" y="1438"/>
                </a:lnTo>
                <a:lnTo>
                  <a:pt x="192" y="1437"/>
                </a:lnTo>
                <a:lnTo>
                  <a:pt x="193" y="1435"/>
                </a:lnTo>
                <a:lnTo>
                  <a:pt x="194" y="1434"/>
                </a:lnTo>
                <a:lnTo>
                  <a:pt x="194" y="1433"/>
                </a:lnTo>
                <a:lnTo>
                  <a:pt x="195" y="1432"/>
                </a:lnTo>
                <a:lnTo>
                  <a:pt x="196" y="1431"/>
                </a:lnTo>
                <a:lnTo>
                  <a:pt x="196" y="1430"/>
                </a:lnTo>
                <a:lnTo>
                  <a:pt x="197" y="1430"/>
                </a:lnTo>
                <a:lnTo>
                  <a:pt x="197" y="1429"/>
                </a:lnTo>
                <a:lnTo>
                  <a:pt x="198" y="1428"/>
                </a:lnTo>
                <a:lnTo>
                  <a:pt x="199" y="1427"/>
                </a:lnTo>
                <a:lnTo>
                  <a:pt x="199" y="1427"/>
                </a:lnTo>
                <a:lnTo>
                  <a:pt x="200" y="1426"/>
                </a:lnTo>
                <a:lnTo>
                  <a:pt x="201" y="1426"/>
                </a:lnTo>
                <a:lnTo>
                  <a:pt x="201" y="1425"/>
                </a:lnTo>
                <a:lnTo>
                  <a:pt x="202" y="1425"/>
                </a:lnTo>
                <a:lnTo>
                  <a:pt x="202" y="1425"/>
                </a:lnTo>
                <a:lnTo>
                  <a:pt x="203" y="1423"/>
                </a:lnTo>
                <a:lnTo>
                  <a:pt x="204" y="1423"/>
                </a:lnTo>
                <a:lnTo>
                  <a:pt x="204" y="1422"/>
                </a:lnTo>
                <a:lnTo>
                  <a:pt x="205" y="1421"/>
                </a:lnTo>
                <a:lnTo>
                  <a:pt x="206" y="1421"/>
                </a:lnTo>
                <a:lnTo>
                  <a:pt x="206" y="1421"/>
                </a:lnTo>
                <a:lnTo>
                  <a:pt x="207" y="1420"/>
                </a:lnTo>
                <a:lnTo>
                  <a:pt x="208" y="1418"/>
                </a:lnTo>
                <a:lnTo>
                  <a:pt x="208" y="1417"/>
                </a:lnTo>
                <a:lnTo>
                  <a:pt x="209" y="1415"/>
                </a:lnTo>
                <a:lnTo>
                  <a:pt x="209" y="1414"/>
                </a:lnTo>
                <a:lnTo>
                  <a:pt x="210" y="1412"/>
                </a:lnTo>
                <a:lnTo>
                  <a:pt x="211" y="1411"/>
                </a:lnTo>
                <a:lnTo>
                  <a:pt x="211" y="1410"/>
                </a:lnTo>
                <a:lnTo>
                  <a:pt x="212" y="1409"/>
                </a:lnTo>
                <a:lnTo>
                  <a:pt x="213" y="1408"/>
                </a:lnTo>
                <a:lnTo>
                  <a:pt x="213" y="1406"/>
                </a:lnTo>
                <a:lnTo>
                  <a:pt x="214" y="1405"/>
                </a:lnTo>
                <a:lnTo>
                  <a:pt x="214" y="1404"/>
                </a:lnTo>
                <a:lnTo>
                  <a:pt x="215" y="1402"/>
                </a:lnTo>
                <a:lnTo>
                  <a:pt x="216" y="1401"/>
                </a:lnTo>
                <a:lnTo>
                  <a:pt x="216" y="1400"/>
                </a:lnTo>
                <a:lnTo>
                  <a:pt x="217" y="1399"/>
                </a:lnTo>
                <a:lnTo>
                  <a:pt x="218" y="1399"/>
                </a:lnTo>
                <a:lnTo>
                  <a:pt x="218" y="1398"/>
                </a:lnTo>
                <a:lnTo>
                  <a:pt x="219" y="1397"/>
                </a:lnTo>
                <a:lnTo>
                  <a:pt x="219" y="1395"/>
                </a:lnTo>
                <a:lnTo>
                  <a:pt x="220" y="1393"/>
                </a:lnTo>
                <a:lnTo>
                  <a:pt x="221" y="1392"/>
                </a:lnTo>
                <a:lnTo>
                  <a:pt x="221" y="1391"/>
                </a:lnTo>
                <a:lnTo>
                  <a:pt x="222" y="1390"/>
                </a:lnTo>
                <a:lnTo>
                  <a:pt x="223" y="1388"/>
                </a:lnTo>
                <a:lnTo>
                  <a:pt x="223" y="1387"/>
                </a:lnTo>
                <a:lnTo>
                  <a:pt x="224" y="1386"/>
                </a:lnTo>
                <a:lnTo>
                  <a:pt x="225" y="1386"/>
                </a:lnTo>
                <a:lnTo>
                  <a:pt x="225" y="1386"/>
                </a:lnTo>
                <a:lnTo>
                  <a:pt x="226" y="1386"/>
                </a:lnTo>
                <a:lnTo>
                  <a:pt x="226" y="1386"/>
                </a:lnTo>
                <a:lnTo>
                  <a:pt x="227" y="1386"/>
                </a:lnTo>
                <a:lnTo>
                  <a:pt x="228" y="1386"/>
                </a:lnTo>
                <a:lnTo>
                  <a:pt x="228" y="1386"/>
                </a:lnTo>
                <a:lnTo>
                  <a:pt x="229" y="1386"/>
                </a:lnTo>
                <a:lnTo>
                  <a:pt x="230" y="1386"/>
                </a:lnTo>
                <a:lnTo>
                  <a:pt x="230" y="1386"/>
                </a:lnTo>
                <a:lnTo>
                  <a:pt x="231" y="1386"/>
                </a:lnTo>
                <a:lnTo>
                  <a:pt x="231" y="1386"/>
                </a:lnTo>
                <a:lnTo>
                  <a:pt x="232" y="1387"/>
                </a:lnTo>
                <a:lnTo>
                  <a:pt x="233" y="1387"/>
                </a:lnTo>
                <a:lnTo>
                  <a:pt x="233" y="1387"/>
                </a:lnTo>
                <a:lnTo>
                  <a:pt x="234" y="1387"/>
                </a:lnTo>
                <a:lnTo>
                  <a:pt x="235" y="1387"/>
                </a:lnTo>
                <a:lnTo>
                  <a:pt x="235" y="1387"/>
                </a:lnTo>
                <a:lnTo>
                  <a:pt x="236" y="1387"/>
                </a:lnTo>
                <a:lnTo>
                  <a:pt x="236" y="1387"/>
                </a:lnTo>
                <a:lnTo>
                  <a:pt x="237" y="1387"/>
                </a:lnTo>
                <a:lnTo>
                  <a:pt x="238" y="1387"/>
                </a:lnTo>
                <a:lnTo>
                  <a:pt x="238" y="1387"/>
                </a:lnTo>
                <a:lnTo>
                  <a:pt x="239" y="1386"/>
                </a:lnTo>
                <a:lnTo>
                  <a:pt x="240" y="1386"/>
                </a:lnTo>
                <a:lnTo>
                  <a:pt x="240" y="1386"/>
                </a:lnTo>
                <a:lnTo>
                  <a:pt x="241" y="1386"/>
                </a:lnTo>
                <a:lnTo>
                  <a:pt x="242" y="1385"/>
                </a:lnTo>
                <a:lnTo>
                  <a:pt x="242" y="1384"/>
                </a:lnTo>
                <a:lnTo>
                  <a:pt x="243" y="1383"/>
                </a:lnTo>
                <a:lnTo>
                  <a:pt x="243" y="1382"/>
                </a:lnTo>
                <a:lnTo>
                  <a:pt x="244" y="1381"/>
                </a:lnTo>
                <a:lnTo>
                  <a:pt x="245" y="1380"/>
                </a:lnTo>
                <a:lnTo>
                  <a:pt x="245" y="1379"/>
                </a:lnTo>
                <a:lnTo>
                  <a:pt x="246" y="1378"/>
                </a:lnTo>
                <a:lnTo>
                  <a:pt x="247" y="1377"/>
                </a:lnTo>
                <a:lnTo>
                  <a:pt x="247" y="1376"/>
                </a:lnTo>
                <a:lnTo>
                  <a:pt x="248" y="1376"/>
                </a:lnTo>
                <a:lnTo>
                  <a:pt x="248" y="1375"/>
                </a:lnTo>
                <a:lnTo>
                  <a:pt x="249" y="1375"/>
                </a:lnTo>
                <a:lnTo>
                  <a:pt x="250" y="1374"/>
                </a:lnTo>
                <a:lnTo>
                  <a:pt x="250" y="1374"/>
                </a:lnTo>
                <a:lnTo>
                  <a:pt x="251" y="1374"/>
                </a:lnTo>
                <a:lnTo>
                  <a:pt x="252" y="1374"/>
                </a:lnTo>
                <a:lnTo>
                  <a:pt x="252" y="1374"/>
                </a:lnTo>
                <a:lnTo>
                  <a:pt x="253" y="1374"/>
                </a:lnTo>
                <a:lnTo>
                  <a:pt x="253" y="1374"/>
                </a:lnTo>
                <a:lnTo>
                  <a:pt x="254" y="1374"/>
                </a:lnTo>
                <a:lnTo>
                  <a:pt x="255" y="1374"/>
                </a:lnTo>
                <a:lnTo>
                  <a:pt x="255" y="1375"/>
                </a:lnTo>
                <a:lnTo>
                  <a:pt x="256" y="1375"/>
                </a:lnTo>
                <a:lnTo>
                  <a:pt x="257" y="1374"/>
                </a:lnTo>
                <a:lnTo>
                  <a:pt x="257" y="1374"/>
                </a:lnTo>
                <a:lnTo>
                  <a:pt x="258" y="1374"/>
                </a:lnTo>
                <a:lnTo>
                  <a:pt x="259" y="1374"/>
                </a:lnTo>
                <a:lnTo>
                  <a:pt x="259" y="1373"/>
                </a:lnTo>
                <a:lnTo>
                  <a:pt x="260" y="1373"/>
                </a:lnTo>
                <a:lnTo>
                  <a:pt x="260" y="1373"/>
                </a:lnTo>
                <a:lnTo>
                  <a:pt x="261" y="1372"/>
                </a:lnTo>
                <a:lnTo>
                  <a:pt x="262" y="1371"/>
                </a:lnTo>
                <a:lnTo>
                  <a:pt x="262" y="1370"/>
                </a:lnTo>
                <a:lnTo>
                  <a:pt x="263" y="1369"/>
                </a:lnTo>
                <a:lnTo>
                  <a:pt x="264" y="1368"/>
                </a:lnTo>
                <a:lnTo>
                  <a:pt x="264" y="1367"/>
                </a:lnTo>
                <a:lnTo>
                  <a:pt x="265" y="1366"/>
                </a:lnTo>
                <a:lnTo>
                  <a:pt x="265" y="1365"/>
                </a:lnTo>
                <a:lnTo>
                  <a:pt x="266" y="1363"/>
                </a:lnTo>
                <a:lnTo>
                  <a:pt x="267" y="1361"/>
                </a:lnTo>
                <a:lnTo>
                  <a:pt x="267" y="1360"/>
                </a:lnTo>
                <a:lnTo>
                  <a:pt x="268" y="1358"/>
                </a:lnTo>
                <a:lnTo>
                  <a:pt x="269" y="1357"/>
                </a:lnTo>
                <a:lnTo>
                  <a:pt x="269" y="1356"/>
                </a:lnTo>
                <a:lnTo>
                  <a:pt x="270" y="1354"/>
                </a:lnTo>
                <a:lnTo>
                  <a:pt x="270" y="1353"/>
                </a:lnTo>
                <a:lnTo>
                  <a:pt x="271" y="1352"/>
                </a:lnTo>
                <a:lnTo>
                  <a:pt x="272" y="1351"/>
                </a:lnTo>
                <a:lnTo>
                  <a:pt x="272" y="1350"/>
                </a:lnTo>
                <a:lnTo>
                  <a:pt x="273" y="1349"/>
                </a:lnTo>
                <a:lnTo>
                  <a:pt x="274" y="1348"/>
                </a:lnTo>
                <a:lnTo>
                  <a:pt x="274" y="1348"/>
                </a:lnTo>
                <a:lnTo>
                  <a:pt x="275" y="1349"/>
                </a:lnTo>
                <a:lnTo>
                  <a:pt x="276" y="1349"/>
                </a:lnTo>
                <a:lnTo>
                  <a:pt x="276" y="1349"/>
                </a:lnTo>
                <a:lnTo>
                  <a:pt x="277" y="1349"/>
                </a:lnTo>
                <a:lnTo>
                  <a:pt x="277" y="1349"/>
                </a:lnTo>
                <a:lnTo>
                  <a:pt x="278" y="1349"/>
                </a:lnTo>
                <a:lnTo>
                  <a:pt x="279" y="1349"/>
                </a:lnTo>
                <a:lnTo>
                  <a:pt x="279" y="1349"/>
                </a:lnTo>
                <a:lnTo>
                  <a:pt x="280" y="1350"/>
                </a:lnTo>
                <a:lnTo>
                  <a:pt x="281" y="1350"/>
                </a:lnTo>
                <a:lnTo>
                  <a:pt x="281" y="1350"/>
                </a:lnTo>
                <a:lnTo>
                  <a:pt x="282" y="1350"/>
                </a:lnTo>
                <a:lnTo>
                  <a:pt x="282" y="1351"/>
                </a:lnTo>
                <a:lnTo>
                  <a:pt x="283" y="1351"/>
                </a:lnTo>
                <a:lnTo>
                  <a:pt x="284" y="1351"/>
                </a:lnTo>
                <a:lnTo>
                  <a:pt x="284" y="1351"/>
                </a:lnTo>
                <a:lnTo>
                  <a:pt x="285" y="1351"/>
                </a:lnTo>
                <a:lnTo>
                  <a:pt x="286" y="1351"/>
                </a:lnTo>
                <a:lnTo>
                  <a:pt x="286" y="1351"/>
                </a:lnTo>
                <a:lnTo>
                  <a:pt x="287" y="1352"/>
                </a:lnTo>
                <a:lnTo>
                  <a:pt x="287" y="1352"/>
                </a:lnTo>
                <a:lnTo>
                  <a:pt x="288" y="1352"/>
                </a:lnTo>
                <a:lnTo>
                  <a:pt x="289" y="1353"/>
                </a:lnTo>
                <a:lnTo>
                  <a:pt x="289" y="1352"/>
                </a:lnTo>
                <a:lnTo>
                  <a:pt x="290" y="1352"/>
                </a:lnTo>
                <a:lnTo>
                  <a:pt x="291" y="1351"/>
                </a:lnTo>
                <a:lnTo>
                  <a:pt x="291" y="1351"/>
                </a:lnTo>
                <a:lnTo>
                  <a:pt x="292" y="1350"/>
                </a:lnTo>
                <a:lnTo>
                  <a:pt x="293" y="1349"/>
                </a:lnTo>
                <a:lnTo>
                  <a:pt x="293" y="1349"/>
                </a:lnTo>
                <a:lnTo>
                  <a:pt x="294" y="1349"/>
                </a:lnTo>
                <a:lnTo>
                  <a:pt x="294" y="1349"/>
                </a:lnTo>
                <a:lnTo>
                  <a:pt x="295" y="1349"/>
                </a:lnTo>
                <a:lnTo>
                  <a:pt x="296" y="1349"/>
                </a:lnTo>
                <a:lnTo>
                  <a:pt x="296" y="1350"/>
                </a:lnTo>
                <a:lnTo>
                  <a:pt x="297" y="1351"/>
                </a:lnTo>
                <a:lnTo>
                  <a:pt x="298" y="1352"/>
                </a:lnTo>
                <a:lnTo>
                  <a:pt x="298" y="1353"/>
                </a:lnTo>
                <a:lnTo>
                  <a:pt x="299" y="1354"/>
                </a:lnTo>
                <a:lnTo>
                  <a:pt x="299" y="1354"/>
                </a:lnTo>
                <a:lnTo>
                  <a:pt x="300" y="1354"/>
                </a:lnTo>
                <a:lnTo>
                  <a:pt x="301" y="1354"/>
                </a:lnTo>
                <a:lnTo>
                  <a:pt x="301" y="1354"/>
                </a:lnTo>
                <a:lnTo>
                  <a:pt x="302" y="1354"/>
                </a:lnTo>
                <a:lnTo>
                  <a:pt x="303" y="1354"/>
                </a:lnTo>
                <a:lnTo>
                  <a:pt x="303" y="1353"/>
                </a:lnTo>
                <a:lnTo>
                  <a:pt x="304" y="1352"/>
                </a:lnTo>
                <a:lnTo>
                  <a:pt x="304" y="1351"/>
                </a:lnTo>
                <a:lnTo>
                  <a:pt x="305" y="1350"/>
                </a:lnTo>
                <a:lnTo>
                  <a:pt x="306" y="1349"/>
                </a:lnTo>
                <a:lnTo>
                  <a:pt x="306" y="1349"/>
                </a:lnTo>
                <a:lnTo>
                  <a:pt x="307" y="1348"/>
                </a:lnTo>
                <a:lnTo>
                  <a:pt x="308" y="1348"/>
                </a:lnTo>
                <a:lnTo>
                  <a:pt x="308" y="1348"/>
                </a:lnTo>
                <a:lnTo>
                  <a:pt x="309" y="1348"/>
                </a:lnTo>
                <a:lnTo>
                  <a:pt x="310" y="1349"/>
                </a:lnTo>
                <a:lnTo>
                  <a:pt x="310" y="1349"/>
                </a:lnTo>
                <a:lnTo>
                  <a:pt x="311" y="1350"/>
                </a:lnTo>
                <a:lnTo>
                  <a:pt x="311" y="1350"/>
                </a:lnTo>
                <a:lnTo>
                  <a:pt x="312" y="1350"/>
                </a:lnTo>
                <a:lnTo>
                  <a:pt x="313" y="1350"/>
                </a:lnTo>
                <a:lnTo>
                  <a:pt x="313" y="1350"/>
                </a:lnTo>
                <a:lnTo>
                  <a:pt x="314" y="1350"/>
                </a:lnTo>
                <a:lnTo>
                  <a:pt x="315" y="1350"/>
                </a:lnTo>
                <a:lnTo>
                  <a:pt x="315" y="1349"/>
                </a:lnTo>
                <a:lnTo>
                  <a:pt x="316" y="1348"/>
                </a:lnTo>
                <a:lnTo>
                  <a:pt x="316" y="1348"/>
                </a:lnTo>
                <a:lnTo>
                  <a:pt x="317" y="1348"/>
                </a:lnTo>
                <a:lnTo>
                  <a:pt x="318" y="1347"/>
                </a:lnTo>
                <a:lnTo>
                  <a:pt x="318" y="1347"/>
                </a:lnTo>
                <a:lnTo>
                  <a:pt x="319" y="1346"/>
                </a:lnTo>
                <a:lnTo>
                  <a:pt x="320" y="1346"/>
                </a:lnTo>
                <a:lnTo>
                  <a:pt x="320" y="1345"/>
                </a:lnTo>
                <a:lnTo>
                  <a:pt x="321" y="1344"/>
                </a:lnTo>
                <a:lnTo>
                  <a:pt x="322" y="1343"/>
                </a:lnTo>
                <a:lnTo>
                  <a:pt x="322" y="1341"/>
                </a:lnTo>
                <a:lnTo>
                  <a:pt x="323" y="1340"/>
                </a:lnTo>
                <a:lnTo>
                  <a:pt x="323" y="1339"/>
                </a:lnTo>
                <a:lnTo>
                  <a:pt x="324" y="1339"/>
                </a:lnTo>
                <a:lnTo>
                  <a:pt x="325" y="1338"/>
                </a:lnTo>
                <a:lnTo>
                  <a:pt x="325" y="1338"/>
                </a:lnTo>
                <a:lnTo>
                  <a:pt x="326" y="1338"/>
                </a:lnTo>
                <a:lnTo>
                  <a:pt x="327" y="1339"/>
                </a:lnTo>
                <a:lnTo>
                  <a:pt x="327" y="1339"/>
                </a:lnTo>
                <a:lnTo>
                  <a:pt x="328" y="1339"/>
                </a:lnTo>
                <a:lnTo>
                  <a:pt x="328" y="1340"/>
                </a:lnTo>
                <a:lnTo>
                  <a:pt x="329" y="1340"/>
                </a:lnTo>
                <a:lnTo>
                  <a:pt x="330" y="1340"/>
                </a:lnTo>
                <a:lnTo>
                  <a:pt x="330" y="1340"/>
                </a:lnTo>
                <a:lnTo>
                  <a:pt x="331" y="1339"/>
                </a:lnTo>
                <a:lnTo>
                  <a:pt x="332" y="1338"/>
                </a:lnTo>
                <a:lnTo>
                  <a:pt x="332" y="1338"/>
                </a:lnTo>
                <a:lnTo>
                  <a:pt x="333" y="1337"/>
                </a:lnTo>
                <a:lnTo>
                  <a:pt x="333" y="1337"/>
                </a:lnTo>
                <a:lnTo>
                  <a:pt x="334" y="1336"/>
                </a:lnTo>
                <a:lnTo>
                  <a:pt x="335" y="1336"/>
                </a:lnTo>
                <a:lnTo>
                  <a:pt x="335" y="1336"/>
                </a:lnTo>
                <a:lnTo>
                  <a:pt x="336" y="1336"/>
                </a:lnTo>
                <a:lnTo>
                  <a:pt x="337" y="1336"/>
                </a:lnTo>
                <a:lnTo>
                  <a:pt x="337" y="1336"/>
                </a:lnTo>
                <a:lnTo>
                  <a:pt x="338" y="1336"/>
                </a:lnTo>
                <a:lnTo>
                  <a:pt x="339" y="1336"/>
                </a:lnTo>
                <a:lnTo>
                  <a:pt x="339" y="1336"/>
                </a:lnTo>
                <a:lnTo>
                  <a:pt x="340" y="1336"/>
                </a:lnTo>
                <a:lnTo>
                  <a:pt x="340" y="1336"/>
                </a:lnTo>
                <a:lnTo>
                  <a:pt x="341" y="1335"/>
                </a:lnTo>
                <a:lnTo>
                  <a:pt x="342" y="1335"/>
                </a:lnTo>
                <a:lnTo>
                  <a:pt x="342" y="1334"/>
                </a:lnTo>
                <a:lnTo>
                  <a:pt x="343" y="1333"/>
                </a:lnTo>
                <a:lnTo>
                  <a:pt x="344" y="1333"/>
                </a:lnTo>
                <a:lnTo>
                  <a:pt x="344" y="1332"/>
                </a:lnTo>
                <a:lnTo>
                  <a:pt x="345" y="1331"/>
                </a:lnTo>
                <a:lnTo>
                  <a:pt x="345" y="1331"/>
                </a:lnTo>
                <a:lnTo>
                  <a:pt x="346" y="1330"/>
                </a:lnTo>
                <a:lnTo>
                  <a:pt x="347" y="1329"/>
                </a:lnTo>
                <a:lnTo>
                  <a:pt x="347" y="1328"/>
                </a:lnTo>
                <a:lnTo>
                  <a:pt x="348" y="1327"/>
                </a:lnTo>
                <a:lnTo>
                  <a:pt x="349" y="1327"/>
                </a:lnTo>
                <a:lnTo>
                  <a:pt x="349" y="1326"/>
                </a:lnTo>
                <a:lnTo>
                  <a:pt x="350" y="1325"/>
                </a:lnTo>
                <a:lnTo>
                  <a:pt x="350" y="1324"/>
                </a:lnTo>
                <a:lnTo>
                  <a:pt x="351" y="1323"/>
                </a:lnTo>
                <a:lnTo>
                  <a:pt x="352" y="1322"/>
                </a:lnTo>
                <a:lnTo>
                  <a:pt x="352" y="1323"/>
                </a:lnTo>
                <a:lnTo>
                  <a:pt x="353" y="1323"/>
                </a:lnTo>
                <a:lnTo>
                  <a:pt x="354" y="1322"/>
                </a:lnTo>
                <a:lnTo>
                  <a:pt x="354" y="1322"/>
                </a:lnTo>
                <a:lnTo>
                  <a:pt x="355" y="1323"/>
                </a:lnTo>
                <a:lnTo>
                  <a:pt x="356" y="1323"/>
                </a:lnTo>
                <a:lnTo>
                  <a:pt x="356" y="1322"/>
                </a:lnTo>
                <a:lnTo>
                  <a:pt x="357" y="1322"/>
                </a:lnTo>
                <a:lnTo>
                  <a:pt x="357" y="1322"/>
                </a:lnTo>
                <a:lnTo>
                  <a:pt x="358" y="1322"/>
                </a:lnTo>
                <a:lnTo>
                  <a:pt x="359" y="1321"/>
                </a:lnTo>
                <a:lnTo>
                  <a:pt x="359" y="1321"/>
                </a:lnTo>
                <a:lnTo>
                  <a:pt x="360" y="1321"/>
                </a:lnTo>
                <a:lnTo>
                  <a:pt x="361" y="1321"/>
                </a:lnTo>
                <a:lnTo>
                  <a:pt x="361" y="1321"/>
                </a:lnTo>
                <a:lnTo>
                  <a:pt x="362" y="1321"/>
                </a:lnTo>
                <a:lnTo>
                  <a:pt x="362" y="1322"/>
                </a:lnTo>
                <a:lnTo>
                  <a:pt x="363" y="1322"/>
                </a:lnTo>
                <a:lnTo>
                  <a:pt x="364" y="1323"/>
                </a:lnTo>
                <a:lnTo>
                  <a:pt x="364" y="1324"/>
                </a:lnTo>
                <a:lnTo>
                  <a:pt x="365" y="1325"/>
                </a:lnTo>
                <a:lnTo>
                  <a:pt x="366" y="1326"/>
                </a:lnTo>
                <a:lnTo>
                  <a:pt x="366" y="1326"/>
                </a:lnTo>
                <a:lnTo>
                  <a:pt x="367" y="1327"/>
                </a:lnTo>
                <a:lnTo>
                  <a:pt x="367" y="1328"/>
                </a:lnTo>
                <a:lnTo>
                  <a:pt x="368" y="1328"/>
                </a:lnTo>
                <a:lnTo>
                  <a:pt x="369" y="1329"/>
                </a:lnTo>
                <a:lnTo>
                  <a:pt x="369" y="1329"/>
                </a:lnTo>
                <a:lnTo>
                  <a:pt x="370" y="1329"/>
                </a:lnTo>
                <a:lnTo>
                  <a:pt x="371" y="1329"/>
                </a:lnTo>
                <a:lnTo>
                  <a:pt x="371" y="1329"/>
                </a:lnTo>
                <a:lnTo>
                  <a:pt x="372" y="1329"/>
                </a:lnTo>
                <a:lnTo>
                  <a:pt x="373" y="1329"/>
                </a:lnTo>
                <a:lnTo>
                  <a:pt x="373" y="1329"/>
                </a:lnTo>
                <a:lnTo>
                  <a:pt x="374" y="1329"/>
                </a:lnTo>
                <a:lnTo>
                  <a:pt x="374" y="1330"/>
                </a:lnTo>
                <a:lnTo>
                  <a:pt x="375" y="1331"/>
                </a:lnTo>
                <a:lnTo>
                  <a:pt x="376" y="1331"/>
                </a:lnTo>
                <a:lnTo>
                  <a:pt x="376" y="1332"/>
                </a:lnTo>
                <a:lnTo>
                  <a:pt x="377" y="1332"/>
                </a:lnTo>
                <a:lnTo>
                  <a:pt x="378" y="1333"/>
                </a:lnTo>
                <a:lnTo>
                  <a:pt x="378" y="1333"/>
                </a:lnTo>
                <a:lnTo>
                  <a:pt x="379" y="1334"/>
                </a:lnTo>
                <a:lnTo>
                  <a:pt x="379" y="1335"/>
                </a:lnTo>
                <a:lnTo>
                  <a:pt x="380" y="1336"/>
                </a:lnTo>
                <a:lnTo>
                  <a:pt x="381" y="1336"/>
                </a:lnTo>
                <a:lnTo>
                  <a:pt x="381" y="1337"/>
                </a:lnTo>
                <a:lnTo>
                  <a:pt x="382" y="1338"/>
                </a:lnTo>
                <a:lnTo>
                  <a:pt x="383" y="1339"/>
                </a:lnTo>
                <a:lnTo>
                  <a:pt x="383" y="1339"/>
                </a:lnTo>
                <a:lnTo>
                  <a:pt x="384" y="1340"/>
                </a:lnTo>
                <a:lnTo>
                  <a:pt x="384" y="1341"/>
                </a:lnTo>
                <a:lnTo>
                  <a:pt x="385" y="1341"/>
                </a:lnTo>
                <a:lnTo>
                  <a:pt x="386" y="1342"/>
                </a:lnTo>
                <a:lnTo>
                  <a:pt x="386" y="1342"/>
                </a:lnTo>
                <a:lnTo>
                  <a:pt x="387" y="1342"/>
                </a:lnTo>
                <a:lnTo>
                  <a:pt x="388" y="1342"/>
                </a:lnTo>
                <a:lnTo>
                  <a:pt x="388" y="1342"/>
                </a:lnTo>
                <a:lnTo>
                  <a:pt x="389" y="1342"/>
                </a:lnTo>
                <a:lnTo>
                  <a:pt x="390" y="1342"/>
                </a:lnTo>
                <a:lnTo>
                  <a:pt x="390" y="1342"/>
                </a:lnTo>
                <a:lnTo>
                  <a:pt x="391" y="1341"/>
                </a:lnTo>
                <a:lnTo>
                  <a:pt x="391" y="1341"/>
                </a:lnTo>
                <a:lnTo>
                  <a:pt x="392" y="1341"/>
                </a:lnTo>
                <a:lnTo>
                  <a:pt x="393" y="1340"/>
                </a:lnTo>
                <a:lnTo>
                  <a:pt x="393" y="1340"/>
                </a:lnTo>
                <a:lnTo>
                  <a:pt x="394" y="1340"/>
                </a:lnTo>
                <a:lnTo>
                  <a:pt x="395" y="1340"/>
                </a:lnTo>
                <a:lnTo>
                  <a:pt x="395" y="1340"/>
                </a:lnTo>
                <a:lnTo>
                  <a:pt x="396" y="1340"/>
                </a:lnTo>
                <a:lnTo>
                  <a:pt x="396" y="1340"/>
                </a:lnTo>
                <a:lnTo>
                  <a:pt x="397" y="1339"/>
                </a:lnTo>
                <a:lnTo>
                  <a:pt x="398" y="1339"/>
                </a:lnTo>
                <a:lnTo>
                  <a:pt x="398" y="1339"/>
                </a:lnTo>
                <a:lnTo>
                  <a:pt x="399" y="1339"/>
                </a:lnTo>
                <a:lnTo>
                  <a:pt x="400" y="1338"/>
                </a:lnTo>
                <a:lnTo>
                  <a:pt x="400" y="1338"/>
                </a:lnTo>
                <a:lnTo>
                  <a:pt x="401" y="1339"/>
                </a:lnTo>
                <a:lnTo>
                  <a:pt x="401" y="1340"/>
                </a:lnTo>
                <a:lnTo>
                  <a:pt x="402" y="1340"/>
                </a:lnTo>
                <a:lnTo>
                  <a:pt x="403" y="1341"/>
                </a:lnTo>
                <a:lnTo>
                  <a:pt x="403" y="1340"/>
                </a:lnTo>
                <a:lnTo>
                  <a:pt x="404" y="1340"/>
                </a:lnTo>
                <a:lnTo>
                  <a:pt x="405" y="1339"/>
                </a:lnTo>
                <a:lnTo>
                  <a:pt x="406" y="1339"/>
                </a:lnTo>
                <a:lnTo>
                  <a:pt x="406" y="1338"/>
                </a:lnTo>
                <a:lnTo>
                  <a:pt x="407" y="1337"/>
                </a:lnTo>
                <a:lnTo>
                  <a:pt x="408" y="1337"/>
                </a:lnTo>
                <a:lnTo>
                  <a:pt x="408" y="1337"/>
                </a:lnTo>
                <a:lnTo>
                  <a:pt x="409" y="1337"/>
                </a:lnTo>
                <a:lnTo>
                  <a:pt x="410" y="1337"/>
                </a:lnTo>
                <a:lnTo>
                  <a:pt x="410" y="1337"/>
                </a:lnTo>
                <a:lnTo>
                  <a:pt x="411" y="1338"/>
                </a:lnTo>
                <a:lnTo>
                  <a:pt x="411" y="1338"/>
                </a:lnTo>
                <a:lnTo>
                  <a:pt x="412" y="1339"/>
                </a:lnTo>
                <a:lnTo>
                  <a:pt x="413" y="1339"/>
                </a:lnTo>
                <a:lnTo>
                  <a:pt x="413" y="1339"/>
                </a:lnTo>
                <a:lnTo>
                  <a:pt x="414" y="1340"/>
                </a:lnTo>
                <a:lnTo>
                  <a:pt x="415" y="1340"/>
                </a:lnTo>
                <a:lnTo>
                  <a:pt x="415" y="1341"/>
                </a:lnTo>
                <a:lnTo>
                  <a:pt x="416" y="1342"/>
                </a:lnTo>
                <a:lnTo>
                  <a:pt x="416" y="1343"/>
                </a:lnTo>
                <a:lnTo>
                  <a:pt x="417" y="1344"/>
                </a:lnTo>
                <a:lnTo>
                  <a:pt x="418" y="1346"/>
                </a:lnTo>
                <a:lnTo>
                  <a:pt x="418" y="1347"/>
                </a:lnTo>
                <a:lnTo>
                  <a:pt x="419" y="1348"/>
                </a:lnTo>
                <a:lnTo>
                  <a:pt x="420" y="1349"/>
                </a:lnTo>
                <a:lnTo>
                  <a:pt x="420" y="1351"/>
                </a:lnTo>
                <a:lnTo>
                  <a:pt x="421" y="1352"/>
                </a:lnTo>
                <a:lnTo>
                  <a:pt x="421" y="1353"/>
                </a:lnTo>
                <a:lnTo>
                  <a:pt x="422" y="1353"/>
                </a:lnTo>
                <a:lnTo>
                  <a:pt x="423" y="1354"/>
                </a:lnTo>
                <a:lnTo>
                  <a:pt x="423" y="1355"/>
                </a:lnTo>
                <a:lnTo>
                  <a:pt x="424" y="1356"/>
                </a:lnTo>
                <a:lnTo>
                  <a:pt x="425" y="1358"/>
                </a:lnTo>
                <a:lnTo>
                  <a:pt x="425" y="1359"/>
                </a:lnTo>
                <a:lnTo>
                  <a:pt x="426" y="1361"/>
                </a:lnTo>
                <a:lnTo>
                  <a:pt x="427" y="1362"/>
                </a:lnTo>
                <a:lnTo>
                  <a:pt x="427" y="1363"/>
                </a:lnTo>
                <a:lnTo>
                  <a:pt x="428" y="1365"/>
                </a:lnTo>
                <a:lnTo>
                  <a:pt x="428" y="1366"/>
                </a:lnTo>
                <a:lnTo>
                  <a:pt x="429" y="1368"/>
                </a:lnTo>
                <a:lnTo>
                  <a:pt x="430" y="1369"/>
                </a:lnTo>
                <a:lnTo>
                  <a:pt x="430" y="1370"/>
                </a:lnTo>
                <a:lnTo>
                  <a:pt x="431" y="1371"/>
                </a:lnTo>
                <a:lnTo>
                  <a:pt x="432" y="1372"/>
                </a:lnTo>
                <a:lnTo>
                  <a:pt x="432" y="1373"/>
                </a:lnTo>
                <a:lnTo>
                  <a:pt x="433" y="1374"/>
                </a:lnTo>
                <a:lnTo>
                  <a:pt x="433" y="1375"/>
                </a:lnTo>
                <a:lnTo>
                  <a:pt x="434" y="1375"/>
                </a:lnTo>
                <a:lnTo>
                  <a:pt x="435" y="1376"/>
                </a:lnTo>
                <a:lnTo>
                  <a:pt x="435" y="1377"/>
                </a:lnTo>
                <a:lnTo>
                  <a:pt x="436" y="1377"/>
                </a:lnTo>
                <a:lnTo>
                  <a:pt x="437" y="1378"/>
                </a:lnTo>
                <a:lnTo>
                  <a:pt x="437" y="1378"/>
                </a:lnTo>
                <a:lnTo>
                  <a:pt x="438" y="1378"/>
                </a:lnTo>
                <a:lnTo>
                  <a:pt x="438" y="1378"/>
                </a:lnTo>
                <a:lnTo>
                  <a:pt x="439" y="1378"/>
                </a:lnTo>
                <a:lnTo>
                  <a:pt x="440" y="1378"/>
                </a:lnTo>
                <a:lnTo>
                  <a:pt x="440" y="1378"/>
                </a:lnTo>
                <a:lnTo>
                  <a:pt x="441" y="1378"/>
                </a:lnTo>
                <a:lnTo>
                  <a:pt x="442" y="1379"/>
                </a:lnTo>
                <a:lnTo>
                  <a:pt x="442" y="1379"/>
                </a:lnTo>
                <a:lnTo>
                  <a:pt x="443" y="1380"/>
                </a:lnTo>
                <a:lnTo>
                  <a:pt x="444" y="1381"/>
                </a:lnTo>
                <a:lnTo>
                  <a:pt x="444" y="1382"/>
                </a:lnTo>
                <a:lnTo>
                  <a:pt x="445" y="1384"/>
                </a:lnTo>
                <a:lnTo>
                  <a:pt x="445" y="1385"/>
                </a:lnTo>
                <a:lnTo>
                  <a:pt x="446" y="1386"/>
                </a:lnTo>
                <a:lnTo>
                  <a:pt x="447" y="1387"/>
                </a:lnTo>
                <a:lnTo>
                  <a:pt x="447" y="1387"/>
                </a:lnTo>
                <a:lnTo>
                  <a:pt x="448" y="1387"/>
                </a:lnTo>
                <a:lnTo>
                  <a:pt x="449" y="1388"/>
                </a:lnTo>
                <a:lnTo>
                  <a:pt x="449" y="1388"/>
                </a:lnTo>
                <a:lnTo>
                  <a:pt x="450" y="1389"/>
                </a:lnTo>
                <a:lnTo>
                  <a:pt x="450" y="1389"/>
                </a:lnTo>
                <a:lnTo>
                  <a:pt x="451" y="1389"/>
                </a:lnTo>
                <a:lnTo>
                  <a:pt x="452" y="1389"/>
                </a:lnTo>
                <a:lnTo>
                  <a:pt x="452" y="1389"/>
                </a:lnTo>
                <a:lnTo>
                  <a:pt x="453" y="1389"/>
                </a:lnTo>
                <a:lnTo>
                  <a:pt x="454" y="1389"/>
                </a:lnTo>
                <a:lnTo>
                  <a:pt x="454" y="1390"/>
                </a:lnTo>
                <a:lnTo>
                  <a:pt x="455" y="1391"/>
                </a:lnTo>
                <a:lnTo>
                  <a:pt x="455" y="1391"/>
                </a:lnTo>
                <a:lnTo>
                  <a:pt x="456" y="1392"/>
                </a:lnTo>
                <a:lnTo>
                  <a:pt x="457" y="1391"/>
                </a:lnTo>
                <a:lnTo>
                  <a:pt x="457" y="1391"/>
                </a:lnTo>
                <a:lnTo>
                  <a:pt x="458" y="1391"/>
                </a:lnTo>
                <a:lnTo>
                  <a:pt x="459" y="1392"/>
                </a:lnTo>
                <a:lnTo>
                  <a:pt x="459" y="1392"/>
                </a:lnTo>
                <a:lnTo>
                  <a:pt x="460" y="1392"/>
                </a:lnTo>
                <a:lnTo>
                  <a:pt x="461" y="1392"/>
                </a:lnTo>
                <a:lnTo>
                  <a:pt x="461" y="1392"/>
                </a:lnTo>
                <a:lnTo>
                  <a:pt x="462" y="1392"/>
                </a:lnTo>
                <a:lnTo>
                  <a:pt x="462" y="1392"/>
                </a:lnTo>
                <a:lnTo>
                  <a:pt x="463" y="1392"/>
                </a:lnTo>
                <a:lnTo>
                  <a:pt x="464" y="1393"/>
                </a:lnTo>
                <a:lnTo>
                  <a:pt x="464" y="1393"/>
                </a:lnTo>
                <a:lnTo>
                  <a:pt x="465" y="1394"/>
                </a:lnTo>
                <a:lnTo>
                  <a:pt x="466" y="1394"/>
                </a:lnTo>
                <a:lnTo>
                  <a:pt x="466" y="1394"/>
                </a:lnTo>
                <a:lnTo>
                  <a:pt x="467" y="1395"/>
                </a:lnTo>
                <a:lnTo>
                  <a:pt x="467" y="1396"/>
                </a:lnTo>
                <a:lnTo>
                  <a:pt x="468" y="1396"/>
                </a:lnTo>
                <a:lnTo>
                  <a:pt x="469" y="1396"/>
                </a:lnTo>
                <a:lnTo>
                  <a:pt x="469" y="1396"/>
                </a:lnTo>
                <a:lnTo>
                  <a:pt x="470" y="1397"/>
                </a:lnTo>
                <a:lnTo>
                  <a:pt x="471" y="1397"/>
                </a:lnTo>
                <a:lnTo>
                  <a:pt x="471" y="1397"/>
                </a:lnTo>
                <a:lnTo>
                  <a:pt x="472" y="1397"/>
                </a:lnTo>
                <a:lnTo>
                  <a:pt x="472" y="1397"/>
                </a:lnTo>
                <a:lnTo>
                  <a:pt x="473" y="1397"/>
                </a:lnTo>
                <a:lnTo>
                  <a:pt x="474" y="1398"/>
                </a:lnTo>
                <a:lnTo>
                  <a:pt x="474" y="1398"/>
                </a:lnTo>
                <a:lnTo>
                  <a:pt x="475" y="1398"/>
                </a:lnTo>
                <a:lnTo>
                  <a:pt x="476" y="1398"/>
                </a:lnTo>
                <a:lnTo>
                  <a:pt x="476" y="1399"/>
                </a:lnTo>
                <a:lnTo>
                  <a:pt x="477" y="1400"/>
                </a:lnTo>
                <a:lnTo>
                  <a:pt x="478" y="1401"/>
                </a:lnTo>
                <a:lnTo>
                  <a:pt x="478" y="1402"/>
                </a:lnTo>
                <a:lnTo>
                  <a:pt x="479" y="1403"/>
                </a:lnTo>
                <a:lnTo>
                  <a:pt x="479" y="1404"/>
                </a:lnTo>
                <a:lnTo>
                  <a:pt x="480" y="1405"/>
                </a:lnTo>
                <a:lnTo>
                  <a:pt x="481" y="1406"/>
                </a:lnTo>
                <a:lnTo>
                  <a:pt x="481" y="1407"/>
                </a:lnTo>
                <a:lnTo>
                  <a:pt x="482" y="1408"/>
                </a:lnTo>
                <a:lnTo>
                  <a:pt x="483" y="1409"/>
                </a:lnTo>
                <a:lnTo>
                  <a:pt x="483" y="1410"/>
                </a:lnTo>
                <a:lnTo>
                  <a:pt x="484" y="1410"/>
                </a:lnTo>
                <a:lnTo>
                  <a:pt x="484" y="1411"/>
                </a:lnTo>
                <a:lnTo>
                  <a:pt x="485" y="1411"/>
                </a:lnTo>
                <a:lnTo>
                  <a:pt x="486" y="1412"/>
                </a:lnTo>
                <a:lnTo>
                  <a:pt x="486" y="1413"/>
                </a:lnTo>
                <a:lnTo>
                  <a:pt x="487" y="1413"/>
                </a:lnTo>
                <a:lnTo>
                  <a:pt x="488" y="1414"/>
                </a:lnTo>
                <a:lnTo>
                  <a:pt x="488" y="1415"/>
                </a:lnTo>
                <a:lnTo>
                  <a:pt x="489" y="1415"/>
                </a:lnTo>
                <a:lnTo>
                  <a:pt x="489" y="1417"/>
                </a:lnTo>
                <a:lnTo>
                  <a:pt x="490" y="1418"/>
                </a:lnTo>
                <a:lnTo>
                  <a:pt x="491" y="1419"/>
                </a:lnTo>
                <a:lnTo>
                  <a:pt x="491" y="1420"/>
                </a:lnTo>
                <a:lnTo>
                  <a:pt x="492" y="1421"/>
                </a:lnTo>
                <a:lnTo>
                  <a:pt x="493" y="1422"/>
                </a:lnTo>
                <a:lnTo>
                  <a:pt x="493" y="1423"/>
                </a:lnTo>
                <a:lnTo>
                  <a:pt x="494" y="1425"/>
                </a:lnTo>
                <a:lnTo>
                  <a:pt x="495" y="1426"/>
                </a:lnTo>
                <a:lnTo>
                  <a:pt x="495" y="1427"/>
                </a:lnTo>
                <a:lnTo>
                  <a:pt x="496" y="1428"/>
                </a:lnTo>
                <a:lnTo>
                  <a:pt x="496" y="1429"/>
                </a:lnTo>
                <a:lnTo>
                  <a:pt x="497" y="1429"/>
                </a:lnTo>
                <a:lnTo>
                  <a:pt x="498" y="1430"/>
                </a:lnTo>
                <a:lnTo>
                  <a:pt x="498" y="1430"/>
                </a:lnTo>
                <a:lnTo>
                  <a:pt x="499" y="1431"/>
                </a:lnTo>
                <a:lnTo>
                  <a:pt x="500" y="1431"/>
                </a:lnTo>
                <a:lnTo>
                  <a:pt x="500" y="1431"/>
                </a:lnTo>
                <a:lnTo>
                  <a:pt x="501" y="1432"/>
                </a:lnTo>
                <a:lnTo>
                  <a:pt x="501" y="1431"/>
                </a:lnTo>
                <a:lnTo>
                  <a:pt x="502" y="1431"/>
                </a:lnTo>
                <a:lnTo>
                  <a:pt x="503" y="1431"/>
                </a:lnTo>
                <a:lnTo>
                  <a:pt x="503" y="1431"/>
                </a:lnTo>
                <a:lnTo>
                  <a:pt x="504" y="1431"/>
                </a:lnTo>
                <a:lnTo>
                  <a:pt x="505" y="1431"/>
                </a:lnTo>
                <a:lnTo>
                  <a:pt x="505" y="1432"/>
                </a:lnTo>
                <a:lnTo>
                  <a:pt x="506" y="1433"/>
                </a:lnTo>
                <a:lnTo>
                  <a:pt x="506" y="1433"/>
                </a:lnTo>
                <a:lnTo>
                  <a:pt x="507" y="1434"/>
                </a:lnTo>
                <a:lnTo>
                  <a:pt x="508" y="1434"/>
                </a:lnTo>
                <a:lnTo>
                  <a:pt x="508" y="1435"/>
                </a:lnTo>
                <a:lnTo>
                  <a:pt x="509" y="1436"/>
                </a:lnTo>
                <a:lnTo>
                  <a:pt x="510" y="1437"/>
                </a:lnTo>
                <a:lnTo>
                  <a:pt x="510" y="1438"/>
                </a:lnTo>
                <a:lnTo>
                  <a:pt x="511" y="1439"/>
                </a:lnTo>
                <a:lnTo>
                  <a:pt x="512" y="1440"/>
                </a:lnTo>
                <a:lnTo>
                  <a:pt x="512" y="1441"/>
                </a:lnTo>
                <a:lnTo>
                  <a:pt x="513" y="1442"/>
                </a:lnTo>
                <a:lnTo>
                  <a:pt x="513" y="1443"/>
                </a:lnTo>
                <a:lnTo>
                  <a:pt x="514" y="1444"/>
                </a:lnTo>
                <a:lnTo>
                  <a:pt x="515" y="1445"/>
                </a:lnTo>
                <a:lnTo>
                  <a:pt x="515" y="1446"/>
                </a:lnTo>
                <a:lnTo>
                  <a:pt x="516" y="1447"/>
                </a:lnTo>
                <a:lnTo>
                  <a:pt x="517" y="1448"/>
                </a:lnTo>
                <a:lnTo>
                  <a:pt x="517" y="1448"/>
                </a:lnTo>
                <a:lnTo>
                  <a:pt x="518" y="1448"/>
                </a:lnTo>
                <a:lnTo>
                  <a:pt x="518" y="1449"/>
                </a:lnTo>
                <a:lnTo>
                  <a:pt x="519" y="1450"/>
                </a:lnTo>
                <a:lnTo>
                  <a:pt x="520" y="1450"/>
                </a:lnTo>
                <a:lnTo>
                  <a:pt x="520" y="1451"/>
                </a:lnTo>
                <a:lnTo>
                  <a:pt x="521" y="1452"/>
                </a:lnTo>
                <a:lnTo>
                  <a:pt x="522" y="1452"/>
                </a:lnTo>
                <a:lnTo>
                  <a:pt x="522" y="1453"/>
                </a:lnTo>
                <a:lnTo>
                  <a:pt x="523" y="1454"/>
                </a:lnTo>
                <a:lnTo>
                  <a:pt x="523" y="1454"/>
                </a:lnTo>
                <a:lnTo>
                  <a:pt x="524" y="1455"/>
                </a:lnTo>
                <a:lnTo>
                  <a:pt x="525" y="1455"/>
                </a:lnTo>
                <a:lnTo>
                  <a:pt x="525" y="1455"/>
                </a:lnTo>
                <a:lnTo>
                  <a:pt x="526" y="1455"/>
                </a:lnTo>
                <a:lnTo>
                  <a:pt x="527" y="1455"/>
                </a:lnTo>
                <a:lnTo>
                  <a:pt x="527" y="1455"/>
                </a:lnTo>
                <a:lnTo>
                  <a:pt x="528" y="1454"/>
                </a:lnTo>
                <a:lnTo>
                  <a:pt x="529" y="1454"/>
                </a:lnTo>
                <a:lnTo>
                  <a:pt x="529" y="1453"/>
                </a:lnTo>
                <a:lnTo>
                  <a:pt x="530" y="1452"/>
                </a:lnTo>
                <a:lnTo>
                  <a:pt x="530" y="1452"/>
                </a:lnTo>
                <a:lnTo>
                  <a:pt x="531" y="1451"/>
                </a:lnTo>
                <a:lnTo>
                  <a:pt x="532" y="1451"/>
                </a:lnTo>
                <a:lnTo>
                  <a:pt x="532" y="1451"/>
                </a:lnTo>
                <a:lnTo>
                  <a:pt x="533" y="1451"/>
                </a:lnTo>
                <a:lnTo>
                  <a:pt x="534" y="1451"/>
                </a:lnTo>
                <a:lnTo>
                  <a:pt x="534" y="1451"/>
                </a:lnTo>
                <a:lnTo>
                  <a:pt x="535" y="1451"/>
                </a:lnTo>
                <a:lnTo>
                  <a:pt x="535" y="1451"/>
                </a:lnTo>
                <a:lnTo>
                  <a:pt x="536" y="1451"/>
                </a:lnTo>
                <a:lnTo>
                  <a:pt x="537" y="1451"/>
                </a:lnTo>
                <a:lnTo>
                  <a:pt x="537" y="1451"/>
                </a:lnTo>
                <a:lnTo>
                  <a:pt x="538" y="1451"/>
                </a:lnTo>
                <a:lnTo>
                  <a:pt x="539" y="1451"/>
                </a:lnTo>
                <a:lnTo>
                  <a:pt x="539" y="1452"/>
                </a:lnTo>
                <a:lnTo>
                  <a:pt x="540" y="1452"/>
                </a:lnTo>
                <a:lnTo>
                  <a:pt x="540" y="1453"/>
                </a:lnTo>
                <a:lnTo>
                  <a:pt x="541" y="1453"/>
                </a:lnTo>
                <a:lnTo>
                  <a:pt x="542" y="1453"/>
                </a:lnTo>
                <a:lnTo>
                  <a:pt x="542" y="1454"/>
                </a:lnTo>
                <a:lnTo>
                  <a:pt x="543" y="1454"/>
                </a:lnTo>
                <a:lnTo>
                  <a:pt x="544" y="1455"/>
                </a:lnTo>
                <a:lnTo>
                  <a:pt x="544" y="1456"/>
                </a:lnTo>
                <a:lnTo>
                  <a:pt x="545" y="1456"/>
                </a:lnTo>
                <a:lnTo>
                  <a:pt x="546" y="1457"/>
                </a:lnTo>
                <a:lnTo>
                  <a:pt x="546" y="1457"/>
                </a:lnTo>
                <a:lnTo>
                  <a:pt x="547" y="1458"/>
                </a:lnTo>
                <a:lnTo>
                  <a:pt x="547" y="1459"/>
                </a:lnTo>
                <a:lnTo>
                  <a:pt x="548" y="1460"/>
                </a:lnTo>
                <a:lnTo>
                  <a:pt x="549" y="1460"/>
                </a:lnTo>
                <a:lnTo>
                  <a:pt x="549" y="1461"/>
                </a:lnTo>
                <a:lnTo>
                  <a:pt x="550" y="1461"/>
                </a:lnTo>
                <a:lnTo>
                  <a:pt x="551" y="1462"/>
                </a:lnTo>
                <a:lnTo>
                  <a:pt x="551" y="1462"/>
                </a:lnTo>
                <a:lnTo>
                  <a:pt x="552" y="1463"/>
                </a:lnTo>
                <a:lnTo>
                  <a:pt x="552" y="1464"/>
                </a:lnTo>
                <a:lnTo>
                  <a:pt x="553" y="1464"/>
                </a:lnTo>
                <a:lnTo>
                  <a:pt x="554" y="1465"/>
                </a:lnTo>
                <a:lnTo>
                  <a:pt x="554" y="1466"/>
                </a:lnTo>
                <a:lnTo>
                  <a:pt x="555" y="1466"/>
                </a:lnTo>
                <a:lnTo>
                  <a:pt x="556" y="1467"/>
                </a:lnTo>
                <a:lnTo>
                  <a:pt x="556" y="1468"/>
                </a:lnTo>
                <a:lnTo>
                  <a:pt x="557" y="1468"/>
                </a:lnTo>
                <a:lnTo>
                  <a:pt x="557" y="1468"/>
                </a:lnTo>
                <a:lnTo>
                  <a:pt x="558" y="1469"/>
                </a:lnTo>
                <a:lnTo>
                  <a:pt x="559" y="1469"/>
                </a:lnTo>
                <a:lnTo>
                  <a:pt x="559" y="1469"/>
                </a:lnTo>
                <a:lnTo>
                  <a:pt x="560" y="1470"/>
                </a:lnTo>
                <a:lnTo>
                  <a:pt x="561" y="1470"/>
                </a:lnTo>
                <a:lnTo>
                  <a:pt x="561" y="1469"/>
                </a:lnTo>
                <a:lnTo>
                  <a:pt x="562" y="1469"/>
                </a:lnTo>
                <a:lnTo>
                  <a:pt x="563" y="1469"/>
                </a:lnTo>
                <a:lnTo>
                  <a:pt x="563" y="1469"/>
                </a:lnTo>
                <a:lnTo>
                  <a:pt x="564" y="1469"/>
                </a:lnTo>
                <a:lnTo>
                  <a:pt x="564" y="1469"/>
                </a:lnTo>
                <a:lnTo>
                  <a:pt x="565" y="1469"/>
                </a:lnTo>
                <a:lnTo>
                  <a:pt x="566" y="1469"/>
                </a:lnTo>
                <a:lnTo>
                  <a:pt x="566" y="1469"/>
                </a:lnTo>
                <a:lnTo>
                  <a:pt x="567" y="1470"/>
                </a:lnTo>
                <a:lnTo>
                  <a:pt x="568" y="1470"/>
                </a:lnTo>
                <a:lnTo>
                  <a:pt x="568" y="1470"/>
                </a:lnTo>
                <a:lnTo>
                  <a:pt x="569" y="1471"/>
                </a:lnTo>
                <a:lnTo>
                  <a:pt x="569" y="1471"/>
                </a:lnTo>
                <a:lnTo>
                  <a:pt x="570" y="1472"/>
                </a:lnTo>
                <a:lnTo>
                  <a:pt x="571" y="1473"/>
                </a:lnTo>
                <a:lnTo>
                  <a:pt x="571" y="1473"/>
                </a:lnTo>
                <a:lnTo>
                  <a:pt x="572" y="1474"/>
                </a:lnTo>
                <a:lnTo>
                  <a:pt x="573" y="1474"/>
                </a:lnTo>
                <a:lnTo>
                  <a:pt x="573" y="1475"/>
                </a:lnTo>
                <a:lnTo>
                  <a:pt x="574" y="1476"/>
                </a:lnTo>
                <a:lnTo>
                  <a:pt x="574" y="1476"/>
                </a:lnTo>
                <a:lnTo>
                  <a:pt x="575" y="1477"/>
                </a:lnTo>
                <a:lnTo>
                  <a:pt x="576" y="1477"/>
                </a:lnTo>
                <a:lnTo>
                  <a:pt x="576" y="1477"/>
                </a:lnTo>
                <a:lnTo>
                  <a:pt x="577" y="1477"/>
                </a:lnTo>
                <a:lnTo>
                  <a:pt x="578" y="1478"/>
                </a:lnTo>
                <a:lnTo>
                  <a:pt x="578" y="1478"/>
                </a:lnTo>
                <a:lnTo>
                  <a:pt x="579" y="1479"/>
                </a:lnTo>
                <a:lnTo>
                  <a:pt x="580" y="1479"/>
                </a:lnTo>
                <a:lnTo>
                  <a:pt x="580" y="1480"/>
                </a:lnTo>
                <a:lnTo>
                  <a:pt x="581" y="1480"/>
                </a:lnTo>
                <a:lnTo>
                  <a:pt x="581" y="1481"/>
                </a:lnTo>
                <a:lnTo>
                  <a:pt x="582" y="1482"/>
                </a:lnTo>
                <a:lnTo>
                  <a:pt x="583" y="1482"/>
                </a:lnTo>
                <a:lnTo>
                  <a:pt x="583" y="1483"/>
                </a:lnTo>
                <a:lnTo>
                  <a:pt x="584" y="1483"/>
                </a:lnTo>
                <a:lnTo>
                  <a:pt x="585" y="1483"/>
                </a:lnTo>
                <a:lnTo>
                  <a:pt x="585" y="1483"/>
                </a:lnTo>
                <a:lnTo>
                  <a:pt x="586" y="1483"/>
                </a:lnTo>
                <a:lnTo>
                  <a:pt x="586" y="1482"/>
                </a:lnTo>
                <a:lnTo>
                  <a:pt x="587" y="1482"/>
                </a:lnTo>
                <a:lnTo>
                  <a:pt x="588" y="1482"/>
                </a:lnTo>
                <a:lnTo>
                  <a:pt x="588" y="1482"/>
                </a:lnTo>
                <a:lnTo>
                  <a:pt x="589" y="1481"/>
                </a:lnTo>
                <a:lnTo>
                  <a:pt x="590" y="1481"/>
                </a:lnTo>
                <a:lnTo>
                  <a:pt x="590" y="1482"/>
                </a:lnTo>
                <a:lnTo>
                  <a:pt x="591" y="1482"/>
                </a:lnTo>
                <a:lnTo>
                  <a:pt x="591" y="1482"/>
                </a:lnTo>
                <a:lnTo>
                  <a:pt x="592" y="1482"/>
                </a:lnTo>
                <a:lnTo>
                  <a:pt x="593" y="1483"/>
                </a:lnTo>
                <a:lnTo>
                  <a:pt x="593" y="1483"/>
                </a:lnTo>
                <a:lnTo>
                  <a:pt x="594" y="1482"/>
                </a:lnTo>
                <a:lnTo>
                  <a:pt x="595" y="1482"/>
                </a:lnTo>
                <a:lnTo>
                  <a:pt x="595" y="1482"/>
                </a:lnTo>
                <a:lnTo>
                  <a:pt x="596" y="1482"/>
                </a:lnTo>
                <a:lnTo>
                  <a:pt x="597" y="1482"/>
                </a:lnTo>
                <a:lnTo>
                  <a:pt x="597" y="1482"/>
                </a:lnTo>
                <a:lnTo>
                  <a:pt x="598" y="1481"/>
                </a:lnTo>
                <a:lnTo>
                  <a:pt x="598" y="1481"/>
                </a:lnTo>
                <a:lnTo>
                  <a:pt x="599" y="1480"/>
                </a:lnTo>
                <a:lnTo>
                  <a:pt x="600" y="1480"/>
                </a:lnTo>
                <a:lnTo>
                  <a:pt x="600" y="1479"/>
                </a:lnTo>
                <a:lnTo>
                  <a:pt x="601" y="1479"/>
                </a:lnTo>
                <a:lnTo>
                  <a:pt x="602" y="1478"/>
                </a:lnTo>
                <a:lnTo>
                  <a:pt x="602" y="1478"/>
                </a:lnTo>
                <a:lnTo>
                  <a:pt x="603" y="1477"/>
                </a:lnTo>
                <a:lnTo>
                  <a:pt x="603" y="1477"/>
                </a:lnTo>
                <a:lnTo>
                  <a:pt x="604" y="1478"/>
                </a:lnTo>
                <a:lnTo>
                  <a:pt x="605" y="1478"/>
                </a:lnTo>
                <a:lnTo>
                  <a:pt x="605" y="1478"/>
                </a:lnTo>
                <a:lnTo>
                  <a:pt x="606" y="1479"/>
                </a:lnTo>
                <a:lnTo>
                  <a:pt x="607" y="1479"/>
                </a:lnTo>
                <a:lnTo>
                  <a:pt x="607" y="1479"/>
                </a:lnTo>
                <a:lnTo>
                  <a:pt x="608" y="1478"/>
                </a:lnTo>
                <a:lnTo>
                  <a:pt x="608" y="1477"/>
                </a:lnTo>
                <a:lnTo>
                  <a:pt x="609" y="1477"/>
                </a:lnTo>
                <a:lnTo>
                  <a:pt x="610" y="1477"/>
                </a:lnTo>
                <a:lnTo>
                  <a:pt x="610" y="1477"/>
                </a:lnTo>
                <a:lnTo>
                  <a:pt x="611" y="1477"/>
                </a:lnTo>
                <a:lnTo>
                  <a:pt x="612" y="1476"/>
                </a:lnTo>
                <a:lnTo>
                  <a:pt x="612" y="1476"/>
                </a:lnTo>
                <a:lnTo>
                  <a:pt x="613" y="1476"/>
                </a:lnTo>
                <a:lnTo>
                  <a:pt x="614" y="1475"/>
                </a:lnTo>
                <a:lnTo>
                  <a:pt x="614" y="1475"/>
                </a:lnTo>
                <a:lnTo>
                  <a:pt x="615" y="1475"/>
                </a:lnTo>
                <a:lnTo>
                  <a:pt x="615" y="1474"/>
                </a:lnTo>
                <a:lnTo>
                  <a:pt x="616" y="1474"/>
                </a:lnTo>
                <a:lnTo>
                  <a:pt x="617" y="1474"/>
                </a:lnTo>
                <a:lnTo>
                  <a:pt x="617" y="1474"/>
                </a:lnTo>
                <a:lnTo>
                  <a:pt x="618" y="1474"/>
                </a:lnTo>
                <a:lnTo>
                  <a:pt x="619" y="1474"/>
                </a:lnTo>
                <a:lnTo>
                  <a:pt x="619" y="1473"/>
                </a:lnTo>
                <a:lnTo>
                  <a:pt x="620" y="1473"/>
                </a:lnTo>
                <a:lnTo>
                  <a:pt x="620" y="1473"/>
                </a:lnTo>
                <a:lnTo>
                  <a:pt x="621" y="1473"/>
                </a:lnTo>
                <a:lnTo>
                  <a:pt x="622" y="1472"/>
                </a:lnTo>
                <a:lnTo>
                  <a:pt x="622" y="1471"/>
                </a:lnTo>
                <a:lnTo>
                  <a:pt x="623" y="1470"/>
                </a:lnTo>
                <a:lnTo>
                  <a:pt x="624" y="1470"/>
                </a:lnTo>
                <a:lnTo>
                  <a:pt x="624" y="1469"/>
                </a:lnTo>
                <a:lnTo>
                  <a:pt x="625" y="1469"/>
                </a:lnTo>
                <a:lnTo>
                  <a:pt x="625" y="1469"/>
                </a:lnTo>
                <a:lnTo>
                  <a:pt x="626" y="1469"/>
                </a:lnTo>
                <a:lnTo>
                  <a:pt x="627" y="1468"/>
                </a:lnTo>
                <a:lnTo>
                  <a:pt x="627" y="1467"/>
                </a:lnTo>
                <a:lnTo>
                  <a:pt x="628" y="1467"/>
                </a:lnTo>
                <a:lnTo>
                  <a:pt x="629" y="1466"/>
                </a:lnTo>
                <a:lnTo>
                  <a:pt x="629" y="1464"/>
                </a:lnTo>
                <a:lnTo>
                  <a:pt x="630" y="1463"/>
                </a:lnTo>
                <a:lnTo>
                  <a:pt x="631" y="1462"/>
                </a:lnTo>
                <a:lnTo>
                  <a:pt x="631" y="1461"/>
                </a:lnTo>
                <a:lnTo>
                  <a:pt x="632" y="1459"/>
                </a:lnTo>
                <a:lnTo>
                  <a:pt x="632" y="1459"/>
                </a:lnTo>
                <a:lnTo>
                  <a:pt x="633" y="1458"/>
                </a:lnTo>
                <a:lnTo>
                  <a:pt x="634" y="1457"/>
                </a:lnTo>
                <a:lnTo>
                  <a:pt x="634" y="1455"/>
                </a:lnTo>
                <a:lnTo>
                  <a:pt x="635" y="1454"/>
                </a:lnTo>
                <a:lnTo>
                  <a:pt x="636" y="1452"/>
                </a:lnTo>
                <a:lnTo>
                  <a:pt x="636" y="1451"/>
                </a:lnTo>
                <a:lnTo>
                  <a:pt x="637" y="1451"/>
                </a:lnTo>
                <a:lnTo>
                  <a:pt x="637" y="1450"/>
                </a:lnTo>
                <a:lnTo>
                  <a:pt x="638" y="1449"/>
                </a:lnTo>
                <a:lnTo>
                  <a:pt x="639" y="1447"/>
                </a:lnTo>
                <a:lnTo>
                  <a:pt x="639" y="1446"/>
                </a:lnTo>
                <a:lnTo>
                  <a:pt x="640" y="1445"/>
                </a:lnTo>
                <a:lnTo>
                  <a:pt x="641" y="1444"/>
                </a:lnTo>
                <a:lnTo>
                  <a:pt x="641" y="1443"/>
                </a:lnTo>
                <a:lnTo>
                  <a:pt x="642" y="1441"/>
                </a:lnTo>
                <a:lnTo>
                  <a:pt x="642" y="1440"/>
                </a:lnTo>
                <a:lnTo>
                  <a:pt x="643" y="1440"/>
                </a:lnTo>
                <a:lnTo>
                  <a:pt x="644" y="1439"/>
                </a:lnTo>
                <a:lnTo>
                  <a:pt x="644" y="1438"/>
                </a:lnTo>
                <a:lnTo>
                  <a:pt x="645" y="1438"/>
                </a:lnTo>
                <a:lnTo>
                  <a:pt x="646" y="1438"/>
                </a:lnTo>
                <a:lnTo>
                  <a:pt x="646" y="1438"/>
                </a:lnTo>
                <a:lnTo>
                  <a:pt x="647" y="1437"/>
                </a:lnTo>
                <a:lnTo>
                  <a:pt x="648" y="1437"/>
                </a:lnTo>
                <a:lnTo>
                  <a:pt x="648" y="1437"/>
                </a:lnTo>
                <a:lnTo>
                  <a:pt x="649" y="1436"/>
                </a:lnTo>
                <a:lnTo>
                  <a:pt x="649" y="1436"/>
                </a:lnTo>
                <a:lnTo>
                  <a:pt x="650" y="1436"/>
                </a:lnTo>
                <a:lnTo>
                  <a:pt x="651" y="1436"/>
                </a:lnTo>
                <a:lnTo>
                  <a:pt x="651" y="1436"/>
                </a:lnTo>
                <a:lnTo>
                  <a:pt x="652" y="1435"/>
                </a:lnTo>
                <a:lnTo>
                  <a:pt x="653" y="1434"/>
                </a:lnTo>
                <a:lnTo>
                  <a:pt x="653" y="1434"/>
                </a:lnTo>
                <a:lnTo>
                  <a:pt x="654" y="1434"/>
                </a:lnTo>
                <a:lnTo>
                  <a:pt x="654" y="1434"/>
                </a:lnTo>
                <a:lnTo>
                  <a:pt x="655" y="1435"/>
                </a:lnTo>
                <a:lnTo>
                  <a:pt x="656" y="1435"/>
                </a:lnTo>
                <a:lnTo>
                  <a:pt x="656" y="1435"/>
                </a:lnTo>
                <a:lnTo>
                  <a:pt x="658" y="1435"/>
                </a:lnTo>
                <a:lnTo>
                  <a:pt x="658" y="1435"/>
                </a:lnTo>
                <a:lnTo>
                  <a:pt x="659" y="1435"/>
                </a:lnTo>
                <a:lnTo>
                  <a:pt x="659" y="1435"/>
                </a:lnTo>
                <a:lnTo>
                  <a:pt x="660" y="1435"/>
                </a:lnTo>
                <a:lnTo>
                  <a:pt x="661" y="1435"/>
                </a:lnTo>
                <a:lnTo>
                  <a:pt x="661" y="1435"/>
                </a:lnTo>
                <a:lnTo>
                  <a:pt x="662" y="1435"/>
                </a:lnTo>
                <a:lnTo>
                  <a:pt x="663" y="1435"/>
                </a:lnTo>
                <a:lnTo>
                  <a:pt x="663" y="1435"/>
                </a:lnTo>
                <a:lnTo>
                  <a:pt x="664" y="1435"/>
                </a:lnTo>
                <a:lnTo>
                  <a:pt x="664" y="1434"/>
                </a:lnTo>
                <a:lnTo>
                  <a:pt x="665" y="1434"/>
                </a:lnTo>
                <a:lnTo>
                  <a:pt x="666" y="1433"/>
                </a:lnTo>
                <a:lnTo>
                  <a:pt x="666" y="1432"/>
                </a:lnTo>
                <a:lnTo>
                  <a:pt x="667" y="1431"/>
                </a:lnTo>
                <a:lnTo>
                  <a:pt x="668" y="1431"/>
                </a:lnTo>
                <a:lnTo>
                  <a:pt x="668" y="1430"/>
                </a:lnTo>
                <a:lnTo>
                  <a:pt x="669" y="1429"/>
                </a:lnTo>
                <a:lnTo>
                  <a:pt x="669" y="1429"/>
                </a:lnTo>
                <a:lnTo>
                  <a:pt x="670" y="1429"/>
                </a:lnTo>
                <a:lnTo>
                  <a:pt x="671" y="1428"/>
                </a:lnTo>
                <a:lnTo>
                  <a:pt x="671" y="1427"/>
                </a:lnTo>
                <a:lnTo>
                  <a:pt x="672" y="1426"/>
                </a:lnTo>
                <a:lnTo>
                  <a:pt x="673" y="1426"/>
                </a:lnTo>
                <a:lnTo>
                  <a:pt x="673" y="1425"/>
                </a:lnTo>
                <a:lnTo>
                  <a:pt x="674" y="1423"/>
                </a:lnTo>
                <a:lnTo>
                  <a:pt x="675" y="1421"/>
                </a:lnTo>
                <a:lnTo>
                  <a:pt x="675" y="1419"/>
                </a:lnTo>
                <a:lnTo>
                  <a:pt x="676" y="1417"/>
                </a:lnTo>
                <a:lnTo>
                  <a:pt x="676" y="1416"/>
                </a:lnTo>
                <a:lnTo>
                  <a:pt x="677" y="1414"/>
                </a:lnTo>
                <a:lnTo>
                  <a:pt x="678" y="1413"/>
                </a:lnTo>
                <a:lnTo>
                  <a:pt x="678" y="1412"/>
                </a:lnTo>
                <a:lnTo>
                  <a:pt x="679" y="1411"/>
                </a:lnTo>
                <a:lnTo>
                  <a:pt x="680" y="1410"/>
                </a:lnTo>
                <a:lnTo>
                  <a:pt x="680" y="1410"/>
                </a:lnTo>
                <a:lnTo>
                  <a:pt x="681" y="1409"/>
                </a:lnTo>
                <a:lnTo>
                  <a:pt x="681" y="1409"/>
                </a:lnTo>
                <a:lnTo>
                  <a:pt x="682" y="1409"/>
                </a:lnTo>
                <a:lnTo>
                  <a:pt x="683" y="1408"/>
                </a:lnTo>
                <a:lnTo>
                  <a:pt x="683" y="1407"/>
                </a:lnTo>
                <a:lnTo>
                  <a:pt x="684" y="1406"/>
                </a:lnTo>
                <a:lnTo>
                  <a:pt x="685" y="1405"/>
                </a:lnTo>
                <a:lnTo>
                  <a:pt x="685" y="1405"/>
                </a:lnTo>
                <a:lnTo>
                  <a:pt x="686" y="1405"/>
                </a:lnTo>
                <a:lnTo>
                  <a:pt x="686" y="1404"/>
                </a:lnTo>
                <a:lnTo>
                  <a:pt x="687" y="1404"/>
                </a:lnTo>
                <a:lnTo>
                  <a:pt x="688" y="1404"/>
                </a:lnTo>
                <a:lnTo>
                  <a:pt x="688" y="1404"/>
                </a:lnTo>
                <a:lnTo>
                  <a:pt x="689" y="1403"/>
                </a:lnTo>
                <a:lnTo>
                  <a:pt x="690" y="1402"/>
                </a:lnTo>
                <a:lnTo>
                  <a:pt x="690" y="1402"/>
                </a:lnTo>
                <a:lnTo>
                  <a:pt x="691" y="1401"/>
                </a:lnTo>
                <a:lnTo>
                  <a:pt x="692" y="1401"/>
                </a:lnTo>
                <a:lnTo>
                  <a:pt x="692" y="1401"/>
                </a:lnTo>
                <a:lnTo>
                  <a:pt x="693" y="1401"/>
                </a:lnTo>
                <a:lnTo>
                  <a:pt x="693" y="1401"/>
                </a:lnTo>
                <a:lnTo>
                  <a:pt x="694" y="1401"/>
                </a:lnTo>
                <a:lnTo>
                  <a:pt x="695" y="1401"/>
                </a:lnTo>
                <a:lnTo>
                  <a:pt x="695" y="1400"/>
                </a:lnTo>
                <a:lnTo>
                  <a:pt x="696" y="1400"/>
                </a:lnTo>
                <a:lnTo>
                  <a:pt x="697" y="1400"/>
                </a:lnTo>
                <a:lnTo>
                  <a:pt x="697" y="1400"/>
                </a:lnTo>
                <a:lnTo>
                  <a:pt x="698" y="1399"/>
                </a:lnTo>
                <a:lnTo>
                  <a:pt x="698" y="1398"/>
                </a:lnTo>
                <a:lnTo>
                  <a:pt x="699" y="1398"/>
                </a:lnTo>
                <a:lnTo>
                  <a:pt x="700" y="1398"/>
                </a:lnTo>
                <a:lnTo>
                  <a:pt x="700" y="1397"/>
                </a:lnTo>
                <a:lnTo>
                  <a:pt x="701" y="1398"/>
                </a:lnTo>
                <a:lnTo>
                  <a:pt x="702" y="1399"/>
                </a:lnTo>
                <a:lnTo>
                  <a:pt x="702" y="1399"/>
                </a:lnTo>
                <a:lnTo>
                  <a:pt x="703" y="1398"/>
                </a:lnTo>
                <a:lnTo>
                  <a:pt x="703" y="1399"/>
                </a:lnTo>
                <a:lnTo>
                  <a:pt x="704" y="1399"/>
                </a:lnTo>
                <a:lnTo>
                  <a:pt x="705" y="1400"/>
                </a:lnTo>
                <a:lnTo>
                  <a:pt x="705" y="1400"/>
                </a:lnTo>
                <a:lnTo>
                  <a:pt x="706" y="1401"/>
                </a:lnTo>
                <a:lnTo>
                  <a:pt x="707" y="1401"/>
                </a:lnTo>
                <a:lnTo>
                  <a:pt x="707" y="1401"/>
                </a:lnTo>
                <a:lnTo>
                  <a:pt x="708" y="1401"/>
                </a:lnTo>
                <a:lnTo>
                  <a:pt x="709" y="1401"/>
                </a:lnTo>
                <a:lnTo>
                  <a:pt x="709" y="1401"/>
                </a:lnTo>
                <a:lnTo>
                  <a:pt x="710" y="1402"/>
                </a:lnTo>
                <a:lnTo>
                  <a:pt x="710" y="1401"/>
                </a:lnTo>
                <a:lnTo>
                  <a:pt x="711" y="1401"/>
                </a:lnTo>
                <a:lnTo>
                  <a:pt x="712" y="1400"/>
                </a:lnTo>
                <a:lnTo>
                  <a:pt x="712" y="1399"/>
                </a:lnTo>
                <a:lnTo>
                  <a:pt x="713" y="1398"/>
                </a:lnTo>
                <a:lnTo>
                  <a:pt x="714" y="1397"/>
                </a:lnTo>
                <a:lnTo>
                  <a:pt x="714" y="1397"/>
                </a:lnTo>
                <a:lnTo>
                  <a:pt x="715" y="1396"/>
                </a:lnTo>
                <a:lnTo>
                  <a:pt x="715" y="1394"/>
                </a:lnTo>
                <a:lnTo>
                  <a:pt x="716" y="1393"/>
                </a:lnTo>
                <a:lnTo>
                  <a:pt x="717" y="1392"/>
                </a:lnTo>
                <a:lnTo>
                  <a:pt x="717" y="1392"/>
                </a:lnTo>
                <a:lnTo>
                  <a:pt x="718" y="1392"/>
                </a:lnTo>
                <a:lnTo>
                  <a:pt x="719" y="1391"/>
                </a:lnTo>
                <a:lnTo>
                  <a:pt x="719" y="1391"/>
                </a:lnTo>
                <a:lnTo>
                  <a:pt x="720" y="1390"/>
                </a:lnTo>
                <a:lnTo>
                  <a:pt x="720" y="1390"/>
                </a:lnTo>
                <a:lnTo>
                  <a:pt x="721" y="1389"/>
                </a:lnTo>
                <a:lnTo>
                  <a:pt x="722" y="1389"/>
                </a:lnTo>
                <a:lnTo>
                  <a:pt x="722" y="1388"/>
                </a:lnTo>
                <a:lnTo>
                  <a:pt x="723" y="1387"/>
                </a:lnTo>
                <a:lnTo>
                  <a:pt x="724" y="1386"/>
                </a:lnTo>
                <a:lnTo>
                  <a:pt x="724" y="1385"/>
                </a:lnTo>
                <a:lnTo>
                  <a:pt x="725" y="1385"/>
                </a:lnTo>
                <a:lnTo>
                  <a:pt x="726" y="1384"/>
                </a:lnTo>
                <a:lnTo>
                  <a:pt x="726" y="1383"/>
                </a:lnTo>
                <a:lnTo>
                  <a:pt x="727" y="1383"/>
                </a:lnTo>
                <a:lnTo>
                  <a:pt x="727" y="1382"/>
                </a:lnTo>
                <a:lnTo>
                  <a:pt x="728" y="1382"/>
                </a:lnTo>
                <a:lnTo>
                  <a:pt x="729" y="1381"/>
                </a:lnTo>
                <a:lnTo>
                  <a:pt x="729" y="1381"/>
                </a:lnTo>
                <a:lnTo>
                  <a:pt x="730" y="1380"/>
                </a:lnTo>
                <a:lnTo>
                  <a:pt x="731" y="1380"/>
                </a:lnTo>
                <a:lnTo>
                  <a:pt x="731" y="1379"/>
                </a:lnTo>
                <a:lnTo>
                  <a:pt x="732" y="1378"/>
                </a:lnTo>
                <a:lnTo>
                  <a:pt x="732" y="1377"/>
                </a:lnTo>
                <a:lnTo>
                  <a:pt x="733" y="1376"/>
                </a:lnTo>
                <a:lnTo>
                  <a:pt x="734" y="1375"/>
                </a:lnTo>
                <a:lnTo>
                  <a:pt x="734" y="1375"/>
                </a:lnTo>
                <a:lnTo>
                  <a:pt x="735" y="1375"/>
                </a:lnTo>
                <a:lnTo>
                  <a:pt x="736" y="1375"/>
                </a:lnTo>
                <a:lnTo>
                  <a:pt x="736" y="1376"/>
                </a:lnTo>
                <a:lnTo>
                  <a:pt x="737" y="1376"/>
                </a:lnTo>
                <a:lnTo>
                  <a:pt x="737" y="1376"/>
                </a:lnTo>
                <a:lnTo>
                  <a:pt x="738" y="1376"/>
                </a:lnTo>
                <a:lnTo>
                  <a:pt x="739" y="1376"/>
                </a:lnTo>
                <a:lnTo>
                  <a:pt x="739" y="1376"/>
                </a:lnTo>
                <a:lnTo>
                  <a:pt x="740" y="1376"/>
                </a:lnTo>
                <a:lnTo>
                  <a:pt x="741" y="1375"/>
                </a:lnTo>
                <a:lnTo>
                  <a:pt x="741" y="1374"/>
                </a:lnTo>
                <a:lnTo>
                  <a:pt x="742" y="1374"/>
                </a:lnTo>
                <a:lnTo>
                  <a:pt x="743" y="1373"/>
                </a:lnTo>
                <a:lnTo>
                  <a:pt x="743" y="1371"/>
                </a:lnTo>
                <a:lnTo>
                  <a:pt x="744" y="1370"/>
                </a:lnTo>
                <a:lnTo>
                  <a:pt x="744" y="1369"/>
                </a:lnTo>
                <a:lnTo>
                  <a:pt x="745" y="1369"/>
                </a:lnTo>
                <a:lnTo>
                  <a:pt x="746" y="1368"/>
                </a:lnTo>
                <a:lnTo>
                  <a:pt x="746" y="1367"/>
                </a:lnTo>
                <a:lnTo>
                  <a:pt x="747" y="1366"/>
                </a:lnTo>
                <a:lnTo>
                  <a:pt x="748" y="1365"/>
                </a:lnTo>
                <a:lnTo>
                  <a:pt x="748" y="1364"/>
                </a:lnTo>
                <a:lnTo>
                  <a:pt x="749" y="1363"/>
                </a:lnTo>
                <a:lnTo>
                  <a:pt x="749" y="1362"/>
                </a:lnTo>
                <a:lnTo>
                  <a:pt x="750" y="1361"/>
                </a:lnTo>
                <a:lnTo>
                  <a:pt x="751" y="1360"/>
                </a:lnTo>
                <a:lnTo>
                  <a:pt x="751" y="1359"/>
                </a:lnTo>
                <a:lnTo>
                  <a:pt x="752" y="1359"/>
                </a:lnTo>
                <a:lnTo>
                  <a:pt x="753" y="1358"/>
                </a:lnTo>
                <a:lnTo>
                  <a:pt x="753" y="1356"/>
                </a:lnTo>
                <a:lnTo>
                  <a:pt x="754" y="1355"/>
                </a:lnTo>
                <a:lnTo>
                  <a:pt x="754" y="1355"/>
                </a:lnTo>
                <a:lnTo>
                  <a:pt x="755" y="1354"/>
                </a:lnTo>
                <a:lnTo>
                  <a:pt x="756" y="1354"/>
                </a:lnTo>
                <a:lnTo>
                  <a:pt x="756" y="1354"/>
                </a:lnTo>
                <a:lnTo>
                  <a:pt x="757" y="1353"/>
                </a:lnTo>
                <a:lnTo>
                  <a:pt x="758" y="1353"/>
                </a:lnTo>
                <a:lnTo>
                  <a:pt x="758" y="1353"/>
                </a:lnTo>
                <a:lnTo>
                  <a:pt x="759" y="1354"/>
                </a:lnTo>
                <a:lnTo>
                  <a:pt x="760" y="1354"/>
                </a:lnTo>
                <a:lnTo>
                  <a:pt x="760" y="1355"/>
                </a:lnTo>
                <a:lnTo>
                  <a:pt x="761" y="1355"/>
                </a:lnTo>
                <a:lnTo>
                  <a:pt x="761" y="1355"/>
                </a:lnTo>
                <a:lnTo>
                  <a:pt x="762" y="1356"/>
                </a:lnTo>
                <a:lnTo>
                  <a:pt x="763" y="1356"/>
                </a:lnTo>
                <a:lnTo>
                  <a:pt x="763" y="1356"/>
                </a:lnTo>
                <a:lnTo>
                  <a:pt x="764" y="1356"/>
                </a:lnTo>
                <a:lnTo>
                  <a:pt x="765" y="1356"/>
                </a:lnTo>
                <a:lnTo>
                  <a:pt x="765" y="1356"/>
                </a:lnTo>
                <a:lnTo>
                  <a:pt x="766" y="1355"/>
                </a:lnTo>
                <a:lnTo>
                  <a:pt x="766" y="1355"/>
                </a:lnTo>
                <a:lnTo>
                  <a:pt x="767" y="1356"/>
                </a:lnTo>
                <a:lnTo>
                  <a:pt x="768" y="1356"/>
                </a:lnTo>
                <a:lnTo>
                  <a:pt x="768" y="1355"/>
                </a:lnTo>
                <a:lnTo>
                  <a:pt x="769" y="1354"/>
                </a:lnTo>
                <a:lnTo>
                  <a:pt x="770" y="1355"/>
                </a:lnTo>
                <a:lnTo>
                  <a:pt x="770" y="1355"/>
                </a:lnTo>
                <a:lnTo>
                  <a:pt x="771" y="1356"/>
                </a:lnTo>
                <a:lnTo>
                  <a:pt x="771" y="1356"/>
                </a:lnTo>
                <a:lnTo>
                  <a:pt x="772" y="1356"/>
                </a:lnTo>
                <a:lnTo>
                  <a:pt x="773" y="1357"/>
                </a:lnTo>
                <a:lnTo>
                  <a:pt x="773" y="1357"/>
                </a:lnTo>
                <a:lnTo>
                  <a:pt x="774" y="1356"/>
                </a:lnTo>
                <a:lnTo>
                  <a:pt x="775" y="1356"/>
                </a:lnTo>
                <a:lnTo>
                  <a:pt x="775" y="1355"/>
                </a:lnTo>
                <a:lnTo>
                  <a:pt x="776" y="1355"/>
                </a:lnTo>
                <a:lnTo>
                  <a:pt x="777" y="1354"/>
                </a:lnTo>
                <a:lnTo>
                  <a:pt x="777" y="1353"/>
                </a:lnTo>
                <a:lnTo>
                  <a:pt x="778" y="1352"/>
                </a:lnTo>
                <a:lnTo>
                  <a:pt x="778" y="1351"/>
                </a:lnTo>
                <a:lnTo>
                  <a:pt x="779" y="1350"/>
                </a:lnTo>
                <a:lnTo>
                  <a:pt x="780" y="1348"/>
                </a:lnTo>
                <a:lnTo>
                  <a:pt x="780" y="1347"/>
                </a:lnTo>
                <a:lnTo>
                  <a:pt x="781" y="1346"/>
                </a:lnTo>
                <a:lnTo>
                  <a:pt x="782" y="1345"/>
                </a:lnTo>
                <a:lnTo>
                  <a:pt x="782" y="1345"/>
                </a:lnTo>
                <a:lnTo>
                  <a:pt x="783" y="1344"/>
                </a:lnTo>
                <a:lnTo>
                  <a:pt x="783" y="1343"/>
                </a:lnTo>
                <a:lnTo>
                  <a:pt x="784" y="1341"/>
                </a:lnTo>
                <a:lnTo>
                  <a:pt x="785" y="1340"/>
                </a:lnTo>
                <a:lnTo>
                  <a:pt x="785" y="1339"/>
                </a:lnTo>
                <a:lnTo>
                  <a:pt x="786" y="1338"/>
                </a:lnTo>
                <a:lnTo>
                  <a:pt x="787" y="1338"/>
                </a:lnTo>
                <a:lnTo>
                  <a:pt x="787" y="1338"/>
                </a:lnTo>
                <a:lnTo>
                  <a:pt x="788" y="1337"/>
                </a:lnTo>
                <a:lnTo>
                  <a:pt x="788" y="1337"/>
                </a:lnTo>
                <a:lnTo>
                  <a:pt x="789" y="1337"/>
                </a:lnTo>
                <a:lnTo>
                  <a:pt x="790" y="1337"/>
                </a:lnTo>
                <a:lnTo>
                  <a:pt x="790" y="1337"/>
                </a:lnTo>
                <a:lnTo>
                  <a:pt x="791" y="1338"/>
                </a:lnTo>
                <a:lnTo>
                  <a:pt x="792" y="1338"/>
                </a:lnTo>
                <a:lnTo>
                  <a:pt x="792" y="1339"/>
                </a:lnTo>
                <a:lnTo>
                  <a:pt x="793" y="1340"/>
                </a:lnTo>
                <a:lnTo>
                  <a:pt x="794" y="1341"/>
                </a:lnTo>
                <a:lnTo>
                  <a:pt x="794" y="1341"/>
                </a:lnTo>
                <a:lnTo>
                  <a:pt x="795" y="1342"/>
                </a:lnTo>
                <a:lnTo>
                  <a:pt x="795" y="1342"/>
                </a:lnTo>
                <a:lnTo>
                  <a:pt x="796" y="1341"/>
                </a:lnTo>
                <a:lnTo>
                  <a:pt x="797" y="1340"/>
                </a:lnTo>
                <a:lnTo>
                  <a:pt x="797" y="1339"/>
                </a:lnTo>
                <a:lnTo>
                  <a:pt x="798" y="1340"/>
                </a:lnTo>
                <a:lnTo>
                  <a:pt x="799" y="1339"/>
                </a:lnTo>
                <a:lnTo>
                  <a:pt x="799" y="1339"/>
                </a:lnTo>
                <a:lnTo>
                  <a:pt x="800" y="1338"/>
                </a:lnTo>
                <a:lnTo>
                  <a:pt x="800" y="1337"/>
                </a:lnTo>
                <a:lnTo>
                  <a:pt x="801" y="1337"/>
                </a:lnTo>
                <a:lnTo>
                  <a:pt x="802" y="1338"/>
                </a:lnTo>
                <a:lnTo>
                  <a:pt x="802" y="1338"/>
                </a:lnTo>
                <a:lnTo>
                  <a:pt x="803" y="1338"/>
                </a:lnTo>
                <a:lnTo>
                  <a:pt x="804" y="1338"/>
                </a:lnTo>
                <a:lnTo>
                  <a:pt x="804" y="1338"/>
                </a:lnTo>
                <a:lnTo>
                  <a:pt x="805" y="1337"/>
                </a:lnTo>
                <a:lnTo>
                  <a:pt x="805" y="1336"/>
                </a:lnTo>
                <a:lnTo>
                  <a:pt x="806" y="1336"/>
                </a:lnTo>
                <a:lnTo>
                  <a:pt x="807" y="1335"/>
                </a:lnTo>
                <a:lnTo>
                  <a:pt x="807" y="1334"/>
                </a:lnTo>
                <a:lnTo>
                  <a:pt x="808" y="1335"/>
                </a:lnTo>
                <a:lnTo>
                  <a:pt x="809" y="1335"/>
                </a:lnTo>
                <a:lnTo>
                  <a:pt x="809" y="1335"/>
                </a:lnTo>
                <a:lnTo>
                  <a:pt x="810" y="1335"/>
                </a:lnTo>
                <a:lnTo>
                  <a:pt x="811" y="1334"/>
                </a:lnTo>
                <a:lnTo>
                  <a:pt x="811" y="1334"/>
                </a:lnTo>
                <a:lnTo>
                  <a:pt x="812" y="1334"/>
                </a:lnTo>
                <a:lnTo>
                  <a:pt x="812" y="1334"/>
                </a:lnTo>
                <a:lnTo>
                  <a:pt x="813" y="1335"/>
                </a:lnTo>
                <a:lnTo>
                  <a:pt x="814" y="1334"/>
                </a:lnTo>
                <a:lnTo>
                  <a:pt x="814" y="1334"/>
                </a:lnTo>
                <a:lnTo>
                  <a:pt x="815" y="1333"/>
                </a:lnTo>
                <a:lnTo>
                  <a:pt x="816" y="1332"/>
                </a:lnTo>
                <a:lnTo>
                  <a:pt x="816" y="1331"/>
                </a:lnTo>
                <a:lnTo>
                  <a:pt x="817" y="1330"/>
                </a:lnTo>
                <a:lnTo>
                  <a:pt x="817" y="1329"/>
                </a:lnTo>
                <a:lnTo>
                  <a:pt x="818" y="1328"/>
                </a:lnTo>
                <a:lnTo>
                  <a:pt x="819" y="1328"/>
                </a:lnTo>
                <a:lnTo>
                  <a:pt x="819" y="1327"/>
                </a:lnTo>
                <a:lnTo>
                  <a:pt x="820" y="1327"/>
                </a:lnTo>
                <a:lnTo>
                  <a:pt x="821" y="1327"/>
                </a:lnTo>
                <a:lnTo>
                  <a:pt x="821" y="1327"/>
                </a:lnTo>
                <a:lnTo>
                  <a:pt x="822" y="1327"/>
                </a:lnTo>
                <a:lnTo>
                  <a:pt x="822" y="1327"/>
                </a:lnTo>
                <a:lnTo>
                  <a:pt x="823" y="1328"/>
                </a:lnTo>
                <a:lnTo>
                  <a:pt x="824" y="1327"/>
                </a:lnTo>
                <a:lnTo>
                  <a:pt x="824" y="1327"/>
                </a:lnTo>
                <a:lnTo>
                  <a:pt x="825" y="1326"/>
                </a:lnTo>
                <a:lnTo>
                  <a:pt x="826" y="1326"/>
                </a:lnTo>
                <a:lnTo>
                  <a:pt x="826" y="1326"/>
                </a:lnTo>
                <a:lnTo>
                  <a:pt x="827" y="1326"/>
                </a:lnTo>
                <a:lnTo>
                  <a:pt x="828" y="1326"/>
                </a:lnTo>
                <a:lnTo>
                  <a:pt x="828" y="1326"/>
                </a:lnTo>
                <a:lnTo>
                  <a:pt x="829" y="1326"/>
                </a:lnTo>
                <a:lnTo>
                  <a:pt x="829" y="1326"/>
                </a:lnTo>
                <a:lnTo>
                  <a:pt x="830" y="1325"/>
                </a:lnTo>
                <a:lnTo>
                  <a:pt x="831" y="1325"/>
                </a:lnTo>
                <a:lnTo>
                  <a:pt x="831" y="1325"/>
                </a:lnTo>
                <a:lnTo>
                  <a:pt x="832" y="1325"/>
                </a:lnTo>
                <a:lnTo>
                  <a:pt x="833" y="1324"/>
                </a:lnTo>
                <a:lnTo>
                  <a:pt x="833" y="1324"/>
                </a:lnTo>
                <a:lnTo>
                  <a:pt x="834" y="1324"/>
                </a:lnTo>
                <a:lnTo>
                  <a:pt x="834" y="1324"/>
                </a:lnTo>
                <a:lnTo>
                  <a:pt x="835" y="1324"/>
                </a:lnTo>
                <a:lnTo>
                  <a:pt x="836" y="1323"/>
                </a:lnTo>
                <a:lnTo>
                  <a:pt x="836" y="1323"/>
                </a:lnTo>
                <a:lnTo>
                  <a:pt x="837" y="1323"/>
                </a:lnTo>
                <a:lnTo>
                  <a:pt x="838" y="1322"/>
                </a:lnTo>
                <a:lnTo>
                  <a:pt x="838" y="1322"/>
                </a:lnTo>
                <a:lnTo>
                  <a:pt x="839" y="1320"/>
                </a:lnTo>
                <a:lnTo>
                  <a:pt x="839" y="1319"/>
                </a:lnTo>
                <a:lnTo>
                  <a:pt x="840" y="1317"/>
                </a:lnTo>
                <a:lnTo>
                  <a:pt x="841" y="1316"/>
                </a:lnTo>
                <a:lnTo>
                  <a:pt x="841" y="1315"/>
                </a:lnTo>
                <a:lnTo>
                  <a:pt x="842" y="1314"/>
                </a:lnTo>
                <a:lnTo>
                  <a:pt x="843" y="1314"/>
                </a:lnTo>
                <a:lnTo>
                  <a:pt x="843" y="1314"/>
                </a:lnTo>
                <a:lnTo>
                  <a:pt x="844" y="1314"/>
                </a:lnTo>
                <a:lnTo>
                  <a:pt x="845" y="1313"/>
                </a:lnTo>
                <a:lnTo>
                  <a:pt x="845" y="1313"/>
                </a:lnTo>
                <a:lnTo>
                  <a:pt x="846" y="1312"/>
                </a:lnTo>
                <a:lnTo>
                  <a:pt x="846" y="1312"/>
                </a:lnTo>
                <a:lnTo>
                  <a:pt x="847" y="1312"/>
                </a:lnTo>
                <a:lnTo>
                  <a:pt x="848" y="1312"/>
                </a:lnTo>
                <a:lnTo>
                  <a:pt x="848" y="1313"/>
                </a:lnTo>
                <a:lnTo>
                  <a:pt x="849" y="1313"/>
                </a:lnTo>
                <a:lnTo>
                  <a:pt x="850" y="1314"/>
                </a:lnTo>
                <a:lnTo>
                  <a:pt x="850" y="1315"/>
                </a:lnTo>
                <a:lnTo>
                  <a:pt x="851" y="1316"/>
                </a:lnTo>
                <a:lnTo>
                  <a:pt x="851" y="1316"/>
                </a:lnTo>
                <a:lnTo>
                  <a:pt x="852" y="1315"/>
                </a:lnTo>
                <a:lnTo>
                  <a:pt x="853" y="1315"/>
                </a:lnTo>
                <a:lnTo>
                  <a:pt x="853" y="1314"/>
                </a:lnTo>
                <a:lnTo>
                  <a:pt x="854" y="1313"/>
                </a:lnTo>
                <a:lnTo>
                  <a:pt x="855" y="1312"/>
                </a:lnTo>
                <a:lnTo>
                  <a:pt x="855" y="1312"/>
                </a:lnTo>
                <a:lnTo>
                  <a:pt x="856" y="1311"/>
                </a:lnTo>
                <a:lnTo>
                  <a:pt x="856" y="1311"/>
                </a:lnTo>
                <a:lnTo>
                  <a:pt x="857" y="1310"/>
                </a:lnTo>
                <a:lnTo>
                  <a:pt x="858" y="1309"/>
                </a:lnTo>
                <a:lnTo>
                  <a:pt x="858" y="1308"/>
                </a:lnTo>
                <a:lnTo>
                  <a:pt x="859" y="1308"/>
                </a:lnTo>
                <a:lnTo>
                  <a:pt x="860" y="1307"/>
                </a:lnTo>
                <a:lnTo>
                  <a:pt x="860" y="1307"/>
                </a:lnTo>
                <a:lnTo>
                  <a:pt x="861" y="1307"/>
                </a:lnTo>
                <a:lnTo>
                  <a:pt x="862" y="1306"/>
                </a:lnTo>
                <a:lnTo>
                  <a:pt x="862" y="1306"/>
                </a:lnTo>
                <a:lnTo>
                  <a:pt x="863" y="1306"/>
                </a:lnTo>
                <a:lnTo>
                  <a:pt x="863" y="1306"/>
                </a:lnTo>
                <a:lnTo>
                  <a:pt x="864" y="1306"/>
                </a:lnTo>
                <a:lnTo>
                  <a:pt x="865" y="1307"/>
                </a:lnTo>
                <a:lnTo>
                  <a:pt x="865" y="1308"/>
                </a:lnTo>
                <a:lnTo>
                  <a:pt x="866" y="1309"/>
                </a:lnTo>
                <a:lnTo>
                  <a:pt x="867" y="1310"/>
                </a:lnTo>
                <a:lnTo>
                  <a:pt x="867" y="1311"/>
                </a:lnTo>
                <a:lnTo>
                  <a:pt x="868" y="1311"/>
                </a:lnTo>
                <a:lnTo>
                  <a:pt x="868" y="1311"/>
                </a:lnTo>
                <a:lnTo>
                  <a:pt x="869" y="1312"/>
                </a:lnTo>
                <a:lnTo>
                  <a:pt x="870" y="1312"/>
                </a:lnTo>
                <a:lnTo>
                  <a:pt x="870" y="1312"/>
                </a:lnTo>
                <a:lnTo>
                  <a:pt x="871" y="1312"/>
                </a:lnTo>
                <a:lnTo>
                  <a:pt x="872" y="1312"/>
                </a:lnTo>
                <a:lnTo>
                  <a:pt x="872" y="1312"/>
                </a:lnTo>
                <a:lnTo>
                  <a:pt x="873" y="1312"/>
                </a:lnTo>
                <a:lnTo>
                  <a:pt x="873" y="1312"/>
                </a:lnTo>
                <a:lnTo>
                  <a:pt x="874" y="1312"/>
                </a:lnTo>
                <a:lnTo>
                  <a:pt x="875" y="1311"/>
                </a:lnTo>
                <a:lnTo>
                  <a:pt x="875" y="1311"/>
                </a:lnTo>
                <a:lnTo>
                  <a:pt x="876" y="1310"/>
                </a:lnTo>
                <a:lnTo>
                  <a:pt x="877" y="1310"/>
                </a:lnTo>
                <a:lnTo>
                  <a:pt x="877" y="1310"/>
                </a:lnTo>
                <a:lnTo>
                  <a:pt x="878" y="1310"/>
                </a:lnTo>
                <a:lnTo>
                  <a:pt x="879" y="1311"/>
                </a:lnTo>
                <a:lnTo>
                  <a:pt x="879" y="1310"/>
                </a:lnTo>
                <a:lnTo>
                  <a:pt x="880" y="1310"/>
                </a:lnTo>
                <a:lnTo>
                  <a:pt x="880" y="1310"/>
                </a:lnTo>
                <a:lnTo>
                  <a:pt x="881" y="1309"/>
                </a:lnTo>
                <a:lnTo>
                  <a:pt x="882" y="1309"/>
                </a:lnTo>
                <a:lnTo>
                  <a:pt x="882" y="1308"/>
                </a:lnTo>
                <a:lnTo>
                  <a:pt x="883" y="1307"/>
                </a:lnTo>
                <a:lnTo>
                  <a:pt x="884" y="1306"/>
                </a:lnTo>
                <a:lnTo>
                  <a:pt x="884" y="1306"/>
                </a:lnTo>
                <a:lnTo>
                  <a:pt x="885" y="1305"/>
                </a:lnTo>
                <a:lnTo>
                  <a:pt x="885" y="1304"/>
                </a:lnTo>
                <a:lnTo>
                  <a:pt x="886" y="1303"/>
                </a:lnTo>
                <a:lnTo>
                  <a:pt x="887" y="1303"/>
                </a:lnTo>
                <a:lnTo>
                  <a:pt x="887" y="1303"/>
                </a:lnTo>
                <a:lnTo>
                  <a:pt x="888" y="1303"/>
                </a:lnTo>
                <a:lnTo>
                  <a:pt x="889" y="1302"/>
                </a:lnTo>
                <a:lnTo>
                  <a:pt x="889" y="1302"/>
                </a:lnTo>
                <a:lnTo>
                  <a:pt x="890" y="1302"/>
                </a:lnTo>
                <a:lnTo>
                  <a:pt x="890" y="1303"/>
                </a:lnTo>
                <a:lnTo>
                  <a:pt x="891" y="1304"/>
                </a:lnTo>
                <a:lnTo>
                  <a:pt x="892" y="1304"/>
                </a:lnTo>
                <a:lnTo>
                  <a:pt x="892" y="1306"/>
                </a:lnTo>
                <a:lnTo>
                  <a:pt x="893" y="1307"/>
                </a:lnTo>
                <a:lnTo>
                  <a:pt x="894" y="1308"/>
                </a:lnTo>
                <a:lnTo>
                  <a:pt x="894" y="1309"/>
                </a:lnTo>
                <a:lnTo>
                  <a:pt x="895" y="1309"/>
                </a:lnTo>
                <a:lnTo>
                  <a:pt x="896" y="1309"/>
                </a:lnTo>
                <a:lnTo>
                  <a:pt x="896" y="1310"/>
                </a:lnTo>
                <a:lnTo>
                  <a:pt x="897" y="1310"/>
                </a:lnTo>
                <a:lnTo>
                  <a:pt x="897" y="1311"/>
                </a:lnTo>
                <a:lnTo>
                  <a:pt x="898" y="1312"/>
                </a:lnTo>
                <a:lnTo>
                  <a:pt x="899" y="1312"/>
                </a:lnTo>
                <a:lnTo>
                  <a:pt x="899" y="1313"/>
                </a:lnTo>
                <a:lnTo>
                  <a:pt x="900" y="1313"/>
                </a:lnTo>
                <a:lnTo>
                  <a:pt x="901" y="1313"/>
                </a:lnTo>
                <a:lnTo>
                  <a:pt x="901" y="1314"/>
                </a:lnTo>
                <a:lnTo>
                  <a:pt x="902" y="1314"/>
                </a:lnTo>
                <a:lnTo>
                  <a:pt x="902" y="1315"/>
                </a:lnTo>
                <a:lnTo>
                  <a:pt x="903" y="1315"/>
                </a:lnTo>
                <a:lnTo>
                  <a:pt x="904" y="1316"/>
                </a:lnTo>
                <a:lnTo>
                  <a:pt x="904" y="1316"/>
                </a:lnTo>
                <a:lnTo>
                  <a:pt x="905" y="1316"/>
                </a:lnTo>
                <a:lnTo>
                  <a:pt x="906" y="1315"/>
                </a:lnTo>
                <a:lnTo>
                  <a:pt x="906" y="1314"/>
                </a:lnTo>
                <a:lnTo>
                  <a:pt x="907" y="1313"/>
                </a:lnTo>
                <a:lnTo>
                  <a:pt x="907" y="1313"/>
                </a:lnTo>
                <a:lnTo>
                  <a:pt x="909" y="1313"/>
                </a:lnTo>
                <a:lnTo>
                  <a:pt x="909" y="1313"/>
                </a:lnTo>
                <a:lnTo>
                  <a:pt x="910" y="1312"/>
                </a:lnTo>
                <a:lnTo>
                  <a:pt x="910" y="1312"/>
                </a:lnTo>
                <a:lnTo>
                  <a:pt x="911" y="1313"/>
                </a:lnTo>
                <a:lnTo>
                  <a:pt x="912" y="1313"/>
                </a:lnTo>
                <a:lnTo>
                  <a:pt x="912" y="1314"/>
                </a:lnTo>
                <a:lnTo>
                  <a:pt x="913" y="1315"/>
                </a:lnTo>
                <a:lnTo>
                  <a:pt x="914" y="1316"/>
                </a:lnTo>
                <a:lnTo>
                  <a:pt x="914" y="1317"/>
                </a:lnTo>
                <a:lnTo>
                  <a:pt x="915" y="1317"/>
                </a:lnTo>
                <a:lnTo>
                  <a:pt x="916" y="1318"/>
                </a:lnTo>
                <a:lnTo>
                  <a:pt x="916" y="1318"/>
                </a:lnTo>
                <a:lnTo>
                  <a:pt x="917" y="1318"/>
                </a:lnTo>
                <a:lnTo>
                  <a:pt x="917" y="1318"/>
                </a:lnTo>
                <a:lnTo>
                  <a:pt x="918" y="1319"/>
                </a:lnTo>
                <a:lnTo>
                  <a:pt x="919" y="1320"/>
                </a:lnTo>
                <a:lnTo>
                  <a:pt x="919" y="1320"/>
                </a:lnTo>
                <a:lnTo>
                  <a:pt x="920" y="1320"/>
                </a:lnTo>
                <a:lnTo>
                  <a:pt x="921" y="1320"/>
                </a:lnTo>
                <a:lnTo>
                  <a:pt x="921" y="1320"/>
                </a:lnTo>
                <a:lnTo>
                  <a:pt x="922" y="1320"/>
                </a:lnTo>
                <a:lnTo>
                  <a:pt x="922" y="1320"/>
                </a:lnTo>
                <a:lnTo>
                  <a:pt x="923" y="1320"/>
                </a:lnTo>
                <a:lnTo>
                  <a:pt x="924" y="1319"/>
                </a:lnTo>
                <a:lnTo>
                  <a:pt x="924" y="1317"/>
                </a:lnTo>
                <a:lnTo>
                  <a:pt x="925" y="1316"/>
                </a:lnTo>
                <a:lnTo>
                  <a:pt x="926" y="1314"/>
                </a:lnTo>
                <a:lnTo>
                  <a:pt x="926" y="1312"/>
                </a:lnTo>
                <a:lnTo>
                  <a:pt x="927" y="1310"/>
                </a:lnTo>
                <a:lnTo>
                  <a:pt x="927" y="1308"/>
                </a:lnTo>
                <a:lnTo>
                  <a:pt x="928" y="1307"/>
                </a:lnTo>
                <a:lnTo>
                  <a:pt x="929" y="1305"/>
                </a:lnTo>
                <a:lnTo>
                  <a:pt x="929" y="1304"/>
                </a:lnTo>
                <a:lnTo>
                  <a:pt x="930" y="1303"/>
                </a:lnTo>
                <a:lnTo>
                  <a:pt x="931" y="1303"/>
                </a:lnTo>
                <a:lnTo>
                  <a:pt x="931" y="1302"/>
                </a:lnTo>
                <a:lnTo>
                  <a:pt x="932" y="1301"/>
                </a:lnTo>
                <a:lnTo>
                  <a:pt x="933" y="1300"/>
                </a:lnTo>
                <a:lnTo>
                  <a:pt x="933" y="1299"/>
                </a:lnTo>
                <a:lnTo>
                  <a:pt x="934" y="1298"/>
                </a:lnTo>
                <a:lnTo>
                  <a:pt x="934" y="1298"/>
                </a:lnTo>
                <a:lnTo>
                  <a:pt x="935" y="1297"/>
                </a:lnTo>
                <a:lnTo>
                  <a:pt x="936" y="1297"/>
                </a:lnTo>
                <a:lnTo>
                  <a:pt x="936" y="1298"/>
                </a:lnTo>
                <a:lnTo>
                  <a:pt x="937" y="1297"/>
                </a:lnTo>
                <a:lnTo>
                  <a:pt x="938" y="1297"/>
                </a:lnTo>
                <a:lnTo>
                  <a:pt x="938" y="1297"/>
                </a:lnTo>
                <a:lnTo>
                  <a:pt x="939" y="1297"/>
                </a:lnTo>
                <a:lnTo>
                  <a:pt x="939" y="1298"/>
                </a:lnTo>
                <a:lnTo>
                  <a:pt x="940" y="1298"/>
                </a:lnTo>
                <a:lnTo>
                  <a:pt x="941" y="1298"/>
                </a:lnTo>
                <a:lnTo>
                  <a:pt x="941" y="1298"/>
                </a:lnTo>
                <a:lnTo>
                  <a:pt x="942" y="1297"/>
                </a:lnTo>
                <a:lnTo>
                  <a:pt x="943" y="1297"/>
                </a:lnTo>
                <a:lnTo>
                  <a:pt x="943" y="1297"/>
                </a:lnTo>
                <a:lnTo>
                  <a:pt x="944" y="1297"/>
                </a:lnTo>
                <a:lnTo>
                  <a:pt x="944" y="1297"/>
                </a:lnTo>
                <a:lnTo>
                  <a:pt x="945" y="1298"/>
                </a:lnTo>
                <a:lnTo>
                  <a:pt x="946" y="1299"/>
                </a:lnTo>
                <a:lnTo>
                  <a:pt x="946" y="1299"/>
                </a:lnTo>
                <a:lnTo>
                  <a:pt x="947" y="1299"/>
                </a:lnTo>
                <a:lnTo>
                  <a:pt x="948" y="1300"/>
                </a:lnTo>
                <a:lnTo>
                  <a:pt x="948" y="1300"/>
                </a:lnTo>
                <a:lnTo>
                  <a:pt x="949" y="1300"/>
                </a:lnTo>
                <a:lnTo>
                  <a:pt x="950" y="1301"/>
                </a:lnTo>
                <a:lnTo>
                  <a:pt x="950" y="1300"/>
                </a:lnTo>
                <a:lnTo>
                  <a:pt x="951" y="1300"/>
                </a:lnTo>
                <a:lnTo>
                  <a:pt x="951" y="1299"/>
                </a:lnTo>
                <a:lnTo>
                  <a:pt x="952" y="1299"/>
                </a:lnTo>
                <a:lnTo>
                  <a:pt x="953" y="1299"/>
                </a:lnTo>
                <a:lnTo>
                  <a:pt x="953" y="1299"/>
                </a:lnTo>
                <a:lnTo>
                  <a:pt x="954" y="1298"/>
                </a:lnTo>
                <a:lnTo>
                  <a:pt x="955" y="1297"/>
                </a:lnTo>
                <a:lnTo>
                  <a:pt x="955" y="1296"/>
                </a:lnTo>
                <a:lnTo>
                  <a:pt x="956" y="1295"/>
                </a:lnTo>
                <a:lnTo>
                  <a:pt x="956" y="1294"/>
                </a:lnTo>
                <a:lnTo>
                  <a:pt x="957" y="1293"/>
                </a:lnTo>
                <a:lnTo>
                  <a:pt x="958" y="1292"/>
                </a:lnTo>
                <a:lnTo>
                  <a:pt x="958" y="1291"/>
                </a:lnTo>
                <a:lnTo>
                  <a:pt x="959" y="1291"/>
                </a:lnTo>
                <a:lnTo>
                  <a:pt x="960" y="1291"/>
                </a:lnTo>
                <a:lnTo>
                  <a:pt x="960" y="1291"/>
                </a:lnTo>
                <a:lnTo>
                  <a:pt x="961" y="1290"/>
                </a:lnTo>
                <a:lnTo>
                  <a:pt x="961" y="1289"/>
                </a:lnTo>
                <a:lnTo>
                  <a:pt x="962" y="1289"/>
                </a:lnTo>
                <a:lnTo>
                  <a:pt x="963" y="1289"/>
                </a:lnTo>
                <a:lnTo>
                  <a:pt x="963" y="1289"/>
                </a:lnTo>
                <a:lnTo>
                  <a:pt x="964" y="1289"/>
                </a:lnTo>
                <a:lnTo>
                  <a:pt x="965" y="1288"/>
                </a:lnTo>
                <a:lnTo>
                  <a:pt x="965" y="1288"/>
                </a:lnTo>
                <a:lnTo>
                  <a:pt x="966" y="1288"/>
                </a:lnTo>
                <a:lnTo>
                  <a:pt x="967" y="1289"/>
                </a:lnTo>
                <a:lnTo>
                  <a:pt x="967" y="1290"/>
                </a:lnTo>
                <a:lnTo>
                  <a:pt x="968" y="1290"/>
                </a:lnTo>
                <a:lnTo>
                  <a:pt x="968" y="1291"/>
                </a:lnTo>
                <a:lnTo>
                  <a:pt x="969" y="1292"/>
                </a:lnTo>
                <a:lnTo>
                  <a:pt x="970" y="1292"/>
                </a:lnTo>
                <a:lnTo>
                  <a:pt x="970" y="1292"/>
                </a:lnTo>
                <a:lnTo>
                  <a:pt x="971" y="1292"/>
                </a:lnTo>
                <a:lnTo>
                  <a:pt x="972" y="1292"/>
                </a:lnTo>
                <a:lnTo>
                  <a:pt x="972" y="1292"/>
                </a:lnTo>
                <a:lnTo>
                  <a:pt x="973" y="1292"/>
                </a:lnTo>
                <a:lnTo>
                  <a:pt x="973" y="1292"/>
                </a:lnTo>
                <a:lnTo>
                  <a:pt x="974" y="1292"/>
                </a:lnTo>
                <a:lnTo>
                  <a:pt x="975" y="1292"/>
                </a:lnTo>
                <a:lnTo>
                  <a:pt x="975" y="1292"/>
                </a:lnTo>
                <a:lnTo>
                  <a:pt x="976" y="1292"/>
                </a:lnTo>
                <a:lnTo>
                  <a:pt x="977" y="1292"/>
                </a:lnTo>
                <a:lnTo>
                  <a:pt x="977" y="1291"/>
                </a:lnTo>
                <a:lnTo>
                  <a:pt x="978" y="1290"/>
                </a:lnTo>
                <a:lnTo>
                  <a:pt x="978" y="1290"/>
                </a:lnTo>
                <a:lnTo>
                  <a:pt x="979" y="1289"/>
                </a:lnTo>
                <a:lnTo>
                  <a:pt x="980" y="1289"/>
                </a:lnTo>
                <a:lnTo>
                  <a:pt x="980" y="1288"/>
                </a:lnTo>
                <a:lnTo>
                  <a:pt x="981" y="1287"/>
                </a:lnTo>
                <a:lnTo>
                  <a:pt x="982" y="1287"/>
                </a:lnTo>
                <a:lnTo>
                  <a:pt x="982" y="1286"/>
                </a:lnTo>
                <a:lnTo>
                  <a:pt x="983" y="1286"/>
                </a:lnTo>
                <a:lnTo>
                  <a:pt x="984" y="1286"/>
                </a:lnTo>
                <a:lnTo>
                  <a:pt x="984" y="1285"/>
                </a:lnTo>
                <a:lnTo>
                  <a:pt x="985" y="1284"/>
                </a:lnTo>
                <a:lnTo>
                  <a:pt x="985" y="1285"/>
                </a:lnTo>
                <a:lnTo>
                  <a:pt x="986" y="1284"/>
                </a:lnTo>
                <a:lnTo>
                  <a:pt x="987" y="1284"/>
                </a:lnTo>
                <a:lnTo>
                  <a:pt x="987" y="1283"/>
                </a:lnTo>
                <a:lnTo>
                  <a:pt x="988" y="1283"/>
                </a:lnTo>
                <a:lnTo>
                  <a:pt x="989" y="1283"/>
                </a:lnTo>
                <a:lnTo>
                  <a:pt x="989" y="1283"/>
                </a:lnTo>
                <a:lnTo>
                  <a:pt x="990" y="1283"/>
                </a:lnTo>
                <a:lnTo>
                  <a:pt x="990" y="1284"/>
                </a:lnTo>
                <a:lnTo>
                  <a:pt x="991" y="1285"/>
                </a:lnTo>
                <a:lnTo>
                  <a:pt x="992" y="1285"/>
                </a:lnTo>
                <a:lnTo>
                  <a:pt x="992" y="1286"/>
                </a:lnTo>
                <a:lnTo>
                  <a:pt x="993" y="1286"/>
                </a:lnTo>
                <a:lnTo>
                  <a:pt x="994" y="1287"/>
                </a:lnTo>
                <a:lnTo>
                  <a:pt x="994" y="1287"/>
                </a:lnTo>
                <a:lnTo>
                  <a:pt x="995" y="1286"/>
                </a:lnTo>
                <a:lnTo>
                  <a:pt x="995" y="1286"/>
                </a:lnTo>
                <a:lnTo>
                  <a:pt x="996" y="1286"/>
                </a:lnTo>
                <a:lnTo>
                  <a:pt x="997" y="1286"/>
                </a:lnTo>
                <a:lnTo>
                  <a:pt x="997" y="1286"/>
                </a:lnTo>
                <a:lnTo>
                  <a:pt x="998" y="1286"/>
                </a:lnTo>
                <a:lnTo>
                  <a:pt x="999" y="1286"/>
                </a:lnTo>
                <a:lnTo>
                  <a:pt x="999" y="1286"/>
                </a:lnTo>
                <a:lnTo>
                  <a:pt x="1000" y="1286"/>
                </a:lnTo>
                <a:lnTo>
                  <a:pt x="1001" y="1287"/>
                </a:lnTo>
                <a:lnTo>
                  <a:pt x="1001" y="1287"/>
                </a:lnTo>
                <a:lnTo>
                  <a:pt x="1002" y="1288"/>
                </a:lnTo>
                <a:lnTo>
                  <a:pt x="1002" y="1289"/>
                </a:lnTo>
                <a:lnTo>
                  <a:pt x="1003" y="1289"/>
                </a:lnTo>
                <a:lnTo>
                  <a:pt x="1004" y="1290"/>
                </a:lnTo>
                <a:lnTo>
                  <a:pt x="1004" y="1290"/>
                </a:lnTo>
                <a:lnTo>
                  <a:pt x="1005" y="1290"/>
                </a:lnTo>
                <a:lnTo>
                  <a:pt x="1006" y="1291"/>
                </a:lnTo>
                <a:lnTo>
                  <a:pt x="1006" y="1291"/>
                </a:lnTo>
                <a:lnTo>
                  <a:pt x="1007" y="1290"/>
                </a:lnTo>
                <a:lnTo>
                  <a:pt x="1007" y="1289"/>
                </a:lnTo>
                <a:lnTo>
                  <a:pt x="1008" y="1288"/>
                </a:lnTo>
                <a:lnTo>
                  <a:pt x="1009" y="1288"/>
                </a:lnTo>
                <a:lnTo>
                  <a:pt x="1009" y="1288"/>
                </a:lnTo>
                <a:lnTo>
                  <a:pt x="1010" y="1288"/>
                </a:lnTo>
                <a:lnTo>
                  <a:pt x="1011" y="1288"/>
                </a:lnTo>
                <a:lnTo>
                  <a:pt x="1011" y="1288"/>
                </a:lnTo>
                <a:lnTo>
                  <a:pt x="1012" y="1288"/>
                </a:lnTo>
                <a:lnTo>
                  <a:pt x="1012" y="1287"/>
                </a:lnTo>
                <a:lnTo>
                  <a:pt x="1013" y="1288"/>
                </a:lnTo>
                <a:lnTo>
                  <a:pt x="1014" y="1288"/>
                </a:lnTo>
                <a:lnTo>
                  <a:pt x="1014" y="1288"/>
                </a:lnTo>
                <a:lnTo>
                  <a:pt x="1015" y="1288"/>
                </a:lnTo>
                <a:lnTo>
                  <a:pt x="1016" y="1289"/>
                </a:lnTo>
                <a:lnTo>
                  <a:pt x="1016" y="1290"/>
                </a:lnTo>
                <a:lnTo>
                  <a:pt x="1017" y="1290"/>
                </a:lnTo>
                <a:lnTo>
                  <a:pt x="1018" y="1291"/>
                </a:lnTo>
                <a:lnTo>
                  <a:pt x="1018" y="1292"/>
                </a:lnTo>
                <a:lnTo>
                  <a:pt x="1019" y="1292"/>
                </a:lnTo>
                <a:lnTo>
                  <a:pt x="1019" y="1292"/>
                </a:lnTo>
                <a:lnTo>
                  <a:pt x="1020" y="1292"/>
                </a:lnTo>
                <a:lnTo>
                  <a:pt x="1021" y="1291"/>
                </a:lnTo>
                <a:lnTo>
                  <a:pt x="1021" y="1291"/>
                </a:lnTo>
                <a:lnTo>
                  <a:pt x="1022" y="1290"/>
                </a:lnTo>
                <a:lnTo>
                  <a:pt x="1023" y="1290"/>
                </a:lnTo>
                <a:lnTo>
                  <a:pt x="1023" y="1290"/>
                </a:lnTo>
                <a:lnTo>
                  <a:pt x="1024" y="1290"/>
                </a:lnTo>
                <a:lnTo>
                  <a:pt x="1024" y="1290"/>
                </a:lnTo>
                <a:lnTo>
                  <a:pt x="1025" y="1290"/>
                </a:lnTo>
                <a:lnTo>
                  <a:pt x="1026" y="1289"/>
                </a:lnTo>
                <a:lnTo>
                  <a:pt x="1026" y="1289"/>
                </a:lnTo>
                <a:lnTo>
                  <a:pt x="1027" y="1288"/>
                </a:lnTo>
                <a:lnTo>
                  <a:pt x="1028" y="1288"/>
                </a:lnTo>
                <a:lnTo>
                  <a:pt x="1028" y="1289"/>
                </a:lnTo>
                <a:lnTo>
                  <a:pt x="1029" y="1289"/>
                </a:lnTo>
                <a:lnTo>
                  <a:pt x="1029" y="1290"/>
                </a:lnTo>
                <a:lnTo>
                  <a:pt x="1030" y="1290"/>
                </a:lnTo>
                <a:lnTo>
                  <a:pt x="1031" y="1291"/>
                </a:lnTo>
                <a:lnTo>
                  <a:pt x="1031" y="1291"/>
                </a:lnTo>
                <a:lnTo>
                  <a:pt x="1032" y="1291"/>
                </a:lnTo>
                <a:lnTo>
                  <a:pt x="1033" y="1292"/>
                </a:lnTo>
                <a:lnTo>
                  <a:pt x="1033" y="1291"/>
                </a:lnTo>
                <a:lnTo>
                  <a:pt x="1034" y="1291"/>
                </a:lnTo>
                <a:lnTo>
                  <a:pt x="1035" y="1291"/>
                </a:lnTo>
                <a:lnTo>
                  <a:pt x="1035" y="1291"/>
                </a:lnTo>
                <a:lnTo>
                  <a:pt x="1036" y="1292"/>
                </a:lnTo>
                <a:lnTo>
                  <a:pt x="1036" y="1292"/>
                </a:lnTo>
                <a:lnTo>
                  <a:pt x="1037" y="1292"/>
                </a:lnTo>
                <a:lnTo>
                  <a:pt x="1038" y="1292"/>
                </a:lnTo>
                <a:lnTo>
                  <a:pt x="1038" y="1293"/>
                </a:lnTo>
                <a:lnTo>
                  <a:pt x="1039" y="1293"/>
                </a:lnTo>
                <a:lnTo>
                  <a:pt x="1040" y="1294"/>
                </a:lnTo>
                <a:lnTo>
                  <a:pt x="1040" y="1294"/>
                </a:lnTo>
                <a:lnTo>
                  <a:pt x="1041" y="1293"/>
                </a:lnTo>
                <a:lnTo>
                  <a:pt x="1041" y="1292"/>
                </a:lnTo>
                <a:lnTo>
                  <a:pt x="1042" y="1291"/>
                </a:lnTo>
                <a:lnTo>
                  <a:pt x="1043" y="1289"/>
                </a:lnTo>
                <a:lnTo>
                  <a:pt x="1043" y="1287"/>
                </a:lnTo>
                <a:lnTo>
                  <a:pt x="1044" y="1286"/>
                </a:lnTo>
                <a:lnTo>
                  <a:pt x="1045" y="1285"/>
                </a:lnTo>
                <a:lnTo>
                  <a:pt x="1045" y="1284"/>
                </a:lnTo>
                <a:lnTo>
                  <a:pt x="1046" y="1284"/>
                </a:lnTo>
                <a:lnTo>
                  <a:pt x="1046" y="1283"/>
                </a:lnTo>
                <a:lnTo>
                  <a:pt x="1047" y="1283"/>
                </a:lnTo>
                <a:lnTo>
                  <a:pt x="1048" y="1283"/>
                </a:lnTo>
                <a:lnTo>
                  <a:pt x="1048" y="1283"/>
                </a:lnTo>
                <a:lnTo>
                  <a:pt x="1049" y="1284"/>
                </a:lnTo>
                <a:lnTo>
                  <a:pt x="1050" y="1284"/>
                </a:lnTo>
                <a:lnTo>
                  <a:pt x="1050" y="1284"/>
                </a:lnTo>
                <a:lnTo>
                  <a:pt x="1051" y="1285"/>
                </a:lnTo>
                <a:lnTo>
                  <a:pt x="1052" y="1286"/>
                </a:lnTo>
                <a:lnTo>
                  <a:pt x="1052" y="1286"/>
                </a:lnTo>
                <a:lnTo>
                  <a:pt x="1053" y="1286"/>
                </a:lnTo>
                <a:lnTo>
                  <a:pt x="1053" y="1285"/>
                </a:lnTo>
                <a:lnTo>
                  <a:pt x="1054" y="1284"/>
                </a:lnTo>
                <a:lnTo>
                  <a:pt x="1055" y="1283"/>
                </a:lnTo>
                <a:lnTo>
                  <a:pt x="1055" y="1282"/>
                </a:lnTo>
                <a:lnTo>
                  <a:pt x="1056" y="1281"/>
                </a:lnTo>
                <a:lnTo>
                  <a:pt x="1057" y="1281"/>
                </a:lnTo>
                <a:lnTo>
                  <a:pt x="1057" y="1280"/>
                </a:lnTo>
                <a:lnTo>
                  <a:pt x="1058" y="1278"/>
                </a:lnTo>
                <a:lnTo>
                  <a:pt x="1058" y="1277"/>
                </a:lnTo>
                <a:lnTo>
                  <a:pt x="1059" y="1276"/>
                </a:lnTo>
                <a:lnTo>
                  <a:pt x="1060" y="1277"/>
                </a:lnTo>
                <a:lnTo>
                  <a:pt x="1060" y="1277"/>
                </a:lnTo>
                <a:lnTo>
                  <a:pt x="1061" y="1278"/>
                </a:lnTo>
                <a:lnTo>
                  <a:pt x="1062" y="1278"/>
                </a:lnTo>
                <a:lnTo>
                  <a:pt x="1062" y="1278"/>
                </a:lnTo>
                <a:lnTo>
                  <a:pt x="1063" y="1278"/>
                </a:lnTo>
                <a:lnTo>
                  <a:pt x="1063" y="1279"/>
                </a:lnTo>
                <a:lnTo>
                  <a:pt x="1064" y="1280"/>
                </a:lnTo>
                <a:lnTo>
                  <a:pt x="1065" y="1281"/>
                </a:lnTo>
                <a:lnTo>
                  <a:pt x="1065" y="1281"/>
                </a:lnTo>
                <a:lnTo>
                  <a:pt x="1066" y="1281"/>
                </a:lnTo>
                <a:lnTo>
                  <a:pt x="1067" y="1281"/>
                </a:lnTo>
                <a:lnTo>
                  <a:pt x="1067" y="1282"/>
                </a:lnTo>
                <a:lnTo>
                  <a:pt x="1068" y="1281"/>
                </a:lnTo>
                <a:lnTo>
                  <a:pt x="1069" y="1281"/>
                </a:lnTo>
                <a:lnTo>
                  <a:pt x="1069" y="1282"/>
                </a:lnTo>
                <a:lnTo>
                  <a:pt x="1070" y="1282"/>
                </a:lnTo>
                <a:lnTo>
                  <a:pt x="1070" y="1282"/>
                </a:lnTo>
                <a:lnTo>
                  <a:pt x="1071" y="1282"/>
                </a:lnTo>
                <a:lnTo>
                  <a:pt x="1072" y="1282"/>
                </a:lnTo>
                <a:lnTo>
                  <a:pt x="1072" y="1283"/>
                </a:lnTo>
                <a:lnTo>
                  <a:pt x="1073" y="1283"/>
                </a:lnTo>
                <a:lnTo>
                  <a:pt x="1074" y="1283"/>
                </a:lnTo>
                <a:lnTo>
                  <a:pt x="1074" y="1283"/>
                </a:lnTo>
                <a:lnTo>
                  <a:pt x="1075" y="1282"/>
                </a:lnTo>
                <a:lnTo>
                  <a:pt x="1075" y="1281"/>
                </a:lnTo>
                <a:lnTo>
                  <a:pt x="1076" y="1280"/>
                </a:lnTo>
                <a:lnTo>
                  <a:pt x="1077" y="1281"/>
                </a:lnTo>
                <a:lnTo>
                  <a:pt x="1077" y="1281"/>
                </a:lnTo>
                <a:lnTo>
                  <a:pt x="1078" y="1281"/>
                </a:lnTo>
                <a:lnTo>
                  <a:pt x="1079" y="1280"/>
                </a:lnTo>
                <a:lnTo>
                  <a:pt x="1079" y="1280"/>
                </a:lnTo>
                <a:lnTo>
                  <a:pt x="1080" y="1279"/>
                </a:lnTo>
                <a:lnTo>
                  <a:pt x="1080" y="1279"/>
                </a:lnTo>
                <a:lnTo>
                  <a:pt x="1081" y="1279"/>
                </a:lnTo>
                <a:lnTo>
                  <a:pt x="1082" y="1279"/>
                </a:lnTo>
                <a:lnTo>
                  <a:pt x="1082" y="1279"/>
                </a:lnTo>
                <a:lnTo>
                  <a:pt x="1083" y="1279"/>
                </a:lnTo>
                <a:lnTo>
                  <a:pt x="1084" y="1279"/>
                </a:lnTo>
                <a:lnTo>
                  <a:pt x="1084" y="1280"/>
                </a:lnTo>
                <a:lnTo>
                  <a:pt x="1085" y="1281"/>
                </a:lnTo>
                <a:lnTo>
                  <a:pt x="1086" y="1282"/>
                </a:lnTo>
                <a:lnTo>
                  <a:pt x="1086" y="1282"/>
                </a:lnTo>
                <a:lnTo>
                  <a:pt x="1087" y="1282"/>
                </a:lnTo>
                <a:lnTo>
                  <a:pt x="1087" y="1282"/>
                </a:lnTo>
                <a:lnTo>
                  <a:pt x="1088" y="1282"/>
                </a:lnTo>
                <a:lnTo>
                  <a:pt x="1089" y="1283"/>
                </a:lnTo>
                <a:lnTo>
                  <a:pt x="1089" y="1284"/>
                </a:lnTo>
                <a:lnTo>
                  <a:pt x="1090" y="1285"/>
                </a:lnTo>
                <a:lnTo>
                  <a:pt x="1091" y="1284"/>
                </a:lnTo>
                <a:lnTo>
                  <a:pt x="1091" y="1284"/>
                </a:lnTo>
                <a:lnTo>
                  <a:pt x="1092" y="1285"/>
                </a:lnTo>
                <a:lnTo>
                  <a:pt x="1092" y="1285"/>
                </a:lnTo>
                <a:lnTo>
                  <a:pt x="1093" y="1286"/>
                </a:lnTo>
                <a:lnTo>
                  <a:pt x="1094" y="1287"/>
                </a:lnTo>
                <a:lnTo>
                  <a:pt x="1094" y="1288"/>
                </a:lnTo>
                <a:lnTo>
                  <a:pt x="1095" y="1289"/>
                </a:lnTo>
                <a:lnTo>
                  <a:pt x="1096" y="1289"/>
                </a:lnTo>
                <a:lnTo>
                  <a:pt x="1096" y="1290"/>
                </a:lnTo>
                <a:lnTo>
                  <a:pt x="1097" y="1291"/>
                </a:lnTo>
                <a:lnTo>
                  <a:pt x="1098" y="1291"/>
                </a:lnTo>
                <a:lnTo>
                  <a:pt x="1098" y="1291"/>
                </a:lnTo>
                <a:lnTo>
                  <a:pt x="1099" y="1291"/>
                </a:lnTo>
                <a:lnTo>
                  <a:pt x="1099" y="1292"/>
                </a:lnTo>
                <a:lnTo>
                  <a:pt x="1100" y="1293"/>
                </a:lnTo>
                <a:lnTo>
                  <a:pt x="1101" y="1293"/>
                </a:lnTo>
                <a:lnTo>
                  <a:pt x="1101" y="1294"/>
                </a:lnTo>
                <a:lnTo>
                  <a:pt x="1102" y="1294"/>
                </a:lnTo>
                <a:lnTo>
                  <a:pt x="1103" y="1295"/>
                </a:lnTo>
                <a:lnTo>
                  <a:pt x="1103" y="1296"/>
                </a:lnTo>
                <a:lnTo>
                  <a:pt x="1104" y="1297"/>
                </a:lnTo>
                <a:lnTo>
                  <a:pt x="1104" y="1298"/>
                </a:lnTo>
                <a:lnTo>
                  <a:pt x="1105" y="1299"/>
                </a:lnTo>
                <a:lnTo>
                  <a:pt x="1106" y="1300"/>
                </a:lnTo>
                <a:lnTo>
                  <a:pt x="1106" y="1301"/>
                </a:lnTo>
                <a:lnTo>
                  <a:pt x="1107" y="1301"/>
                </a:lnTo>
                <a:lnTo>
                  <a:pt x="1108" y="1301"/>
                </a:lnTo>
                <a:lnTo>
                  <a:pt x="1108" y="1301"/>
                </a:lnTo>
                <a:lnTo>
                  <a:pt x="1109" y="1300"/>
                </a:lnTo>
                <a:lnTo>
                  <a:pt x="1109" y="1300"/>
                </a:lnTo>
                <a:lnTo>
                  <a:pt x="1110" y="1300"/>
                </a:lnTo>
                <a:lnTo>
                  <a:pt x="1111" y="1300"/>
                </a:lnTo>
                <a:lnTo>
                  <a:pt x="1111" y="1300"/>
                </a:lnTo>
                <a:lnTo>
                  <a:pt x="1112" y="1299"/>
                </a:lnTo>
                <a:lnTo>
                  <a:pt x="1113" y="1298"/>
                </a:lnTo>
                <a:lnTo>
                  <a:pt x="1113" y="1297"/>
                </a:lnTo>
                <a:lnTo>
                  <a:pt x="1114" y="1296"/>
                </a:lnTo>
                <a:lnTo>
                  <a:pt x="1115" y="1296"/>
                </a:lnTo>
                <a:lnTo>
                  <a:pt x="1115" y="1295"/>
                </a:lnTo>
                <a:lnTo>
                  <a:pt x="1116" y="1295"/>
                </a:lnTo>
                <a:lnTo>
                  <a:pt x="1116" y="1294"/>
                </a:lnTo>
                <a:lnTo>
                  <a:pt x="1117" y="1294"/>
                </a:lnTo>
                <a:lnTo>
                  <a:pt x="1118" y="1294"/>
                </a:lnTo>
                <a:lnTo>
                  <a:pt x="1118" y="1295"/>
                </a:lnTo>
                <a:lnTo>
                  <a:pt x="1119" y="1295"/>
                </a:lnTo>
                <a:lnTo>
                  <a:pt x="1120" y="1296"/>
                </a:lnTo>
                <a:lnTo>
                  <a:pt x="1120" y="1297"/>
                </a:lnTo>
                <a:lnTo>
                  <a:pt x="1121" y="1297"/>
                </a:lnTo>
                <a:lnTo>
                  <a:pt x="1121" y="1297"/>
                </a:lnTo>
                <a:lnTo>
                  <a:pt x="1122" y="1297"/>
                </a:lnTo>
                <a:lnTo>
                  <a:pt x="1123" y="1297"/>
                </a:lnTo>
                <a:lnTo>
                  <a:pt x="1123" y="1296"/>
                </a:lnTo>
                <a:lnTo>
                  <a:pt x="1124" y="1295"/>
                </a:lnTo>
                <a:lnTo>
                  <a:pt x="1125" y="1295"/>
                </a:lnTo>
                <a:lnTo>
                  <a:pt x="1125" y="1294"/>
                </a:lnTo>
                <a:lnTo>
                  <a:pt x="1126" y="1294"/>
                </a:lnTo>
                <a:lnTo>
                  <a:pt x="1126" y="1294"/>
                </a:lnTo>
                <a:lnTo>
                  <a:pt x="1127" y="1294"/>
                </a:lnTo>
                <a:lnTo>
                  <a:pt x="1128" y="1293"/>
                </a:lnTo>
                <a:lnTo>
                  <a:pt x="1128" y="1293"/>
                </a:lnTo>
                <a:lnTo>
                  <a:pt x="1129" y="1293"/>
                </a:lnTo>
                <a:lnTo>
                  <a:pt x="1130" y="1292"/>
                </a:lnTo>
                <a:lnTo>
                  <a:pt x="1130" y="1291"/>
                </a:lnTo>
                <a:lnTo>
                  <a:pt x="1131" y="1291"/>
                </a:lnTo>
                <a:lnTo>
                  <a:pt x="1132" y="1290"/>
                </a:lnTo>
                <a:lnTo>
                  <a:pt x="1132" y="1289"/>
                </a:lnTo>
                <a:lnTo>
                  <a:pt x="1133" y="1289"/>
                </a:lnTo>
                <a:lnTo>
                  <a:pt x="1133" y="1288"/>
                </a:lnTo>
                <a:lnTo>
                  <a:pt x="1134" y="1287"/>
                </a:lnTo>
                <a:lnTo>
                  <a:pt x="1135" y="1285"/>
                </a:lnTo>
                <a:lnTo>
                  <a:pt x="1135" y="1284"/>
                </a:lnTo>
                <a:lnTo>
                  <a:pt x="1136" y="1283"/>
                </a:lnTo>
                <a:lnTo>
                  <a:pt x="1137" y="1282"/>
                </a:lnTo>
                <a:lnTo>
                  <a:pt x="1137" y="1281"/>
                </a:lnTo>
                <a:lnTo>
                  <a:pt x="1138" y="1280"/>
                </a:lnTo>
                <a:lnTo>
                  <a:pt x="1138" y="1279"/>
                </a:lnTo>
                <a:lnTo>
                  <a:pt x="1139" y="1279"/>
                </a:lnTo>
                <a:lnTo>
                  <a:pt x="1140" y="1280"/>
                </a:lnTo>
                <a:lnTo>
                  <a:pt x="1140" y="1280"/>
                </a:lnTo>
                <a:lnTo>
                  <a:pt x="1141" y="1280"/>
                </a:lnTo>
                <a:lnTo>
                  <a:pt x="1142" y="1281"/>
                </a:lnTo>
                <a:lnTo>
                  <a:pt x="1142" y="1281"/>
                </a:lnTo>
                <a:lnTo>
                  <a:pt x="1143" y="1280"/>
                </a:lnTo>
                <a:lnTo>
                  <a:pt x="1143" y="1279"/>
                </a:lnTo>
                <a:lnTo>
                  <a:pt x="1144" y="1278"/>
                </a:lnTo>
                <a:lnTo>
                  <a:pt x="1145" y="1276"/>
                </a:lnTo>
                <a:lnTo>
                  <a:pt x="1145" y="1275"/>
                </a:lnTo>
                <a:lnTo>
                  <a:pt x="1146" y="1274"/>
                </a:lnTo>
                <a:lnTo>
                  <a:pt x="1147" y="1273"/>
                </a:lnTo>
                <a:lnTo>
                  <a:pt x="1147" y="1273"/>
                </a:lnTo>
                <a:lnTo>
                  <a:pt x="1148" y="1273"/>
                </a:lnTo>
                <a:lnTo>
                  <a:pt x="1149" y="1272"/>
                </a:lnTo>
                <a:lnTo>
                  <a:pt x="1149" y="1270"/>
                </a:lnTo>
                <a:lnTo>
                  <a:pt x="1150" y="1269"/>
                </a:lnTo>
                <a:lnTo>
                  <a:pt x="1150" y="1268"/>
                </a:lnTo>
                <a:lnTo>
                  <a:pt x="1151" y="1267"/>
                </a:lnTo>
                <a:lnTo>
                  <a:pt x="1152" y="1266"/>
                </a:lnTo>
                <a:lnTo>
                  <a:pt x="1152" y="1266"/>
                </a:lnTo>
                <a:lnTo>
                  <a:pt x="1153" y="1264"/>
                </a:lnTo>
                <a:lnTo>
                  <a:pt x="1154" y="1262"/>
                </a:lnTo>
                <a:lnTo>
                  <a:pt x="1154" y="1260"/>
                </a:lnTo>
                <a:lnTo>
                  <a:pt x="1155" y="1259"/>
                </a:lnTo>
                <a:lnTo>
                  <a:pt x="1155" y="1258"/>
                </a:lnTo>
                <a:lnTo>
                  <a:pt x="1156" y="1258"/>
                </a:lnTo>
                <a:lnTo>
                  <a:pt x="1157" y="1258"/>
                </a:lnTo>
                <a:lnTo>
                  <a:pt x="1157" y="1258"/>
                </a:lnTo>
                <a:lnTo>
                  <a:pt x="1158" y="1258"/>
                </a:lnTo>
                <a:lnTo>
                  <a:pt x="1159" y="1259"/>
                </a:lnTo>
                <a:lnTo>
                  <a:pt x="1159" y="1258"/>
                </a:lnTo>
                <a:lnTo>
                  <a:pt x="1160" y="1258"/>
                </a:lnTo>
                <a:lnTo>
                  <a:pt x="1161" y="1258"/>
                </a:lnTo>
                <a:lnTo>
                  <a:pt x="1162" y="1257"/>
                </a:lnTo>
                <a:lnTo>
                  <a:pt x="1162" y="1257"/>
                </a:lnTo>
                <a:lnTo>
                  <a:pt x="1163" y="1256"/>
                </a:lnTo>
                <a:lnTo>
                  <a:pt x="1164" y="1255"/>
                </a:lnTo>
                <a:lnTo>
                  <a:pt x="1164" y="1254"/>
                </a:lnTo>
                <a:lnTo>
                  <a:pt x="1165" y="1253"/>
                </a:lnTo>
                <a:lnTo>
                  <a:pt x="1165" y="1253"/>
                </a:lnTo>
                <a:lnTo>
                  <a:pt x="1166" y="1252"/>
                </a:lnTo>
                <a:lnTo>
                  <a:pt x="1167" y="1252"/>
                </a:lnTo>
                <a:lnTo>
                  <a:pt x="1167" y="1251"/>
                </a:lnTo>
                <a:lnTo>
                  <a:pt x="1168" y="1251"/>
                </a:lnTo>
                <a:lnTo>
                  <a:pt x="1169" y="1251"/>
                </a:lnTo>
                <a:lnTo>
                  <a:pt x="1169" y="1251"/>
                </a:lnTo>
                <a:lnTo>
                  <a:pt x="1170" y="1252"/>
                </a:lnTo>
                <a:lnTo>
                  <a:pt x="1170" y="1252"/>
                </a:lnTo>
                <a:lnTo>
                  <a:pt x="1171" y="1253"/>
                </a:lnTo>
                <a:lnTo>
                  <a:pt x="1172" y="1254"/>
                </a:lnTo>
                <a:lnTo>
                  <a:pt x="1172" y="1254"/>
                </a:lnTo>
                <a:lnTo>
                  <a:pt x="1173" y="1255"/>
                </a:lnTo>
                <a:lnTo>
                  <a:pt x="1174" y="1255"/>
                </a:lnTo>
                <a:lnTo>
                  <a:pt x="1174" y="1255"/>
                </a:lnTo>
                <a:lnTo>
                  <a:pt x="1175" y="1255"/>
                </a:lnTo>
                <a:lnTo>
                  <a:pt x="1175" y="1255"/>
                </a:lnTo>
                <a:lnTo>
                  <a:pt x="1176" y="1256"/>
                </a:lnTo>
                <a:lnTo>
                  <a:pt x="1177" y="1256"/>
                </a:lnTo>
                <a:lnTo>
                  <a:pt x="1177" y="1256"/>
                </a:lnTo>
                <a:lnTo>
                  <a:pt x="1178" y="1255"/>
                </a:lnTo>
                <a:lnTo>
                  <a:pt x="1179" y="1254"/>
                </a:lnTo>
                <a:lnTo>
                  <a:pt x="1179" y="1254"/>
                </a:lnTo>
                <a:lnTo>
                  <a:pt x="1180" y="1253"/>
                </a:lnTo>
                <a:lnTo>
                  <a:pt x="1181" y="1252"/>
                </a:lnTo>
                <a:lnTo>
                  <a:pt x="1181" y="1252"/>
                </a:lnTo>
                <a:lnTo>
                  <a:pt x="1182" y="1251"/>
                </a:lnTo>
                <a:lnTo>
                  <a:pt x="1182" y="1250"/>
                </a:lnTo>
                <a:lnTo>
                  <a:pt x="1183" y="1249"/>
                </a:lnTo>
                <a:lnTo>
                  <a:pt x="1184" y="1249"/>
                </a:lnTo>
                <a:lnTo>
                  <a:pt x="1184" y="1248"/>
                </a:lnTo>
                <a:lnTo>
                  <a:pt x="1185" y="1248"/>
                </a:lnTo>
                <a:lnTo>
                  <a:pt x="1186" y="1248"/>
                </a:lnTo>
                <a:lnTo>
                  <a:pt x="1186" y="1249"/>
                </a:lnTo>
                <a:lnTo>
                  <a:pt x="1187" y="1250"/>
                </a:lnTo>
                <a:lnTo>
                  <a:pt x="1187" y="1251"/>
                </a:lnTo>
                <a:lnTo>
                  <a:pt x="1188" y="1253"/>
                </a:lnTo>
                <a:lnTo>
                  <a:pt x="1189" y="1254"/>
                </a:lnTo>
                <a:lnTo>
                  <a:pt x="1189" y="1254"/>
                </a:lnTo>
                <a:lnTo>
                  <a:pt x="1190" y="1254"/>
                </a:lnTo>
                <a:lnTo>
                  <a:pt x="1191" y="1253"/>
                </a:lnTo>
                <a:lnTo>
                  <a:pt x="1191" y="1253"/>
                </a:lnTo>
                <a:lnTo>
                  <a:pt x="1192" y="1252"/>
                </a:lnTo>
                <a:lnTo>
                  <a:pt x="1192" y="1251"/>
                </a:lnTo>
                <a:lnTo>
                  <a:pt x="1193" y="1250"/>
                </a:lnTo>
                <a:lnTo>
                  <a:pt x="1194" y="1250"/>
                </a:lnTo>
                <a:lnTo>
                  <a:pt x="1194" y="1249"/>
                </a:lnTo>
                <a:lnTo>
                  <a:pt x="1195" y="1249"/>
                </a:lnTo>
                <a:lnTo>
                  <a:pt x="1196" y="1250"/>
                </a:lnTo>
                <a:lnTo>
                  <a:pt x="1196" y="1251"/>
                </a:lnTo>
                <a:lnTo>
                  <a:pt x="1197" y="1252"/>
                </a:lnTo>
                <a:lnTo>
                  <a:pt x="1198" y="1253"/>
                </a:lnTo>
                <a:lnTo>
                  <a:pt x="1198" y="1254"/>
                </a:lnTo>
                <a:lnTo>
                  <a:pt x="1199" y="1255"/>
                </a:lnTo>
                <a:lnTo>
                  <a:pt x="1199" y="1255"/>
                </a:lnTo>
                <a:lnTo>
                  <a:pt x="1200" y="1256"/>
                </a:lnTo>
                <a:lnTo>
                  <a:pt x="1201" y="1256"/>
                </a:lnTo>
                <a:lnTo>
                  <a:pt x="1201" y="1257"/>
                </a:lnTo>
                <a:lnTo>
                  <a:pt x="1202" y="1257"/>
                </a:lnTo>
                <a:lnTo>
                  <a:pt x="1203" y="1258"/>
                </a:lnTo>
                <a:lnTo>
                  <a:pt x="1203" y="1257"/>
                </a:lnTo>
                <a:lnTo>
                  <a:pt x="1204" y="1257"/>
                </a:lnTo>
                <a:lnTo>
                  <a:pt x="1204" y="1256"/>
                </a:lnTo>
                <a:lnTo>
                  <a:pt x="1205" y="1256"/>
                </a:lnTo>
                <a:lnTo>
                  <a:pt x="1206" y="1255"/>
                </a:lnTo>
                <a:lnTo>
                  <a:pt x="1206" y="1253"/>
                </a:lnTo>
                <a:lnTo>
                  <a:pt x="1207" y="1252"/>
                </a:lnTo>
                <a:lnTo>
                  <a:pt x="1208" y="1250"/>
                </a:lnTo>
                <a:lnTo>
                  <a:pt x="1208" y="1250"/>
                </a:lnTo>
                <a:lnTo>
                  <a:pt x="1209" y="1250"/>
                </a:lnTo>
                <a:lnTo>
                  <a:pt x="1209" y="1249"/>
                </a:lnTo>
                <a:lnTo>
                  <a:pt x="1210" y="1249"/>
                </a:lnTo>
                <a:lnTo>
                  <a:pt x="1211" y="1248"/>
                </a:lnTo>
                <a:lnTo>
                  <a:pt x="1211" y="1247"/>
                </a:lnTo>
                <a:lnTo>
                  <a:pt x="1212" y="1246"/>
                </a:lnTo>
                <a:lnTo>
                  <a:pt x="1213" y="1245"/>
                </a:lnTo>
                <a:lnTo>
                  <a:pt x="1213" y="1245"/>
                </a:lnTo>
                <a:lnTo>
                  <a:pt x="1214" y="1245"/>
                </a:lnTo>
                <a:lnTo>
                  <a:pt x="1215" y="1245"/>
                </a:lnTo>
                <a:lnTo>
                  <a:pt x="1215" y="1245"/>
                </a:lnTo>
                <a:lnTo>
                  <a:pt x="1216" y="1245"/>
                </a:lnTo>
                <a:lnTo>
                  <a:pt x="1216" y="1245"/>
                </a:lnTo>
                <a:lnTo>
                  <a:pt x="1217" y="1244"/>
                </a:lnTo>
                <a:lnTo>
                  <a:pt x="1218" y="1244"/>
                </a:lnTo>
                <a:lnTo>
                  <a:pt x="1218" y="1243"/>
                </a:lnTo>
                <a:lnTo>
                  <a:pt x="1219" y="1242"/>
                </a:lnTo>
                <a:lnTo>
                  <a:pt x="1220" y="1242"/>
                </a:lnTo>
                <a:lnTo>
                  <a:pt x="1220" y="1241"/>
                </a:lnTo>
                <a:lnTo>
                  <a:pt x="1221" y="1240"/>
                </a:lnTo>
                <a:lnTo>
                  <a:pt x="1221" y="1240"/>
                </a:lnTo>
                <a:lnTo>
                  <a:pt x="1222" y="1239"/>
                </a:lnTo>
                <a:lnTo>
                  <a:pt x="1223" y="1238"/>
                </a:lnTo>
                <a:lnTo>
                  <a:pt x="1223" y="1237"/>
                </a:lnTo>
                <a:lnTo>
                  <a:pt x="1224" y="1237"/>
                </a:lnTo>
                <a:lnTo>
                  <a:pt x="1225" y="1237"/>
                </a:lnTo>
                <a:lnTo>
                  <a:pt x="1225" y="1237"/>
                </a:lnTo>
                <a:lnTo>
                  <a:pt x="1226" y="1238"/>
                </a:lnTo>
                <a:lnTo>
                  <a:pt x="1226" y="1238"/>
                </a:lnTo>
                <a:lnTo>
                  <a:pt x="1227" y="1238"/>
                </a:lnTo>
                <a:lnTo>
                  <a:pt x="1228" y="1238"/>
                </a:lnTo>
                <a:lnTo>
                  <a:pt x="1228" y="1237"/>
                </a:lnTo>
                <a:lnTo>
                  <a:pt x="1229" y="1237"/>
                </a:lnTo>
                <a:lnTo>
                  <a:pt x="1230" y="1237"/>
                </a:lnTo>
                <a:lnTo>
                  <a:pt x="1230" y="1237"/>
                </a:lnTo>
                <a:lnTo>
                  <a:pt x="1231" y="1238"/>
                </a:lnTo>
                <a:lnTo>
                  <a:pt x="1232" y="1238"/>
                </a:lnTo>
                <a:lnTo>
                  <a:pt x="1232" y="1239"/>
                </a:lnTo>
                <a:lnTo>
                  <a:pt x="1233" y="1240"/>
                </a:lnTo>
                <a:lnTo>
                  <a:pt x="1233" y="1241"/>
                </a:lnTo>
                <a:lnTo>
                  <a:pt x="1234" y="1241"/>
                </a:lnTo>
                <a:lnTo>
                  <a:pt x="1235" y="1242"/>
                </a:lnTo>
                <a:lnTo>
                  <a:pt x="1235" y="1242"/>
                </a:lnTo>
                <a:lnTo>
                  <a:pt x="1236" y="1243"/>
                </a:lnTo>
                <a:lnTo>
                  <a:pt x="1237" y="1244"/>
                </a:lnTo>
                <a:lnTo>
                  <a:pt x="1237" y="1245"/>
                </a:lnTo>
                <a:lnTo>
                  <a:pt x="1238" y="1246"/>
                </a:lnTo>
                <a:lnTo>
                  <a:pt x="1238" y="1247"/>
                </a:lnTo>
                <a:lnTo>
                  <a:pt x="1239" y="1248"/>
                </a:lnTo>
                <a:lnTo>
                  <a:pt x="1240" y="1249"/>
                </a:lnTo>
                <a:lnTo>
                  <a:pt x="1240" y="1251"/>
                </a:lnTo>
                <a:lnTo>
                  <a:pt x="1241" y="1252"/>
                </a:lnTo>
                <a:lnTo>
                  <a:pt x="1242" y="1254"/>
                </a:lnTo>
                <a:lnTo>
                  <a:pt x="1242" y="1256"/>
                </a:lnTo>
                <a:lnTo>
                  <a:pt x="1243" y="1257"/>
                </a:lnTo>
                <a:lnTo>
                  <a:pt x="1243" y="1257"/>
                </a:lnTo>
                <a:lnTo>
                  <a:pt x="1244" y="1258"/>
                </a:lnTo>
                <a:lnTo>
                  <a:pt x="1245" y="1259"/>
                </a:lnTo>
                <a:lnTo>
                  <a:pt x="1245" y="1260"/>
                </a:lnTo>
                <a:lnTo>
                  <a:pt x="1246" y="1261"/>
                </a:lnTo>
                <a:lnTo>
                  <a:pt x="1247" y="1261"/>
                </a:lnTo>
                <a:lnTo>
                  <a:pt x="1247" y="1261"/>
                </a:lnTo>
                <a:lnTo>
                  <a:pt x="1248" y="1262"/>
                </a:lnTo>
                <a:lnTo>
                  <a:pt x="1249" y="1261"/>
                </a:lnTo>
                <a:lnTo>
                  <a:pt x="1249" y="1260"/>
                </a:lnTo>
                <a:lnTo>
                  <a:pt x="1250" y="1260"/>
                </a:lnTo>
                <a:lnTo>
                  <a:pt x="1250" y="1261"/>
                </a:lnTo>
                <a:lnTo>
                  <a:pt x="1251" y="1261"/>
                </a:lnTo>
                <a:lnTo>
                  <a:pt x="1252" y="1261"/>
                </a:lnTo>
                <a:lnTo>
                  <a:pt x="1252" y="1261"/>
                </a:lnTo>
                <a:lnTo>
                  <a:pt x="1253" y="1262"/>
                </a:lnTo>
                <a:lnTo>
                  <a:pt x="1254" y="1262"/>
                </a:lnTo>
                <a:lnTo>
                  <a:pt x="1254" y="1262"/>
                </a:lnTo>
                <a:lnTo>
                  <a:pt x="1255" y="1263"/>
                </a:lnTo>
                <a:lnTo>
                  <a:pt x="1255" y="1263"/>
                </a:lnTo>
                <a:lnTo>
                  <a:pt x="1256" y="1264"/>
                </a:lnTo>
                <a:lnTo>
                  <a:pt x="1257" y="1264"/>
                </a:lnTo>
                <a:lnTo>
                  <a:pt x="1257" y="1265"/>
                </a:lnTo>
                <a:lnTo>
                  <a:pt x="1258" y="1265"/>
                </a:lnTo>
                <a:lnTo>
                  <a:pt x="1259" y="1266"/>
                </a:lnTo>
                <a:lnTo>
                  <a:pt x="1259" y="1267"/>
                </a:lnTo>
                <a:lnTo>
                  <a:pt x="1260" y="1268"/>
                </a:lnTo>
                <a:lnTo>
                  <a:pt x="1260" y="1268"/>
                </a:lnTo>
                <a:lnTo>
                  <a:pt x="1261" y="1267"/>
                </a:lnTo>
                <a:lnTo>
                  <a:pt x="1262" y="1267"/>
                </a:lnTo>
                <a:lnTo>
                  <a:pt x="1262" y="1266"/>
                </a:lnTo>
                <a:lnTo>
                  <a:pt x="1263" y="1266"/>
                </a:lnTo>
                <a:lnTo>
                  <a:pt x="1264" y="1266"/>
                </a:lnTo>
                <a:lnTo>
                  <a:pt x="1264" y="1266"/>
                </a:lnTo>
                <a:lnTo>
                  <a:pt x="1265" y="1266"/>
                </a:lnTo>
                <a:lnTo>
                  <a:pt x="1266" y="1266"/>
                </a:lnTo>
                <a:lnTo>
                  <a:pt x="1266" y="1266"/>
                </a:lnTo>
                <a:lnTo>
                  <a:pt x="1267" y="1266"/>
                </a:lnTo>
                <a:lnTo>
                  <a:pt x="1267" y="1265"/>
                </a:lnTo>
                <a:lnTo>
                  <a:pt x="1268" y="1264"/>
                </a:lnTo>
                <a:lnTo>
                  <a:pt x="1269" y="1263"/>
                </a:lnTo>
                <a:lnTo>
                  <a:pt x="1269" y="1263"/>
                </a:lnTo>
                <a:lnTo>
                  <a:pt x="1270" y="1263"/>
                </a:lnTo>
                <a:lnTo>
                  <a:pt x="1271" y="1263"/>
                </a:lnTo>
                <a:lnTo>
                  <a:pt x="1271" y="1262"/>
                </a:lnTo>
                <a:lnTo>
                  <a:pt x="1272" y="1261"/>
                </a:lnTo>
                <a:lnTo>
                  <a:pt x="1272" y="1260"/>
                </a:lnTo>
                <a:lnTo>
                  <a:pt x="1273" y="1259"/>
                </a:lnTo>
                <a:lnTo>
                  <a:pt x="1274" y="1258"/>
                </a:lnTo>
                <a:lnTo>
                  <a:pt x="1274" y="1257"/>
                </a:lnTo>
                <a:lnTo>
                  <a:pt x="1275" y="1257"/>
                </a:lnTo>
                <a:lnTo>
                  <a:pt x="1276" y="1256"/>
                </a:lnTo>
                <a:lnTo>
                  <a:pt x="1276" y="1255"/>
                </a:lnTo>
                <a:lnTo>
                  <a:pt x="1277" y="1254"/>
                </a:lnTo>
                <a:lnTo>
                  <a:pt x="1277" y="1254"/>
                </a:lnTo>
                <a:lnTo>
                  <a:pt x="1278" y="1254"/>
                </a:lnTo>
                <a:lnTo>
                  <a:pt x="1279" y="1254"/>
                </a:lnTo>
                <a:lnTo>
                  <a:pt x="1279" y="1253"/>
                </a:lnTo>
                <a:lnTo>
                  <a:pt x="1280" y="1252"/>
                </a:lnTo>
                <a:lnTo>
                  <a:pt x="1281" y="1252"/>
                </a:lnTo>
                <a:lnTo>
                  <a:pt x="1281" y="1252"/>
                </a:lnTo>
                <a:lnTo>
                  <a:pt x="1282" y="1252"/>
                </a:lnTo>
                <a:lnTo>
                  <a:pt x="1283" y="1251"/>
                </a:lnTo>
                <a:lnTo>
                  <a:pt x="1283" y="1250"/>
                </a:lnTo>
                <a:lnTo>
                  <a:pt x="1284" y="1250"/>
                </a:lnTo>
                <a:lnTo>
                  <a:pt x="1284" y="1249"/>
                </a:lnTo>
                <a:lnTo>
                  <a:pt x="1285" y="1249"/>
                </a:lnTo>
                <a:lnTo>
                  <a:pt x="1286" y="1247"/>
                </a:lnTo>
                <a:lnTo>
                  <a:pt x="1286" y="1246"/>
                </a:lnTo>
                <a:lnTo>
                  <a:pt x="1287" y="1245"/>
                </a:lnTo>
                <a:lnTo>
                  <a:pt x="1288" y="1244"/>
                </a:lnTo>
                <a:lnTo>
                  <a:pt x="1288" y="1244"/>
                </a:lnTo>
                <a:lnTo>
                  <a:pt x="1289" y="1243"/>
                </a:lnTo>
                <a:lnTo>
                  <a:pt x="1289" y="1242"/>
                </a:lnTo>
                <a:lnTo>
                  <a:pt x="1290" y="1242"/>
                </a:lnTo>
                <a:lnTo>
                  <a:pt x="1291" y="1241"/>
                </a:lnTo>
                <a:lnTo>
                  <a:pt x="1291" y="1241"/>
                </a:lnTo>
                <a:lnTo>
                  <a:pt x="1292" y="1241"/>
                </a:lnTo>
                <a:lnTo>
                  <a:pt x="1293" y="1240"/>
                </a:lnTo>
                <a:lnTo>
                  <a:pt x="1293" y="1240"/>
                </a:lnTo>
                <a:lnTo>
                  <a:pt x="1294" y="1240"/>
                </a:lnTo>
                <a:lnTo>
                  <a:pt x="1294" y="1240"/>
                </a:lnTo>
                <a:lnTo>
                  <a:pt x="1295" y="1240"/>
                </a:lnTo>
                <a:lnTo>
                  <a:pt x="1296" y="1240"/>
                </a:lnTo>
                <a:lnTo>
                  <a:pt x="1296" y="1240"/>
                </a:lnTo>
                <a:lnTo>
                  <a:pt x="1297" y="1239"/>
                </a:lnTo>
                <a:lnTo>
                  <a:pt x="1298" y="1238"/>
                </a:lnTo>
                <a:lnTo>
                  <a:pt x="1298" y="1238"/>
                </a:lnTo>
                <a:lnTo>
                  <a:pt x="1299" y="1237"/>
                </a:lnTo>
                <a:lnTo>
                  <a:pt x="1300" y="1237"/>
                </a:lnTo>
                <a:lnTo>
                  <a:pt x="1300" y="1238"/>
                </a:lnTo>
                <a:lnTo>
                  <a:pt x="1301" y="1238"/>
                </a:lnTo>
                <a:lnTo>
                  <a:pt x="1301" y="1239"/>
                </a:lnTo>
                <a:lnTo>
                  <a:pt x="1302" y="1239"/>
                </a:lnTo>
                <a:lnTo>
                  <a:pt x="1303" y="1239"/>
                </a:lnTo>
                <a:lnTo>
                  <a:pt x="1303" y="1239"/>
                </a:lnTo>
                <a:lnTo>
                  <a:pt x="1304" y="1240"/>
                </a:lnTo>
                <a:lnTo>
                  <a:pt x="1305" y="1239"/>
                </a:lnTo>
                <a:lnTo>
                  <a:pt x="1305" y="1238"/>
                </a:lnTo>
                <a:lnTo>
                  <a:pt x="1306" y="1238"/>
                </a:lnTo>
                <a:lnTo>
                  <a:pt x="1306" y="1238"/>
                </a:lnTo>
                <a:lnTo>
                  <a:pt x="1307" y="1238"/>
                </a:lnTo>
                <a:lnTo>
                  <a:pt x="1308" y="1238"/>
                </a:lnTo>
                <a:lnTo>
                  <a:pt x="1308" y="1239"/>
                </a:lnTo>
                <a:lnTo>
                  <a:pt x="1309" y="1239"/>
                </a:lnTo>
                <a:lnTo>
                  <a:pt x="1310" y="1240"/>
                </a:lnTo>
                <a:lnTo>
                  <a:pt x="1310" y="1240"/>
                </a:lnTo>
                <a:lnTo>
                  <a:pt x="1311" y="1241"/>
                </a:lnTo>
                <a:lnTo>
                  <a:pt x="1311" y="1242"/>
                </a:lnTo>
                <a:lnTo>
                  <a:pt x="1312" y="1242"/>
                </a:lnTo>
                <a:lnTo>
                  <a:pt x="1313" y="1242"/>
                </a:lnTo>
                <a:lnTo>
                  <a:pt x="1313" y="1242"/>
                </a:lnTo>
                <a:lnTo>
                  <a:pt x="1314" y="1243"/>
                </a:lnTo>
                <a:lnTo>
                  <a:pt x="1315" y="1243"/>
                </a:lnTo>
                <a:lnTo>
                  <a:pt x="1315" y="1244"/>
                </a:lnTo>
                <a:lnTo>
                  <a:pt x="1316" y="1245"/>
                </a:lnTo>
                <a:lnTo>
                  <a:pt x="1317" y="1246"/>
                </a:lnTo>
                <a:lnTo>
                  <a:pt x="1317" y="1246"/>
                </a:lnTo>
                <a:lnTo>
                  <a:pt x="1318" y="1246"/>
                </a:lnTo>
                <a:lnTo>
                  <a:pt x="1318" y="1247"/>
                </a:lnTo>
                <a:lnTo>
                  <a:pt x="1319" y="1248"/>
                </a:lnTo>
                <a:lnTo>
                  <a:pt x="1320" y="1249"/>
                </a:lnTo>
                <a:lnTo>
                  <a:pt x="1320" y="1249"/>
                </a:lnTo>
                <a:lnTo>
                  <a:pt x="1321" y="1249"/>
                </a:lnTo>
                <a:lnTo>
                  <a:pt x="1322" y="1248"/>
                </a:lnTo>
                <a:lnTo>
                  <a:pt x="1322" y="1248"/>
                </a:lnTo>
                <a:lnTo>
                  <a:pt x="1323" y="1248"/>
                </a:lnTo>
                <a:lnTo>
                  <a:pt x="1323" y="1248"/>
                </a:lnTo>
                <a:lnTo>
                  <a:pt x="1324" y="1248"/>
                </a:lnTo>
                <a:lnTo>
                  <a:pt x="1325" y="1248"/>
                </a:lnTo>
                <a:lnTo>
                  <a:pt x="1325" y="1248"/>
                </a:lnTo>
                <a:lnTo>
                  <a:pt x="1326" y="1249"/>
                </a:lnTo>
                <a:lnTo>
                  <a:pt x="1327" y="1249"/>
                </a:lnTo>
                <a:lnTo>
                  <a:pt x="1327" y="1249"/>
                </a:lnTo>
                <a:lnTo>
                  <a:pt x="1328" y="1249"/>
                </a:lnTo>
                <a:lnTo>
                  <a:pt x="1328" y="1250"/>
                </a:lnTo>
                <a:lnTo>
                  <a:pt x="1329" y="1250"/>
                </a:lnTo>
                <a:lnTo>
                  <a:pt x="1330" y="1251"/>
                </a:lnTo>
                <a:lnTo>
                  <a:pt x="1330" y="1252"/>
                </a:lnTo>
                <a:lnTo>
                  <a:pt x="1331" y="1252"/>
                </a:lnTo>
                <a:lnTo>
                  <a:pt x="1332" y="1253"/>
                </a:lnTo>
                <a:lnTo>
                  <a:pt x="1332" y="1254"/>
                </a:lnTo>
                <a:lnTo>
                  <a:pt x="1333" y="1255"/>
                </a:lnTo>
                <a:lnTo>
                  <a:pt x="1334" y="1256"/>
                </a:lnTo>
                <a:lnTo>
                  <a:pt x="1334" y="1257"/>
                </a:lnTo>
                <a:lnTo>
                  <a:pt x="1335" y="1259"/>
                </a:lnTo>
                <a:lnTo>
                  <a:pt x="1335" y="1261"/>
                </a:lnTo>
                <a:lnTo>
                  <a:pt x="1336" y="1262"/>
                </a:lnTo>
                <a:lnTo>
                  <a:pt x="1337" y="1263"/>
                </a:lnTo>
                <a:lnTo>
                  <a:pt x="1337" y="1265"/>
                </a:lnTo>
                <a:lnTo>
                  <a:pt x="1338" y="1266"/>
                </a:lnTo>
                <a:lnTo>
                  <a:pt x="1339" y="1268"/>
                </a:lnTo>
                <a:lnTo>
                  <a:pt x="1339" y="1269"/>
                </a:lnTo>
                <a:lnTo>
                  <a:pt x="1340" y="1270"/>
                </a:lnTo>
                <a:lnTo>
                  <a:pt x="1340" y="1271"/>
                </a:lnTo>
                <a:lnTo>
                  <a:pt x="1341" y="1272"/>
                </a:lnTo>
                <a:lnTo>
                  <a:pt x="1342" y="1272"/>
                </a:lnTo>
                <a:lnTo>
                  <a:pt x="1342" y="1273"/>
                </a:lnTo>
                <a:lnTo>
                  <a:pt x="1343" y="1274"/>
                </a:lnTo>
                <a:lnTo>
                  <a:pt x="1344" y="1275"/>
                </a:lnTo>
                <a:lnTo>
                  <a:pt x="1344" y="1275"/>
                </a:lnTo>
                <a:lnTo>
                  <a:pt x="1345" y="1276"/>
                </a:lnTo>
                <a:lnTo>
                  <a:pt x="1345" y="1276"/>
                </a:lnTo>
                <a:lnTo>
                  <a:pt x="1346" y="1276"/>
                </a:lnTo>
                <a:lnTo>
                  <a:pt x="1347" y="1276"/>
                </a:lnTo>
                <a:lnTo>
                  <a:pt x="1347" y="1276"/>
                </a:lnTo>
                <a:lnTo>
                  <a:pt x="1348" y="1276"/>
                </a:lnTo>
                <a:lnTo>
                  <a:pt x="1349" y="1277"/>
                </a:lnTo>
                <a:lnTo>
                  <a:pt x="1349" y="1277"/>
                </a:lnTo>
                <a:lnTo>
                  <a:pt x="1350" y="1278"/>
                </a:lnTo>
                <a:lnTo>
                  <a:pt x="1351" y="1278"/>
                </a:lnTo>
                <a:lnTo>
                  <a:pt x="1351" y="1279"/>
                </a:lnTo>
                <a:lnTo>
                  <a:pt x="1352" y="1280"/>
                </a:lnTo>
                <a:lnTo>
                  <a:pt x="1352" y="1281"/>
                </a:lnTo>
                <a:lnTo>
                  <a:pt x="1353" y="1282"/>
                </a:lnTo>
                <a:lnTo>
                  <a:pt x="1354" y="1283"/>
                </a:lnTo>
                <a:lnTo>
                  <a:pt x="1354" y="1283"/>
                </a:lnTo>
                <a:lnTo>
                  <a:pt x="1355" y="1284"/>
                </a:lnTo>
                <a:lnTo>
                  <a:pt x="1356" y="1284"/>
                </a:lnTo>
                <a:lnTo>
                  <a:pt x="1356" y="1284"/>
                </a:lnTo>
                <a:lnTo>
                  <a:pt x="1357" y="1284"/>
                </a:lnTo>
                <a:lnTo>
                  <a:pt x="1357" y="1284"/>
                </a:lnTo>
                <a:lnTo>
                  <a:pt x="1358" y="1284"/>
                </a:lnTo>
                <a:lnTo>
                  <a:pt x="1359" y="1284"/>
                </a:lnTo>
                <a:lnTo>
                  <a:pt x="1359" y="1284"/>
                </a:lnTo>
                <a:lnTo>
                  <a:pt x="1360" y="1284"/>
                </a:lnTo>
                <a:lnTo>
                  <a:pt x="1361" y="1283"/>
                </a:lnTo>
                <a:lnTo>
                  <a:pt x="1361" y="1283"/>
                </a:lnTo>
                <a:lnTo>
                  <a:pt x="1362" y="1283"/>
                </a:lnTo>
                <a:lnTo>
                  <a:pt x="1362" y="1283"/>
                </a:lnTo>
                <a:lnTo>
                  <a:pt x="1363" y="1283"/>
                </a:lnTo>
                <a:lnTo>
                  <a:pt x="1364" y="1283"/>
                </a:lnTo>
                <a:lnTo>
                  <a:pt x="1364" y="1283"/>
                </a:lnTo>
                <a:lnTo>
                  <a:pt x="1365" y="1283"/>
                </a:lnTo>
                <a:lnTo>
                  <a:pt x="1366" y="1284"/>
                </a:lnTo>
                <a:lnTo>
                  <a:pt x="1366" y="1284"/>
                </a:lnTo>
                <a:lnTo>
                  <a:pt x="1367" y="1283"/>
                </a:lnTo>
                <a:lnTo>
                  <a:pt x="1368" y="1282"/>
                </a:lnTo>
                <a:lnTo>
                  <a:pt x="1368" y="1282"/>
                </a:lnTo>
                <a:lnTo>
                  <a:pt x="1369" y="1280"/>
                </a:lnTo>
                <a:lnTo>
                  <a:pt x="1369" y="1278"/>
                </a:lnTo>
                <a:lnTo>
                  <a:pt x="1370" y="1276"/>
                </a:lnTo>
                <a:lnTo>
                  <a:pt x="1371" y="1274"/>
                </a:lnTo>
                <a:lnTo>
                  <a:pt x="1371" y="1272"/>
                </a:lnTo>
                <a:lnTo>
                  <a:pt x="1372" y="1271"/>
                </a:lnTo>
                <a:lnTo>
                  <a:pt x="1373" y="1269"/>
                </a:lnTo>
                <a:lnTo>
                  <a:pt x="1373" y="1268"/>
                </a:lnTo>
                <a:lnTo>
                  <a:pt x="1374" y="1268"/>
                </a:lnTo>
                <a:lnTo>
                  <a:pt x="1374" y="1268"/>
                </a:lnTo>
                <a:lnTo>
                  <a:pt x="1375" y="1267"/>
                </a:lnTo>
                <a:lnTo>
                  <a:pt x="1376" y="1267"/>
                </a:lnTo>
                <a:lnTo>
                  <a:pt x="1376" y="1267"/>
                </a:lnTo>
                <a:lnTo>
                  <a:pt x="1377" y="1267"/>
                </a:lnTo>
                <a:lnTo>
                  <a:pt x="1378" y="1267"/>
                </a:lnTo>
                <a:lnTo>
                  <a:pt x="1378" y="1267"/>
                </a:lnTo>
                <a:lnTo>
                  <a:pt x="1379" y="1268"/>
                </a:lnTo>
                <a:lnTo>
                  <a:pt x="1379" y="1268"/>
                </a:lnTo>
                <a:lnTo>
                  <a:pt x="1380" y="1268"/>
                </a:lnTo>
                <a:lnTo>
                  <a:pt x="1381" y="1268"/>
                </a:lnTo>
                <a:lnTo>
                  <a:pt x="1381" y="1270"/>
                </a:lnTo>
                <a:lnTo>
                  <a:pt x="1382" y="1270"/>
                </a:lnTo>
                <a:lnTo>
                  <a:pt x="1383" y="1270"/>
                </a:lnTo>
                <a:lnTo>
                  <a:pt x="1383" y="1271"/>
                </a:lnTo>
                <a:lnTo>
                  <a:pt x="1384" y="1272"/>
                </a:lnTo>
                <a:lnTo>
                  <a:pt x="1385" y="1272"/>
                </a:lnTo>
                <a:lnTo>
                  <a:pt x="1385" y="1271"/>
                </a:lnTo>
                <a:lnTo>
                  <a:pt x="1386" y="1270"/>
                </a:lnTo>
                <a:lnTo>
                  <a:pt x="1386" y="1270"/>
                </a:lnTo>
                <a:lnTo>
                  <a:pt x="1387" y="1269"/>
                </a:lnTo>
                <a:lnTo>
                  <a:pt x="1388" y="1269"/>
                </a:lnTo>
                <a:lnTo>
                  <a:pt x="1388" y="1268"/>
                </a:lnTo>
                <a:lnTo>
                  <a:pt x="1389" y="1269"/>
                </a:lnTo>
                <a:lnTo>
                  <a:pt x="1390" y="1269"/>
                </a:lnTo>
                <a:lnTo>
                  <a:pt x="1390" y="1269"/>
                </a:lnTo>
                <a:lnTo>
                  <a:pt x="1391" y="1270"/>
                </a:lnTo>
                <a:lnTo>
                  <a:pt x="1391" y="1270"/>
                </a:lnTo>
                <a:lnTo>
                  <a:pt x="1392" y="1271"/>
                </a:lnTo>
                <a:lnTo>
                  <a:pt x="1393" y="1272"/>
                </a:lnTo>
                <a:lnTo>
                  <a:pt x="1393" y="1272"/>
                </a:lnTo>
                <a:lnTo>
                  <a:pt x="1394" y="1273"/>
                </a:lnTo>
                <a:lnTo>
                  <a:pt x="1395" y="1273"/>
                </a:lnTo>
                <a:lnTo>
                  <a:pt x="1395" y="1274"/>
                </a:lnTo>
                <a:lnTo>
                  <a:pt x="1396" y="1274"/>
                </a:lnTo>
                <a:lnTo>
                  <a:pt x="1396" y="1274"/>
                </a:lnTo>
                <a:lnTo>
                  <a:pt x="1397" y="1275"/>
                </a:lnTo>
                <a:lnTo>
                  <a:pt x="1398" y="1275"/>
                </a:lnTo>
                <a:lnTo>
                  <a:pt x="1398" y="1275"/>
                </a:lnTo>
                <a:lnTo>
                  <a:pt x="1399" y="1275"/>
                </a:lnTo>
                <a:lnTo>
                  <a:pt x="1400" y="1276"/>
                </a:lnTo>
                <a:lnTo>
                  <a:pt x="1400" y="1276"/>
                </a:lnTo>
                <a:lnTo>
                  <a:pt x="1401" y="1277"/>
                </a:lnTo>
                <a:lnTo>
                  <a:pt x="1402" y="1278"/>
                </a:lnTo>
                <a:lnTo>
                  <a:pt x="1402" y="1278"/>
                </a:lnTo>
                <a:lnTo>
                  <a:pt x="1403" y="1279"/>
                </a:lnTo>
                <a:lnTo>
                  <a:pt x="1403" y="1279"/>
                </a:lnTo>
                <a:lnTo>
                  <a:pt x="1404" y="1278"/>
                </a:lnTo>
                <a:lnTo>
                  <a:pt x="1405" y="1277"/>
                </a:lnTo>
                <a:lnTo>
                  <a:pt x="1405" y="1277"/>
                </a:lnTo>
                <a:lnTo>
                  <a:pt x="1406" y="1276"/>
                </a:lnTo>
                <a:lnTo>
                  <a:pt x="1407" y="1275"/>
                </a:lnTo>
                <a:lnTo>
                  <a:pt x="1407" y="1274"/>
                </a:lnTo>
                <a:lnTo>
                  <a:pt x="1408" y="1274"/>
                </a:lnTo>
                <a:lnTo>
                  <a:pt x="1408" y="1272"/>
                </a:lnTo>
                <a:lnTo>
                  <a:pt x="1409" y="1271"/>
                </a:lnTo>
                <a:lnTo>
                  <a:pt x="1410" y="1270"/>
                </a:lnTo>
                <a:lnTo>
                  <a:pt x="1410" y="1268"/>
                </a:lnTo>
                <a:lnTo>
                  <a:pt x="1411" y="1267"/>
                </a:lnTo>
                <a:lnTo>
                  <a:pt x="1412" y="1266"/>
                </a:lnTo>
                <a:lnTo>
                  <a:pt x="1413" y="1265"/>
                </a:lnTo>
                <a:lnTo>
                  <a:pt x="1413" y="1264"/>
                </a:lnTo>
                <a:lnTo>
                  <a:pt x="1414" y="1263"/>
                </a:lnTo>
                <a:lnTo>
                  <a:pt x="1415" y="1263"/>
                </a:lnTo>
                <a:lnTo>
                  <a:pt x="1415" y="1262"/>
                </a:lnTo>
                <a:lnTo>
                  <a:pt x="1416" y="1261"/>
                </a:lnTo>
                <a:lnTo>
                  <a:pt x="1416" y="1261"/>
                </a:lnTo>
                <a:lnTo>
                  <a:pt x="1417" y="1261"/>
                </a:lnTo>
                <a:lnTo>
                  <a:pt x="1418" y="1261"/>
                </a:lnTo>
                <a:lnTo>
                  <a:pt x="1418" y="1262"/>
                </a:lnTo>
                <a:lnTo>
                  <a:pt x="1419" y="1262"/>
                </a:lnTo>
                <a:lnTo>
                  <a:pt x="1420" y="1262"/>
                </a:lnTo>
                <a:lnTo>
                  <a:pt x="1420" y="1261"/>
                </a:lnTo>
                <a:lnTo>
                  <a:pt x="1421" y="1261"/>
                </a:lnTo>
                <a:lnTo>
                  <a:pt x="1422" y="1262"/>
                </a:lnTo>
                <a:lnTo>
                  <a:pt x="1422" y="1262"/>
                </a:lnTo>
                <a:lnTo>
                  <a:pt x="1423" y="1263"/>
                </a:lnTo>
                <a:lnTo>
                  <a:pt x="1423" y="1263"/>
                </a:lnTo>
                <a:lnTo>
                  <a:pt x="1424" y="1264"/>
                </a:lnTo>
                <a:lnTo>
                  <a:pt x="1425" y="1264"/>
                </a:lnTo>
                <a:lnTo>
                  <a:pt x="1425" y="1265"/>
                </a:lnTo>
                <a:lnTo>
                  <a:pt x="1426" y="1265"/>
                </a:lnTo>
                <a:lnTo>
                  <a:pt x="1427" y="1265"/>
                </a:lnTo>
                <a:lnTo>
                  <a:pt x="1427" y="1266"/>
                </a:lnTo>
                <a:lnTo>
                  <a:pt x="1428" y="1267"/>
                </a:lnTo>
                <a:lnTo>
                  <a:pt x="1428" y="1267"/>
                </a:lnTo>
                <a:lnTo>
                  <a:pt x="1429" y="1267"/>
                </a:lnTo>
                <a:lnTo>
                  <a:pt x="1430" y="1267"/>
                </a:lnTo>
                <a:lnTo>
                  <a:pt x="1430" y="1268"/>
                </a:lnTo>
                <a:lnTo>
                  <a:pt x="1431" y="1268"/>
                </a:lnTo>
                <a:lnTo>
                  <a:pt x="1432" y="1269"/>
                </a:lnTo>
                <a:lnTo>
                  <a:pt x="1432" y="1269"/>
                </a:lnTo>
                <a:lnTo>
                  <a:pt x="1433" y="1269"/>
                </a:lnTo>
                <a:lnTo>
                  <a:pt x="1433" y="1269"/>
                </a:lnTo>
                <a:lnTo>
                  <a:pt x="1434" y="1269"/>
                </a:lnTo>
                <a:lnTo>
                  <a:pt x="1435" y="1269"/>
                </a:lnTo>
                <a:lnTo>
                  <a:pt x="1435" y="1270"/>
                </a:lnTo>
                <a:lnTo>
                  <a:pt x="1436" y="1271"/>
                </a:lnTo>
                <a:lnTo>
                  <a:pt x="1437" y="1273"/>
                </a:lnTo>
                <a:lnTo>
                  <a:pt x="1437" y="1274"/>
                </a:lnTo>
                <a:lnTo>
                  <a:pt x="1438" y="1275"/>
                </a:lnTo>
                <a:lnTo>
                  <a:pt x="1439" y="1276"/>
                </a:lnTo>
                <a:lnTo>
                  <a:pt x="1439" y="1277"/>
                </a:lnTo>
                <a:lnTo>
                  <a:pt x="1440" y="1278"/>
                </a:lnTo>
                <a:lnTo>
                  <a:pt x="1440" y="1280"/>
                </a:lnTo>
                <a:lnTo>
                  <a:pt x="1441" y="1281"/>
                </a:lnTo>
                <a:lnTo>
                  <a:pt x="1442" y="1283"/>
                </a:lnTo>
                <a:lnTo>
                  <a:pt x="1442" y="1284"/>
                </a:lnTo>
                <a:lnTo>
                  <a:pt x="1443" y="1285"/>
                </a:lnTo>
                <a:lnTo>
                  <a:pt x="1444" y="1286"/>
                </a:lnTo>
                <a:lnTo>
                  <a:pt x="1444" y="1287"/>
                </a:lnTo>
                <a:lnTo>
                  <a:pt x="1445" y="1288"/>
                </a:lnTo>
                <a:lnTo>
                  <a:pt x="1445" y="1288"/>
                </a:lnTo>
                <a:lnTo>
                  <a:pt x="1446" y="1289"/>
                </a:lnTo>
                <a:lnTo>
                  <a:pt x="1447" y="1289"/>
                </a:lnTo>
                <a:lnTo>
                  <a:pt x="1447" y="1289"/>
                </a:lnTo>
                <a:lnTo>
                  <a:pt x="1448" y="1289"/>
                </a:lnTo>
                <a:lnTo>
                  <a:pt x="1449" y="1289"/>
                </a:lnTo>
                <a:lnTo>
                  <a:pt x="1449" y="1289"/>
                </a:lnTo>
                <a:lnTo>
                  <a:pt x="1450" y="1289"/>
                </a:lnTo>
                <a:lnTo>
                  <a:pt x="1450" y="1288"/>
                </a:lnTo>
                <a:lnTo>
                  <a:pt x="1451" y="1287"/>
                </a:lnTo>
                <a:lnTo>
                  <a:pt x="1452" y="1286"/>
                </a:lnTo>
                <a:lnTo>
                  <a:pt x="1452" y="1285"/>
                </a:lnTo>
                <a:lnTo>
                  <a:pt x="1453" y="1285"/>
                </a:lnTo>
                <a:lnTo>
                  <a:pt x="1454" y="1284"/>
                </a:lnTo>
                <a:lnTo>
                  <a:pt x="1454" y="1283"/>
                </a:lnTo>
                <a:lnTo>
                  <a:pt x="1455" y="1282"/>
                </a:lnTo>
                <a:lnTo>
                  <a:pt x="1456" y="1282"/>
                </a:lnTo>
                <a:lnTo>
                  <a:pt x="1456" y="1281"/>
                </a:lnTo>
                <a:lnTo>
                  <a:pt x="1457" y="1281"/>
                </a:lnTo>
                <a:lnTo>
                  <a:pt x="1457" y="1281"/>
                </a:lnTo>
                <a:lnTo>
                  <a:pt x="1458" y="1281"/>
                </a:lnTo>
                <a:lnTo>
                  <a:pt x="1459" y="1281"/>
                </a:lnTo>
                <a:lnTo>
                  <a:pt x="1459" y="1282"/>
                </a:lnTo>
                <a:lnTo>
                  <a:pt x="1460" y="1282"/>
                </a:lnTo>
                <a:lnTo>
                  <a:pt x="1461" y="1281"/>
                </a:lnTo>
                <a:lnTo>
                  <a:pt x="1461" y="1281"/>
                </a:lnTo>
                <a:lnTo>
                  <a:pt x="1462" y="1281"/>
                </a:lnTo>
                <a:lnTo>
                  <a:pt x="1462" y="1280"/>
                </a:lnTo>
                <a:lnTo>
                  <a:pt x="1463" y="1280"/>
                </a:lnTo>
                <a:lnTo>
                  <a:pt x="1464" y="1280"/>
                </a:lnTo>
                <a:lnTo>
                  <a:pt x="1464" y="1281"/>
                </a:lnTo>
                <a:lnTo>
                  <a:pt x="1465" y="1281"/>
                </a:lnTo>
                <a:lnTo>
                  <a:pt x="1466" y="1281"/>
                </a:lnTo>
                <a:lnTo>
                  <a:pt x="1466" y="1282"/>
                </a:lnTo>
                <a:lnTo>
                  <a:pt x="1467" y="1282"/>
                </a:lnTo>
                <a:lnTo>
                  <a:pt x="1468" y="1283"/>
                </a:lnTo>
                <a:lnTo>
                  <a:pt x="1468" y="1283"/>
                </a:lnTo>
                <a:lnTo>
                  <a:pt x="1469" y="1284"/>
                </a:lnTo>
                <a:lnTo>
                  <a:pt x="1469" y="1284"/>
                </a:lnTo>
                <a:lnTo>
                  <a:pt x="1470" y="1284"/>
                </a:lnTo>
                <a:lnTo>
                  <a:pt x="1471" y="1284"/>
                </a:lnTo>
                <a:lnTo>
                  <a:pt x="1471" y="1284"/>
                </a:lnTo>
                <a:lnTo>
                  <a:pt x="1472" y="1284"/>
                </a:lnTo>
                <a:lnTo>
                  <a:pt x="1473" y="1283"/>
                </a:lnTo>
                <a:lnTo>
                  <a:pt x="1473" y="1283"/>
                </a:lnTo>
                <a:lnTo>
                  <a:pt x="1474" y="1283"/>
                </a:lnTo>
                <a:lnTo>
                  <a:pt x="1474" y="1283"/>
                </a:lnTo>
                <a:lnTo>
                  <a:pt x="1475" y="1283"/>
                </a:lnTo>
                <a:lnTo>
                  <a:pt x="1476" y="1284"/>
                </a:lnTo>
                <a:lnTo>
                  <a:pt x="1476" y="1285"/>
                </a:lnTo>
                <a:lnTo>
                  <a:pt x="1477" y="1286"/>
                </a:lnTo>
                <a:lnTo>
                  <a:pt x="1478" y="1287"/>
                </a:lnTo>
                <a:lnTo>
                  <a:pt x="1478" y="1288"/>
                </a:lnTo>
                <a:lnTo>
                  <a:pt x="1479" y="1289"/>
                </a:lnTo>
                <a:lnTo>
                  <a:pt x="1479" y="1289"/>
                </a:lnTo>
                <a:lnTo>
                  <a:pt x="1480" y="1290"/>
                </a:lnTo>
                <a:lnTo>
                  <a:pt x="1481" y="1291"/>
                </a:lnTo>
                <a:lnTo>
                  <a:pt x="1481" y="1292"/>
                </a:lnTo>
                <a:lnTo>
                  <a:pt x="1482" y="1292"/>
                </a:lnTo>
                <a:lnTo>
                  <a:pt x="1483" y="1293"/>
                </a:lnTo>
                <a:lnTo>
                  <a:pt x="1483" y="1293"/>
                </a:lnTo>
                <a:lnTo>
                  <a:pt x="1484" y="1294"/>
                </a:lnTo>
                <a:lnTo>
                  <a:pt x="1485" y="1295"/>
                </a:lnTo>
                <a:lnTo>
                  <a:pt x="1485" y="1295"/>
                </a:lnTo>
                <a:lnTo>
                  <a:pt x="1486" y="1295"/>
                </a:lnTo>
                <a:lnTo>
                  <a:pt x="1486" y="1296"/>
                </a:lnTo>
                <a:lnTo>
                  <a:pt x="1487" y="1297"/>
                </a:lnTo>
                <a:lnTo>
                  <a:pt x="1488" y="1297"/>
                </a:lnTo>
                <a:lnTo>
                  <a:pt x="1488" y="1297"/>
                </a:lnTo>
                <a:lnTo>
                  <a:pt x="1489" y="1298"/>
                </a:lnTo>
                <a:lnTo>
                  <a:pt x="1490" y="1298"/>
                </a:lnTo>
                <a:lnTo>
                  <a:pt x="1490" y="1298"/>
                </a:lnTo>
                <a:lnTo>
                  <a:pt x="1491" y="1298"/>
                </a:lnTo>
                <a:lnTo>
                  <a:pt x="1491" y="1297"/>
                </a:lnTo>
                <a:lnTo>
                  <a:pt x="1492" y="1297"/>
                </a:lnTo>
                <a:lnTo>
                  <a:pt x="1493" y="1297"/>
                </a:lnTo>
                <a:lnTo>
                  <a:pt x="1493" y="1297"/>
                </a:lnTo>
                <a:lnTo>
                  <a:pt x="1494" y="1298"/>
                </a:lnTo>
                <a:lnTo>
                  <a:pt x="1495" y="1298"/>
                </a:lnTo>
                <a:lnTo>
                  <a:pt x="1495" y="1298"/>
                </a:lnTo>
                <a:lnTo>
                  <a:pt x="1496" y="1298"/>
                </a:lnTo>
                <a:lnTo>
                  <a:pt x="1496" y="1298"/>
                </a:lnTo>
                <a:lnTo>
                  <a:pt x="1497" y="1298"/>
                </a:lnTo>
                <a:lnTo>
                  <a:pt x="1498" y="1298"/>
                </a:lnTo>
                <a:lnTo>
                  <a:pt x="1498" y="1298"/>
                </a:lnTo>
                <a:lnTo>
                  <a:pt x="1499" y="1298"/>
                </a:lnTo>
                <a:lnTo>
                  <a:pt x="1500" y="1298"/>
                </a:lnTo>
                <a:lnTo>
                  <a:pt x="1500" y="1299"/>
                </a:lnTo>
                <a:lnTo>
                  <a:pt x="1501" y="1299"/>
                </a:lnTo>
                <a:lnTo>
                  <a:pt x="1502" y="1299"/>
                </a:lnTo>
                <a:lnTo>
                  <a:pt x="1502" y="1299"/>
                </a:lnTo>
                <a:lnTo>
                  <a:pt x="1503" y="1300"/>
                </a:lnTo>
                <a:lnTo>
                  <a:pt x="1503" y="1300"/>
                </a:lnTo>
                <a:lnTo>
                  <a:pt x="1504" y="1301"/>
                </a:lnTo>
                <a:lnTo>
                  <a:pt x="1505" y="1301"/>
                </a:lnTo>
                <a:lnTo>
                  <a:pt x="1505" y="1301"/>
                </a:lnTo>
                <a:lnTo>
                  <a:pt x="1506" y="1301"/>
                </a:lnTo>
                <a:lnTo>
                  <a:pt x="1507" y="1302"/>
                </a:lnTo>
                <a:lnTo>
                  <a:pt x="1507" y="1302"/>
                </a:lnTo>
                <a:lnTo>
                  <a:pt x="1508" y="1302"/>
                </a:lnTo>
                <a:lnTo>
                  <a:pt x="1508" y="1302"/>
                </a:lnTo>
                <a:lnTo>
                  <a:pt x="1509" y="1303"/>
                </a:lnTo>
                <a:lnTo>
                  <a:pt x="1510" y="1303"/>
                </a:lnTo>
                <a:lnTo>
                  <a:pt x="1510" y="1302"/>
                </a:lnTo>
                <a:lnTo>
                  <a:pt x="1511" y="1302"/>
                </a:lnTo>
                <a:lnTo>
                  <a:pt x="1512" y="1302"/>
                </a:lnTo>
                <a:lnTo>
                  <a:pt x="1512" y="1302"/>
                </a:lnTo>
                <a:lnTo>
                  <a:pt x="1513" y="1302"/>
                </a:lnTo>
                <a:lnTo>
                  <a:pt x="1513" y="1302"/>
                </a:lnTo>
                <a:lnTo>
                  <a:pt x="1514" y="1302"/>
                </a:lnTo>
                <a:lnTo>
                  <a:pt x="1515" y="1303"/>
                </a:lnTo>
                <a:lnTo>
                  <a:pt x="1515" y="1303"/>
                </a:lnTo>
                <a:lnTo>
                  <a:pt x="1516" y="1304"/>
                </a:lnTo>
                <a:lnTo>
                  <a:pt x="1517" y="1304"/>
                </a:lnTo>
                <a:lnTo>
                  <a:pt x="1517" y="1305"/>
                </a:lnTo>
                <a:lnTo>
                  <a:pt x="1518" y="1305"/>
                </a:lnTo>
                <a:lnTo>
                  <a:pt x="1519" y="1305"/>
                </a:lnTo>
                <a:lnTo>
                  <a:pt x="1519" y="1305"/>
                </a:lnTo>
                <a:lnTo>
                  <a:pt x="1520" y="1306"/>
                </a:lnTo>
                <a:lnTo>
                  <a:pt x="1520" y="1306"/>
                </a:lnTo>
                <a:lnTo>
                  <a:pt x="1521" y="1306"/>
                </a:lnTo>
                <a:lnTo>
                  <a:pt x="1522" y="1306"/>
                </a:lnTo>
                <a:lnTo>
                  <a:pt x="1522" y="1306"/>
                </a:lnTo>
                <a:lnTo>
                  <a:pt x="1523" y="1306"/>
                </a:lnTo>
                <a:lnTo>
                  <a:pt x="1524" y="1306"/>
                </a:lnTo>
                <a:lnTo>
                  <a:pt x="1524" y="1306"/>
                </a:lnTo>
                <a:lnTo>
                  <a:pt x="1525" y="1306"/>
                </a:lnTo>
                <a:lnTo>
                  <a:pt x="1525" y="1306"/>
                </a:lnTo>
                <a:lnTo>
                  <a:pt x="1526" y="1306"/>
                </a:lnTo>
                <a:lnTo>
                  <a:pt x="1527" y="1306"/>
                </a:lnTo>
                <a:lnTo>
                  <a:pt x="1527" y="1306"/>
                </a:lnTo>
                <a:lnTo>
                  <a:pt x="1528" y="1305"/>
                </a:lnTo>
                <a:lnTo>
                  <a:pt x="1529" y="1306"/>
                </a:lnTo>
                <a:lnTo>
                  <a:pt x="1529" y="1307"/>
                </a:lnTo>
                <a:lnTo>
                  <a:pt x="1530" y="1307"/>
                </a:lnTo>
                <a:lnTo>
                  <a:pt x="1530" y="1308"/>
                </a:lnTo>
                <a:lnTo>
                  <a:pt x="1531" y="1308"/>
                </a:lnTo>
                <a:lnTo>
                  <a:pt x="1532" y="1309"/>
                </a:lnTo>
                <a:lnTo>
                  <a:pt x="1532" y="1310"/>
                </a:lnTo>
                <a:lnTo>
                  <a:pt x="1533" y="1310"/>
                </a:lnTo>
                <a:lnTo>
                  <a:pt x="1534" y="1310"/>
                </a:lnTo>
                <a:lnTo>
                  <a:pt x="1534" y="1310"/>
                </a:lnTo>
                <a:lnTo>
                  <a:pt x="1535" y="1310"/>
                </a:lnTo>
                <a:lnTo>
                  <a:pt x="1536" y="1311"/>
                </a:lnTo>
                <a:lnTo>
                  <a:pt x="1536" y="1312"/>
                </a:lnTo>
                <a:lnTo>
                  <a:pt x="1537" y="1312"/>
                </a:lnTo>
                <a:lnTo>
                  <a:pt x="1537" y="1312"/>
                </a:lnTo>
                <a:lnTo>
                  <a:pt x="1538" y="1312"/>
                </a:lnTo>
                <a:lnTo>
                  <a:pt x="1539" y="1312"/>
                </a:lnTo>
                <a:lnTo>
                  <a:pt x="1539" y="1312"/>
                </a:lnTo>
                <a:lnTo>
                  <a:pt x="1540" y="1313"/>
                </a:lnTo>
                <a:lnTo>
                  <a:pt x="1541" y="1313"/>
                </a:lnTo>
                <a:lnTo>
                  <a:pt x="1541" y="1313"/>
                </a:lnTo>
                <a:lnTo>
                  <a:pt x="1542" y="1314"/>
                </a:lnTo>
                <a:lnTo>
                  <a:pt x="1542" y="1314"/>
                </a:lnTo>
                <a:lnTo>
                  <a:pt x="1543" y="1314"/>
                </a:lnTo>
                <a:lnTo>
                  <a:pt x="1544" y="1314"/>
                </a:lnTo>
                <a:lnTo>
                  <a:pt x="1544" y="1315"/>
                </a:lnTo>
                <a:lnTo>
                  <a:pt x="1545" y="1316"/>
                </a:lnTo>
                <a:lnTo>
                  <a:pt x="1546" y="1316"/>
                </a:lnTo>
                <a:lnTo>
                  <a:pt x="1546" y="1317"/>
                </a:lnTo>
                <a:lnTo>
                  <a:pt x="1547" y="1318"/>
                </a:lnTo>
                <a:lnTo>
                  <a:pt x="1547" y="1319"/>
                </a:lnTo>
                <a:lnTo>
                  <a:pt x="1548" y="1320"/>
                </a:lnTo>
                <a:lnTo>
                  <a:pt x="1549" y="1321"/>
                </a:lnTo>
                <a:lnTo>
                  <a:pt x="1549" y="1322"/>
                </a:lnTo>
                <a:lnTo>
                  <a:pt x="1550" y="1323"/>
                </a:lnTo>
                <a:lnTo>
                  <a:pt x="1551" y="1324"/>
                </a:lnTo>
                <a:lnTo>
                  <a:pt x="1551" y="1325"/>
                </a:lnTo>
                <a:lnTo>
                  <a:pt x="1552" y="1325"/>
                </a:lnTo>
                <a:lnTo>
                  <a:pt x="1553" y="1326"/>
                </a:lnTo>
                <a:lnTo>
                  <a:pt x="1553" y="1326"/>
                </a:lnTo>
                <a:lnTo>
                  <a:pt x="1554" y="1327"/>
                </a:lnTo>
                <a:lnTo>
                  <a:pt x="1554" y="1327"/>
                </a:lnTo>
                <a:lnTo>
                  <a:pt x="1555" y="1327"/>
                </a:lnTo>
                <a:lnTo>
                  <a:pt x="1556" y="1326"/>
                </a:lnTo>
                <a:lnTo>
                  <a:pt x="1556" y="1326"/>
                </a:lnTo>
                <a:lnTo>
                  <a:pt x="1557" y="1326"/>
                </a:lnTo>
                <a:lnTo>
                  <a:pt x="1558" y="1325"/>
                </a:lnTo>
                <a:lnTo>
                  <a:pt x="1558" y="1325"/>
                </a:lnTo>
                <a:lnTo>
                  <a:pt x="1559" y="1324"/>
                </a:lnTo>
                <a:lnTo>
                  <a:pt x="1559" y="1323"/>
                </a:lnTo>
                <a:lnTo>
                  <a:pt x="1560" y="1323"/>
                </a:lnTo>
                <a:lnTo>
                  <a:pt x="1561" y="1323"/>
                </a:lnTo>
                <a:lnTo>
                  <a:pt x="1561" y="1322"/>
                </a:lnTo>
                <a:lnTo>
                  <a:pt x="1562" y="1320"/>
                </a:lnTo>
                <a:lnTo>
                  <a:pt x="1563" y="1319"/>
                </a:lnTo>
                <a:lnTo>
                  <a:pt x="1563" y="1317"/>
                </a:lnTo>
                <a:lnTo>
                  <a:pt x="1564" y="1315"/>
                </a:lnTo>
                <a:lnTo>
                  <a:pt x="1564" y="1313"/>
                </a:lnTo>
                <a:lnTo>
                  <a:pt x="1565" y="1311"/>
                </a:lnTo>
                <a:lnTo>
                  <a:pt x="1566" y="1309"/>
                </a:lnTo>
                <a:lnTo>
                  <a:pt x="1566" y="1307"/>
                </a:lnTo>
                <a:lnTo>
                  <a:pt x="1567" y="1304"/>
                </a:lnTo>
                <a:lnTo>
                  <a:pt x="1568" y="1300"/>
                </a:lnTo>
                <a:lnTo>
                  <a:pt x="1568" y="1296"/>
                </a:lnTo>
                <a:lnTo>
                  <a:pt x="1569" y="1291"/>
                </a:lnTo>
                <a:lnTo>
                  <a:pt x="1570" y="1286"/>
                </a:lnTo>
                <a:lnTo>
                  <a:pt x="1570" y="1280"/>
                </a:lnTo>
                <a:lnTo>
                  <a:pt x="1571" y="1275"/>
                </a:lnTo>
                <a:lnTo>
                  <a:pt x="1571" y="1270"/>
                </a:lnTo>
                <a:lnTo>
                  <a:pt x="1572" y="1264"/>
                </a:lnTo>
                <a:lnTo>
                  <a:pt x="1573" y="1257"/>
                </a:lnTo>
                <a:lnTo>
                  <a:pt x="1573" y="1250"/>
                </a:lnTo>
                <a:lnTo>
                  <a:pt x="1574" y="1242"/>
                </a:lnTo>
                <a:lnTo>
                  <a:pt x="1575" y="1236"/>
                </a:lnTo>
                <a:lnTo>
                  <a:pt x="1575" y="1230"/>
                </a:lnTo>
                <a:lnTo>
                  <a:pt x="1576" y="1225"/>
                </a:lnTo>
                <a:lnTo>
                  <a:pt x="1576" y="1219"/>
                </a:lnTo>
                <a:lnTo>
                  <a:pt x="1577" y="1211"/>
                </a:lnTo>
                <a:lnTo>
                  <a:pt x="1578" y="1203"/>
                </a:lnTo>
                <a:lnTo>
                  <a:pt x="1578" y="1194"/>
                </a:lnTo>
                <a:lnTo>
                  <a:pt x="1579" y="1186"/>
                </a:lnTo>
                <a:lnTo>
                  <a:pt x="1580" y="1178"/>
                </a:lnTo>
                <a:lnTo>
                  <a:pt x="1580" y="1168"/>
                </a:lnTo>
                <a:lnTo>
                  <a:pt x="1581" y="1160"/>
                </a:lnTo>
                <a:lnTo>
                  <a:pt x="1581" y="1153"/>
                </a:lnTo>
                <a:lnTo>
                  <a:pt x="1582" y="1146"/>
                </a:lnTo>
                <a:lnTo>
                  <a:pt x="1583" y="1139"/>
                </a:lnTo>
                <a:lnTo>
                  <a:pt x="1583" y="1131"/>
                </a:lnTo>
                <a:lnTo>
                  <a:pt x="1584" y="1124"/>
                </a:lnTo>
                <a:lnTo>
                  <a:pt x="1585" y="1115"/>
                </a:lnTo>
                <a:lnTo>
                  <a:pt x="1585" y="1106"/>
                </a:lnTo>
                <a:lnTo>
                  <a:pt x="1586" y="1098"/>
                </a:lnTo>
                <a:lnTo>
                  <a:pt x="1587" y="1089"/>
                </a:lnTo>
                <a:lnTo>
                  <a:pt x="1587" y="1081"/>
                </a:lnTo>
                <a:lnTo>
                  <a:pt x="1588" y="1072"/>
                </a:lnTo>
                <a:lnTo>
                  <a:pt x="1588" y="1064"/>
                </a:lnTo>
                <a:lnTo>
                  <a:pt x="1589" y="1055"/>
                </a:lnTo>
                <a:lnTo>
                  <a:pt x="1590" y="1048"/>
                </a:lnTo>
                <a:lnTo>
                  <a:pt x="1590" y="1040"/>
                </a:lnTo>
                <a:lnTo>
                  <a:pt x="1591" y="1031"/>
                </a:lnTo>
                <a:lnTo>
                  <a:pt x="1592" y="1022"/>
                </a:lnTo>
                <a:lnTo>
                  <a:pt x="1592" y="1012"/>
                </a:lnTo>
                <a:lnTo>
                  <a:pt x="1593" y="1001"/>
                </a:lnTo>
                <a:lnTo>
                  <a:pt x="1593" y="992"/>
                </a:lnTo>
                <a:lnTo>
                  <a:pt x="1594" y="984"/>
                </a:lnTo>
                <a:lnTo>
                  <a:pt x="1595" y="974"/>
                </a:lnTo>
                <a:lnTo>
                  <a:pt x="1595" y="966"/>
                </a:lnTo>
                <a:lnTo>
                  <a:pt x="1596" y="957"/>
                </a:lnTo>
                <a:lnTo>
                  <a:pt x="1597" y="948"/>
                </a:lnTo>
                <a:lnTo>
                  <a:pt x="1597" y="939"/>
                </a:lnTo>
                <a:lnTo>
                  <a:pt x="1598" y="930"/>
                </a:lnTo>
                <a:lnTo>
                  <a:pt x="1598" y="920"/>
                </a:lnTo>
                <a:lnTo>
                  <a:pt x="1599" y="909"/>
                </a:lnTo>
                <a:lnTo>
                  <a:pt x="1600" y="899"/>
                </a:lnTo>
                <a:lnTo>
                  <a:pt x="1600" y="891"/>
                </a:lnTo>
                <a:lnTo>
                  <a:pt x="1601" y="880"/>
                </a:lnTo>
                <a:lnTo>
                  <a:pt x="1602" y="870"/>
                </a:lnTo>
                <a:lnTo>
                  <a:pt x="1602" y="863"/>
                </a:lnTo>
                <a:lnTo>
                  <a:pt x="1603" y="855"/>
                </a:lnTo>
                <a:lnTo>
                  <a:pt x="1604" y="847"/>
                </a:lnTo>
                <a:lnTo>
                  <a:pt x="1604" y="840"/>
                </a:lnTo>
                <a:lnTo>
                  <a:pt x="1605" y="833"/>
                </a:lnTo>
                <a:lnTo>
                  <a:pt x="1605" y="827"/>
                </a:lnTo>
                <a:lnTo>
                  <a:pt x="1606" y="822"/>
                </a:lnTo>
                <a:lnTo>
                  <a:pt x="1607" y="817"/>
                </a:lnTo>
                <a:lnTo>
                  <a:pt x="1607" y="813"/>
                </a:lnTo>
                <a:lnTo>
                  <a:pt x="1608" y="809"/>
                </a:lnTo>
                <a:lnTo>
                  <a:pt x="1609" y="805"/>
                </a:lnTo>
                <a:lnTo>
                  <a:pt x="1609" y="800"/>
                </a:lnTo>
                <a:lnTo>
                  <a:pt x="1610" y="792"/>
                </a:lnTo>
                <a:lnTo>
                  <a:pt x="1610" y="789"/>
                </a:lnTo>
                <a:lnTo>
                  <a:pt x="1611" y="785"/>
                </a:lnTo>
                <a:lnTo>
                  <a:pt x="1612" y="781"/>
                </a:lnTo>
                <a:lnTo>
                  <a:pt x="1612" y="775"/>
                </a:lnTo>
                <a:lnTo>
                  <a:pt x="1613" y="769"/>
                </a:lnTo>
                <a:lnTo>
                  <a:pt x="1614" y="764"/>
                </a:lnTo>
                <a:lnTo>
                  <a:pt x="1614" y="760"/>
                </a:lnTo>
                <a:lnTo>
                  <a:pt x="1615" y="757"/>
                </a:lnTo>
                <a:lnTo>
                  <a:pt x="1615" y="755"/>
                </a:lnTo>
                <a:lnTo>
                  <a:pt x="1616" y="752"/>
                </a:lnTo>
                <a:lnTo>
                  <a:pt x="1617" y="748"/>
                </a:lnTo>
                <a:lnTo>
                  <a:pt x="1617" y="745"/>
                </a:lnTo>
                <a:lnTo>
                  <a:pt x="1618" y="742"/>
                </a:lnTo>
                <a:lnTo>
                  <a:pt x="1619" y="738"/>
                </a:lnTo>
                <a:lnTo>
                  <a:pt x="1619" y="731"/>
                </a:lnTo>
                <a:lnTo>
                  <a:pt x="1620" y="724"/>
                </a:lnTo>
                <a:lnTo>
                  <a:pt x="1621" y="715"/>
                </a:lnTo>
                <a:lnTo>
                  <a:pt x="1621" y="705"/>
                </a:lnTo>
                <a:lnTo>
                  <a:pt x="1622" y="695"/>
                </a:lnTo>
                <a:lnTo>
                  <a:pt x="1622" y="685"/>
                </a:lnTo>
                <a:lnTo>
                  <a:pt x="1623" y="675"/>
                </a:lnTo>
                <a:lnTo>
                  <a:pt x="1624" y="665"/>
                </a:lnTo>
                <a:lnTo>
                  <a:pt x="1624" y="656"/>
                </a:lnTo>
                <a:lnTo>
                  <a:pt x="1625" y="647"/>
                </a:lnTo>
                <a:lnTo>
                  <a:pt x="1626" y="640"/>
                </a:lnTo>
                <a:lnTo>
                  <a:pt x="1626" y="635"/>
                </a:lnTo>
                <a:lnTo>
                  <a:pt x="1627" y="629"/>
                </a:lnTo>
                <a:lnTo>
                  <a:pt x="1627" y="624"/>
                </a:lnTo>
                <a:lnTo>
                  <a:pt x="1628" y="618"/>
                </a:lnTo>
                <a:lnTo>
                  <a:pt x="1629" y="611"/>
                </a:lnTo>
                <a:lnTo>
                  <a:pt x="1629" y="605"/>
                </a:lnTo>
                <a:lnTo>
                  <a:pt x="1630" y="599"/>
                </a:lnTo>
                <a:lnTo>
                  <a:pt x="1631" y="594"/>
                </a:lnTo>
                <a:lnTo>
                  <a:pt x="1631" y="591"/>
                </a:lnTo>
                <a:lnTo>
                  <a:pt x="1632" y="588"/>
                </a:lnTo>
                <a:lnTo>
                  <a:pt x="1632" y="582"/>
                </a:lnTo>
                <a:lnTo>
                  <a:pt x="1633" y="577"/>
                </a:lnTo>
                <a:lnTo>
                  <a:pt x="1634" y="570"/>
                </a:lnTo>
                <a:lnTo>
                  <a:pt x="1634" y="563"/>
                </a:lnTo>
                <a:lnTo>
                  <a:pt x="1635" y="560"/>
                </a:lnTo>
                <a:lnTo>
                  <a:pt x="1636" y="559"/>
                </a:lnTo>
                <a:lnTo>
                  <a:pt x="1636" y="557"/>
                </a:lnTo>
                <a:lnTo>
                  <a:pt x="1637" y="555"/>
                </a:lnTo>
                <a:lnTo>
                  <a:pt x="1638" y="555"/>
                </a:lnTo>
                <a:lnTo>
                  <a:pt x="1638" y="554"/>
                </a:lnTo>
                <a:lnTo>
                  <a:pt x="1639" y="554"/>
                </a:lnTo>
                <a:lnTo>
                  <a:pt x="1639" y="552"/>
                </a:lnTo>
                <a:lnTo>
                  <a:pt x="1640" y="552"/>
                </a:lnTo>
                <a:lnTo>
                  <a:pt x="1641" y="550"/>
                </a:lnTo>
                <a:lnTo>
                  <a:pt x="1641" y="547"/>
                </a:lnTo>
                <a:lnTo>
                  <a:pt x="1642" y="542"/>
                </a:lnTo>
                <a:lnTo>
                  <a:pt x="1643" y="537"/>
                </a:lnTo>
                <a:lnTo>
                  <a:pt x="1643" y="532"/>
                </a:lnTo>
                <a:lnTo>
                  <a:pt x="1644" y="523"/>
                </a:lnTo>
                <a:lnTo>
                  <a:pt x="1644" y="515"/>
                </a:lnTo>
                <a:lnTo>
                  <a:pt x="1645" y="507"/>
                </a:lnTo>
                <a:lnTo>
                  <a:pt x="1646" y="501"/>
                </a:lnTo>
                <a:lnTo>
                  <a:pt x="1646" y="496"/>
                </a:lnTo>
                <a:lnTo>
                  <a:pt x="1647" y="490"/>
                </a:lnTo>
                <a:lnTo>
                  <a:pt x="1648" y="484"/>
                </a:lnTo>
                <a:lnTo>
                  <a:pt x="1648" y="479"/>
                </a:lnTo>
                <a:lnTo>
                  <a:pt x="1649" y="477"/>
                </a:lnTo>
                <a:lnTo>
                  <a:pt x="1649" y="475"/>
                </a:lnTo>
                <a:lnTo>
                  <a:pt x="1650" y="473"/>
                </a:lnTo>
                <a:lnTo>
                  <a:pt x="1651" y="471"/>
                </a:lnTo>
                <a:lnTo>
                  <a:pt x="1651" y="468"/>
                </a:lnTo>
                <a:lnTo>
                  <a:pt x="1652" y="461"/>
                </a:lnTo>
                <a:lnTo>
                  <a:pt x="1653" y="453"/>
                </a:lnTo>
                <a:lnTo>
                  <a:pt x="1653" y="445"/>
                </a:lnTo>
                <a:lnTo>
                  <a:pt x="1654" y="438"/>
                </a:lnTo>
                <a:lnTo>
                  <a:pt x="1655" y="433"/>
                </a:lnTo>
                <a:lnTo>
                  <a:pt x="1655" y="431"/>
                </a:lnTo>
                <a:lnTo>
                  <a:pt x="1656" y="430"/>
                </a:lnTo>
                <a:lnTo>
                  <a:pt x="1656" y="429"/>
                </a:lnTo>
                <a:lnTo>
                  <a:pt x="1657" y="426"/>
                </a:lnTo>
                <a:lnTo>
                  <a:pt x="1658" y="422"/>
                </a:lnTo>
                <a:lnTo>
                  <a:pt x="1658" y="416"/>
                </a:lnTo>
                <a:lnTo>
                  <a:pt x="1659" y="411"/>
                </a:lnTo>
                <a:lnTo>
                  <a:pt x="1660" y="405"/>
                </a:lnTo>
                <a:lnTo>
                  <a:pt x="1660" y="397"/>
                </a:lnTo>
                <a:lnTo>
                  <a:pt x="1661" y="390"/>
                </a:lnTo>
                <a:lnTo>
                  <a:pt x="1661" y="383"/>
                </a:lnTo>
                <a:lnTo>
                  <a:pt x="1662" y="378"/>
                </a:lnTo>
                <a:lnTo>
                  <a:pt x="1663" y="374"/>
                </a:lnTo>
                <a:lnTo>
                  <a:pt x="1664" y="371"/>
                </a:lnTo>
                <a:lnTo>
                  <a:pt x="1664" y="366"/>
                </a:lnTo>
                <a:lnTo>
                  <a:pt x="1665" y="359"/>
                </a:lnTo>
                <a:lnTo>
                  <a:pt x="1666" y="354"/>
                </a:lnTo>
                <a:lnTo>
                  <a:pt x="1666" y="349"/>
                </a:lnTo>
                <a:lnTo>
                  <a:pt x="1667" y="346"/>
                </a:lnTo>
                <a:lnTo>
                  <a:pt x="1668" y="342"/>
                </a:lnTo>
                <a:lnTo>
                  <a:pt x="1668" y="339"/>
                </a:lnTo>
                <a:lnTo>
                  <a:pt x="1669" y="335"/>
                </a:lnTo>
                <a:lnTo>
                  <a:pt x="1670" y="329"/>
                </a:lnTo>
                <a:lnTo>
                  <a:pt x="1670" y="323"/>
                </a:lnTo>
                <a:lnTo>
                  <a:pt x="1671" y="319"/>
                </a:lnTo>
                <a:lnTo>
                  <a:pt x="1671" y="315"/>
                </a:lnTo>
                <a:lnTo>
                  <a:pt x="1672" y="312"/>
                </a:lnTo>
                <a:lnTo>
                  <a:pt x="1673" y="309"/>
                </a:lnTo>
                <a:lnTo>
                  <a:pt x="1673" y="307"/>
                </a:lnTo>
                <a:lnTo>
                  <a:pt x="1674" y="305"/>
                </a:lnTo>
                <a:lnTo>
                  <a:pt x="1675" y="301"/>
                </a:lnTo>
                <a:lnTo>
                  <a:pt x="1675" y="297"/>
                </a:lnTo>
                <a:lnTo>
                  <a:pt x="1676" y="292"/>
                </a:lnTo>
                <a:lnTo>
                  <a:pt x="1676" y="288"/>
                </a:lnTo>
                <a:lnTo>
                  <a:pt x="1677" y="286"/>
                </a:lnTo>
                <a:lnTo>
                  <a:pt x="1678" y="284"/>
                </a:lnTo>
                <a:lnTo>
                  <a:pt x="1678" y="284"/>
                </a:lnTo>
                <a:lnTo>
                  <a:pt x="1679" y="283"/>
                </a:lnTo>
                <a:lnTo>
                  <a:pt x="1680" y="281"/>
                </a:lnTo>
                <a:lnTo>
                  <a:pt x="1680" y="278"/>
                </a:lnTo>
                <a:lnTo>
                  <a:pt x="1681" y="275"/>
                </a:lnTo>
                <a:lnTo>
                  <a:pt x="1681" y="273"/>
                </a:lnTo>
                <a:lnTo>
                  <a:pt x="1682" y="270"/>
                </a:lnTo>
                <a:lnTo>
                  <a:pt x="1683" y="267"/>
                </a:lnTo>
                <a:lnTo>
                  <a:pt x="1683" y="264"/>
                </a:lnTo>
                <a:lnTo>
                  <a:pt x="1684" y="264"/>
                </a:lnTo>
                <a:lnTo>
                  <a:pt x="1685" y="262"/>
                </a:lnTo>
                <a:lnTo>
                  <a:pt x="1685" y="259"/>
                </a:lnTo>
                <a:lnTo>
                  <a:pt x="1686" y="256"/>
                </a:lnTo>
                <a:lnTo>
                  <a:pt x="1687" y="253"/>
                </a:lnTo>
                <a:lnTo>
                  <a:pt x="1687" y="250"/>
                </a:lnTo>
                <a:lnTo>
                  <a:pt x="1688" y="246"/>
                </a:lnTo>
                <a:lnTo>
                  <a:pt x="1688" y="242"/>
                </a:lnTo>
                <a:lnTo>
                  <a:pt x="1689" y="238"/>
                </a:lnTo>
                <a:lnTo>
                  <a:pt x="1690" y="235"/>
                </a:lnTo>
                <a:lnTo>
                  <a:pt x="1690" y="231"/>
                </a:lnTo>
                <a:lnTo>
                  <a:pt x="1691" y="231"/>
                </a:lnTo>
                <a:lnTo>
                  <a:pt x="1692" y="231"/>
                </a:lnTo>
                <a:lnTo>
                  <a:pt x="1692" y="233"/>
                </a:lnTo>
                <a:lnTo>
                  <a:pt x="1693" y="235"/>
                </a:lnTo>
                <a:lnTo>
                  <a:pt x="1693" y="236"/>
                </a:lnTo>
                <a:lnTo>
                  <a:pt x="1694" y="237"/>
                </a:lnTo>
                <a:lnTo>
                  <a:pt x="1695" y="238"/>
                </a:lnTo>
                <a:lnTo>
                  <a:pt x="1695" y="239"/>
                </a:lnTo>
                <a:lnTo>
                  <a:pt x="1696" y="241"/>
                </a:lnTo>
                <a:lnTo>
                  <a:pt x="1697" y="242"/>
                </a:lnTo>
                <a:lnTo>
                  <a:pt x="1697" y="241"/>
                </a:lnTo>
                <a:lnTo>
                  <a:pt x="1698" y="239"/>
                </a:lnTo>
                <a:lnTo>
                  <a:pt x="1698" y="235"/>
                </a:lnTo>
                <a:lnTo>
                  <a:pt x="1699" y="230"/>
                </a:lnTo>
                <a:lnTo>
                  <a:pt x="1700" y="226"/>
                </a:lnTo>
                <a:lnTo>
                  <a:pt x="1700" y="221"/>
                </a:lnTo>
                <a:lnTo>
                  <a:pt x="1701" y="217"/>
                </a:lnTo>
                <a:lnTo>
                  <a:pt x="1702" y="214"/>
                </a:lnTo>
                <a:lnTo>
                  <a:pt x="1702" y="211"/>
                </a:lnTo>
                <a:lnTo>
                  <a:pt x="1703" y="210"/>
                </a:lnTo>
                <a:lnTo>
                  <a:pt x="1704" y="210"/>
                </a:lnTo>
                <a:lnTo>
                  <a:pt x="1704" y="209"/>
                </a:lnTo>
                <a:lnTo>
                  <a:pt x="1705" y="207"/>
                </a:lnTo>
                <a:lnTo>
                  <a:pt x="1705" y="204"/>
                </a:lnTo>
                <a:lnTo>
                  <a:pt x="1706" y="201"/>
                </a:lnTo>
                <a:lnTo>
                  <a:pt x="1707" y="196"/>
                </a:lnTo>
                <a:lnTo>
                  <a:pt x="1707" y="192"/>
                </a:lnTo>
                <a:lnTo>
                  <a:pt x="1708" y="186"/>
                </a:lnTo>
                <a:lnTo>
                  <a:pt x="1709" y="180"/>
                </a:lnTo>
                <a:lnTo>
                  <a:pt x="1709" y="174"/>
                </a:lnTo>
                <a:lnTo>
                  <a:pt x="1710" y="169"/>
                </a:lnTo>
                <a:lnTo>
                  <a:pt x="1710" y="162"/>
                </a:lnTo>
                <a:lnTo>
                  <a:pt x="1711" y="158"/>
                </a:lnTo>
                <a:lnTo>
                  <a:pt x="1712" y="158"/>
                </a:lnTo>
                <a:lnTo>
                  <a:pt x="1712" y="159"/>
                </a:lnTo>
                <a:lnTo>
                  <a:pt x="1713" y="160"/>
                </a:lnTo>
                <a:lnTo>
                  <a:pt x="1714" y="162"/>
                </a:lnTo>
                <a:lnTo>
                  <a:pt x="1714" y="162"/>
                </a:lnTo>
                <a:lnTo>
                  <a:pt x="1715" y="161"/>
                </a:lnTo>
                <a:lnTo>
                  <a:pt x="1715" y="160"/>
                </a:lnTo>
                <a:lnTo>
                  <a:pt x="1716" y="160"/>
                </a:lnTo>
                <a:lnTo>
                  <a:pt x="1717" y="161"/>
                </a:lnTo>
                <a:lnTo>
                  <a:pt x="1717" y="162"/>
                </a:lnTo>
                <a:lnTo>
                  <a:pt x="1718" y="166"/>
                </a:lnTo>
                <a:lnTo>
                  <a:pt x="1719" y="169"/>
                </a:lnTo>
                <a:lnTo>
                  <a:pt x="1719" y="173"/>
                </a:lnTo>
                <a:lnTo>
                  <a:pt x="1720" y="177"/>
                </a:lnTo>
                <a:lnTo>
                  <a:pt x="1721" y="179"/>
                </a:lnTo>
                <a:lnTo>
                  <a:pt x="1721" y="180"/>
                </a:lnTo>
                <a:lnTo>
                  <a:pt x="1722" y="182"/>
                </a:lnTo>
                <a:lnTo>
                  <a:pt x="1722" y="185"/>
                </a:lnTo>
                <a:lnTo>
                  <a:pt x="1723" y="188"/>
                </a:lnTo>
                <a:lnTo>
                  <a:pt x="1724" y="191"/>
                </a:lnTo>
                <a:lnTo>
                  <a:pt x="1724" y="195"/>
                </a:lnTo>
                <a:lnTo>
                  <a:pt x="1725" y="200"/>
                </a:lnTo>
                <a:lnTo>
                  <a:pt x="1726" y="203"/>
                </a:lnTo>
                <a:lnTo>
                  <a:pt x="1726" y="205"/>
                </a:lnTo>
                <a:lnTo>
                  <a:pt x="1727" y="207"/>
                </a:lnTo>
                <a:lnTo>
                  <a:pt x="1727" y="209"/>
                </a:lnTo>
                <a:lnTo>
                  <a:pt x="1728" y="210"/>
                </a:lnTo>
                <a:lnTo>
                  <a:pt x="1729" y="212"/>
                </a:lnTo>
                <a:lnTo>
                  <a:pt x="1729" y="212"/>
                </a:lnTo>
                <a:lnTo>
                  <a:pt x="1730" y="210"/>
                </a:lnTo>
                <a:lnTo>
                  <a:pt x="1731" y="207"/>
                </a:lnTo>
                <a:lnTo>
                  <a:pt x="1731" y="206"/>
                </a:lnTo>
                <a:lnTo>
                  <a:pt x="1732" y="206"/>
                </a:lnTo>
                <a:lnTo>
                  <a:pt x="1732" y="208"/>
                </a:lnTo>
                <a:lnTo>
                  <a:pt x="1733" y="210"/>
                </a:lnTo>
                <a:lnTo>
                  <a:pt x="1734" y="211"/>
                </a:lnTo>
                <a:lnTo>
                  <a:pt x="1734" y="211"/>
                </a:lnTo>
                <a:lnTo>
                  <a:pt x="1735" y="209"/>
                </a:lnTo>
                <a:lnTo>
                  <a:pt x="1736" y="205"/>
                </a:lnTo>
                <a:lnTo>
                  <a:pt x="1736" y="202"/>
                </a:lnTo>
                <a:lnTo>
                  <a:pt x="1737" y="201"/>
                </a:lnTo>
                <a:lnTo>
                  <a:pt x="1738" y="200"/>
                </a:lnTo>
                <a:lnTo>
                  <a:pt x="1738" y="201"/>
                </a:lnTo>
                <a:lnTo>
                  <a:pt x="1739" y="203"/>
                </a:lnTo>
                <a:lnTo>
                  <a:pt x="1739" y="205"/>
                </a:lnTo>
                <a:lnTo>
                  <a:pt x="1740" y="208"/>
                </a:lnTo>
                <a:lnTo>
                  <a:pt x="1741" y="210"/>
                </a:lnTo>
                <a:lnTo>
                  <a:pt x="1741" y="214"/>
                </a:lnTo>
                <a:lnTo>
                  <a:pt x="1742" y="217"/>
                </a:lnTo>
                <a:lnTo>
                  <a:pt x="1743" y="220"/>
                </a:lnTo>
                <a:lnTo>
                  <a:pt x="1743" y="220"/>
                </a:lnTo>
                <a:lnTo>
                  <a:pt x="1744" y="222"/>
                </a:lnTo>
                <a:lnTo>
                  <a:pt x="1744" y="222"/>
                </a:lnTo>
                <a:lnTo>
                  <a:pt x="1745" y="222"/>
                </a:lnTo>
                <a:lnTo>
                  <a:pt x="1746" y="223"/>
                </a:lnTo>
                <a:lnTo>
                  <a:pt x="1746" y="224"/>
                </a:lnTo>
                <a:lnTo>
                  <a:pt x="1747" y="225"/>
                </a:lnTo>
                <a:lnTo>
                  <a:pt x="1748" y="224"/>
                </a:lnTo>
                <a:lnTo>
                  <a:pt x="1748" y="223"/>
                </a:lnTo>
                <a:lnTo>
                  <a:pt x="1749" y="220"/>
                </a:lnTo>
                <a:lnTo>
                  <a:pt x="1749" y="218"/>
                </a:lnTo>
                <a:lnTo>
                  <a:pt x="1750" y="217"/>
                </a:lnTo>
                <a:lnTo>
                  <a:pt x="1751" y="217"/>
                </a:lnTo>
                <a:lnTo>
                  <a:pt x="1751" y="218"/>
                </a:lnTo>
                <a:lnTo>
                  <a:pt x="1752" y="217"/>
                </a:lnTo>
                <a:lnTo>
                  <a:pt x="1753" y="217"/>
                </a:lnTo>
                <a:lnTo>
                  <a:pt x="1753" y="216"/>
                </a:lnTo>
                <a:lnTo>
                  <a:pt x="1754" y="216"/>
                </a:lnTo>
                <a:lnTo>
                  <a:pt x="1755" y="215"/>
                </a:lnTo>
                <a:lnTo>
                  <a:pt x="1755" y="214"/>
                </a:lnTo>
                <a:lnTo>
                  <a:pt x="1756" y="212"/>
                </a:lnTo>
                <a:lnTo>
                  <a:pt x="1756" y="210"/>
                </a:lnTo>
                <a:lnTo>
                  <a:pt x="1757" y="208"/>
                </a:lnTo>
                <a:lnTo>
                  <a:pt x="1758" y="206"/>
                </a:lnTo>
                <a:lnTo>
                  <a:pt x="1758" y="206"/>
                </a:lnTo>
                <a:lnTo>
                  <a:pt x="1759" y="205"/>
                </a:lnTo>
                <a:lnTo>
                  <a:pt x="1760" y="204"/>
                </a:lnTo>
                <a:lnTo>
                  <a:pt x="1760" y="201"/>
                </a:lnTo>
                <a:lnTo>
                  <a:pt x="1761" y="198"/>
                </a:lnTo>
                <a:lnTo>
                  <a:pt x="1761" y="195"/>
                </a:lnTo>
                <a:lnTo>
                  <a:pt x="1762" y="193"/>
                </a:lnTo>
                <a:lnTo>
                  <a:pt x="1763" y="191"/>
                </a:lnTo>
                <a:lnTo>
                  <a:pt x="1763" y="190"/>
                </a:lnTo>
                <a:lnTo>
                  <a:pt x="1764" y="189"/>
                </a:lnTo>
                <a:lnTo>
                  <a:pt x="1765" y="189"/>
                </a:lnTo>
                <a:lnTo>
                  <a:pt x="1765" y="189"/>
                </a:lnTo>
                <a:lnTo>
                  <a:pt x="1766" y="190"/>
                </a:lnTo>
                <a:lnTo>
                  <a:pt x="1766" y="192"/>
                </a:lnTo>
                <a:lnTo>
                  <a:pt x="1767" y="194"/>
                </a:lnTo>
                <a:lnTo>
                  <a:pt x="1768" y="194"/>
                </a:lnTo>
                <a:lnTo>
                  <a:pt x="1768" y="191"/>
                </a:lnTo>
                <a:lnTo>
                  <a:pt x="1769" y="190"/>
                </a:lnTo>
                <a:lnTo>
                  <a:pt x="1770" y="189"/>
                </a:lnTo>
                <a:lnTo>
                  <a:pt x="1770" y="190"/>
                </a:lnTo>
                <a:lnTo>
                  <a:pt x="1771" y="192"/>
                </a:lnTo>
                <a:lnTo>
                  <a:pt x="1772" y="192"/>
                </a:lnTo>
                <a:lnTo>
                  <a:pt x="1772" y="193"/>
                </a:lnTo>
                <a:lnTo>
                  <a:pt x="1773" y="194"/>
                </a:lnTo>
                <a:lnTo>
                  <a:pt x="1773" y="196"/>
                </a:lnTo>
                <a:lnTo>
                  <a:pt x="1774" y="198"/>
                </a:lnTo>
                <a:lnTo>
                  <a:pt x="1775" y="199"/>
                </a:lnTo>
                <a:lnTo>
                  <a:pt x="1775" y="200"/>
                </a:lnTo>
                <a:lnTo>
                  <a:pt x="1776" y="199"/>
                </a:lnTo>
                <a:lnTo>
                  <a:pt x="1777" y="199"/>
                </a:lnTo>
                <a:lnTo>
                  <a:pt x="1777" y="199"/>
                </a:lnTo>
                <a:lnTo>
                  <a:pt x="1778" y="202"/>
                </a:lnTo>
                <a:lnTo>
                  <a:pt x="1778" y="205"/>
                </a:lnTo>
                <a:lnTo>
                  <a:pt x="1779" y="208"/>
                </a:lnTo>
                <a:lnTo>
                  <a:pt x="1780" y="212"/>
                </a:lnTo>
                <a:lnTo>
                  <a:pt x="1780" y="214"/>
                </a:lnTo>
                <a:lnTo>
                  <a:pt x="1781" y="215"/>
                </a:lnTo>
                <a:lnTo>
                  <a:pt x="1782" y="217"/>
                </a:lnTo>
                <a:lnTo>
                  <a:pt x="1782" y="219"/>
                </a:lnTo>
                <a:lnTo>
                  <a:pt x="1783" y="218"/>
                </a:lnTo>
                <a:lnTo>
                  <a:pt x="1783" y="215"/>
                </a:lnTo>
                <a:lnTo>
                  <a:pt x="1784" y="211"/>
                </a:lnTo>
                <a:lnTo>
                  <a:pt x="1785" y="209"/>
                </a:lnTo>
                <a:lnTo>
                  <a:pt x="1785" y="209"/>
                </a:lnTo>
                <a:lnTo>
                  <a:pt x="1786" y="208"/>
                </a:lnTo>
                <a:lnTo>
                  <a:pt x="1787" y="208"/>
                </a:lnTo>
                <a:lnTo>
                  <a:pt x="1787" y="209"/>
                </a:lnTo>
                <a:lnTo>
                  <a:pt x="1788" y="209"/>
                </a:lnTo>
                <a:lnTo>
                  <a:pt x="1789" y="209"/>
                </a:lnTo>
                <a:lnTo>
                  <a:pt x="1789" y="210"/>
                </a:lnTo>
                <a:lnTo>
                  <a:pt x="1790" y="210"/>
                </a:lnTo>
                <a:lnTo>
                  <a:pt x="1790" y="210"/>
                </a:lnTo>
                <a:lnTo>
                  <a:pt x="1791" y="208"/>
                </a:lnTo>
                <a:lnTo>
                  <a:pt x="1792" y="207"/>
                </a:lnTo>
                <a:lnTo>
                  <a:pt x="1792" y="205"/>
                </a:lnTo>
                <a:lnTo>
                  <a:pt x="1793" y="205"/>
                </a:lnTo>
                <a:lnTo>
                  <a:pt x="1794" y="205"/>
                </a:lnTo>
                <a:lnTo>
                  <a:pt x="1794" y="205"/>
                </a:lnTo>
                <a:lnTo>
                  <a:pt x="1795" y="203"/>
                </a:lnTo>
                <a:lnTo>
                  <a:pt x="1795" y="201"/>
                </a:lnTo>
                <a:lnTo>
                  <a:pt x="1796" y="199"/>
                </a:lnTo>
                <a:lnTo>
                  <a:pt x="1797" y="198"/>
                </a:lnTo>
                <a:lnTo>
                  <a:pt x="1797" y="196"/>
                </a:lnTo>
                <a:lnTo>
                  <a:pt x="1798" y="192"/>
                </a:lnTo>
                <a:lnTo>
                  <a:pt x="1799" y="186"/>
                </a:lnTo>
                <a:lnTo>
                  <a:pt x="1799" y="181"/>
                </a:lnTo>
                <a:lnTo>
                  <a:pt x="1800" y="177"/>
                </a:lnTo>
                <a:lnTo>
                  <a:pt x="1800" y="176"/>
                </a:lnTo>
                <a:lnTo>
                  <a:pt x="1801" y="174"/>
                </a:lnTo>
                <a:lnTo>
                  <a:pt x="1802" y="174"/>
                </a:lnTo>
                <a:lnTo>
                  <a:pt x="1802" y="174"/>
                </a:lnTo>
                <a:lnTo>
                  <a:pt x="1803" y="173"/>
                </a:lnTo>
                <a:lnTo>
                  <a:pt x="1804" y="171"/>
                </a:lnTo>
                <a:lnTo>
                  <a:pt x="1804" y="167"/>
                </a:lnTo>
                <a:lnTo>
                  <a:pt x="1805" y="163"/>
                </a:lnTo>
                <a:lnTo>
                  <a:pt x="1806" y="160"/>
                </a:lnTo>
                <a:lnTo>
                  <a:pt x="1806" y="160"/>
                </a:lnTo>
                <a:lnTo>
                  <a:pt x="1807" y="161"/>
                </a:lnTo>
                <a:lnTo>
                  <a:pt x="1807" y="165"/>
                </a:lnTo>
                <a:lnTo>
                  <a:pt x="1808" y="169"/>
                </a:lnTo>
                <a:lnTo>
                  <a:pt x="1809" y="171"/>
                </a:lnTo>
                <a:lnTo>
                  <a:pt x="1809" y="171"/>
                </a:lnTo>
                <a:lnTo>
                  <a:pt x="1810" y="171"/>
                </a:lnTo>
                <a:lnTo>
                  <a:pt x="1811" y="169"/>
                </a:lnTo>
                <a:lnTo>
                  <a:pt x="1811" y="168"/>
                </a:lnTo>
                <a:lnTo>
                  <a:pt x="1812" y="167"/>
                </a:lnTo>
                <a:lnTo>
                  <a:pt x="1812" y="169"/>
                </a:lnTo>
                <a:lnTo>
                  <a:pt x="1813" y="171"/>
                </a:lnTo>
                <a:lnTo>
                  <a:pt x="1814" y="173"/>
                </a:lnTo>
                <a:lnTo>
                  <a:pt x="1814" y="174"/>
                </a:lnTo>
                <a:lnTo>
                  <a:pt x="1815" y="176"/>
                </a:lnTo>
                <a:lnTo>
                  <a:pt x="1816" y="177"/>
                </a:lnTo>
                <a:lnTo>
                  <a:pt x="1816" y="179"/>
                </a:lnTo>
                <a:lnTo>
                  <a:pt x="1817" y="180"/>
                </a:lnTo>
                <a:lnTo>
                  <a:pt x="1818" y="182"/>
                </a:lnTo>
                <a:lnTo>
                  <a:pt x="1818" y="183"/>
                </a:lnTo>
                <a:lnTo>
                  <a:pt x="1819" y="183"/>
                </a:lnTo>
                <a:lnTo>
                  <a:pt x="1819" y="184"/>
                </a:lnTo>
                <a:lnTo>
                  <a:pt x="1820" y="184"/>
                </a:lnTo>
                <a:lnTo>
                  <a:pt x="1821" y="182"/>
                </a:lnTo>
                <a:lnTo>
                  <a:pt x="1821" y="181"/>
                </a:lnTo>
                <a:lnTo>
                  <a:pt x="1822" y="181"/>
                </a:lnTo>
                <a:lnTo>
                  <a:pt x="1823" y="182"/>
                </a:lnTo>
                <a:lnTo>
                  <a:pt x="1823" y="185"/>
                </a:lnTo>
                <a:lnTo>
                  <a:pt x="1824" y="188"/>
                </a:lnTo>
                <a:lnTo>
                  <a:pt x="1824" y="189"/>
                </a:lnTo>
                <a:lnTo>
                  <a:pt x="1825" y="190"/>
                </a:lnTo>
                <a:lnTo>
                  <a:pt x="1826" y="190"/>
                </a:lnTo>
                <a:lnTo>
                  <a:pt x="1826" y="191"/>
                </a:lnTo>
                <a:lnTo>
                  <a:pt x="1827" y="190"/>
                </a:lnTo>
                <a:lnTo>
                  <a:pt x="1828" y="188"/>
                </a:lnTo>
                <a:lnTo>
                  <a:pt x="1828" y="184"/>
                </a:lnTo>
                <a:lnTo>
                  <a:pt x="1829" y="180"/>
                </a:lnTo>
                <a:lnTo>
                  <a:pt x="1829" y="177"/>
                </a:lnTo>
                <a:lnTo>
                  <a:pt x="1830" y="176"/>
                </a:lnTo>
                <a:lnTo>
                  <a:pt x="1831" y="176"/>
                </a:lnTo>
                <a:lnTo>
                  <a:pt x="1831" y="174"/>
                </a:lnTo>
                <a:lnTo>
                  <a:pt x="1832" y="173"/>
                </a:lnTo>
                <a:lnTo>
                  <a:pt x="1833" y="171"/>
                </a:lnTo>
                <a:lnTo>
                  <a:pt x="1833" y="171"/>
                </a:lnTo>
                <a:lnTo>
                  <a:pt x="1834" y="171"/>
                </a:lnTo>
                <a:lnTo>
                  <a:pt x="1835" y="170"/>
                </a:lnTo>
                <a:lnTo>
                  <a:pt x="1835" y="169"/>
                </a:lnTo>
                <a:lnTo>
                  <a:pt x="1836" y="167"/>
                </a:lnTo>
                <a:lnTo>
                  <a:pt x="1836" y="167"/>
                </a:lnTo>
                <a:lnTo>
                  <a:pt x="1837" y="167"/>
                </a:lnTo>
                <a:lnTo>
                  <a:pt x="1838" y="168"/>
                </a:lnTo>
                <a:lnTo>
                  <a:pt x="1838" y="168"/>
                </a:lnTo>
                <a:lnTo>
                  <a:pt x="1839" y="167"/>
                </a:lnTo>
                <a:lnTo>
                  <a:pt x="1840" y="165"/>
                </a:lnTo>
                <a:lnTo>
                  <a:pt x="1840" y="163"/>
                </a:lnTo>
                <a:lnTo>
                  <a:pt x="1841" y="161"/>
                </a:lnTo>
                <a:lnTo>
                  <a:pt x="1841" y="156"/>
                </a:lnTo>
                <a:lnTo>
                  <a:pt x="1842" y="151"/>
                </a:lnTo>
                <a:lnTo>
                  <a:pt x="1843" y="148"/>
                </a:lnTo>
                <a:lnTo>
                  <a:pt x="1843" y="147"/>
                </a:lnTo>
                <a:lnTo>
                  <a:pt x="1844" y="146"/>
                </a:lnTo>
                <a:lnTo>
                  <a:pt x="1845" y="143"/>
                </a:lnTo>
                <a:lnTo>
                  <a:pt x="1845" y="138"/>
                </a:lnTo>
                <a:lnTo>
                  <a:pt x="1846" y="132"/>
                </a:lnTo>
                <a:lnTo>
                  <a:pt x="1846" y="129"/>
                </a:lnTo>
                <a:lnTo>
                  <a:pt x="1847" y="129"/>
                </a:lnTo>
                <a:lnTo>
                  <a:pt x="1848" y="130"/>
                </a:lnTo>
                <a:lnTo>
                  <a:pt x="1848" y="130"/>
                </a:lnTo>
                <a:lnTo>
                  <a:pt x="1849" y="130"/>
                </a:lnTo>
                <a:lnTo>
                  <a:pt x="1850" y="131"/>
                </a:lnTo>
                <a:lnTo>
                  <a:pt x="1850" y="133"/>
                </a:lnTo>
                <a:lnTo>
                  <a:pt x="1851" y="134"/>
                </a:lnTo>
                <a:lnTo>
                  <a:pt x="1852" y="136"/>
                </a:lnTo>
                <a:lnTo>
                  <a:pt x="1852" y="138"/>
                </a:lnTo>
                <a:lnTo>
                  <a:pt x="1853" y="139"/>
                </a:lnTo>
                <a:lnTo>
                  <a:pt x="1853" y="138"/>
                </a:lnTo>
                <a:lnTo>
                  <a:pt x="1854" y="139"/>
                </a:lnTo>
                <a:lnTo>
                  <a:pt x="1855" y="139"/>
                </a:lnTo>
                <a:lnTo>
                  <a:pt x="1855" y="139"/>
                </a:lnTo>
                <a:lnTo>
                  <a:pt x="1856" y="139"/>
                </a:lnTo>
                <a:lnTo>
                  <a:pt x="1857" y="138"/>
                </a:lnTo>
                <a:lnTo>
                  <a:pt x="1857" y="137"/>
                </a:lnTo>
                <a:lnTo>
                  <a:pt x="1858" y="135"/>
                </a:lnTo>
                <a:lnTo>
                  <a:pt x="1858" y="134"/>
                </a:lnTo>
                <a:lnTo>
                  <a:pt x="1859" y="133"/>
                </a:lnTo>
                <a:lnTo>
                  <a:pt x="1860" y="132"/>
                </a:lnTo>
                <a:lnTo>
                  <a:pt x="1860" y="132"/>
                </a:lnTo>
                <a:lnTo>
                  <a:pt x="1861" y="132"/>
                </a:lnTo>
                <a:lnTo>
                  <a:pt x="1862" y="134"/>
                </a:lnTo>
                <a:lnTo>
                  <a:pt x="1862" y="136"/>
                </a:lnTo>
                <a:lnTo>
                  <a:pt x="1863" y="138"/>
                </a:lnTo>
                <a:lnTo>
                  <a:pt x="1863" y="139"/>
                </a:lnTo>
                <a:lnTo>
                  <a:pt x="1864" y="139"/>
                </a:lnTo>
                <a:lnTo>
                  <a:pt x="1865" y="139"/>
                </a:lnTo>
                <a:lnTo>
                  <a:pt x="1865" y="137"/>
                </a:lnTo>
                <a:lnTo>
                  <a:pt x="1866" y="134"/>
                </a:lnTo>
                <a:lnTo>
                  <a:pt x="1867" y="132"/>
                </a:lnTo>
                <a:lnTo>
                  <a:pt x="1867" y="132"/>
                </a:lnTo>
                <a:lnTo>
                  <a:pt x="1868" y="132"/>
                </a:lnTo>
                <a:lnTo>
                  <a:pt x="1869" y="131"/>
                </a:lnTo>
                <a:lnTo>
                  <a:pt x="1869" y="131"/>
                </a:lnTo>
                <a:lnTo>
                  <a:pt x="1870" y="132"/>
                </a:lnTo>
                <a:lnTo>
                  <a:pt x="1870" y="133"/>
                </a:lnTo>
                <a:lnTo>
                  <a:pt x="1871" y="134"/>
                </a:lnTo>
                <a:lnTo>
                  <a:pt x="1872" y="133"/>
                </a:lnTo>
                <a:lnTo>
                  <a:pt x="1872" y="131"/>
                </a:lnTo>
                <a:lnTo>
                  <a:pt x="1873" y="129"/>
                </a:lnTo>
                <a:lnTo>
                  <a:pt x="1874" y="128"/>
                </a:lnTo>
                <a:lnTo>
                  <a:pt x="1874" y="127"/>
                </a:lnTo>
                <a:lnTo>
                  <a:pt x="1875" y="126"/>
                </a:lnTo>
                <a:lnTo>
                  <a:pt x="1875" y="126"/>
                </a:lnTo>
                <a:lnTo>
                  <a:pt x="1876" y="124"/>
                </a:lnTo>
                <a:lnTo>
                  <a:pt x="1877" y="120"/>
                </a:lnTo>
                <a:lnTo>
                  <a:pt x="1877" y="113"/>
                </a:lnTo>
                <a:lnTo>
                  <a:pt x="1878" y="106"/>
                </a:lnTo>
                <a:lnTo>
                  <a:pt x="1879" y="100"/>
                </a:lnTo>
                <a:lnTo>
                  <a:pt x="1879" y="94"/>
                </a:lnTo>
                <a:lnTo>
                  <a:pt x="1880" y="88"/>
                </a:lnTo>
                <a:lnTo>
                  <a:pt x="1880" y="81"/>
                </a:lnTo>
                <a:lnTo>
                  <a:pt x="1881" y="74"/>
                </a:lnTo>
                <a:lnTo>
                  <a:pt x="1882" y="64"/>
                </a:lnTo>
                <a:lnTo>
                  <a:pt x="1882" y="55"/>
                </a:lnTo>
                <a:lnTo>
                  <a:pt x="1883" y="49"/>
                </a:lnTo>
                <a:lnTo>
                  <a:pt x="1884" y="46"/>
                </a:lnTo>
                <a:lnTo>
                  <a:pt x="1884" y="45"/>
                </a:lnTo>
                <a:lnTo>
                  <a:pt x="1885" y="44"/>
                </a:lnTo>
                <a:lnTo>
                  <a:pt x="1886" y="44"/>
                </a:lnTo>
                <a:lnTo>
                  <a:pt x="1886" y="44"/>
                </a:lnTo>
                <a:lnTo>
                  <a:pt x="1887" y="44"/>
                </a:lnTo>
                <a:lnTo>
                  <a:pt x="1887" y="43"/>
                </a:lnTo>
                <a:lnTo>
                  <a:pt x="1888" y="41"/>
                </a:lnTo>
                <a:lnTo>
                  <a:pt x="1889" y="40"/>
                </a:lnTo>
                <a:lnTo>
                  <a:pt x="1889" y="39"/>
                </a:lnTo>
                <a:lnTo>
                  <a:pt x="1890" y="40"/>
                </a:lnTo>
                <a:lnTo>
                  <a:pt x="1891" y="38"/>
                </a:lnTo>
                <a:lnTo>
                  <a:pt x="1891" y="36"/>
                </a:lnTo>
                <a:lnTo>
                  <a:pt x="1892" y="33"/>
                </a:lnTo>
                <a:lnTo>
                  <a:pt x="1892" y="33"/>
                </a:lnTo>
                <a:lnTo>
                  <a:pt x="1893" y="32"/>
                </a:lnTo>
                <a:lnTo>
                  <a:pt x="1894" y="30"/>
                </a:lnTo>
                <a:lnTo>
                  <a:pt x="1894" y="27"/>
                </a:lnTo>
                <a:lnTo>
                  <a:pt x="1895" y="27"/>
                </a:lnTo>
                <a:lnTo>
                  <a:pt x="1896" y="29"/>
                </a:lnTo>
                <a:lnTo>
                  <a:pt x="1896" y="31"/>
                </a:lnTo>
                <a:lnTo>
                  <a:pt x="1897" y="33"/>
                </a:lnTo>
                <a:lnTo>
                  <a:pt x="1897" y="33"/>
                </a:lnTo>
                <a:lnTo>
                  <a:pt x="1898" y="33"/>
                </a:lnTo>
                <a:lnTo>
                  <a:pt x="1899" y="33"/>
                </a:lnTo>
                <a:lnTo>
                  <a:pt x="1899" y="33"/>
                </a:lnTo>
                <a:lnTo>
                  <a:pt x="1900" y="35"/>
                </a:lnTo>
                <a:lnTo>
                  <a:pt x="1901" y="37"/>
                </a:lnTo>
                <a:lnTo>
                  <a:pt x="1901" y="39"/>
                </a:lnTo>
                <a:lnTo>
                  <a:pt x="1902" y="40"/>
                </a:lnTo>
                <a:lnTo>
                  <a:pt x="1903" y="42"/>
                </a:lnTo>
                <a:lnTo>
                  <a:pt x="1903" y="42"/>
                </a:lnTo>
                <a:lnTo>
                  <a:pt x="1904" y="43"/>
                </a:lnTo>
                <a:lnTo>
                  <a:pt x="1904" y="42"/>
                </a:lnTo>
                <a:lnTo>
                  <a:pt x="1905" y="41"/>
                </a:lnTo>
                <a:lnTo>
                  <a:pt x="1906" y="38"/>
                </a:lnTo>
                <a:lnTo>
                  <a:pt x="1906" y="35"/>
                </a:lnTo>
                <a:lnTo>
                  <a:pt x="1907" y="34"/>
                </a:lnTo>
                <a:lnTo>
                  <a:pt x="1908" y="34"/>
                </a:lnTo>
                <a:lnTo>
                  <a:pt x="1908" y="34"/>
                </a:lnTo>
                <a:lnTo>
                  <a:pt x="1909" y="33"/>
                </a:lnTo>
                <a:lnTo>
                  <a:pt x="1909" y="32"/>
                </a:lnTo>
                <a:lnTo>
                  <a:pt x="1910" y="32"/>
                </a:lnTo>
                <a:lnTo>
                  <a:pt x="1911" y="33"/>
                </a:lnTo>
                <a:lnTo>
                  <a:pt x="1911" y="34"/>
                </a:lnTo>
                <a:lnTo>
                  <a:pt x="1912" y="36"/>
                </a:lnTo>
                <a:lnTo>
                  <a:pt x="1913" y="38"/>
                </a:lnTo>
                <a:lnTo>
                  <a:pt x="1913" y="39"/>
                </a:lnTo>
                <a:lnTo>
                  <a:pt x="1914" y="40"/>
                </a:lnTo>
                <a:lnTo>
                  <a:pt x="1915" y="40"/>
                </a:lnTo>
                <a:lnTo>
                  <a:pt x="1916" y="41"/>
                </a:lnTo>
                <a:lnTo>
                  <a:pt x="1916" y="41"/>
                </a:lnTo>
                <a:lnTo>
                  <a:pt x="1917" y="41"/>
                </a:lnTo>
                <a:lnTo>
                  <a:pt x="1917" y="42"/>
                </a:lnTo>
                <a:lnTo>
                  <a:pt x="1918" y="43"/>
                </a:lnTo>
                <a:lnTo>
                  <a:pt x="1919" y="43"/>
                </a:lnTo>
                <a:lnTo>
                  <a:pt x="1919" y="43"/>
                </a:lnTo>
                <a:lnTo>
                  <a:pt x="1920" y="43"/>
                </a:lnTo>
                <a:lnTo>
                  <a:pt x="1921" y="43"/>
                </a:lnTo>
                <a:lnTo>
                  <a:pt x="1921" y="42"/>
                </a:lnTo>
                <a:lnTo>
                  <a:pt x="1922" y="42"/>
                </a:lnTo>
                <a:lnTo>
                  <a:pt x="1923" y="44"/>
                </a:lnTo>
                <a:lnTo>
                  <a:pt x="1923" y="45"/>
                </a:lnTo>
                <a:lnTo>
                  <a:pt x="1924" y="47"/>
                </a:lnTo>
                <a:lnTo>
                  <a:pt x="1924" y="51"/>
                </a:lnTo>
                <a:lnTo>
                  <a:pt x="1925" y="54"/>
                </a:lnTo>
                <a:lnTo>
                  <a:pt x="1926" y="56"/>
                </a:lnTo>
                <a:lnTo>
                  <a:pt x="1926" y="58"/>
                </a:lnTo>
                <a:lnTo>
                  <a:pt x="1927" y="59"/>
                </a:lnTo>
                <a:lnTo>
                  <a:pt x="1928" y="61"/>
                </a:lnTo>
                <a:lnTo>
                  <a:pt x="1928" y="62"/>
                </a:lnTo>
                <a:lnTo>
                  <a:pt x="1929" y="64"/>
                </a:lnTo>
                <a:lnTo>
                  <a:pt x="1929" y="66"/>
                </a:lnTo>
                <a:lnTo>
                  <a:pt x="1930" y="68"/>
                </a:lnTo>
                <a:lnTo>
                  <a:pt x="1931" y="68"/>
                </a:lnTo>
                <a:lnTo>
                  <a:pt x="1931" y="67"/>
                </a:lnTo>
                <a:lnTo>
                  <a:pt x="1932" y="66"/>
                </a:lnTo>
                <a:lnTo>
                  <a:pt x="1933" y="66"/>
                </a:lnTo>
                <a:lnTo>
                  <a:pt x="1933" y="67"/>
                </a:lnTo>
                <a:lnTo>
                  <a:pt x="1934" y="67"/>
                </a:lnTo>
                <a:lnTo>
                  <a:pt x="1934" y="66"/>
                </a:lnTo>
                <a:lnTo>
                  <a:pt x="1935" y="67"/>
                </a:lnTo>
                <a:lnTo>
                  <a:pt x="1936" y="68"/>
                </a:lnTo>
                <a:lnTo>
                  <a:pt x="1936" y="68"/>
                </a:lnTo>
                <a:lnTo>
                  <a:pt x="1937" y="69"/>
                </a:lnTo>
                <a:lnTo>
                  <a:pt x="1938" y="69"/>
                </a:lnTo>
                <a:lnTo>
                  <a:pt x="1938" y="67"/>
                </a:lnTo>
                <a:lnTo>
                  <a:pt x="1939" y="63"/>
                </a:lnTo>
                <a:lnTo>
                  <a:pt x="1940" y="59"/>
                </a:lnTo>
                <a:lnTo>
                  <a:pt x="1940" y="57"/>
                </a:lnTo>
                <a:lnTo>
                  <a:pt x="1941" y="54"/>
                </a:lnTo>
                <a:lnTo>
                  <a:pt x="1941" y="51"/>
                </a:lnTo>
                <a:lnTo>
                  <a:pt x="1942" y="49"/>
                </a:lnTo>
                <a:lnTo>
                  <a:pt x="1943" y="47"/>
                </a:lnTo>
                <a:lnTo>
                  <a:pt x="1943" y="46"/>
                </a:lnTo>
                <a:lnTo>
                  <a:pt x="1944" y="45"/>
                </a:lnTo>
                <a:lnTo>
                  <a:pt x="1945" y="43"/>
                </a:lnTo>
                <a:lnTo>
                  <a:pt x="1945" y="40"/>
                </a:lnTo>
                <a:lnTo>
                  <a:pt x="1946" y="37"/>
                </a:lnTo>
                <a:lnTo>
                  <a:pt x="1946" y="37"/>
                </a:lnTo>
                <a:lnTo>
                  <a:pt x="1947" y="38"/>
                </a:lnTo>
                <a:lnTo>
                  <a:pt x="1948" y="38"/>
                </a:lnTo>
                <a:lnTo>
                  <a:pt x="1948" y="37"/>
                </a:lnTo>
                <a:lnTo>
                  <a:pt x="1949" y="38"/>
                </a:lnTo>
                <a:lnTo>
                  <a:pt x="1950" y="37"/>
                </a:lnTo>
                <a:lnTo>
                  <a:pt x="1950" y="35"/>
                </a:lnTo>
                <a:lnTo>
                  <a:pt x="1951" y="32"/>
                </a:lnTo>
                <a:lnTo>
                  <a:pt x="1951" y="30"/>
                </a:lnTo>
                <a:lnTo>
                  <a:pt x="1952" y="28"/>
                </a:lnTo>
                <a:lnTo>
                  <a:pt x="1953" y="26"/>
                </a:lnTo>
                <a:lnTo>
                  <a:pt x="1953" y="25"/>
                </a:lnTo>
                <a:lnTo>
                  <a:pt x="1954" y="24"/>
                </a:lnTo>
                <a:lnTo>
                  <a:pt x="1955" y="23"/>
                </a:lnTo>
                <a:lnTo>
                  <a:pt x="1955" y="23"/>
                </a:lnTo>
                <a:lnTo>
                  <a:pt x="1956" y="23"/>
                </a:lnTo>
                <a:lnTo>
                  <a:pt x="1957" y="24"/>
                </a:lnTo>
                <a:lnTo>
                  <a:pt x="1957" y="25"/>
                </a:lnTo>
                <a:lnTo>
                  <a:pt x="1958" y="27"/>
                </a:lnTo>
                <a:lnTo>
                  <a:pt x="1958" y="30"/>
                </a:lnTo>
                <a:lnTo>
                  <a:pt x="1959" y="32"/>
                </a:lnTo>
                <a:lnTo>
                  <a:pt x="1960" y="34"/>
                </a:lnTo>
                <a:lnTo>
                  <a:pt x="1960" y="36"/>
                </a:lnTo>
                <a:lnTo>
                  <a:pt x="1961" y="38"/>
                </a:lnTo>
                <a:lnTo>
                  <a:pt x="1962" y="39"/>
                </a:lnTo>
                <a:lnTo>
                  <a:pt x="1962" y="40"/>
                </a:lnTo>
                <a:lnTo>
                  <a:pt x="1963" y="41"/>
                </a:lnTo>
                <a:lnTo>
                  <a:pt x="1963" y="44"/>
                </a:lnTo>
                <a:lnTo>
                  <a:pt x="1964" y="48"/>
                </a:lnTo>
                <a:lnTo>
                  <a:pt x="1965" y="51"/>
                </a:lnTo>
                <a:lnTo>
                  <a:pt x="1965" y="55"/>
                </a:lnTo>
                <a:lnTo>
                  <a:pt x="1966" y="57"/>
                </a:lnTo>
                <a:lnTo>
                  <a:pt x="1967" y="58"/>
                </a:lnTo>
                <a:lnTo>
                  <a:pt x="1967" y="58"/>
                </a:lnTo>
                <a:lnTo>
                  <a:pt x="1968" y="59"/>
                </a:lnTo>
                <a:lnTo>
                  <a:pt x="1968" y="61"/>
                </a:lnTo>
                <a:lnTo>
                  <a:pt x="1969" y="65"/>
                </a:lnTo>
                <a:lnTo>
                  <a:pt x="1970" y="68"/>
                </a:lnTo>
                <a:lnTo>
                  <a:pt x="1970" y="71"/>
                </a:lnTo>
                <a:lnTo>
                  <a:pt x="1971" y="72"/>
                </a:lnTo>
                <a:lnTo>
                  <a:pt x="1972" y="72"/>
                </a:lnTo>
                <a:lnTo>
                  <a:pt x="1972" y="71"/>
                </a:lnTo>
                <a:lnTo>
                  <a:pt x="1973" y="69"/>
                </a:lnTo>
                <a:lnTo>
                  <a:pt x="1974" y="68"/>
                </a:lnTo>
                <a:lnTo>
                  <a:pt x="1974" y="68"/>
                </a:lnTo>
                <a:lnTo>
                  <a:pt x="1975" y="67"/>
                </a:lnTo>
                <a:lnTo>
                  <a:pt x="1975" y="67"/>
                </a:lnTo>
                <a:lnTo>
                  <a:pt x="1976" y="66"/>
                </a:lnTo>
                <a:lnTo>
                  <a:pt x="1977" y="64"/>
                </a:lnTo>
                <a:lnTo>
                  <a:pt x="1977" y="64"/>
                </a:lnTo>
                <a:lnTo>
                  <a:pt x="1978" y="64"/>
                </a:lnTo>
                <a:lnTo>
                  <a:pt x="1979" y="65"/>
                </a:lnTo>
                <a:lnTo>
                  <a:pt x="1979" y="68"/>
                </a:lnTo>
                <a:lnTo>
                  <a:pt x="1980" y="70"/>
                </a:lnTo>
                <a:lnTo>
                  <a:pt x="1980" y="72"/>
                </a:lnTo>
                <a:lnTo>
                  <a:pt x="1981" y="74"/>
                </a:lnTo>
                <a:lnTo>
                  <a:pt x="1982" y="76"/>
                </a:lnTo>
                <a:lnTo>
                  <a:pt x="1982" y="77"/>
                </a:lnTo>
                <a:lnTo>
                  <a:pt x="1983" y="80"/>
                </a:lnTo>
                <a:lnTo>
                  <a:pt x="1984" y="81"/>
                </a:lnTo>
                <a:lnTo>
                  <a:pt x="1984" y="81"/>
                </a:lnTo>
                <a:lnTo>
                  <a:pt x="1985" y="80"/>
                </a:lnTo>
                <a:lnTo>
                  <a:pt x="1985" y="79"/>
                </a:lnTo>
                <a:lnTo>
                  <a:pt x="1986" y="79"/>
                </a:lnTo>
                <a:lnTo>
                  <a:pt x="1987" y="79"/>
                </a:lnTo>
                <a:lnTo>
                  <a:pt x="1987" y="78"/>
                </a:lnTo>
                <a:lnTo>
                  <a:pt x="1988" y="76"/>
                </a:lnTo>
                <a:lnTo>
                  <a:pt x="1989" y="74"/>
                </a:lnTo>
                <a:lnTo>
                  <a:pt x="1989" y="73"/>
                </a:lnTo>
                <a:lnTo>
                  <a:pt x="1990" y="73"/>
                </a:lnTo>
                <a:lnTo>
                  <a:pt x="1991" y="74"/>
                </a:lnTo>
                <a:lnTo>
                  <a:pt x="1991" y="74"/>
                </a:lnTo>
                <a:lnTo>
                  <a:pt x="1992" y="76"/>
                </a:lnTo>
                <a:lnTo>
                  <a:pt x="1992" y="78"/>
                </a:lnTo>
                <a:lnTo>
                  <a:pt x="1993" y="80"/>
                </a:lnTo>
                <a:lnTo>
                  <a:pt x="1994" y="82"/>
                </a:lnTo>
                <a:lnTo>
                  <a:pt x="1994" y="86"/>
                </a:lnTo>
                <a:lnTo>
                  <a:pt x="1995" y="90"/>
                </a:lnTo>
                <a:lnTo>
                  <a:pt x="1996" y="94"/>
                </a:lnTo>
                <a:lnTo>
                  <a:pt x="1996" y="100"/>
                </a:lnTo>
                <a:lnTo>
                  <a:pt x="1997" y="104"/>
                </a:lnTo>
                <a:lnTo>
                  <a:pt x="1997" y="108"/>
                </a:lnTo>
                <a:lnTo>
                  <a:pt x="1998" y="111"/>
                </a:lnTo>
                <a:lnTo>
                  <a:pt x="1999" y="114"/>
                </a:lnTo>
                <a:lnTo>
                  <a:pt x="1999" y="115"/>
                </a:lnTo>
                <a:lnTo>
                  <a:pt x="2000" y="116"/>
                </a:lnTo>
                <a:lnTo>
                  <a:pt x="2001" y="118"/>
                </a:lnTo>
                <a:lnTo>
                  <a:pt x="2001" y="121"/>
                </a:lnTo>
                <a:lnTo>
                  <a:pt x="2002" y="125"/>
                </a:lnTo>
                <a:lnTo>
                  <a:pt x="2002" y="128"/>
                </a:lnTo>
                <a:lnTo>
                  <a:pt x="2003" y="132"/>
                </a:lnTo>
                <a:lnTo>
                  <a:pt x="2004" y="135"/>
                </a:lnTo>
                <a:lnTo>
                  <a:pt x="2004" y="137"/>
                </a:lnTo>
                <a:lnTo>
                  <a:pt x="2005" y="137"/>
                </a:lnTo>
                <a:lnTo>
                  <a:pt x="2006" y="139"/>
                </a:lnTo>
                <a:lnTo>
                  <a:pt x="2006" y="140"/>
                </a:lnTo>
                <a:lnTo>
                  <a:pt x="2007" y="143"/>
                </a:lnTo>
                <a:lnTo>
                  <a:pt x="2008" y="147"/>
                </a:lnTo>
                <a:lnTo>
                  <a:pt x="2008" y="151"/>
                </a:lnTo>
                <a:lnTo>
                  <a:pt x="2009" y="155"/>
                </a:lnTo>
                <a:lnTo>
                  <a:pt x="2009" y="158"/>
                </a:lnTo>
                <a:lnTo>
                  <a:pt x="2010" y="160"/>
                </a:lnTo>
                <a:lnTo>
                  <a:pt x="2011" y="162"/>
                </a:lnTo>
                <a:lnTo>
                  <a:pt x="2011" y="163"/>
                </a:lnTo>
                <a:lnTo>
                  <a:pt x="2012" y="164"/>
                </a:lnTo>
                <a:lnTo>
                  <a:pt x="2013" y="164"/>
                </a:lnTo>
                <a:lnTo>
                  <a:pt x="2013" y="166"/>
                </a:lnTo>
                <a:lnTo>
                  <a:pt x="2014" y="167"/>
                </a:lnTo>
                <a:lnTo>
                  <a:pt x="2014" y="168"/>
                </a:lnTo>
                <a:lnTo>
                  <a:pt x="2015" y="167"/>
                </a:lnTo>
                <a:lnTo>
                  <a:pt x="2016" y="163"/>
                </a:lnTo>
                <a:lnTo>
                  <a:pt x="2016" y="158"/>
                </a:lnTo>
                <a:lnTo>
                  <a:pt x="2017" y="156"/>
                </a:lnTo>
                <a:lnTo>
                  <a:pt x="2018" y="156"/>
                </a:lnTo>
                <a:lnTo>
                  <a:pt x="2018" y="157"/>
                </a:lnTo>
                <a:lnTo>
                  <a:pt x="2019" y="159"/>
                </a:lnTo>
                <a:lnTo>
                  <a:pt x="2019" y="159"/>
                </a:lnTo>
                <a:lnTo>
                  <a:pt x="2020" y="160"/>
                </a:lnTo>
                <a:lnTo>
                  <a:pt x="2021" y="162"/>
                </a:lnTo>
                <a:lnTo>
                  <a:pt x="2021" y="163"/>
                </a:lnTo>
                <a:lnTo>
                  <a:pt x="2022" y="164"/>
                </a:lnTo>
                <a:lnTo>
                  <a:pt x="2023" y="166"/>
                </a:lnTo>
                <a:lnTo>
                  <a:pt x="2023" y="168"/>
                </a:lnTo>
                <a:lnTo>
                  <a:pt x="2024" y="170"/>
                </a:lnTo>
                <a:lnTo>
                  <a:pt x="2025" y="172"/>
                </a:lnTo>
                <a:lnTo>
                  <a:pt x="2025" y="172"/>
                </a:lnTo>
                <a:lnTo>
                  <a:pt x="2026" y="171"/>
                </a:lnTo>
                <a:lnTo>
                  <a:pt x="2026" y="171"/>
                </a:lnTo>
                <a:lnTo>
                  <a:pt x="2027" y="171"/>
                </a:lnTo>
                <a:lnTo>
                  <a:pt x="2028" y="174"/>
                </a:lnTo>
                <a:lnTo>
                  <a:pt x="2028" y="175"/>
                </a:lnTo>
                <a:lnTo>
                  <a:pt x="2029" y="177"/>
                </a:lnTo>
                <a:lnTo>
                  <a:pt x="2030" y="180"/>
                </a:lnTo>
                <a:lnTo>
                  <a:pt x="2030" y="182"/>
                </a:lnTo>
                <a:lnTo>
                  <a:pt x="2031" y="183"/>
                </a:lnTo>
                <a:lnTo>
                  <a:pt x="2031" y="184"/>
                </a:lnTo>
                <a:lnTo>
                  <a:pt x="2032" y="185"/>
                </a:lnTo>
                <a:lnTo>
                  <a:pt x="2033" y="186"/>
                </a:lnTo>
                <a:lnTo>
                  <a:pt x="2033" y="188"/>
                </a:lnTo>
                <a:lnTo>
                  <a:pt x="2034" y="190"/>
                </a:lnTo>
                <a:lnTo>
                  <a:pt x="2035" y="191"/>
                </a:lnTo>
                <a:lnTo>
                  <a:pt x="2035" y="191"/>
                </a:lnTo>
                <a:lnTo>
                  <a:pt x="2036" y="191"/>
                </a:lnTo>
                <a:lnTo>
                  <a:pt x="2036" y="192"/>
                </a:lnTo>
                <a:lnTo>
                  <a:pt x="2037" y="196"/>
                </a:lnTo>
                <a:lnTo>
                  <a:pt x="2038" y="200"/>
                </a:lnTo>
                <a:lnTo>
                  <a:pt x="2038" y="205"/>
                </a:lnTo>
                <a:lnTo>
                  <a:pt x="2039" y="209"/>
                </a:lnTo>
                <a:lnTo>
                  <a:pt x="2040" y="213"/>
                </a:lnTo>
                <a:lnTo>
                  <a:pt x="2040" y="217"/>
                </a:lnTo>
                <a:lnTo>
                  <a:pt x="2041" y="221"/>
                </a:lnTo>
                <a:lnTo>
                  <a:pt x="2042" y="225"/>
                </a:lnTo>
                <a:lnTo>
                  <a:pt x="2042" y="230"/>
                </a:lnTo>
                <a:lnTo>
                  <a:pt x="2043" y="234"/>
                </a:lnTo>
                <a:lnTo>
                  <a:pt x="2043" y="238"/>
                </a:lnTo>
                <a:lnTo>
                  <a:pt x="2044" y="242"/>
                </a:lnTo>
                <a:lnTo>
                  <a:pt x="2045" y="247"/>
                </a:lnTo>
                <a:lnTo>
                  <a:pt x="2045" y="252"/>
                </a:lnTo>
                <a:lnTo>
                  <a:pt x="2046" y="257"/>
                </a:lnTo>
                <a:lnTo>
                  <a:pt x="2047" y="260"/>
                </a:lnTo>
                <a:lnTo>
                  <a:pt x="2047" y="262"/>
                </a:lnTo>
                <a:lnTo>
                  <a:pt x="2048" y="265"/>
                </a:lnTo>
                <a:lnTo>
                  <a:pt x="2048" y="266"/>
                </a:lnTo>
                <a:lnTo>
                  <a:pt x="2049" y="268"/>
                </a:lnTo>
                <a:lnTo>
                  <a:pt x="2050" y="268"/>
                </a:lnTo>
                <a:lnTo>
                  <a:pt x="2050" y="266"/>
                </a:lnTo>
                <a:lnTo>
                  <a:pt x="2051" y="264"/>
                </a:lnTo>
                <a:lnTo>
                  <a:pt x="2052" y="263"/>
                </a:lnTo>
                <a:lnTo>
                  <a:pt x="2052" y="263"/>
                </a:lnTo>
                <a:lnTo>
                  <a:pt x="2053" y="264"/>
                </a:lnTo>
                <a:lnTo>
                  <a:pt x="2053" y="266"/>
                </a:lnTo>
                <a:lnTo>
                  <a:pt x="2054" y="266"/>
                </a:lnTo>
                <a:lnTo>
                  <a:pt x="2055" y="269"/>
                </a:lnTo>
                <a:lnTo>
                  <a:pt x="2055" y="272"/>
                </a:lnTo>
                <a:lnTo>
                  <a:pt x="2056" y="274"/>
                </a:lnTo>
                <a:lnTo>
                  <a:pt x="2057" y="274"/>
                </a:lnTo>
                <a:lnTo>
                  <a:pt x="2057" y="274"/>
                </a:lnTo>
                <a:lnTo>
                  <a:pt x="2058" y="274"/>
                </a:lnTo>
                <a:lnTo>
                  <a:pt x="2059" y="275"/>
                </a:lnTo>
                <a:lnTo>
                  <a:pt x="2059" y="277"/>
                </a:lnTo>
                <a:lnTo>
                  <a:pt x="2060" y="280"/>
                </a:lnTo>
                <a:lnTo>
                  <a:pt x="2060" y="283"/>
                </a:lnTo>
                <a:lnTo>
                  <a:pt x="2061" y="285"/>
                </a:lnTo>
                <a:lnTo>
                  <a:pt x="2062" y="288"/>
                </a:lnTo>
                <a:lnTo>
                  <a:pt x="2062" y="290"/>
                </a:lnTo>
                <a:lnTo>
                  <a:pt x="2063" y="291"/>
                </a:lnTo>
                <a:lnTo>
                  <a:pt x="2064" y="292"/>
                </a:lnTo>
                <a:lnTo>
                  <a:pt x="2064" y="293"/>
                </a:lnTo>
                <a:lnTo>
                  <a:pt x="2065" y="295"/>
                </a:lnTo>
                <a:lnTo>
                  <a:pt x="2065" y="296"/>
                </a:lnTo>
                <a:lnTo>
                  <a:pt x="2066" y="298"/>
                </a:lnTo>
                <a:lnTo>
                  <a:pt x="2067" y="299"/>
                </a:lnTo>
                <a:lnTo>
                  <a:pt x="2067" y="299"/>
                </a:lnTo>
                <a:lnTo>
                  <a:pt x="2068" y="299"/>
                </a:lnTo>
                <a:lnTo>
                  <a:pt x="2069" y="299"/>
                </a:lnTo>
                <a:lnTo>
                  <a:pt x="2069" y="298"/>
                </a:lnTo>
                <a:lnTo>
                  <a:pt x="2070" y="296"/>
                </a:lnTo>
                <a:lnTo>
                  <a:pt x="2070" y="295"/>
                </a:lnTo>
                <a:lnTo>
                  <a:pt x="2071" y="294"/>
                </a:lnTo>
                <a:lnTo>
                  <a:pt x="2072" y="294"/>
                </a:lnTo>
                <a:lnTo>
                  <a:pt x="2072" y="293"/>
                </a:lnTo>
                <a:lnTo>
                  <a:pt x="2073" y="292"/>
                </a:lnTo>
                <a:lnTo>
                  <a:pt x="2074" y="291"/>
                </a:lnTo>
                <a:lnTo>
                  <a:pt x="2074" y="289"/>
                </a:lnTo>
                <a:lnTo>
                  <a:pt x="2075" y="288"/>
                </a:lnTo>
                <a:lnTo>
                  <a:pt x="2076" y="287"/>
                </a:lnTo>
                <a:lnTo>
                  <a:pt x="2076" y="286"/>
                </a:lnTo>
                <a:lnTo>
                  <a:pt x="2077" y="285"/>
                </a:lnTo>
                <a:lnTo>
                  <a:pt x="2077" y="283"/>
                </a:lnTo>
                <a:lnTo>
                  <a:pt x="2078" y="282"/>
                </a:lnTo>
                <a:lnTo>
                  <a:pt x="2079" y="281"/>
                </a:lnTo>
                <a:lnTo>
                  <a:pt x="2079" y="281"/>
                </a:lnTo>
                <a:lnTo>
                  <a:pt x="2080" y="281"/>
                </a:lnTo>
                <a:lnTo>
                  <a:pt x="2081" y="281"/>
                </a:lnTo>
                <a:lnTo>
                  <a:pt x="2081" y="281"/>
                </a:lnTo>
                <a:lnTo>
                  <a:pt x="2082" y="280"/>
                </a:lnTo>
                <a:lnTo>
                  <a:pt x="2082" y="280"/>
                </a:lnTo>
                <a:lnTo>
                  <a:pt x="2083" y="281"/>
                </a:lnTo>
                <a:lnTo>
                  <a:pt x="2084" y="281"/>
                </a:lnTo>
                <a:lnTo>
                  <a:pt x="2084" y="281"/>
                </a:lnTo>
                <a:lnTo>
                  <a:pt x="2085" y="280"/>
                </a:lnTo>
                <a:lnTo>
                  <a:pt x="2086" y="279"/>
                </a:lnTo>
                <a:lnTo>
                  <a:pt x="2086" y="278"/>
                </a:lnTo>
                <a:lnTo>
                  <a:pt x="2087" y="277"/>
                </a:lnTo>
                <a:lnTo>
                  <a:pt x="2087" y="276"/>
                </a:lnTo>
                <a:lnTo>
                  <a:pt x="2088" y="275"/>
                </a:lnTo>
                <a:lnTo>
                  <a:pt x="2089" y="274"/>
                </a:lnTo>
                <a:lnTo>
                  <a:pt x="2089" y="273"/>
                </a:lnTo>
                <a:lnTo>
                  <a:pt x="2090" y="271"/>
                </a:lnTo>
                <a:lnTo>
                  <a:pt x="2091" y="269"/>
                </a:lnTo>
                <a:lnTo>
                  <a:pt x="2091" y="266"/>
                </a:lnTo>
                <a:lnTo>
                  <a:pt x="2092" y="262"/>
                </a:lnTo>
                <a:lnTo>
                  <a:pt x="2093" y="258"/>
                </a:lnTo>
                <a:lnTo>
                  <a:pt x="2093" y="254"/>
                </a:lnTo>
                <a:lnTo>
                  <a:pt x="2094" y="250"/>
                </a:lnTo>
                <a:lnTo>
                  <a:pt x="2094" y="247"/>
                </a:lnTo>
                <a:lnTo>
                  <a:pt x="2095" y="245"/>
                </a:lnTo>
                <a:lnTo>
                  <a:pt x="2096" y="243"/>
                </a:lnTo>
                <a:lnTo>
                  <a:pt x="2096" y="240"/>
                </a:lnTo>
                <a:lnTo>
                  <a:pt x="2097" y="237"/>
                </a:lnTo>
                <a:lnTo>
                  <a:pt x="2098" y="235"/>
                </a:lnTo>
                <a:lnTo>
                  <a:pt x="2098" y="233"/>
                </a:lnTo>
                <a:lnTo>
                  <a:pt x="2099" y="230"/>
                </a:lnTo>
                <a:lnTo>
                  <a:pt x="2099" y="227"/>
                </a:lnTo>
                <a:lnTo>
                  <a:pt x="2100" y="224"/>
                </a:lnTo>
                <a:lnTo>
                  <a:pt x="2101" y="221"/>
                </a:lnTo>
                <a:lnTo>
                  <a:pt x="2101" y="218"/>
                </a:lnTo>
                <a:lnTo>
                  <a:pt x="2102" y="216"/>
                </a:lnTo>
                <a:lnTo>
                  <a:pt x="2103" y="214"/>
                </a:lnTo>
                <a:lnTo>
                  <a:pt x="2103" y="211"/>
                </a:lnTo>
                <a:lnTo>
                  <a:pt x="2104" y="208"/>
                </a:lnTo>
                <a:lnTo>
                  <a:pt x="2104" y="203"/>
                </a:lnTo>
                <a:lnTo>
                  <a:pt x="2105" y="199"/>
                </a:lnTo>
                <a:lnTo>
                  <a:pt x="2106" y="194"/>
                </a:lnTo>
                <a:lnTo>
                  <a:pt x="2106" y="188"/>
                </a:lnTo>
                <a:lnTo>
                  <a:pt x="2107" y="184"/>
                </a:lnTo>
                <a:lnTo>
                  <a:pt x="2108" y="181"/>
                </a:lnTo>
                <a:lnTo>
                  <a:pt x="2108" y="179"/>
                </a:lnTo>
                <a:lnTo>
                  <a:pt x="2109" y="177"/>
                </a:lnTo>
                <a:lnTo>
                  <a:pt x="2110" y="175"/>
                </a:lnTo>
                <a:lnTo>
                  <a:pt x="2110" y="174"/>
                </a:lnTo>
                <a:lnTo>
                  <a:pt x="2111" y="175"/>
                </a:lnTo>
                <a:lnTo>
                  <a:pt x="2111" y="177"/>
                </a:lnTo>
                <a:lnTo>
                  <a:pt x="2112" y="179"/>
                </a:lnTo>
                <a:lnTo>
                  <a:pt x="2113" y="181"/>
                </a:lnTo>
                <a:lnTo>
                  <a:pt x="2113" y="183"/>
                </a:lnTo>
                <a:lnTo>
                  <a:pt x="2114" y="185"/>
                </a:lnTo>
                <a:lnTo>
                  <a:pt x="2115" y="187"/>
                </a:lnTo>
                <a:lnTo>
                  <a:pt x="2115" y="189"/>
                </a:lnTo>
                <a:lnTo>
                  <a:pt x="2116" y="191"/>
                </a:lnTo>
                <a:lnTo>
                  <a:pt x="2116" y="192"/>
                </a:lnTo>
                <a:lnTo>
                  <a:pt x="2117" y="191"/>
                </a:lnTo>
                <a:lnTo>
                  <a:pt x="2118" y="190"/>
                </a:lnTo>
                <a:lnTo>
                  <a:pt x="2118" y="189"/>
                </a:lnTo>
                <a:lnTo>
                  <a:pt x="2119" y="188"/>
                </a:lnTo>
                <a:lnTo>
                  <a:pt x="2120" y="187"/>
                </a:lnTo>
                <a:lnTo>
                  <a:pt x="2120" y="188"/>
                </a:lnTo>
                <a:lnTo>
                  <a:pt x="2121" y="190"/>
                </a:lnTo>
                <a:lnTo>
                  <a:pt x="2121" y="193"/>
                </a:lnTo>
                <a:lnTo>
                  <a:pt x="2122" y="196"/>
                </a:lnTo>
                <a:lnTo>
                  <a:pt x="2123" y="198"/>
                </a:lnTo>
                <a:lnTo>
                  <a:pt x="2123" y="201"/>
                </a:lnTo>
                <a:lnTo>
                  <a:pt x="2124" y="203"/>
                </a:lnTo>
                <a:lnTo>
                  <a:pt x="2125" y="205"/>
                </a:lnTo>
                <a:lnTo>
                  <a:pt x="2125" y="208"/>
                </a:lnTo>
                <a:lnTo>
                  <a:pt x="2126" y="212"/>
                </a:lnTo>
                <a:lnTo>
                  <a:pt x="2127" y="215"/>
                </a:lnTo>
                <a:lnTo>
                  <a:pt x="2127" y="217"/>
                </a:lnTo>
                <a:lnTo>
                  <a:pt x="2128" y="218"/>
                </a:lnTo>
                <a:lnTo>
                  <a:pt x="2128" y="217"/>
                </a:lnTo>
                <a:lnTo>
                  <a:pt x="2129" y="216"/>
                </a:lnTo>
                <a:lnTo>
                  <a:pt x="2130" y="217"/>
                </a:lnTo>
                <a:lnTo>
                  <a:pt x="2130" y="217"/>
                </a:lnTo>
                <a:lnTo>
                  <a:pt x="2131" y="217"/>
                </a:lnTo>
                <a:lnTo>
                  <a:pt x="2132" y="217"/>
                </a:lnTo>
                <a:lnTo>
                  <a:pt x="2132" y="217"/>
                </a:lnTo>
                <a:lnTo>
                  <a:pt x="2133" y="217"/>
                </a:lnTo>
                <a:lnTo>
                  <a:pt x="2133" y="217"/>
                </a:lnTo>
                <a:lnTo>
                  <a:pt x="2134" y="214"/>
                </a:lnTo>
                <a:lnTo>
                  <a:pt x="2135" y="213"/>
                </a:lnTo>
                <a:lnTo>
                  <a:pt x="2135" y="214"/>
                </a:lnTo>
                <a:lnTo>
                  <a:pt x="2136" y="216"/>
                </a:lnTo>
                <a:lnTo>
                  <a:pt x="2137" y="216"/>
                </a:lnTo>
                <a:lnTo>
                  <a:pt x="2137" y="217"/>
                </a:lnTo>
                <a:lnTo>
                  <a:pt x="2138" y="219"/>
                </a:lnTo>
                <a:lnTo>
                  <a:pt x="2138" y="220"/>
                </a:lnTo>
                <a:lnTo>
                  <a:pt x="2139" y="219"/>
                </a:lnTo>
                <a:lnTo>
                  <a:pt x="2140" y="216"/>
                </a:lnTo>
                <a:lnTo>
                  <a:pt x="2140" y="213"/>
                </a:lnTo>
                <a:lnTo>
                  <a:pt x="2141" y="208"/>
                </a:lnTo>
                <a:lnTo>
                  <a:pt x="2142" y="202"/>
                </a:lnTo>
                <a:lnTo>
                  <a:pt x="2142" y="196"/>
                </a:lnTo>
                <a:lnTo>
                  <a:pt x="2143" y="191"/>
                </a:lnTo>
                <a:lnTo>
                  <a:pt x="2144" y="188"/>
                </a:lnTo>
                <a:lnTo>
                  <a:pt x="2144" y="186"/>
                </a:lnTo>
                <a:lnTo>
                  <a:pt x="2145" y="183"/>
                </a:lnTo>
                <a:lnTo>
                  <a:pt x="2145" y="183"/>
                </a:lnTo>
                <a:lnTo>
                  <a:pt x="2146" y="184"/>
                </a:lnTo>
                <a:lnTo>
                  <a:pt x="2147" y="183"/>
                </a:lnTo>
                <a:lnTo>
                  <a:pt x="2147" y="181"/>
                </a:lnTo>
                <a:lnTo>
                  <a:pt x="2148" y="179"/>
                </a:lnTo>
                <a:lnTo>
                  <a:pt x="2149" y="178"/>
                </a:lnTo>
                <a:lnTo>
                  <a:pt x="2149" y="176"/>
                </a:lnTo>
                <a:lnTo>
                  <a:pt x="2150" y="171"/>
                </a:lnTo>
                <a:lnTo>
                  <a:pt x="2150" y="167"/>
                </a:lnTo>
                <a:lnTo>
                  <a:pt x="2151" y="161"/>
                </a:lnTo>
                <a:lnTo>
                  <a:pt x="2152" y="159"/>
                </a:lnTo>
                <a:lnTo>
                  <a:pt x="2152" y="154"/>
                </a:lnTo>
                <a:lnTo>
                  <a:pt x="2153" y="147"/>
                </a:lnTo>
                <a:lnTo>
                  <a:pt x="2154" y="143"/>
                </a:lnTo>
                <a:lnTo>
                  <a:pt x="2154" y="141"/>
                </a:lnTo>
                <a:lnTo>
                  <a:pt x="2155" y="142"/>
                </a:lnTo>
                <a:lnTo>
                  <a:pt x="2155" y="141"/>
                </a:lnTo>
                <a:lnTo>
                  <a:pt x="2156" y="142"/>
                </a:lnTo>
                <a:lnTo>
                  <a:pt x="2157" y="143"/>
                </a:lnTo>
                <a:lnTo>
                  <a:pt x="2157" y="145"/>
                </a:lnTo>
                <a:lnTo>
                  <a:pt x="2158" y="147"/>
                </a:lnTo>
                <a:lnTo>
                  <a:pt x="2159" y="148"/>
                </a:lnTo>
                <a:lnTo>
                  <a:pt x="2159" y="148"/>
                </a:lnTo>
                <a:lnTo>
                  <a:pt x="2160" y="148"/>
                </a:lnTo>
                <a:lnTo>
                  <a:pt x="2161" y="147"/>
                </a:lnTo>
                <a:lnTo>
                  <a:pt x="2161" y="145"/>
                </a:lnTo>
                <a:lnTo>
                  <a:pt x="2162" y="142"/>
                </a:lnTo>
                <a:lnTo>
                  <a:pt x="2162" y="140"/>
                </a:lnTo>
                <a:lnTo>
                  <a:pt x="2163" y="138"/>
                </a:lnTo>
                <a:lnTo>
                  <a:pt x="2164" y="132"/>
                </a:lnTo>
                <a:lnTo>
                  <a:pt x="2164" y="127"/>
                </a:lnTo>
                <a:lnTo>
                  <a:pt x="2165" y="124"/>
                </a:lnTo>
                <a:lnTo>
                  <a:pt x="2166" y="121"/>
                </a:lnTo>
                <a:lnTo>
                  <a:pt x="2167" y="117"/>
                </a:lnTo>
                <a:lnTo>
                  <a:pt x="2167" y="114"/>
                </a:lnTo>
                <a:lnTo>
                  <a:pt x="2168" y="110"/>
                </a:lnTo>
                <a:lnTo>
                  <a:pt x="2169" y="107"/>
                </a:lnTo>
                <a:lnTo>
                  <a:pt x="2169" y="106"/>
                </a:lnTo>
                <a:lnTo>
                  <a:pt x="2170" y="105"/>
                </a:lnTo>
                <a:lnTo>
                  <a:pt x="2170" y="104"/>
                </a:lnTo>
                <a:lnTo>
                  <a:pt x="2171" y="104"/>
                </a:lnTo>
                <a:lnTo>
                  <a:pt x="2172" y="103"/>
                </a:lnTo>
                <a:lnTo>
                  <a:pt x="2172" y="104"/>
                </a:lnTo>
                <a:lnTo>
                  <a:pt x="2173" y="105"/>
                </a:lnTo>
                <a:lnTo>
                  <a:pt x="2174" y="106"/>
                </a:lnTo>
                <a:lnTo>
                  <a:pt x="2174" y="106"/>
                </a:lnTo>
                <a:lnTo>
                  <a:pt x="2175" y="105"/>
                </a:lnTo>
                <a:lnTo>
                  <a:pt x="2176" y="103"/>
                </a:lnTo>
                <a:lnTo>
                  <a:pt x="2176" y="102"/>
                </a:lnTo>
                <a:lnTo>
                  <a:pt x="2177" y="100"/>
                </a:lnTo>
                <a:lnTo>
                  <a:pt x="2177" y="97"/>
                </a:lnTo>
                <a:lnTo>
                  <a:pt x="2178" y="95"/>
                </a:lnTo>
                <a:lnTo>
                  <a:pt x="2179" y="93"/>
                </a:lnTo>
                <a:lnTo>
                  <a:pt x="2179" y="91"/>
                </a:lnTo>
                <a:lnTo>
                  <a:pt x="2180" y="90"/>
                </a:lnTo>
                <a:lnTo>
                  <a:pt x="2181" y="88"/>
                </a:lnTo>
                <a:lnTo>
                  <a:pt x="2181" y="85"/>
                </a:lnTo>
                <a:lnTo>
                  <a:pt x="2182" y="83"/>
                </a:lnTo>
                <a:lnTo>
                  <a:pt x="2182" y="79"/>
                </a:lnTo>
                <a:lnTo>
                  <a:pt x="2183" y="74"/>
                </a:lnTo>
                <a:lnTo>
                  <a:pt x="2184" y="69"/>
                </a:lnTo>
                <a:lnTo>
                  <a:pt x="2184" y="65"/>
                </a:lnTo>
                <a:lnTo>
                  <a:pt x="2185" y="63"/>
                </a:lnTo>
                <a:lnTo>
                  <a:pt x="2186" y="62"/>
                </a:lnTo>
                <a:lnTo>
                  <a:pt x="2186" y="61"/>
                </a:lnTo>
                <a:lnTo>
                  <a:pt x="2187" y="61"/>
                </a:lnTo>
                <a:lnTo>
                  <a:pt x="2187" y="61"/>
                </a:lnTo>
                <a:lnTo>
                  <a:pt x="2188" y="61"/>
                </a:lnTo>
                <a:lnTo>
                  <a:pt x="2189" y="58"/>
                </a:lnTo>
                <a:lnTo>
                  <a:pt x="2189" y="56"/>
                </a:lnTo>
                <a:lnTo>
                  <a:pt x="2190" y="55"/>
                </a:lnTo>
                <a:lnTo>
                  <a:pt x="2191" y="55"/>
                </a:lnTo>
                <a:lnTo>
                  <a:pt x="2191" y="55"/>
                </a:lnTo>
                <a:lnTo>
                  <a:pt x="2192" y="55"/>
                </a:lnTo>
                <a:lnTo>
                  <a:pt x="2193" y="57"/>
                </a:lnTo>
                <a:lnTo>
                  <a:pt x="2193" y="59"/>
                </a:lnTo>
                <a:lnTo>
                  <a:pt x="2194" y="61"/>
                </a:lnTo>
                <a:lnTo>
                  <a:pt x="2194" y="65"/>
                </a:lnTo>
                <a:lnTo>
                  <a:pt x="2195" y="67"/>
                </a:lnTo>
                <a:lnTo>
                  <a:pt x="2196" y="69"/>
                </a:lnTo>
                <a:lnTo>
                  <a:pt x="2196" y="71"/>
                </a:lnTo>
                <a:lnTo>
                  <a:pt x="2197" y="74"/>
                </a:lnTo>
                <a:lnTo>
                  <a:pt x="2198" y="77"/>
                </a:lnTo>
                <a:lnTo>
                  <a:pt x="2198" y="78"/>
                </a:lnTo>
                <a:lnTo>
                  <a:pt x="2199" y="78"/>
                </a:lnTo>
                <a:lnTo>
                  <a:pt x="2199" y="76"/>
                </a:lnTo>
                <a:lnTo>
                  <a:pt x="2200" y="74"/>
                </a:lnTo>
                <a:lnTo>
                  <a:pt x="2201" y="71"/>
                </a:lnTo>
                <a:lnTo>
                  <a:pt x="2201" y="68"/>
                </a:lnTo>
                <a:lnTo>
                  <a:pt x="2202" y="64"/>
                </a:lnTo>
                <a:lnTo>
                  <a:pt x="2203" y="60"/>
                </a:lnTo>
                <a:lnTo>
                  <a:pt x="2203" y="57"/>
                </a:lnTo>
                <a:lnTo>
                  <a:pt x="2204" y="54"/>
                </a:lnTo>
                <a:lnTo>
                  <a:pt x="2204" y="52"/>
                </a:lnTo>
                <a:lnTo>
                  <a:pt x="2205" y="52"/>
                </a:lnTo>
                <a:lnTo>
                  <a:pt x="2206" y="52"/>
                </a:lnTo>
                <a:lnTo>
                  <a:pt x="2206" y="53"/>
                </a:lnTo>
                <a:lnTo>
                  <a:pt x="2207" y="55"/>
                </a:lnTo>
                <a:lnTo>
                  <a:pt x="2208" y="57"/>
                </a:lnTo>
                <a:lnTo>
                  <a:pt x="2208" y="59"/>
                </a:lnTo>
                <a:lnTo>
                  <a:pt x="2209" y="62"/>
                </a:lnTo>
                <a:lnTo>
                  <a:pt x="2210" y="64"/>
                </a:lnTo>
                <a:lnTo>
                  <a:pt x="2210" y="65"/>
                </a:lnTo>
                <a:lnTo>
                  <a:pt x="2211" y="65"/>
                </a:lnTo>
                <a:lnTo>
                  <a:pt x="2211" y="63"/>
                </a:lnTo>
                <a:lnTo>
                  <a:pt x="2212" y="59"/>
                </a:lnTo>
                <a:lnTo>
                  <a:pt x="2213" y="56"/>
                </a:lnTo>
                <a:lnTo>
                  <a:pt x="2213" y="52"/>
                </a:lnTo>
                <a:lnTo>
                  <a:pt x="2214" y="49"/>
                </a:lnTo>
                <a:lnTo>
                  <a:pt x="2215" y="48"/>
                </a:lnTo>
                <a:lnTo>
                  <a:pt x="2215" y="46"/>
                </a:lnTo>
                <a:lnTo>
                  <a:pt x="2216" y="47"/>
                </a:lnTo>
                <a:lnTo>
                  <a:pt x="2216" y="47"/>
                </a:lnTo>
                <a:lnTo>
                  <a:pt x="2217" y="48"/>
                </a:lnTo>
                <a:lnTo>
                  <a:pt x="2218" y="50"/>
                </a:lnTo>
                <a:lnTo>
                  <a:pt x="2218" y="52"/>
                </a:lnTo>
                <a:lnTo>
                  <a:pt x="2219" y="54"/>
                </a:lnTo>
                <a:lnTo>
                  <a:pt x="2220" y="53"/>
                </a:lnTo>
                <a:lnTo>
                  <a:pt x="2220" y="49"/>
                </a:lnTo>
                <a:lnTo>
                  <a:pt x="2221" y="44"/>
                </a:lnTo>
                <a:lnTo>
                  <a:pt x="2222" y="35"/>
                </a:lnTo>
                <a:lnTo>
                  <a:pt x="2222" y="27"/>
                </a:lnTo>
                <a:lnTo>
                  <a:pt x="2223" y="21"/>
                </a:lnTo>
                <a:lnTo>
                  <a:pt x="2223" y="16"/>
                </a:lnTo>
                <a:lnTo>
                  <a:pt x="2224" y="13"/>
                </a:lnTo>
                <a:lnTo>
                  <a:pt x="2225" y="11"/>
                </a:lnTo>
                <a:lnTo>
                  <a:pt x="2225" y="8"/>
                </a:lnTo>
                <a:lnTo>
                  <a:pt x="2226" y="5"/>
                </a:lnTo>
                <a:lnTo>
                  <a:pt x="2227" y="2"/>
                </a:lnTo>
                <a:lnTo>
                  <a:pt x="2227" y="0"/>
                </a:lnTo>
                <a:lnTo>
                  <a:pt x="2228" y="0"/>
                </a:lnTo>
                <a:lnTo>
                  <a:pt x="2228" y="0"/>
                </a:lnTo>
                <a:lnTo>
                  <a:pt x="2229" y="0"/>
                </a:lnTo>
                <a:lnTo>
                  <a:pt x="2230" y="3"/>
                </a:lnTo>
                <a:lnTo>
                  <a:pt x="2230" y="4"/>
                </a:lnTo>
                <a:lnTo>
                  <a:pt x="2231" y="6"/>
                </a:lnTo>
                <a:lnTo>
                  <a:pt x="2232" y="7"/>
                </a:lnTo>
                <a:lnTo>
                  <a:pt x="2232" y="9"/>
                </a:lnTo>
                <a:lnTo>
                  <a:pt x="2233" y="10"/>
                </a:lnTo>
                <a:lnTo>
                  <a:pt x="2233" y="11"/>
                </a:lnTo>
                <a:lnTo>
                  <a:pt x="2234" y="12"/>
                </a:lnTo>
                <a:lnTo>
                  <a:pt x="2235" y="12"/>
                </a:lnTo>
                <a:lnTo>
                  <a:pt x="2235" y="13"/>
                </a:lnTo>
                <a:lnTo>
                  <a:pt x="2236" y="14"/>
                </a:lnTo>
                <a:lnTo>
                  <a:pt x="2237" y="16"/>
                </a:lnTo>
                <a:lnTo>
                  <a:pt x="2237" y="19"/>
                </a:lnTo>
                <a:lnTo>
                  <a:pt x="2238" y="22"/>
                </a:lnTo>
                <a:lnTo>
                  <a:pt x="2239" y="24"/>
                </a:lnTo>
                <a:lnTo>
                  <a:pt x="2239" y="29"/>
                </a:lnTo>
                <a:lnTo>
                  <a:pt x="2240" y="32"/>
                </a:lnTo>
                <a:lnTo>
                  <a:pt x="2240" y="37"/>
                </a:lnTo>
                <a:lnTo>
                  <a:pt x="2241" y="40"/>
                </a:lnTo>
                <a:lnTo>
                  <a:pt x="2242" y="44"/>
                </a:lnTo>
                <a:lnTo>
                  <a:pt x="2242" y="46"/>
                </a:lnTo>
                <a:lnTo>
                  <a:pt x="2243" y="47"/>
                </a:lnTo>
                <a:lnTo>
                  <a:pt x="2244" y="46"/>
                </a:lnTo>
                <a:lnTo>
                  <a:pt x="2244" y="44"/>
                </a:lnTo>
                <a:lnTo>
                  <a:pt x="2245" y="41"/>
                </a:lnTo>
                <a:lnTo>
                  <a:pt x="2245" y="39"/>
                </a:lnTo>
                <a:lnTo>
                  <a:pt x="2246" y="38"/>
                </a:lnTo>
                <a:lnTo>
                  <a:pt x="2247" y="39"/>
                </a:lnTo>
                <a:lnTo>
                  <a:pt x="2247" y="41"/>
                </a:lnTo>
                <a:lnTo>
                  <a:pt x="2248" y="45"/>
                </a:lnTo>
                <a:lnTo>
                  <a:pt x="2249" y="48"/>
                </a:lnTo>
                <a:lnTo>
                  <a:pt x="2249" y="51"/>
                </a:lnTo>
                <a:lnTo>
                  <a:pt x="2250" y="55"/>
                </a:lnTo>
                <a:lnTo>
                  <a:pt x="2250" y="59"/>
                </a:lnTo>
                <a:lnTo>
                  <a:pt x="2251" y="63"/>
                </a:lnTo>
                <a:lnTo>
                  <a:pt x="2252" y="67"/>
                </a:lnTo>
                <a:lnTo>
                  <a:pt x="2252" y="69"/>
                </a:lnTo>
                <a:lnTo>
                  <a:pt x="2253" y="71"/>
                </a:lnTo>
                <a:lnTo>
                  <a:pt x="2254" y="74"/>
                </a:lnTo>
                <a:lnTo>
                  <a:pt x="2254" y="77"/>
                </a:lnTo>
                <a:lnTo>
                  <a:pt x="2255" y="82"/>
                </a:lnTo>
                <a:lnTo>
                  <a:pt x="2256" y="87"/>
                </a:lnTo>
                <a:lnTo>
                  <a:pt x="2256" y="92"/>
                </a:lnTo>
                <a:lnTo>
                  <a:pt x="2257" y="97"/>
                </a:lnTo>
                <a:lnTo>
                  <a:pt x="2257" y="102"/>
                </a:lnTo>
                <a:lnTo>
                  <a:pt x="2258" y="105"/>
                </a:lnTo>
                <a:lnTo>
                  <a:pt x="2259" y="107"/>
                </a:lnTo>
                <a:lnTo>
                  <a:pt x="2259" y="107"/>
                </a:lnTo>
                <a:lnTo>
                  <a:pt x="2260" y="111"/>
                </a:lnTo>
                <a:lnTo>
                  <a:pt x="2261" y="113"/>
                </a:lnTo>
                <a:lnTo>
                  <a:pt x="2261" y="114"/>
                </a:lnTo>
                <a:lnTo>
                  <a:pt x="2262" y="116"/>
                </a:lnTo>
                <a:lnTo>
                  <a:pt x="2262" y="116"/>
                </a:lnTo>
                <a:lnTo>
                  <a:pt x="2263" y="118"/>
                </a:lnTo>
                <a:lnTo>
                  <a:pt x="2264" y="120"/>
                </a:lnTo>
                <a:lnTo>
                  <a:pt x="2264" y="122"/>
                </a:lnTo>
                <a:lnTo>
                  <a:pt x="2265" y="123"/>
                </a:lnTo>
                <a:lnTo>
                  <a:pt x="2266" y="124"/>
                </a:lnTo>
                <a:lnTo>
                  <a:pt x="2266" y="123"/>
                </a:lnTo>
                <a:lnTo>
                  <a:pt x="2267" y="119"/>
                </a:lnTo>
                <a:lnTo>
                  <a:pt x="2267" y="111"/>
                </a:lnTo>
                <a:lnTo>
                  <a:pt x="2268" y="104"/>
                </a:lnTo>
                <a:lnTo>
                  <a:pt x="2269" y="99"/>
                </a:lnTo>
                <a:lnTo>
                  <a:pt x="2269" y="95"/>
                </a:lnTo>
                <a:lnTo>
                  <a:pt x="2270" y="95"/>
                </a:lnTo>
                <a:lnTo>
                  <a:pt x="2271" y="94"/>
                </a:lnTo>
                <a:lnTo>
                  <a:pt x="2271" y="93"/>
                </a:lnTo>
                <a:lnTo>
                  <a:pt x="2272" y="92"/>
                </a:lnTo>
                <a:lnTo>
                  <a:pt x="2273" y="92"/>
                </a:lnTo>
                <a:lnTo>
                  <a:pt x="2273" y="92"/>
                </a:lnTo>
                <a:lnTo>
                  <a:pt x="2274" y="91"/>
                </a:lnTo>
                <a:lnTo>
                  <a:pt x="2274" y="90"/>
                </a:lnTo>
                <a:lnTo>
                  <a:pt x="2275" y="86"/>
                </a:lnTo>
                <a:lnTo>
                  <a:pt x="2276" y="84"/>
                </a:lnTo>
                <a:lnTo>
                  <a:pt x="2276" y="80"/>
                </a:lnTo>
                <a:lnTo>
                  <a:pt x="2277" y="76"/>
                </a:lnTo>
                <a:lnTo>
                  <a:pt x="2278" y="71"/>
                </a:lnTo>
                <a:lnTo>
                  <a:pt x="2278" y="65"/>
                </a:lnTo>
                <a:lnTo>
                  <a:pt x="2279" y="61"/>
                </a:lnTo>
                <a:lnTo>
                  <a:pt x="2279" y="58"/>
                </a:lnTo>
                <a:lnTo>
                  <a:pt x="2280" y="55"/>
                </a:lnTo>
                <a:lnTo>
                  <a:pt x="2281" y="53"/>
                </a:lnTo>
                <a:lnTo>
                  <a:pt x="2281" y="53"/>
                </a:lnTo>
                <a:lnTo>
                  <a:pt x="2282" y="52"/>
                </a:lnTo>
                <a:lnTo>
                  <a:pt x="2283" y="52"/>
                </a:lnTo>
                <a:lnTo>
                  <a:pt x="2283" y="52"/>
                </a:lnTo>
                <a:lnTo>
                  <a:pt x="2284" y="54"/>
                </a:lnTo>
                <a:lnTo>
                  <a:pt x="2284" y="56"/>
                </a:lnTo>
                <a:lnTo>
                  <a:pt x="2285" y="58"/>
                </a:lnTo>
                <a:lnTo>
                  <a:pt x="2286" y="59"/>
                </a:lnTo>
                <a:lnTo>
                  <a:pt x="2286" y="58"/>
                </a:lnTo>
                <a:lnTo>
                  <a:pt x="2287" y="56"/>
                </a:lnTo>
                <a:lnTo>
                  <a:pt x="2288" y="55"/>
                </a:lnTo>
                <a:lnTo>
                  <a:pt x="2288" y="54"/>
                </a:lnTo>
                <a:lnTo>
                  <a:pt x="2289" y="53"/>
                </a:lnTo>
                <a:lnTo>
                  <a:pt x="2290" y="53"/>
                </a:lnTo>
                <a:lnTo>
                  <a:pt x="2290" y="53"/>
                </a:lnTo>
                <a:lnTo>
                  <a:pt x="2291" y="53"/>
                </a:lnTo>
                <a:lnTo>
                  <a:pt x="2291" y="52"/>
                </a:lnTo>
                <a:lnTo>
                  <a:pt x="2292" y="51"/>
                </a:lnTo>
                <a:lnTo>
                  <a:pt x="2293" y="52"/>
                </a:lnTo>
                <a:lnTo>
                  <a:pt x="2293" y="54"/>
                </a:lnTo>
                <a:lnTo>
                  <a:pt x="2294" y="59"/>
                </a:lnTo>
                <a:lnTo>
                  <a:pt x="2295" y="62"/>
                </a:lnTo>
                <a:lnTo>
                  <a:pt x="2295" y="68"/>
                </a:lnTo>
                <a:lnTo>
                  <a:pt x="2296" y="73"/>
                </a:lnTo>
                <a:lnTo>
                  <a:pt x="2296" y="74"/>
                </a:lnTo>
                <a:lnTo>
                  <a:pt x="2297" y="77"/>
                </a:lnTo>
                <a:lnTo>
                  <a:pt x="2298" y="79"/>
                </a:lnTo>
                <a:lnTo>
                  <a:pt x="2298" y="81"/>
                </a:lnTo>
                <a:lnTo>
                  <a:pt x="2299" y="80"/>
                </a:lnTo>
                <a:lnTo>
                  <a:pt x="2300" y="80"/>
                </a:lnTo>
                <a:lnTo>
                  <a:pt x="2300" y="80"/>
                </a:lnTo>
                <a:lnTo>
                  <a:pt x="2301" y="81"/>
                </a:lnTo>
                <a:lnTo>
                  <a:pt x="2301" y="84"/>
                </a:lnTo>
                <a:lnTo>
                  <a:pt x="2302" y="85"/>
                </a:lnTo>
                <a:lnTo>
                  <a:pt x="2303" y="88"/>
                </a:lnTo>
                <a:lnTo>
                  <a:pt x="2303" y="89"/>
                </a:lnTo>
                <a:lnTo>
                  <a:pt x="2304" y="90"/>
                </a:lnTo>
                <a:lnTo>
                  <a:pt x="2305" y="89"/>
                </a:lnTo>
                <a:lnTo>
                  <a:pt x="2305" y="89"/>
                </a:lnTo>
                <a:lnTo>
                  <a:pt x="2306" y="90"/>
                </a:lnTo>
                <a:lnTo>
                  <a:pt x="2307" y="91"/>
                </a:lnTo>
                <a:lnTo>
                  <a:pt x="2307" y="92"/>
                </a:lnTo>
                <a:lnTo>
                  <a:pt x="2308" y="91"/>
                </a:lnTo>
                <a:lnTo>
                  <a:pt x="2308" y="91"/>
                </a:lnTo>
                <a:lnTo>
                  <a:pt x="2309" y="91"/>
                </a:lnTo>
                <a:lnTo>
                  <a:pt x="2310" y="90"/>
                </a:lnTo>
                <a:lnTo>
                  <a:pt x="2310" y="89"/>
                </a:lnTo>
                <a:lnTo>
                  <a:pt x="2311" y="89"/>
                </a:lnTo>
                <a:lnTo>
                  <a:pt x="2312" y="87"/>
                </a:lnTo>
                <a:lnTo>
                  <a:pt x="2312" y="86"/>
                </a:lnTo>
                <a:lnTo>
                  <a:pt x="2313" y="86"/>
                </a:lnTo>
                <a:lnTo>
                  <a:pt x="2313" y="84"/>
                </a:lnTo>
                <a:lnTo>
                  <a:pt x="2314" y="83"/>
                </a:lnTo>
                <a:lnTo>
                  <a:pt x="2315" y="82"/>
                </a:lnTo>
                <a:lnTo>
                  <a:pt x="2315" y="81"/>
                </a:lnTo>
                <a:lnTo>
                  <a:pt x="2316" y="78"/>
                </a:lnTo>
                <a:lnTo>
                  <a:pt x="2317" y="75"/>
                </a:lnTo>
                <a:lnTo>
                  <a:pt x="2317" y="73"/>
                </a:lnTo>
                <a:lnTo>
                  <a:pt x="2318" y="71"/>
                </a:lnTo>
                <a:lnTo>
                  <a:pt x="2318" y="69"/>
                </a:lnTo>
                <a:lnTo>
                  <a:pt x="2319" y="68"/>
                </a:lnTo>
                <a:lnTo>
                  <a:pt x="2320" y="68"/>
                </a:lnTo>
                <a:lnTo>
                  <a:pt x="2320" y="67"/>
                </a:lnTo>
                <a:lnTo>
                  <a:pt x="2321" y="67"/>
                </a:lnTo>
                <a:lnTo>
                  <a:pt x="2322" y="66"/>
                </a:lnTo>
                <a:lnTo>
                  <a:pt x="2322" y="66"/>
                </a:lnTo>
                <a:lnTo>
                  <a:pt x="2323" y="65"/>
                </a:lnTo>
                <a:lnTo>
                  <a:pt x="2324" y="64"/>
                </a:lnTo>
                <a:lnTo>
                  <a:pt x="2324" y="64"/>
                </a:lnTo>
                <a:lnTo>
                  <a:pt x="2325" y="64"/>
                </a:lnTo>
                <a:lnTo>
                  <a:pt x="2325" y="66"/>
                </a:lnTo>
                <a:lnTo>
                  <a:pt x="2326" y="68"/>
                </a:lnTo>
                <a:lnTo>
                  <a:pt x="2327" y="70"/>
                </a:lnTo>
                <a:lnTo>
                  <a:pt x="2327" y="72"/>
                </a:lnTo>
                <a:lnTo>
                  <a:pt x="2328" y="73"/>
                </a:lnTo>
                <a:lnTo>
                  <a:pt x="2329" y="75"/>
                </a:lnTo>
                <a:lnTo>
                  <a:pt x="2329" y="75"/>
                </a:lnTo>
                <a:lnTo>
                  <a:pt x="2330" y="74"/>
                </a:lnTo>
                <a:lnTo>
                  <a:pt x="2330" y="73"/>
                </a:lnTo>
                <a:lnTo>
                  <a:pt x="2331" y="70"/>
                </a:lnTo>
                <a:lnTo>
                  <a:pt x="2332" y="67"/>
                </a:lnTo>
                <a:lnTo>
                  <a:pt x="2332" y="63"/>
                </a:lnTo>
                <a:lnTo>
                  <a:pt x="2333" y="60"/>
                </a:lnTo>
                <a:lnTo>
                  <a:pt x="2334" y="57"/>
                </a:lnTo>
                <a:lnTo>
                  <a:pt x="2334" y="55"/>
                </a:lnTo>
                <a:lnTo>
                  <a:pt x="2335" y="54"/>
                </a:lnTo>
                <a:lnTo>
                  <a:pt x="2335" y="54"/>
                </a:lnTo>
                <a:lnTo>
                  <a:pt x="2336" y="55"/>
                </a:lnTo>
                <a:lnTo>
                  <a:pt x="2337" y="56"/>
                </a:lnTo>
                <a:lnTo>
                  <a:pt x="2337" y="56"/>
                </a:lnTo>
                <a:lnTo>
                  <a:pt x="2338" y="58"/>
                </a:lnTo>
                <a:lnTo>
                  <a:pt x="2339" y="61"/>
                </a:lnTo>
                <a:lnTo>
                  <a:pt x="2339" y="64"/>
                </a:lnTo>
                <a:lnTo>
                  <a:pt x="2340" y="67"/>
                </a:lnTo>
                <a:lnTo>
                  <a:pt x="2341" y="70"/>
                </a:lnTo>
                <a:lnTo>
                  <a:pt x="2341" y="72"/>
                </a:lnTo>
                <a:lnTo>
                  <a:pt x="2342" y="74"/>
                </a:lnTo>
                <a:lnTo>
                  <a:pt x="2342" y="75"/>
                </a:lnTo>
                <a:lnTo>
                  <a:pt x="2343" y="76"/>
                </a:lnTo>
                <a:lnTo>
                  <a:pt x="2344" y="77"/>
                </a:lnTo>
                <a:lnTo>
                  <a:pt x="2344" y="77"/>
                </a:lnTo>
                <a:lnTo>
                  <a:pt x="2345" y="78"/>
                </a:lnTo>
                <a:lnTo>
                  <a:pt x="2346" y="79"/>
                </a:lnTo>
                <a:lnTo>
                  <a:pt x="2346" y="79"/>
                </a:lnTo>
                <a:lnTo>
                  <a:pt x="2347" y="82"/>
                </a:lnTo>
                <a:lnTo>
                  <a:pt x="2347" y="83"/>
                </a:lnTo>
                <a:lnTo>
                  <a:pt x="2348" y="85"/>
                </a:lnTo>
                <a:lnTo>
                  <a:pt x="2349" y="89"/>
                </a:lnTo>
                <a:lnTo>
                  <a:pt x="2349" y="94"/>
                </a:lnTo>
                <a:lnTo>
                  <a:pt x="2350" y="98"/>
                </a:lnTo>
                <a:lnTo>
                  <a:pt x="2351" y="100"/>
                </a:lnTo>
                <a:lnTo>
                  <a:pt x="2351" y="103"/>
                </a:lnTo>
                <a:lnTo>
                  <a:pt x="2352" y="103"/>
                </a:lnTo>
                <a:lnTo>
                  <a:pt x="2352" y="105"/>
                </a:lnTo>
                <a:lnTo>
                  <a:pt x="2353" y="107"/>
                </a:lnTo>
                <a:lnTo>
                  <a:pt x="2354" y="110"/>
                </a:lnTo>
                <a:lnTo>
                  <a:pt x="2354" y="112"/>
                </a:lnTo>
                <a:lnTo>
                  <a:pt x="2355" y="115"/>
                </a:lnTo>
                <a:lnTo>
                  <a:pt x="2356" y="116"/>
                </a:lnTo>
                <a:lnTo>
                  <a:pt x="2356" y="117"/>
                </a:lnTo>
                <a:lnTo>
                  <a:pt x="2357" y="120"/>
                </a:lnTo>
                <a:lnTo>
                  <a:pt x="2358" y="123"/>
                </a:lnTo>
                <a:lnTo>
                  <a:pt x="2358" y="125"/>
                </a:lnTo>
                <a:lnTo>
                  <a:pt x="2359" y="128"/>
                </a:lnTo>
                <a:lnTo>
                  <a:pt x="2359" y="127"/>
                </a:lnTo>
                <a:lnTo>
                  <a:pt x="2360" y="125"/>
                </a:lnTo>
                <a:lnTo>
                  <a:pt x="2361" y="121"/>
                </a:lnTo>
                <a:lnTo>
                  <a:pt x="2361" y="115"/>
                </a:lnTo>
                <a:lnTo>
                  <a:pt x="2362" y="111"/>
                </a:lnTo>
                <a:lnTo>
                  <a:pt x="2363" y="107"/>
                </a:lnTo>
                <a:lnTo>
                  <a:pt x="2363" y="103"/>
                </a:lnTo>
                <a:lnTo>
                  <a:pt x="2364" y="100"/>
                </a:lnTo>
                <a:lnTo>
                  <a:pt x="2364" y="100"/>
                </a:lnTo>
                <a:lnTo>
                  <a:pt x="2365" y="102"/>
                </a:lnTo>
                <a:lnTo>
                  <a:pt x="2366" y="104"/>
                </a:lnTo>
                <a:lnTo>
                  <a:pt x="2366" y="106"/>
                </a:lnTo>
                <a:lnTo>
                  <a:pt x="2367" y="110"/>
                </a:lnTo>
                <a:lnTo>
                  <a:pt x="2368" y="113"/>
                </a:lnTo>
                <a:lnTo>
                  <a:pt x="2368" y="115"/>
                </a:lnTo>
                <a:lnTo>
                  <a:pt x="2369" y="118"/>
                </a:lnTo>
                <a:lnTo>
                  <a:pt x="2369" y="122"/>
                </a:lnTo>
                <a:lnTo>
                  <a:pt x="2370" y="124"/>
                </a:lnTo>
                <a:lnTo>
                  <a:pt x="2371" y="125"/>
                </a:lnTo>
                <a:lnTo>
                  <a:pt x="2371" y="126"/>
                </a:lnTo>
                <a:lnTo>
                  <a:pt x="2372" y="126"/>
                </a:lnTo>
                <a:lnTo>
                  <a:pt x="2373" y="124"/>
                </a:lnTo>
                <a:lnTo>
                  <a:pt x="2373" y="120"/>
                </a:lnTo>
                <a:lnTo>
                  <a:pt x="2374" y="115"/>
                </a:lnTo>
                <a:lnTo>
                  <a:pt x="2375" y="108"/>
                </a:lnTo>
                <a:lnTo>
                  <a:pt x="2375" y="104"/>
                </a:lnTo>
                <a:lnTo>
                  <a:pt x="2376" y="101"/>
                </a:lnTo>
                <a:lnTo>
                  <a:pt x="2376" y="96"/>
                </a:lnTo>
                <a:lnTo>
                  <a:pt x="2377" y="92"/>
                </a:lnTo>
                <a:lnTo>
                  <a:pt x="2378" y="91"/>
                </a:lnTo>
                <a:lnTo>
                  <a:pt x="2378" y="92"/>
                </a:lnTo>
                <a:lnTo>
                  <a:pt x="2379" y="94"/>
                </a:lnTo>
                <a:lnTo>
                  <a:pt x="2380" y="97"/>
                </a:lnTo>
                <a:lnTo>
                  <a:pt x="2380" y="100"/>
                </a:lnTo>
                <a:lnTo>
                  <a:pt x="2381" y="102"/>
                </a:lnTo>
                <a:lnTo>
                  <a:pt x="2381" y="102"/>
                </a:lnTo>
                <a:lnTo>
                  <a:pt x="2382" y="99"/>
                </a:lnTo>
                <a:lnTo>
                  <a:pt x="2383" y="97"/>
                </a:lnTo>
                <a:lnTo>
                  <a:pt x="2383" y="96"/>
                </a:lnTo>
                <a:lnTo>
                  <a:pt x="2384" y="93"/>
                </a:lnTo>
                <a:lnTo>
                  <a:pt x="2385" y="91"/>
                </a:lnTo>
                <a:lnTo>
                  <a:pt x="2385" y="89"/>
                </a:lnTo>
                <a:lnTo>
                  <a:pt x="2386" y="89"/>
                </a:lnTo>
                <a:lnTo>
                  <a:pt x="2386" y="87"/>
                </a:lnTo>
                <a:lnTo>
                  <a:pt x="2387" y="86"/>
                </a:lnTo>
                <a:lnTo>
                  <a:pt x="2388" y="81"/>
                </a:lnTo>
                <a:lnTo>
                  <a:pt x="2388" y="79"/>
                </a:lnTo>
                <a:lnTo>
                  <a:pt x="2389" y="77"/>
                </a:lnTo>
                <a:lnTo>
                  <a:pt x="2390" y="75"/>
                </a:lnTo>
                <a:lnTo>
                  <a:pt x="2390" y="73"/>
                </a:lnTo>
                <a:lnTo>
                  <a:pt x="2391" y="73"/>
                </a:lnTo>
                <a:lnTo>
                  <a:pt x="2392" y="75"/>
                </a:lnTo>
                <a:lnTo>
                  <a:pt x="2392" y="76"/>
                </a:lnTo>
                <a:lnTo>
                  <a:pt x="2393" y="78"/>
                </a:lnTo>
                <a:lnTo>
                  <a:pt x="2393" y="80"/>
                </a:lnTo>
                <a:lnTo>
                  <a:pt x="2394" y="82"/>
                </a:lnTo>
                <a:lnTo>
                  <a:pt x="2395" y="83"/>
                </a:lnTo>
                <a:lnTo>
                  <a:pt x="2395" y="82"/>
                </a:lnTo>
                <a:lnTo>
                  <a:pt x="2396" y="82"/>
                </a:lnTo>
                <a:lnTo>
                  <a:pt x="2397" y="83"/>
                </a:lnTo>
                <a:lnTo>
                  <a:pt x="2397" y="84"/>
                </a:lnTo>
                <a:lnTo>
                  <a:pt x="2398" y="84"/>
                </a:lnTo>
                <a:lnTo>
                  <a:pt x="2398" y="86"/>
                </a:lnTo>
                <a:lnTo>
                  <a:pt x="2399" y="87"/>
                </a:lnTo>
                <a:lnTo>
                  <a:pt x="2400" y="88"/>
                </a:lnTo>
                <a:lnTo>
                  <a:pt x="2400" y="89"/>
                </a:lnTo>
                <a:lnTo>
                  <a:pt x="2401" y="91"/>
                </a:lnTo>
                <a:lnTo>
                  <a:pt x="2402" y="92"/>
                </a:lnTo>
                <a:lnTo>
                  <a:pt x="2402" y="93"/>
                </a:lnTo>
                <a:lnTo>
                  <a:pt x="2403" y="94"/>
                </a:lnTo>
                <a:lnTo>
                  <a:pt x="2403" y="95"/>
                </a:lnTo>
                <a:lnTo>
                  <a:pt x="2404" y="97"/>
                </a:lnTo>
                <a:lnTo>
                  <a:pt x="2405" y="100"/>
                </a:lnTo>
                <a:lnTo>
                  <a:pt x="2405" y="102"/>
                </a:lnTo>
                <a:lnTo>
                  <a:pt x="2406" y="105"/>
                </a:lnTo>
                <a:lnTo>
                  <a:pt x="2407" y="107"/>
                </a:lnTo>
                <a:lnTo>
                  <a:pt x="2407" y="108"/>
                </a:lnTo>
                <a:lnTo>
                  <a:pt x="2408" y="108"/>
                </a:lnTo>
                <a:lnTo>
                  <a:pt x="2409" y="106"/>
                </a:lnTo>
                <a:lnTo>
                  <a:pt x="2409" y="106"/>
                </a:lnTo>
                <a:lnTo>
                  <a:pt x="2410" y="105"/>
                </a:lnTo>
                <a:lnTo>
                  <a:pt x="2410" y="104"/>
                </a:lnTo>
                <a:lnTo>
                  <a:pt x="2411" y="102"/>
                </a:lnTo>
                <a:lnTo>
                  <a:pt x="2412" y="99"/>
                </a:lnTo>
                <a:lnTo>
                  <a:pt x="2412" y="94"/>
                </a:lnTo>
                <a:lnTo>
                  <a:pt x="2413" y="90"/>
                </a:lnTo>
                <a:lnTo>
                  <a:pt x="2414" y="86"/>
                </a:lnTo>
                <a:lnTo>
                  <a:pt x="2414" y="84"/>
                </a:lnTo>
                <a:lnTo>
                  <a:pt x="2415" y="83"/>
                </a:lnTo>
                <a:lnTo>
                  <a:pt x="2415" y="84"/>
                </a:lnTo>
                <a:lnTo>
                  <a:pt x="2416" y="85"/>
                </a:lnTo>
                <a:lnTo>
                  <a:pt x="2417" y="88"/>
                </a:lnTo>
                <a:lnTo>
                  <a:pt x="2418" y="91"/>
                </a:lnTo>
                <a:lnTo>
                  <a:pt x="2418" y="93"/>
                </a:lnTo>
                <a:lnTo>
                  <a:pt x="2419" y="94"/>
                </a:lnTo>
                <a:lnTo>
                  <a:pt x="2420" y="96"/>
                </a:lnTo>
                <a:lnTo>
                  <a:pt x="2420" y="96"/>
                </a:lnTo>
                <a:lnTo>
                  <a:pt x="2421" y="99"/>
                </a:lnTo>
                <a:lnTo>
                  <a:pt x="2422" y="99"/>
                </a:lnTo>
                <a:lnTo>
                  <a:pt x="2422" y="100"/>
                </a:lnTo>
                <a:lnTo>
                  <a:pt x="2423" y="101"/>
                </a:lnTo>
                <a:lnTo>
                  <a:pt x="2423" y="101"/>
                </a:lnTo>
                <a:lnTo>
                  <a:pt x="2424" y="104"/>
                </a:lnTo>
                <a:lnTo>
                  <a:pt x="2425" y="105"/>
                </a:lnTo>
                <a:lnTo>
                  <a:pt x="2425" y="105"/>
                </a:lnTo>
                <a:lnTo>
                  <a:pt x="2426" y="107"/>
                </a:lnTo>
                <a:lnTo>
                  <a:pt x="2427" y="108"/>
                </a:lnTo>
                <a:lnTo>
                  <a:pt x="2427" y="109"/>
                </a:lnTo>
                <a:lnTo>
                  <a:pt x="2428" y="108"/>
                </a:lnTo>
                <a:lnTo>
                  <a:pt x="2429" y="107"/>
                </a:lnTo>
                <a:lnTo>
                  <a:pt x="2429" y="107"/>
                </a:lnTo>
                <a:lnTo>
                  <a:pt x="2430" y="106"/>
                </a:lnTo>
                <a:lnTo>
                  <a:pt x="2430" y="106"/>
                </a:lnTo>
                <a:lnTo>
                  <a:pt x="2431" y="107"/>
                </a:lnTo>
                <a:lnTo>
                  <a:pt x="2432" y="107"/>
                </a:lnTo>
                <a:lnTo>
                  <a:pt x="2432" y="108"/>
                </a:lnTo>
                <a:lnTo>
                  <a:pt x="2433" y="109"/>
                </a:lnTo>
                <a:lnTo>
                  <a:pt x="2434" y="108"/>
                </a:lnTo>
                <a:lnTo>
                  <a:pt x="2434" y="107"/>
                </a:lnTo>
                <a:lnTo>
                  <a:pt x="2435" y="107"/>
                </a:lnTo>
                <a:lnTo>
                  <a:pt x="2435" y="107"/>
                </a:lnTo>
                <a:lnTo>
                  <a:pt x="2436" y="107"/>
                </a:lnTo>
                <a:lnTo>
                  <a:pt x="2437" y="107"/>
                </a:lnTo>
                <a:lnTo>
                  <a:pt x="2437" y="107"/>
                </a:lnTo>
                <a:lnTo>
                  <a:pt x="2438" y="106"/>
                </a:lnTo>
                <a:lnTo>
                  <a:pt x="2439" y="105"/>
                </a:lnTo>
                <a:lnTo>
                  <a:pt x="2439" y="103"/>
                </a:lnTo>
                <a:lnTo>
                  <a:pt x="2440" y="102"/>
                </a:lnTo>
                <a:lnTo>
                  <a:pt x="2440" y="99"/>
                </a:lnTo>
                <a:lnTo>
                  <a:pt x="2441" y="96"/>
                </a:lnTo>
                <a:lnTo>
                  <a:pt x="2442" y="93"/>
                </a:lnTo>
                <a:lnTo>
                  <a:pt x="2442" y="90"/>
                </a:lnTo>
                <a:lnTo>
                  <a:pt x="2443" y="88"/>
                </a:lnTo>
                <a:lnTo>
                  <a:pt x="2444" y="86"/>
                </a:lnTo>
                <a:lnTo>
                  <a:pt x="2444" y="85"/>
                </a:lnTo>
                <a:lnTo>
                  <a:pt x="2445" y="85"/>
                </a:lnTo>
                <a:lnTo>
                  <a:pt x="2446" y="87"/>
                </a:lnTo>
                <a:lnTo>
                  <a:pt x="2446" y="88"/>
                </a:lnTo>
                <a:lnTo>
                  <a:pt x="2447" y="90"/>
                </a:lnTo>
                <a:lnTo>
                  <a:pt x="2447" y="92"/>
                </a:lnTo>
                <a:lnTo>
                  <a:pt x="2448" y="93"/>
                </a:lnTo>
                <a:lnTo>
                  <a:pt x="2449" y="94"/>
                </a:lnTo>
                <a:lnTo>
                  <a:pt x="2449" y="95"/>
                </a:lnTo>
                <a:lnTo>
                  <a:pt x="2450" y="96"/>
                </a:lnTo>
                <a:lnTo>
                  <a:pt x="2451" y="97"/>
                </a:lnTo>
                <a:lnTo>
                  <a:pt x="2451" y="96"/>
                </a:lnTo>
                <a:lnTo>
                  <a:pt x="2452" y="95"/>
                </a:lnTo>
                <a:lnTo>
                  <a:pt x="2452" y="95"/>
                </a:lnTo>
                <a:lnTo>
                  <a:pt x="2453" y="92"/>
                </a:lnTo>
                <a:lnTo>
                  <a:pt x="2454" y="89"/>
                </a:lnTo>
                <a:lnTo>
                  <a:pt x="2454" y="88"/>
                </a:lnTo>
                <a:lnTo>
                  <a:pt x="2455" y="86"/>
                </a:lnTo>
                <a:lnTo>
                  <a:pt x="2456" y="84"/>
                </a:lnTo>
                <a:lnTo>
                  <a:pt x="2456" y="83"/>
                </a:lnTo>
                <a:lnTo>
                  <a:pt x="2457" y="82"/>
                </a:lnTo>
                <a:lnTo>
                  <a:pt x="2457" y="84"/>
                </a:lnTo>
                <a:lnTo>
                  <a:pt x="2458" y="87"/>
                </a:lnTo>
                <a:lnTo>
                  <a:pt x="2459" y="88"/>
                </a:lnTo>
                <a:lnTo>
                  <a:pt x="2459" y="90"/>
                </a:lnTo>
                <a:lnTo>
                  <a:pt x="2460" y="95"/>
                </a:lnTo>
                <a:lnTo>
                  <a:pt x="2461" y="99"/>
                </a:lnTo>
                <a:lnTo>
                  <a:pt x="2461" y="103"/>
                </a:lnTo>
                <a:lnTo>
                  <a:pt x="2462" y="106"/>
                </a:lnTo>
                <a:lnTo>
                  <a:pt x="2463" y="111"/>
                </a:lnTo>
                <a:lnTo>
                  <a:pt x="2463" y="114"/>
                </a:lnTo>
                <a:lnTo>
                  <a:pt x="2464" y="117"/>
                </a:lnTo>
                <a:lnTo>
                  <a:pt x="2464" y="119"/>
                </a:lnTo>
                <a:lnTo>
                  <a:pt x="2465" y="118"/>
                </a:lnTo>
                <a:lnTo>
                  <a:pt x="2466" y="116"/>
                </a:lnTo>
                <a:lnTo>
                  <a:pt x="2466" y="114"/>
                </a:lnTo>
                <a:lnTo>
                  <a:pt x="2467" y="111"/>
                </a:lnTo>
                <a:lnTo>
                  <a:pt x="2468" y="108"/>
                </a:lnTo>
                <a:lnTo>
                  <a:pt x="2468" y="105"/>
                </a:lnTo>
                <a:lnTo>
                  <a:pt x="2469" y="103"/>
                </a:lnTo>
                <a:lnTo>
                  <a:pt x="2469" y="103"/>
                </a:lnTo>
                <a:lnTo>
                  <a:pt x="2470" y="103"/>
                </a:lnTo>
                <a:lnTo>
                  <a:pt x="2471" y="103"/>
                </a:lnTo>
                <a:lnTo>
                  <a:pt x="2471" y="104"/>
                </a:lnTo>
                <a:lnTo>
                  <a:pt x="2472" y="105"/>
                </a:lnTo>
                <a:lnTo>
                  <a:pt x="2473" y="105"/>
                </a:lnTo>
                <a:lnTo>
                  <a:pt x="2473" y="104"/>
                </a:lnTo>
                <a:lnTo>
                  <a:pt x="2474" y="104"/>
                </a:lnTo>
                <a:lnTo>
                  <a:pt x="2474" y="103"/>
                </a:lnTo>
                <a:lnTo>
                  <a:pt x="2475" y="100"/>
                </a:lnTo>
                <a:lnTo>
                  <a:pt x="2476" y="97"/>
                </a:lnTo>
                <a:lnTo>
                  <a:pt x="2476" y="94"/>
                </a:lnTo>
                <a:lnTo>
                  <a:pt x="2477" y="93"/>
                </a:lnTo>
                <a:lnTo>
                  <a:pt x="2478" y="92"/>
                </a:lnTo>
                <a:lnTo>
                  <a:pt x="2478" y="92"/>
                </a:lnTo>
                <a:lnTo>
                  <a:pt x="2479" y="93"/>
                </a:lnTo>
                <a:lnTo>
                  <a:pt x="2480" y="94"/>
                </a:lnTo>
                <a:lnTo>
                  <a:pt x="2480" y="95"/>
                </a:lnTo>
                <a:lnTo>
                  <a:pt x="2481" y="97"/>
                </a:lnTo>
                <a:lnTo>
                  <a:pt x="2481" y="101"/>
                </a:lnTo>
                <a:lnTo>
                  <a:pt x="2482" y="104"/>
                </a:lnTo>
                <a:lnTo>
                  <a:pt x="2483" y="108"/>
                </a:lnTo>
                <a:lnTo>
                  <a:pt x="2483" y="110"/>
                </a:lnTo>
                <a:lnTo>
                  <a:pt x="2484" y="112"/>
                </a:lnTo>
                <a:lnTo>
                  <a:pt x="2485" y="114"/>
                </a:lnTo>
                <a:lnTo>
                  <a:pt x="2485" y="115"/>
                </a:lnTo>
                <a:lnTo>
                  <a:pt x="2486" y="116"/>
                </a:lnTo>
                <a:lnTo>
                  <a:pt x="2486" y="116"/>
                </a:lnTo>
                <a:lnTo>
                  <a:pt x="2487" y="113"/>
                </a:lnTo>
                <a:lnTo>
                  <a:pt x="2488" y="110"/>
                </a:lnTo>
                <a:lnTo>
                  <a:pt x="2488" y="108"/>
                </a:lnTo>
                <a:lnTo>
                  <a:pt x="2489" y="107"/>
                </a:lnTo>
                <a:lnTo>
                  <a:pt x="2490" y="106"/>
                </a:lnTo>
                <a:lnTo>
                  <a:pt x="2490" y="108"/>
                </a:lnTo>
                <a:lnTo>
                  <a:pt x="2491" y="111"/>
                </a:lnTo>
                <a:lnTo>
                  <a:pt x="2491" y="112"/>
                </a:lnTo>
                <a:lnTo>
                  <a:pt x="2492" y="115"/>
                </a:lnTo>
                <a:lnTo>
                  <a:pt x="2493" y="117"/>
                </a:lnTo>
                <a:lnTo>
                  <a:pt x="2493" y="118"/>
                </a:lnTo>
                <a:lnTo>
                  <a:pt x="2494" y="119"/>
                </a:lnTo>
                <a:lnTo>
                  <a:pt x="2495" y="119"/>
                </a:lnTo>
                <a:lnTo>
                  <a:pt x="2495" y="119"/>
                </a:lnTo>
                <a:lnTo>
                  <a:pt x="2496" y="118"/>
                </a:lnTo>
                <a:lnTo>
                  <a:pt x="2497" y="118"/>
                </a:lnTo>
                <a:lnTo>
                  <a:pt x="2497" y="117"/>
                </a:lnTo>
                <a:lnTo>
                  <a:pt x="2498" y="116"/>
                </a:lnTo>
                <a:lnTo>
                  <a:pt x="2498" y="114"/>
                </a:lnTo>
                <a:lnTo>
                  <a:pt x="2499" y="113"/>
                </a:lnTo>
                <a:lnTo>
                  <a:pt x="2500" y="114"/>
                </a:lnTo>
                <a:lnTo>
                  <a:pt x="2500" y="115"/>
                </a:lnTo>
                <a:lnTo>
                  <a:pt x="2501" y="117"/>
                </a:lnTo>
                <a:lnTo>
                  <a:pt x="2502" y="120"/>
                </a:lnTo>
                <a:lnTo>
                  <a:pt x="2502" y="123"/>
                </a:lnTo>
                <a:lnTo>
                  <a:pt x="2503" y="127"/>
                </a:lnTo>
                <a:lnTo>
                  <a:pt x="2503" y="130"/>
                </a:lnTo>
                <a:lnTo>
                  <a:pt x="2504" y="134"/>
                </a:lnTo>
                <a:lnTo>
                  <a:pt x="2505" y="138"/>
                </a:lnTo>
                <a:lnTo>
                  <a:pt x="2505" y="142"/>
                </a:lnTo>
                <a:lnTo>
                  <a:pt x="2506" y="146"/>
                </a:lnTo>
                <a:lnTo>
                  <a:pt x="2507" y="149"/>
                </a:lnTo>
                <a:lnTo>
                  <a:pt x="2507" y="150"/>
                </a:lnTo>
                <a:lnTo>
                  <a:pt x="2508" y="152"/>
                </a:lnTo>
                <a:lnTo>
                  <a:pt x="2508" y="153"/>
                </a:lnTo>
                <a:lnTo>
                  <a:pt x="2509" y="154"/>
                </a:lnTo>
                <a:lnTo>
                  <a:pt x="2510" y="157"/>
                </a:lnTo>
                <a:lnTo>
                  <a:pt x="2510" y="160"/>
                </a:lnTo>
                <a:lnTo>
                  <a:pt x="2511" y="164"/>
                </a:lnTo>
                <a:lnTo>
                  <a:pt x="2512" y="168"/>
                </a:lnTo>
                <a:lnTo>
                  <a:pt x="2512" y="172"/>
                </a:lnTo>
                <a:lnTo>
                  <a:pt x="2513" y="174"/>
                </a:lnTo>
                <a:lnTo>
                  <a:pt x="2514" y="175"/>
                </a:lnTo>
                <a:lnTo>
                  <a:pt x="2514" y="176"/>
                </a:lnTo>
                <a:lnTo>
                  <a:pt x="2515" y="179"/>
                </a:lnTo>
                <a:lnTo>
                  <a:pt x="2515" y="182"/>
                </a:lnTo>
                <a:lnTo>
                  <a:pt x="2516" y="185"/>
                </a:lnTo>
                <a:lnTo>
                  <a:pt x="2517" y="186"/>
                </a:lnTo>
                <a:lnTo>
                  <a:pt x="2517" y="188"/>
                </a:lnTo>
                <a:lnTo>
                  <a:pt x="2518" y="188"/>
                </a:lnTo>
                <a:lnTo>
                  <a:pt x="2519" y="189"/>
                </a:lnTo>
                <a:lnTo>
                  <a:pt x="2519" y="190"/>
                </a:lnTo>
                <a:lnTo>
                  <a:pt x="2520" y="192"/>
                </a:lnTo>
                <a:lnTo>
                  <a:pt x="2520" y="193"/>
                </a:lnTo>
                <a:lnTo>
                  <a:pt x="2521" y="194"/>
                </a:lnTo>
                <a:lnTo>
                  <a:pt x="2522" y="195"/>
                </a:lnTo>
                <a:lnTo>
                  <a:pt x="2522" y="197"/>
                </a:lnTo>
                <a:lnTo>
                  <a:pt x="2523" y="199"/>
                </a:lnTo>
                <a:lnTo>
                  <a:pt x="2524" y="203"/>
                </a:lnTo>
                <a:lnTo>
                  <a:pt x="2524" y="206"/>
                </a:lnTo>
                <a:lnTo>
                  <a:pt x="2525" y="209"/>
                </a:lnTo>
                <a:lnTo>
                  <a:pt x="2525" y="211"/>
                </a:lnTo>
                <a:lnTo>
                  <a:pt x="2526" y="212"/>
                </a:lnTo>
                <a:lnTo>
                  <a:pt x="2527" y="214"/>
                </a:lnTo>
                <a:lnTo>
                  <a:pt x="2527" y="215"/>
                </a:lnTo>
                <a:lnTo>
                  <a:pt x="2528" y="215"/>
                </a:lnTo>
                <a:lnTo>
                  <a:pt x="2529" y="213"/>
                </a:lnTo>
                <a:lnTo>
                  <a:pt x="2529" y="212"/>
                </a:lnTo>
                <a:lnTo>
                  <a:pt x="2530" y="211"/>
                </a:lnTo>
                <a:lnTo>
                  <a:pt x="2531" y="210"/>
                </a:lnTo>
                <a:lnTo>
                  <a:pt x="2531" y="209"/>
                </a:lnTo>
                <a:lnTo>
                  <a:pt x="2532" y="207"/>
                </a:lnTo>
                <a:lnTo>
                  <a:pt x="2532" y="206"/>
                </a:lnTo>
                <a:lnTo>
                  <a:pt x="2533" y="203"/>
                </a:lnTo>
                <a:lnTo>
                  <a:pt x="2534" y="201"/>
                </a:lnTo>
                <a:lnTo>
                  <a:pt x="2534" y="200"/>
                </a:lnTo>
                <a:lnTo>
                  <a:pt x="2535" y="200"/>
                </a:lnTo>
                <a:lnTo>
                  <a:pt x="2536" y="200"/>
                </a:lnTo>
                <a:lnTo>
                  <a:pt x="2536" y="202"/>
                </a:lnTo>
                <a:lnTo>
                  <a:pt x="2537" y="206"/>
                </a:lnTo>
                <a:lnTo>
                  <a:pt x="2537" y="208"/>
                </a:lnTo>
                <a:lnTo>
                  <a:pt x="2538" y="211"/>
                </a:lnTo>
                <a:lnTo>
                  <a:pt x="2539" y="212"/>
                </a:lnTo>
                <a:lnTo>
                  <a:pt x="2539" y="213"/>
                </a:lnTo>
                <a:lnTo>
                  <a:pt x="2540" y="213"/>
                </a:lnTo>
                <a:lnTo>
                  <a:pt x="2541" y="212"/>
                </a:lnTo>
                <a:lnTo>
                  <a:pt x="2541" y="210"/>
                </a:lnTo>
                <a:lnTo>
                  <a:pt x="2542" y="209"/>
                </a:lnTo>
                <a:lnTo>
                  <a:pt x="2543" y="207"/>
                </a:lnTo>
                <a:lnTo>
                  <a:pt x="2543" y="206"/>
                </a:lnTo>
                <a:lnTo>
                  <a:pt x="2544" y="205"/>
                </a:lnTo>
                <a:lnTo>
                  <a:pt x="2544" y="203"/>
                </a:lnTo>
                <a:lnTo>
                  <a:pt x="2545" y="203"/>
                </a:lnTo>
                <a:lnTo>
                  <a:pt x="2546" y="202"/>
                </a:lnTo>
                <a:lnTo>
                  <a:pt x="2546" y="201"/>
                </a:lnTo>
                <a:lnTo>
                  <a:pt x="2547" y="199"/>
                </a:lnTo>
                <a:lnTo>
                  <a:pt x="2548" y="198"/>
                </a:lnTo>
                <a:lnTo>
                  <a:pt x="2548" y="197"/>
                </a:lnTo>
                <a:lnTo>
                  <a:pt x="2549" y="196"/>
                </a:lnTo>
                <a:lnTo>
                  <a:pt x="2549" y="196"/>
                </a:lnTo>
                <a:lnTo>
                  <a:pt x="2550" y="197"/>
                </a:lnTo>
                <a:lnTo>
                  <a:pt x="2551" y="198"/>
                </a:lnTo>
                <a:lnTo>
                  <a:pt x="2551" y="200"/>
                </a:lnTo>
                <a:lnTo>
                  <a:pt x="2552" y="202"/>
                </a:lnTo>
                <a:lnTo>
                  <a:pt x="2553" y="204"/>
                </a:lnTo>
                <a:lnTo>
                  <a:pt x="2553" y="204"/>
                </a:lnTo>
                <a:lnTo>
                  <a:pt x="2554" y="203"/>
                </a:lnTo>
                <a:lnTo>
                  <a:pt x="2554" y="203"/>
                </a:lnTo>
                <a:lnTo>
                  <a:pt x="2555" y="202"/>
                </a:lnTo>
                <a:lnTo>
                  <a:pt x="2556" y="202"/>
                </a:lnTo>
                <a:lnTo>
                  <a:pt x="2556" y="201"/>
                </a:lnTo>
                <a:lnTo>
                  <a:pt x="2557" y="201"/>
                </a:lnTo>
                <a:lnTo>
                  <a:pt x="2558" y="199"/>
                </a:lnTo>
                <a:lnTo>
                  <a:pt x="2558" y="198"/>
                </a:lnTo>
                <a:lnTo>
                  <a:pt x="2559" y="200"/>
                </a:lnTo>
                <a:lnTo>
                  <a:pt x="2560" y="202"/>
                </a:lnTo>
                <a:lnTo>
                  <a:pt x="2560" y="203"/>
                </a:lnTo>
                <a:lnTo>
                  <a:pt x="2561" y="206"/>
                </a:lnTo>
                <a:lnTo>
                  <a:pt x="2561" y="207"/>
                </a:lnTo>
                <a:lnTo>
                  <a:pt x="2562" y="207"/>
                </a:lnTo>
                <a:lnTo>
                  <a:pt x="2563" y="210"/>
                </a:lnTo>
                <a:lnTo>
                  <a:pt x="2563" y="213"/>
                </a:lnTo>
                <a:lnTo>
                  <a:pt x="2564" y="214"/>
                </a:lnTo>
                <a:lnTo>
                  <a:pt x="2565" y="215"/>
                </a:lnTo>
                <a:lnTo>
                  <a:pt x="2565" y="214"/>
                </a:lnTo>
                <a:lnTo>
                  <a:pt x="2566" y="212"/>
                </a:lnTo>
                <a:lnTo>
                  <a:pt x="2566" y="211"/>
                </a:lnTo>
                <a:lnTo>
                  <a:pt x="2567" y="207"/>
                </a:lnTo>
                <a:lnTo>
                  <a:pt x="2568" y="206"/>
                </a:lnTo>
                <a:lnTo>
                  <a:pt x="2568" y="208"/>
                </a:lnTo>
                <a:lnTo>
                  <a:pt x="2569" y="210"/>
                </a:lnTo>
                <a:lnTo>
                  <a:pt x="2570" y="210"/>
                </a:lnTo>
                <a:lnTo>
                  <a:pt x="2570" y="209"/>
                </a:lnTo>
                <a:lnTo>
                  <a:pt x="2571" y="210"/>
                </a:lnTo>
                <a:lnTo>
                  <a:pt x="2571" y="210"/>
                </a:lnTo>
                <a:lnTo>
                  <a:pt x="2572" y="211"/>
                </a:lnTo>
                <a:lnTo>
                  <a:pt x="2573" y="210"/>
                </a:lnTo>
                <a:lnTo>
                  <a:pt x="2573" y="208"/>
                </a:lnTo>
                <a:lnTo>
                  <a:pt x="2574" y="209"/>
                </a:lnTo>
                <a:lnTo>
                  <a:pt x="2575" y="210"/>
                </a:lnTo>
                <a:lnTo>
                  <a:pt x="2575" y="212"/>
                </a:lnTo>
                <a:lnTo>
                  <a:pt x="2576" y="214"/>
                </a:lnTo>
                <a:lnTo>
                  <a:pt x="2577" y="215"/>
                </a:lnTo>
                <a:lnTo>
                  <a:pt x="2577" y="215"/>
                </a:lnTo>
                <a:lnTo>
                  <a:pt x="2578" y="212"/>
                </a:lnTo>
                <a:lnTo>
                  <a:pt x="2578" y="212"/>
                </a:lnTo>
                <a:lnTo>
                  <a:pt x="2579" y="212"/>
                </a:lnTo>
                <a:lnTo>
                  <a:pt x="2580" y="211"/>
                </a:lnTo>
                <a:lnTo>
                  <a:pt x="2580" y="210"/>
                </a:lnTo>
                <a:lnTo>
                  <a:pt x="2581" y="209"/>
                </a:lnTo>
                <a:lnTo>
                  <a:pt x="2582" y="209"/>
                </a:lnTo>
                <a:lnTo>
                  <a:pt x="2582" y="206"/>
                </a:lnTo>
                <a:lnTo>
                  <a:pt x="2583" y="204"/>
                </a:lnTo>
                <a:lnTo>
                  <a:pt x="2583" y="203"/>
                </a:lnTo>
                <a:lnTo>
                  <a:pt x="2584" y="202"/>
                </a:lnTo>
                <a:lnTo>
                  <a:pt x="2585" y="201"/>
                </a:lnTo>
                <a:lnTo>
                  <a:pt x="2585" y="202"/>
                </a:lnTo>
                <a:lnTo>
                  <a:pt x="2586" y="201"/>
                </a:lnTo>
                <a:lnTo>
                  <a:pt x="2587" y="202"/>
                </a:lnTo>
                <a:lnTo>
                  <a:pt x="2587" y="203"/>
                </a:lnTo>
                <a:lnTo>
                  <a:pt x="2588" y="205"/>
                </a:lnTo>
                <a:lnTo>
                  <a:pt x="2588" y="206"/>
                </a:lnTo>
                <a:lnTo>
                  <a:pt x="2589" y="207"/>
                </a:lnTo>
                <a:lnTo>
                  <a:pt x="2590" y="208"/>
                </a:lnTo>
                <a:lnTo>
                  <a:pt x="2590" y="209"/>
                </a:lnTo>
                <a:lnTo>
                  <a:pt x="2591" y="209"/>
                </a:lnTo>
                <a:lnTo>
                  <a:pt x="2592" y="207"/>
                </a:lnTo>
                <a:lnTo>
                  <a:pt x="2592" y="208"/>
                </a:lnTo>
                <a:lnTo>
                  <a:pt x="2593" y="208"/>
                </a:lnTo>
                <a:lnTo>
                  <a:pt x="2594" y="207"/>
                </a:lnTo>
                <a:lnTo>
                  <a:pt x="2594" y="208"/>
                </a:lnTo>
                <a:lnTo>
                  <a:pt x="2595" y="208"/>
                </a:lnTo>
                <a:lnTo>
                  <a:pt x="2595" y="210"/>
                </a:lnTo>
                <a:lnTo>
                  <a:pt x="2596" y="211"/>
                </a:lnTo>
                <a:lnTo>
                  <a:pt x="2597" y="211"/>
                </a:lnTo>
                <a:lnTo>
                  <a:pt x="2597" y="213"/>
                </a:lnTo>
                <a:lnTo>
                  <a:pt x="2598" y="214"/>
                </a:lnTo>
                <a:lnTo>
                  <a:pt x="2599" y="215"/>
                </a:lnTo>
                <a:lnTo>
                  <a:pt x="2599" y="215"/>
                </a:lnTo>
                <a:lnTo>
                  <a:pt x="2600" y="215"/>
                </a:lnTo>
                <a:lnTo>
                  <a:pt x="2600" y="217"/>
                </a:lnTo>
                <a:lnTo>
                  <a:pt x="2601" y="218"/>
                </a:lnTo>
                <a:lnTo>
                  <a:pt x="2602" y="218"/>
                </a:lnTo>
                <a:lnTo>
                  <a:pt x="2602" y="217"/>
                </a:lnTo>
                <a:lnTo>
                  <a:pt x="2603" y="215"/>
                </a:lnTo>
                <a:lnTo>
                  <a:pt x="2604" y="213"/>
                </a:lnTo>
                <a:lnTo>
                  <a:pt x="2604" y="212"/>
                </a:lnTo>
                <a:lnTo>
                  <a:pt x="2605" y="210"/>
                </a:lnTo>
                <a:lnTo>
                  <a:pt x="2605" y="209"/>
                </a:lnTo>
                <a:lnTo>
                  <a:pt x="2606" y="208"/>
                </a:lnTo>
                <a:lnTo>
                  <a:pt x="2607" y="207"/>
                </a:lnTo>
                <a:lnTo>
                  <a:pt x="2607" y="206"/>
                </a:lnTo>
                <a:lnTo>
                  <a:pt x="2608" y="199"/>
                </a:lnTo>
                <a:lnTo>
                  <a:pt x="2609" y="195"/>
                </a:lnTo>
                <a:lnTo>
                  <a:pt x="2609" y="191"/>
                </a:lnTo>
                <a:lnTo>
                  <a:pt x="2610" y="189"/>
                </a:lnTo>
                <a:lnTo>
                  <a:pt x="2611" y="186"/>
                </a:lnTo>
                <a:lnTo>
                  <a:pt x="2611" y="184"/>
                </a:lnTo>
                <a:lnTo>
                  <a:pt x="2612" y="183"/>
                </a:lnTo>
                <a:lnTo>
                  <a:pt x="2612" y="180"/>
                </a:lnTo>
                <a:lnTo>
                  <a:pt x="2613" y="176"/>
                </a:lnTo>
                <a:lnTo>
                  <a:pt x="2614" y="171"/>
                </a:lnTo>
                <a:lnTo>
                  <a:pt x="2614" y="165"/>
                </a:lnTo>
                <a:lnTo>
                  <a:pt x="2615" y="159"/>
                </a:lnTo>
                <a:lnTo>
                  <a:pt x="2616" y="154"/>
                </a:lnTo>
                <a:lnTo>
                  <a:pt x="2616" y="150"/>
                </a:lnTo>
                <a:lnTo>
                  <a:pt x="2617" y="148"/>
                </a:lnTo>
                <a:lnTo>
                  <a:pt x="2617" y="146"/>
                </a:lnTo>
                <a:lnTo>
                  <a:pt x="2618" y="142"/>
                </a:lnTo>
                <a:lnTo>
                  <a:pt x="2619" y="141"/>
                </a:lnTo>
                <a:lnTo>
                  <a:pt x="2619" y="140"/>
                </a:lnTo>
                <a:lnTo>
                  <a:pt x="2620" y="139"/>
                </a:lnTo>
                <a:lnTo>
                  <a:pt x="2621" y="141"/>
                </a:lnTo>
                <a:lnTo>
                  <a:pt x="2621" y="142"/>
                </a:lnTo>
                <a:lnTo>
                  <a:pt x="2622" y="142"/>
                </a:lnTo>
                <a:lnTo>
                  <a:pt x="2622" y="142"/>
                </a:lnTo>
                <a:lnTo>
                  <a:pt x="2623" y="142"/>
                </a:lnTo>
                <a:lnTo>
                  <a:pt x="2624" y="142"/>
                </a:lnTo>
                <a:lnTo>
                  <a:pt x="2624" y="141"/>
                </a:lnTo>
                <a:lnTo>
                  <a:pt x="2625" y="139"/>
                </a:lnTo>
                <a:lnTo>
                  <a:pt x="2626" y="138"/>
                </a:lnTo>
                <a:lnTo>
                  <a:pt x="2626" y="137"/>
                </a:lnTo>
                <a:lnTo>
                  <a:pt x="2627" y="137"/>
                </a:lnTo>
                <a:lnTo>
                  <a:pt x="2628" y="136"/>
                </a:lnTo>
                <a:lnTo>
                  <a:pt x="2628" y="137"/>
                </a:lnTo>
                <a:lnTo>
                  <a:pt x="2629" y="138"/>
                </a:lnTo>
                <a:lnTo>
                  <a:pt x="2629" y="140"/>
                </a:lnTo>
                <a:lnTo>
                  <a:pt x="2630" y="144"/>
                </a:lnTo>
                <a:lnTo>
                  <a:pt x="2631" y="147"/>
                </a:lnTo>
                <a:lnTo>
                  <a:pt x="2631" y="151"/>
                </a:lnTo>
                <a:lnTo>
                  <a:pt x="2632" y="152"/>
                </a:lnTo>
                <a:lnTo>
                  <a:pt x="2633" y="153"/>
                </a:lnTo>
                <a:lnTo>
                  <a:pt x="2633" y="158"/>
                </a:lnTo>
                <a:lnTo>
                  <a:pt x="2634" y="162"/>
                </a:lnTo>
                <a:lnTo>
                  <a:pt x="2634" y="167"/>
                </a:lnTo>
                <a:lnTo>
                  <a:pt x="2635" y="171"/>
                </a:lnTo>
                <a:lnTo>
                  <a:pt x="2636" y="175"/>
                </a:lnTo>
                <a:lnTo>
                  <a:pt x="2636" y="177"/>
                </a:lnTo>
                <a:lnTo>
                  <a:pt x="2637" y="180"/>
                </a:lnTo>
                <a:lnTo>
                  <a:pt x="2638" y="182"/>
                </a:lnTo>
                <a:lnTo>
                  <a:pt x="2638" y="184"/>
                </a:lnTo>
                <a:lnTo>
                  <a:pt x="2639" y="186"/>
                </a:lnTo>
                <a:lnTo>
                  <a:pt x="2639" y="189"/>
                </a:lnTo>
                <a:lnTo>
                  <a:pt x="2640" y="190"/>
                </a:lnTo>
                <a:lnTo>
                  <a:pt x="2641" y="191"/>
                </a:lnTo>
                <a:lnTo>
                  <a:pt x="2641" y="193"/>
                </a:lnTo>
                <a:lnTo>
                  <a:pt x="2642" y="194"/>
                </a:lnTo>
                <a:lnTo>
                  <a:pt x="2643" y="192"/>
                </a:lnTo>
                <a:lnTo>
                  <a:pt x="2643" y="190"/>
                </a:lnTo>
                <a:lnTo>
                  <a:pt x="2644" y="189"/>
                </a:lnTo>
                <a:lnTo>
                  <a:pt x="2645" y="190"/>
                </a:lnTo>
                <a:lnTo>
                  <a:pt x="2645" y="191"/>
                </a:lnTo>
                <a:lnTo>
                  <a:pt x="2646" y="189"/>
                </a:lnTo>
                <a:lnTo>
                  <a:pt x="2646" y="187"/>
                </a:lnTo>
                <a:lnTo>
                  <a:pt x="2647" y="184"/>
                </a:lnTo>
                <a:lnTo>
                  <a:pt x="2648" y="178"/>
                </a:lnTo>
                <a:lnTo>
                  <a:pt x="2648" y="176"/>
                </a:lnTo>
                <a:lnTo>
                  <a:pt x="2649" y="175"/>
                </a:lnTo>
                <a:lnTo>
                  <a:pt x="2650" y="175"/>
                </a:lnTo>
                <a:lnTo>
                  <a:pt x="2650" y="177"/>
                </a:lnTo>
                <a:lnTo>
                  <a:pt x="2651" y="177"/>
                </a:lnTo>
                <a:lnTo>
                  <a:pt x="2651" y="174"/>
                </a:lnTo>
                <a:lnTo>
                  <a:pt x="2652" y="171"/>
                </a:lnTo>
                <a:lnTo>
                  <a:pt x="2653" y="169"/>
                </a:lnTo>
                <a:lnTo>
                  <a:pt x="2653" y="166"/>
                </a:lnTo>
                <a:lnTo>
                  <a:pt x="2654" y="164"/>
                </a:lnTo>
                <a:lnTo>
                  <a:pt x="2655" y="163"/>
                </a:lnTo>
                <a:lnTo>
                  <a:pt x="2655" y="161"/>
                </a:lnTo>
                <a:lnTo>
                  <a:pt x="2656" y="160"/>
                </a:lnTo>
                <a:lnTo>
                  <a:pt x="2656" y="160"/>
                </a:lnTo>
                <a:lnTo>
                  <a:pt x="2657" y="158"/>
                </a:lnTo>
                <a:lnTo>
                  <a:pt x="2658" y="158"/>
                </a:lnTo>
                <a:lnTo>
                  <a:pt x="2658" y="158"/>
                </a:lnTo>
                <a:lnTo>
                  <a:pt x="2659" y="158"/>
                </a:lnTo>
                <a:lnTo>
                  <a:pt x="2660" y="159"/>
                </a:lnTo>
                <a:lnTo>
                  <a:pt x="2660" y="159"/>
                </a:lnTo>
                <a:lnTo>
                  <a:pt x="2661" y="158"/>
                </a:lnTo>
                <a:lnTo>
                  <a:pt x="2662" y="159"/>
                </a:lnTo>
                <a:lnTo>
                  <a:pt x="2662" y="161"/>
                </a:lnTo>
                <a:lnTo>
                  <a:pt x="2663" y="163"/>
                </a:lnTo>
                <a:lnTo>
                  <a:pt x="2663" y="167"/>
                </a:lnTo>
                <a:lnTo>
                  <a:pt x="2664" y="170"/>
                </a:lnTo>
                <a:lnTo>
                  <a:pt x="2665" y="173"/>
                </a:lnTo>
                <a:lnTo>
                  <a:pt x="2665" y="178"/>
                </a:lnTo>
                <a:lnTo>
                  <a:pt x="2666" y="182"/>
                </a:lnTo>
                <a:lnTo>
                  <a:pt x="2667" y="186"/>
                </a:lnTo>
                <a:lnTo>
                  <a:pt x="2667" y="190"/>
                </a:lnTo>
                <a:lnTo>
                  <a:pt x="2668" y="191"/>
                </a:lnTo>
                <a:lnTo>
                  <a:pt x="2668" y="193"/>
                </a:lnTo>
                <a:lnTo>
                  <a:pt x="2670" y="194"/>
                </a:lnTo>
                <a:lnTo>
                  <a:pt x="2670" y="196"/>
                </a:lnTo>
                <a:lnTo>
                  <a:pt x="2671" y="197"/>
                </a:lnTo>
                <a:lnTo>
                  <a:pt x="2671" y="198"/>
                </a:lnTo>
                <a:lnTo>
                  <a:pt x="2672" y="198"/>
                </a:lnTo>
                <a:lnTo>
                  <a:pt x="2673" y="199"/>
                </a:lnTo>
                <a:lnTo>
                  <a:pt x="2673" y="199"/>
                </a:lnTo>
                <a:lnTo>
                  <a:pt x="2674" y="197"/>
                </a:lnTo>
                <a:lnTo>
                  <a:pt x="2675" y="195"/>
                </a:lnTo>
                <a:lnTo>
                  <a:pt x="2675" y="194"/>
                </a:lnTo>
                <a:lnTo>
                  <a:pt x="2676" y="193"/>
                </a:lnTo>
                <a:lnTo>
                  <a:pt x="2677" y="190"/>
                </a:lnTo>
                <a:lnTo>
                  <a:pt x="2677" y="188"/>
                </a:lnTo>
                <a:lnTo>
                  <a:pt x="2678" y="187"/>
                </a:lnTo>
                <a:lnTo>
                  <a:pt x="2678" y="183"/>
                </a:lnTo>
                <a:lnTo>
                  <a:pt x="2679" y="181"/>
                </a:lnTo>
                <a:lnTo>
                  <a:pt x="2680" y="178"/>
                </a:lnTo>
                <a:lnTo>
                  <a:pt x="2680" y="175"/>
                </a:lnTo>
                <a:lnTo>
                  <a:pt x="2681" y="175"/>
                </a:lnTo>
                <a:lnTo>
                  <a:pt x="2682" y="175"/>
                </a:lnTo>
                <a:lnTo>
                  <a:pt x="2682" y="173"/>
                </a:lnTo>
                <a:lnTo>
                  <a:pt x="2683" y="173"/>
                </a:lnTo>
                <a:lnTo>
                  <a:pt x="2683" y="171"/>
                </a:lnTo>
                <a:lnTo>
                  <a:pt x="2684" y="167"/>
                </a:lnTo>
                <a:lnTo>
                  <a:pt x="2685" y="166"/>
                </a:lnTo>
                <a:lnTo>
                  <a:pt x="2685" y="165"/>
                </a:lnTo>
                <a:lnTo>
                  <a:pt x="2686" y="161"/>
                </a:lnTo>
                <a:lnTo>
                  <a:pt x="2687" y="157"/>
                </a:lnTo>
                <a:lnTo>
                  <a:pt x="2687" y="154"/>
                </a:lnTo>
                <a:lnTo>
                  <a:pt x="2688" y="153"/>
                </a:lnTo>
                <a:lnTo>
                  <a:pt x="2688" y="153"/>
                </a:lnTo>
                <a:lnTo>
                  <a:pt x="2689" y="151"/>
                </a:lnTo>
                <a:lnTo>
                  <a:pt x="2690" y="149"/>
                </a:lnTo>
                <a:lnTo>
                  <a:pt x="2690" y="146"/>
                </a:lnTo>
                <a:lnTo>
                  <a:pt x="2691" y="143"/>
                </a:lnTo>
                <a:lnTo>
                  <a:pt x="2692" y="140"/>
                </a:lnTo>
                <a:lnTo>
                  <a:pt x="2692" y="136"/>
                </a:lnTo>
                <a:lnTo>
                  <a:pt x="2693" y="131"/>
                </a:lnTo>
                <a:lnTo>
                  <a:pt x="2694" y="128"/>
                </a:lnTo>
                <a:lnTo>
                  <a:pt x="2694" y="127"/>
                </a:lnTo>
                <a:lnTo>
                  <a:pt x="2695" y="126"/>
                </a:lnTo>
                <a:lnTo>
                  <a:pt x="2695" y="126"/>
                </a:lnTo>
                <a:lnTo>
                  <a:pt x="2696" y="126"/>
                </a:lnTo>
                <a:lnTo>
                  <a:pt x="2697" y="127"/>
                </a:lnTo>
                <a:lnTo>
                  <a:pt x="2697" y="129"/>
                </a:lnTo>
                <a:lnTo>
                  <a:pt x="2698" y="131"/>
                </a:lnTo>
                <a:lnTo>
                  <a:pt x="2699" y="133"/>
                </a:lnTo>
                <a:lnTo>
                  <a:pt x="2699" y="136"/>
                </a:lnTo>
                <a:lnTo>
                  <a:pt x="2700" y="140"/>
                </a:lnTo>
                <a:lnTo>
                  <a:pt x="2700" y="145"/>
                </a:lnTo>
                <a:lnTo>
                  <a:pt x="2701" y="149"/>
                </a:lnTo>
                <a:lnTo>
                  <a:pt x="2702" y="152"/>
                </a:lnTo>
                <a:lnTo>
                  <a:pt x="2702" y="155"/>
                </a:lnTo>
                <a:lnTo>
                  <a:pt x="2703" y="155"/>
                </a:lnTo>
                <a:lnTo>
                  <a:pt x="2704" y="157"/>
                </a:lnTo>
                <a:lnTo>
                  <a:pt x="2704" y="160"/>
                </a:lnTo>
                <a:lnTo>
                  <a:pt x="2705" y="163"/>
                </a:lnTo>
                <a:lnTo>
                  <a:pt x="2705" y="167"/>
                </a:lnTo>
                <a:lnTo>
                  <a:pt x="2706" y="170"/>
                </a:lnTo>
                <a:lnTo>
                  <a:pt x="2707" y="171"/>
                </a:lnTo>
                <a:lnTo>
                  <a:pt x="2707" y="173"/>
                </a:lnTo>
                <a:lnTo>
                  <a:pt x="2708" y="175"/>
                </a:lnTo>
                <a:lnTo>
                  <a:pt x="2709" y="176"/>
                </a:lnTo>
                <a:lnTo>
                  <a:pt x="2709" y="178"/>
                </a:lnTo>
                <a:lnTo>
                  <a:pt x="2710" y="180"/>
                </a:lnTo>
                <a:lnTo>
                  <a:pt x="2711" y="181"/>
                </a:lnTo>
                <a:lnTo>
                  <a:pt x="2711" y="183"/>
                </a:lnTo>
                <a:lnTo>
                  <a:pt x="2712" y="185"/>
                </a:lnTo>
                <a:lnTo>
                  <a:pt x="2712" y="187"/>
                </a:lnTo>
                <a:lnTo>
                  <a:pt x="2713" y="191"/>
                </a:lnTo>
                <a:lnTo>
                  <a:pt x="2714" y="194"/>
                </a:lnTo>
                <a:lnTo>
                  <a:pt x="2714" y="198"/>
                </a:lnTo>
                <a:lnTo>
                  <a:pt x="2715" y="202"/>
                </a:lnTo>
                <a:lnTo>
                  <a:pt x="2716" y="205"/>
                </a:lnTo>
                <a:lnTo>
                  <a:pt x="2716" y="206"/>
                </a:lnTo>
                <a:lnTo>
                  <a:pt x="2717" y="209"/>
                </a:lnTo>
                <a:lnTo>
                  <a:pt x="2717" y="213"/>
                </a:lnTo>
                <a:lnTo>
                  <a:pt x="2718" y="217"/>
                </a:lnTo>
                <a:lnTo>
                  <a:pt x="2719" y="220"/>
                </a:lnTo>
                <a:lnTo>
                  <a:pt x="2719" y="223"/>
                </a:lnTo>
                <a:lnTo>
                  <a:pt x="2720" y="226"/>
                </a:lnTo>
                <a:lnTo>
                  <a:pt x="2721" y="227"/>
                </a:lnTo>
                <a:lnTo>
                  <a:pt x="2721" y="231"/>
                </a:lnTo>
                <a:lnTo>
                  <a:pt x="2722" y="233"/>
                </a:lnTo>
                <a:lnTo>
                  <a:pt x="2722" y="235"/>
                </a:lnTo>
                <a:lnTo>
                  <a:pt x="2723" y="236"/>
                </a:lnTo>
                <a:lnTo>
                  <a:pt x="2724" y="236"/>
                </a:lnTo>
                <a:lnTo>
                  <a:pt x="2724" y="236"/>
                </a:lnTo>
                <a:lnTo>
                  <a:pt x="2725" y="236"/>
                </a:lnTo>
                <a:lnTo>
                  <a:pt x="2726" y="236"/>
                </a:lnTo>
                <a:lnTo>
                  <a:pt x="2726" y="237"/>
                </a:lnTo>
                <a:lnTo>
                  <a:pt x="2727" y="238"/>
                </a:lnTo>
                <a:lnTo>
                  <a:pt x="2728" y="237"/>
                </a:lnTo>
                <a:lnTo>
                  <a:pt x="2728" y="236"/>
                </a:lnTo>
                <a:lnTo>
                  <a:pt x="2729" y="234"/>
                </a:lnTo>
                <a:lnTo>
                  <a:pt x="2729" y="232"/>
                </a:lnTo>
                <a:lnTo>
                  <a:pt x="2730" y="230"/>
                </a:lnTo>
                <a:lnTo>
                  <a:pt x="2731" y="227"/>
                </a:lnTo>
                <a:lnTo>
                  <a:pt x="2731" y="226"/>
                </a:lnTo>
                <a:lnTo>
                  <a:pt x="2732" y="224"/>
                </a:lnTo>
                <a:lnTo>
                  <a:pt x="2733" y="221"/>
                </a:lnTo>
                <a:lnTo>
                  <a:pt x="2733" y="219"/>
                </a:lnTo>
                <a:lnTo>
                  <a:pt x="2734" y="217"/>
                </a:lnTo>
                <a:lnTo>
                  <a:pt x="2734" y="215"/>
                </a:lnTo>
                <a:lnTo>
                  <a:pt x="2735" y="215"/>
                </a:lnTo>
                <a:lnTo>
                  <a:pt x="2736" y="216"/>
                </a:lnTo>
                <a:lnTo>
                  <a:pt x="2736" y="217"/>
                </a:lnTo>
                <a:lnTo>
                  <a:pt x="2737" y="216"/>
                </a:lnTo>
                <a:lnTo>
                  <a:pt x="2738" y="215"/>
                </a:lnTo>
                <a:lnTo>
                  <a:pt x="2738" y="214"/>
                </a:lnTo>
                <a:lnTo>
                  <a:pt x="2739" y="214"/>
                </a:lnTo>
                <a:lnTo>
                  <a:pt x="2739" y="214"/>
                </a:lnTo>
                <a:lnTo>
                  <a:pt x="2740" y="215"/>
                </a:lnTo>
                <a:lnTo>
                  <a:pt x="2741" y="215"/>
                </a:lnTo>
                <a:lnTo>
                  <a:pt x="2741" y="213"/>
                </a:lnTo>
                <a:lnTo>
                  <a:pt x="2742" y="213"/>
                </a:lnTo>
                <a:lnTo>
                  <a:pt x="2743" y="213"/>
                </a:lnTo>
                <a:lnTo>
                  <a:pt x="2743" y="215"/>
                </a:lnTo>
                <a:lnTo>
                  <a:pt x="2744" y="218"/>
                </a:lnTo>
                <a:lnTo>
                  <a:pt x="2745" y="221"/>
                </a:lnTo>
                <a:lnTo>
                  <a:pt x="2745" y="223"/>
                </a:lnTo>
                <a:lnTo>
                  <a:pt x="2746" y="227"/>
                </a:lnTo>
                <a:lnTo>
                  <a:pt x="2746" y="228"/>
                </a:lnTo>
                <a:lnTo>
                  <a:pt x="2747" y="231"/>
                </a:lnTo>
                <a:lnTo>
                  <a:pt x="2748" y="234"/>
                </a:lnTo>
                <a:lnTo>
                  <a:pt x="2748" y="238"/>
                </a:lnTo>
                <a:lnTo>
                  <a:pt x="2749" y="243"/>
                </a:lnTo>
                <a:lnTo>
                  <a:pt x="2750" y="247"/>
                </a:lnTo>
                <a:lnTo>
                  <a:pt x="2750" y="251"/>
                </a:lnTo>
                <a:lnTo>
                  <a:pt x="2751" y="255"/>
                </a:lnTo>
                <a:lnTo>
                  <a:pt x="2751" y="259"/>
                </a:lnTo>
                <a:lnTo>
                  <a:pt x="2752" y="263"/>
                </a:lnTo>
                <a:lnTo>
                  <a:pt x="2753" y="267"/>
                </a:lnTo>
                <a:lnTo>
                  <a:pt x="2753" y="270"/>
                </a:lnTo>
                <a:lnTo>
                  <a:pt x="2754" y="273"/>
                </a:lnTo>
                <a:lnTo>
                  <a:pt x="2755" y="276"/>
                </a:lnTo>
                <a:lnTo>
                  <a:pt x="2755" y="280"/>
                </a:lnTo>
                <a:lnTo>
                  <a:pt x="2756" y="283"/>
                </a:lnTo>
                <a:lnTo>
                  <a:pt x="2756" y="285"/>
                </a:lnTo>
                <a:lnTo>
                  <a:pt x="2757" y="288"/>
                </a:lnTo>
                <a:lnTo>
                  <a:pt x="2758" y="291"/>
                </a:lnTo>
                <a:lnTo>
                  <a:pt x="2758" y="297"/>
                </a:lnTo>
                <a:lnTo>
                  <a:pt x="2759" y="302"/>
                </a:lnTo>
                <a:lnTo>
                  <a:pt x="2760" y="305"/>
                </a:lnTo>
                <a:lnTo>
                  <a:pt x="2760" y="307"/>
                </a:lnTo>
                <a:lnTo>
                  <a:pt x="2761" y="309"/>
                </a:lnTo>
                <a:lnTo>
                  <a:pt x="2762" y="313"/>
                </a:lnTo>
                <a:lnTo>
                  <a:pt x="2762" y="316"/>
                </a:lnTo>
                <a:lnTo>
                  <a:pt x="2763" y="319"/>
                </a:lnTo>
                <a:lnTo>
                  <a:pt x="2763" y="322"/>
                </a:lnTo>
                <a:lnTo>
                  <a:pt x="2764" y="324"/>
                </a:lnTo>
                <a:lnTo>
                  <a:pt x="2765" y="328"/>
                </a:lnTo>
                <a:lnTo>
                  <a:pt x="2765" y="332"/>
                </a:lnTo>
                <a:lnTo>
                  <a:pt x="2766" y="336"/>
                </a:lnTo>
                <a:lnTo>
                  <a:pt x="2767" y="341"/>
                </a:lnTo>
                <a:lnTo>
                  <a:pt x="2767" y="346"/>
                </a:lnTo>
                <a:lnTo>
                  <a:pt x="2768" y="348"/>
                </a:lnTo>
                <a:lnTo>
                  <a:pt x="2768" y="351"/>
                </a:lnTo>
                <a:lnTo>
                  <a:pt x="2769" y="354"/>
                </a:lnTo>
                <a:lnTo>
                  <a:pt x="2770" y="358"/>
                </a:lnTo>
                <a:lnTo>
                  <a:pt x="2770" y="362"/>
                </a:lnTo>
                <a:lnTo>
                  <a:pt x="2771" y="367"/>
                </a:lnTo>
                <a:lnTo>
                  <a:pt x="2772" y="372"/>
                </a:lnTo>
                <a:lnTo>
                  <a:pt x="2772" y="377"/>
                </a:lnTo>
                <a:lnTo>
                  <a:pt x="2773" y="382"/>
                </a:lnTo>
                <a:lnTo>
                  <a:pt x="2773" y="386"/>
                </a:lnTo>
                <a:lnTo>
                  <a:pt x="2774" y="390"/>
                </a:lnTo>
                <a:lnTo>
                  <a:pt x="2775" y="395"/>
                </a:lnTo>
                <a:lnTo>
                  <a:pt x="2775" y="400"/>
                </a:lnTo>
                <a:lnTo>
                  <a:pt x="2776" y="405"/>
                </a:lnTo>
                <a:lnTo>
                  <a:pt x="2777" y="410"/>
                </a:lnTo>
                <a:lnTo>
                  <a:pt x="2777" y="414"/>
                </a:lnTo>
                <a:lnTo>
                  <a:pt x="2778" y="417"/>
                </a:lnTo>
                <a:lnTo>
                  <a:pt x="2779" y="421"/>
                </a:lnTo>
                <a:lnTo>
                  <a:pt x="2779" y="424"/>
                </a:lnTo>
                <a:lnTo>
                  <a:pt x="2780" y="427"/>
                </a:lnTo>
                <a:lnTo>
                  <a:pt x="2780" y="429"/>
                </a:lnTo>
                <a:lnTo>
                  <a:pt x="2781" y="432"/>
                </a:lnTo>
                <a:lnTo>
                  <a:pt x="2782" y="435"/>
                </a:lnTo>
                <a:lnTo>
                  <a:pt x="2782" y="438"/>
                </a:lnTo>
                <a:lnTo>
                  <a:pt x="2783" y="440"/>
                </a:lnTo>
                <a:lnTo>
                  <a:pt x="2784" y="443"/>
                </a:lnTo>
                <a:lnTo>
                  <a:pt x="2784" y="446"/>
                </a:lnTo>
                <a:lnTo>
                  <a:pt x="2785" y="450"/>
                </a:lnTo>
                <a:lnTo>
                  <a:pt x="2785" y="453"/>
                </a:lnTo>
                <a:lnTo>
                  <a:pt x="2786" y="458"/>
                </a:lnTo>
                <a:lnTo>
                  <a:pt x="2787" y="462"/>
                </a:lnTo>
                <a:lnTo>
                  <a:pt x="2787" y="464"/>
                </a:lnTo>
                <a:lnTo>
                  <a:pt x="2788" y="465"/>
                </a:lnTo>
                <a:lnTo>
                  <a:pt x="2789" y="465"/>
                </a:lnTo>
                <a:lnTo>
                  <a:pt x="2789" y="465"/>
                </a:lnTo>
                <a:lnTo>
                  <a:pt x="2790" y="466"/>
                </a:lnTo>
                <a:lnTo>
                  <a:pt x="2790" y="467"/>
                </a:lnTo>
                <a:lnTo>
                  <a:pt x="2791" y="469"/>
                </a:lnTo>
                <a:lnTo>
                  <a:pt x="2792" y="471"/>
                </a:lnTo>
                <a:lnTo>
                  <a:pt x="2792" y="473"/>
                </a:lnTo>
                <a:lnTo>
                  <a:pt x="2793" y="473"/>
                </a:lnTo>
                <a:lnTo>
                  <a:pt x="2794" y="474"/>
                </a:lnTo>
                <a:lnTo>
                  <a:pt x="2794" y="474"/>
                </a:lnTo>
                <a:lnTo>
                  <a:pt x="2795" y="474"/>
                </a:lnTo>
                <a:lnTo>
                  <a:pt x="2796" y="473"/>
                </a:lnTo>
                <a:lnTo>
                  <a:pt x="2796" y="474"/>
                </a:lnTo>
                <a:lnTo>
                  <a:pt x="2797" y="475"/>
                </a:lnTo>
                <a:lnTo>
                  <a:pt x="2797" y="475"/>
                </a:lnTo>
                <a:lnTo>
                  <a:pt x="2798" y="474"/>
                </a:lnTo>
                <a:lnTo>
                  <a:pt x="2799" y="474"/>
                </a:lnTo>
                <a:lnTo>
                  <a:pt x="2799" y="476"/>
                </a:lnTo>
                <a:lnTo>
                  <a:pt x="2800" y="476"/>
                </a:lnTo>
                <a:lnTo>
                  <a:pt x="2801" y="476"/>
                </a:lnTo>
                <a:lnTo>
                  <a:pt x="2801" y="477"/>
                </a:lnTo>
                <a:lnTo>
                  <a:pt x="2802" y="478"/>
                </a:lnTo>
                <a:lnTo>
                  <a:pt x="2802" y="477"/>
                </a:lnTo>
                <a:lnTo>
                  <a:pt x="2803" y="477"/>
                </a:lnTo>
                <a:lnTo>
                  <a:pt x="2804" y="476"/>
                </a:lnTo>
                <a:lnTo>
                  <a:pt x="2804" y="475"/>
                </a:lnTo>
                <a:lnTo>
                  <a:pt x="2805" y="473"/>
                </a:lnTo>
                <a:lnTo>
                  <a:pt x="2806" y="473"/>
                </a:lnTo>
                <a:lnTo>
                  <a:pt x="2806" y="473"/>
                </a:lnTo>
                <a:lnTo>
                  <a:pt x="2807" y="474"/>
                </a:lnTo>
                <a:lnTo>
                  <a:pt x="2807" y="474"/>
                </a:lnTo>
                <a:lnTo>
                  <a:pt x="2808" y="475"/>
                </a:lnTo>
                <a:lnTo>
                  <a:pt x="2809" y="476"/>
                </a:lnTo>
                <a:lnTo>
                  <a:pt x="2809" y="478"/>
                </a:lnTo>
                <a:lnTo>
                  <a:pt x="2810" y="480"/>
                </a:lnTo>
                <a:lnTo>
                  <a:pt x="2811" y="482"/>
                </a:lnTo>
                <a:lnTo>
                  <a:pt x="2811" y="483"/>
                </a:lnTo>
                <a:lnTo>
                  <a:pt x="2812" y="484"/>
                </a:lnTo>
                <a:lnTo>
                  <a:pt x="2813" y="486"/>
                </a:lnTo>
                <a:lnTo>
                  <a:pt x="2813" y="487"/>
                </a:lnTo>
                <a:lnTo>
                  <a:pt x="2814" y="488"/>
                </a:lnTo>
                <a:lnTo>
                  <a:pt x="2814" y="490"/>
                </a:lnTo>
                <a:lnTo>
                  <a:pt x="2815" y="493"/>
                </a:lnTo>
                <a:lnTo>
                  <a:pt x="2816" y="495"/>
                </a:lnTo>
                <a:lnTo>
                  <a:pt x="2816" y="497"/>
                </a:lnTo>
                <a:lnTo>
                  <a:pt x="2817" y="499"/>
                </a:lnTo>
                <a:lnTo>
                  <a:pt x="2818" y="502"/>
                </a:lnTo>
                <a:lnTo>
                  <a:pt x="2818" y="506"/>
                </a:lnTo>
                <a:lnTo>
                  <a:pt x="2819" y="509"/>
                </a:lnTo>
                <a:lnTo>
                  <a:pt x="2819" y="513"/>
                </a:lnTo>
                <a:lnTo>
                  <a:pt x="2820" y="515"/>
                </a:lnTo>
                <a:lnTo>
                  <a:pt x="2821" y="516"/>
                </a:lnTo>
                <a:lnTo>
                  <a:pt x="2821" y="517"/>
                </a:lnTo>
                <a:lnTo>
                  <a:pt x="2822" y="519"/>
                </a:lnTo>
                <a:lnTo>
                  <a:pt x="2823" y="521"/>
                </a:lnTo>
                <a:lnTo>
                  <a:pt x="2823" y="522"/>
                </a:lnTo>
                <a:lnTo>
                  <a:pt x="2824" y="524"/>
                </a:lnTo>
                <a:lnTo>
                  <a:pt x="2824" y="526"/>
                </a:lnTo>
                <a:lnTo>
                  <a:pt x="2825" y="525"/>
                </a:lnTo>
                <a:lnTo>
                  <a:pt x="2826" y="525"/>
                </a:lnTo>
                <a:lnTo>
                  <a:pt x="2826" y="526"/>
                </a:lnTo>
                <a:lnTo>
                  <a:pt x="2827" y="525"/>
                </a:lnTo>
                <a:lnTo>
                  <a:pt x="2828" y="525"/>
                </a:lnTo>
                <a:lnTo>
                  <a:pt x="2828" y="526"/>
                </a:lnTo>
                <a:lnTo>
                  <a:pt x="2829" y="527"/>
                </a:lnTo>
                <a:lnTo>
                  <a:pt x="2830" y="527"/>
                </a:lnTo>
                <a:lnTo>
                  <a:pt x="2830" y="528"/>
                </a:lnTo>
                <a:lnTo>
                  <a:pt x="2831" y="530"/>
                </a:lnTo>
                <a:lnTo>
                  <a:pt x="2831" y="532"/>
                </a:lnTo>
                <a:lnTo>
                  <a:pt x="2832" y="534"/>
                </a:lnTo>
                <a:lnTo>
                  <a:pt x="2833" y="536"/>
                </a:lnTo>
                <a:lnTo>
                  <a:pt x="2833" y="537"/>
                </a:lnTo>
                <a:lnTo>
                  <a:pt x="2834" y="539"/>
                </a:lnTo>
                <a:lnTo>
                  <a:pt x="2835" y="541"/>
                </a:lnTo>
                <a:lnTo>
                  <a:pt x="2835" y="544"/>
                </a:lnTo>
                <a:lnTo>
                  <a:pt x="2836" y="546"/>
                </a:lnTo>
                <a:lnTo>
                  <a:pt x="2836" y="549"/>
                </a:lnTo>
                <a:lnTo>
                  <a:pt x="2837" y="551"/>
                </a:lnTo>
                <a:lnTo>
                  <a:pt x="2838" y="553"/>
                </a:lnTo>
                <a:lnTo>
                  <a:pt x="2838" y="555"/>
                </a:lnTo>
                <a:lnTo>
                  <a:pt x="2839" y="557"/>
                </a:lnTo>
                <a:lnTo>
                  <a:pt x="2840" y="559"/>
                </a:lnTo>
                <a:lnTo>
                  <a:pt x="2840" y="560"/>
                </a:lnTo>
                <a:lnTo>
                  <a:pt x="2841" y="561"/>
                </a:lnTo>
                <a:lnTo>
                  <a:pt x="2841" y="562"/>
                </a:lnTo>
                <a:lnTo>
                  <a:pt x="2842" y="563"/>
                </a:lnTo>
                <a:lnTo>
                  <a:pt x="2843" y="564"/>
                </a:lnTo>
                <a:lnTo>
                  <a:pt x="2843" y="565"/>
                </a:lnTo>
                <a:lnTo>
                  <a:pt x="2844" y="567"/>
                </a:lnTo>
                <a:lnTo>
                  <a:pt x="2845" y="568"/>
                </a:lnTo>
                <a:lnTo>
                  <a:pt x="2845" y="571"/>
                </a:lnTo>
                <a:lnTo>
                  <a:pt x="2846" y="572"/>
                </a:lnTo>
                <a:lnTo>
                  <a:pt x="2847" y="573"/>
                </a:lnTo>
                <a:lnTo>
                  <a:pt x="2847" y="575"/>
                </a:lnTo>
                <a:lnTo>
                  <a:pt x="2848" y="577"/>
                </a:lnTo>
                <a:lnTo>
                  <a:pt x="2848" y="580"/>
                </a:lnTo>
                <a:lnTo>
                  <a:pt x="2849" y="584"/>
                </a:lnTo>
                <a:lnTo>
                  <a:pt x="2850" y="587"/>
                </a:lnTo>
                <a:lnTo>
                  <a:pt x="2850" y="589"/>
                </a:lnTo>
                <a:lnTo>
                  <a:pt x="2851" y="592"/>
                </a:lnTo>
                <a:lnTo>
                  <a:pt x="2852" y="594"/>
                </a:lnTo>
                <a:lnTo>
                  <a:pt x="2852" y="596"/>
                </a:lnTo>
                <a:lnTo>
                  <a:pt x="2853" y="598"/>
                </a:lnTo>
                <a:lnTo>
                  <a:pt x="2853" y="599"/>
                </a:lnTo>
                <a:lnTo>
                  <a:pt x="2854" y="601"/>
                </a:lnTo>
                <a:lnTo>
                  <a:pt x="2855" y="604"/>
                </a:lnTo>
                <a:lnTo>
                  <a:pt x="2855" y="604"/>
                </a:lnTo>
                <a:lnTo>
                  <a:pt x="2856" y="603"/>
                </a:lnTo>
                <a:lnTo>
                  <a:pt x="2857" y="603"/>
                </a:lnTo>
                <a:lnTo>
                  <a:pt x="2857" y="604"/>
                </a:lnTo>
                <a:lnTo>
                  <a:pt x="2858" y="605"/>
                </a:lnTo>
                <a:lnTo>
                  <a:pt x="2858" y="607"/>
                </a:lnTo>
                <a:lnTo>
                  <a:pt x="2859" y="607"/>
                </a:lnTo>
                <a:lnTo>
                  <a:pt x="2860" y="607"/>
                </a:lnTo>
                <a:lnTo>
                  <a:pt x="2860" y="607"/>
                </a:lnTo>
                <a:lnTo>
                  <a:pt x="2861" y="608"/>
                </a:lnTo>
                <a:lnTo>
                  <a:pt x="2862" y="610"/>
                </a:lnTo>
                <a:lnTo>
                  <a:pt x="2862" y="612"/>
                </a:lnTo>
                <a:lnTo>
                  <a:pt x="2863" y="614"/>
                </a:lnTo>
                <a:lnTo>
                  <a:pt x="2864" y="614"/>
                </a:lnTo>
                <a:lnTo>
                  <a:pt x="2864" y="614"/>
                </a:lnTo>
                <a:lnTo>
                  <a:pt x="2865" y="614"/>
                </a:lnTo>
                <a:lnTo>
                  <a:pt x="2865" y="616"/>
                </a:lnTo>
                <a:lnTo>
                  <a:pt x="2866" y="618"/>
                </a:lnTo>
                <a:lnTo>
                  <a:pt x="2867" y="619"/>
                </a:lnTo>
                <a:lnTo>
                  <a:pt x="2867" y="620"/>
                </a:lnTo>
                <a:lnTo>
                  <a:pt x="2868" y="620"/>
                </a:lnTo>
                <a:lnTo>
                  <a:pt x="2869" y="620"/>
                </a:lnTo>
                <a:lnTo>
                  <a:pt x="2869" y="621"/>
                </a:lnTo>
                <a:lnTo>
                  <a:pt x="2870" y="623"/>
                </a:lnTo>
                <a:lnTo>
                  <a:pt x="2870" y="625"/>
                </a:lnTo>
                <a:lnTo>
                  <a:pt x="2871" y="628"/>
                </a:lnTo>
                <a:lnTo>
                  <a:pt x="2872" y="631"/>
                </a:lnTo>
                <a:lnTo>
                  <a:pt x="2872" y="633"/>
                </a:lnTo>
                <a:lnTo>
                  <a:pt x="2873" y="634"/>
                </a:lnTo>
                <a:lnTo>
                  <a:pt x="2874" y="636"/>
                </a:lnTo>
                <a:lnTo>
                  <a:pt x="2874" y="637"/>
                </a:lnTo>
                <a:lnTo>
                  <a:pt x="2875" y="639"/>
                </a:lnTo>
                <a:lnTo>
                  <a:pt x="2875" y="640"/>
                </a:lnTo>
                <a:lnTo>
                  <a:pt x="2876" y="641"/>
                </a:lnTo>
                <a:lnTo>
                  <a:pt x="2877" y="642"/>
                </a:lnTo>
                <a:lnTo>
                  <a:pt x="2877" y="642"/>
                </a:lnTo>
                <a:lnTo>
                  <a:pt x="2878" y="642"/>
                </a:lnTo>
                <a:lnTo>
                  <a:pt x="2879" y="643"/>
                </a:lnTo>
                <a:lnTo>
                  <a:pt x="2879" y="644"/>
                </a:lnTo>
                <a:lnTo>
                  <a:pt x="2880" y="644"/>
                </a:lnTo>
                <a:lnTo>
                  <a:pt x="2881" y="645"/>
                </a:lnTo>
                <a:lnTo>
                  <a:pt x="2881" y="645"/>
                </a:lnTo>
                <a:lnTo>
                  <a:pt x="2882" y="646"/>
                </a:lnTo>
                <a:lnTo>
                  <a:pt x="2882" y="647"/>
                </a:lnTo>
                <a:lnTo>
                  <a:pt x="2883" y="649"/>
                </a:lnTo>
                <a:lnTo>
                  <a:pt x="2884" y="652"/>
                </a:lnTo>
                <a:lnTo>
                  <a:pt x="2884" y="654"/>
                </a:lnTo>
                <a:lnTo>
                  <a:pt x="2885" y="656"/>
                </a:lnTo>
                <a:lnTo>
                  <a:pt x="2886" y="659"/>
                </a:lnTo>
                <a:lnTo>
                  <a:pt x="2886" y="661"/>
                </a:lnTo>
                <a:lnTo>
                  <a:pt x="2887" y="663"/>
                </a:lnTo>
                <a:lnTo>
                  <a:pt x="2887" y="666"/>
                </a:lnTo>
                <a:lnTo>
                  <a:pt x="2888" y="668"/>
                </a:lnTo>
                <a:lnTo>
                  <a:pt x="2889" y="670"/>
                </a:lnTo>
                <a:lnTo>
                  <a:pt x="2889" y="671"/>
                </a:lnTo>
                <a:lnTo>
                  <a:pt x="2890" y="672"/>
                </a:lnTo>
                <a:lnTo>
                  <a:pt x="2891" y="673"/>
                </a:lnTo>
                <a:lnTo>
                  <a:pt x="2891" y="674"/>
                </a:lnTo>
                <a:lnTo>
                  <a:pt x="2892" y="675"/>
                </a:lnTo>
                <a:lnTo>
                  <a:pt x="2892" y="677"/>
                </a:lnTo>
                <a:lnTo>
                  <a:pt x="2893" y="679"/>
                </a:lnTo>
                <a:lnTo>
                  <a:pt x="2894" y="679"/>
                </a:lnTo>
                <a:lnTo>
                  <a:pt x="2894" y="680"/>
                </a:lnTo>
                <a:lnTo>
                  <a:pt x="2895" y="682"/>
                </a:lnTo>
                <a:lnTo>
                  <a:pt x="2896" y="683"/>
                </a:lnTo>
                <a:lnTo>
                  <a:pt x="2896" y="684"/>
                </a:lnTo>
                <a:lnTo>
                  <a:pt x="2897" y="684"/>
                </a:lnTo>
                <a:lnTo>
                  <a:pt x="2898" y="685"/>
                </a:lnTo>
                <a:lnTo>
                  <a:pt x="2898" y="684"/>
                </a:lnTo>
                <a:lnTo>
                  <a:pt x="2899" y="683"/>
                </a:lnTo>
                <a:lnTo>
                  <a:pt x="2899" y="683"/>
                </a:lnTo>
                <a:lnTo>
                  <a:pt x="2900" y="683"/>
                </a:lnTo>
                <a:lnTo>
                  <a:pt x="2901" y="684"/>
                </a:lnTo>
                <a:lnTo>
                  <a:pt x="2901" y="684"/>
                </a:lnTo>
                <a:lnTo>
                  <a:pt x="2902" y="685"/>
                </a:lnTo>
                <a:lnTo>
                  <a:pt x="2903" y="686"/>
                </a:lnTo>
                <a:lnTo>
                  <a:pt x="2903" y="687"/>
                </a:lnTo>
                <a:lnTo>
                  <a:pt x="2904" y="688"/>
                </a:lnTo>
                <a:lnTo>
                  <a:pt x="2904" y="689"/>
                </a:lnTo>
                <a:lnTo>
                  <a:pt x="2905" y="690"/>
                </a:lnTo>
                <a:lnTo>
                  <a:pt x="2906" y="691"/>
                </a:lnTo>
                <a:lnTo>
                  <a:pt x="2906" y="692"/>
                </a:lnTo>
                <a:lnTo>
                  <a:pt x="2907" y="695"/>
                </a:lnTo>
                <a:lnTo>
                  <a:pt x="2908" y="696"/>
                </a:lnTo>
                <a:lnTo>
                  <a:pt x="2908" y="698"/>
                </a:lnTo>
                <a:lnTo>
                  <a:pt x="2909" y="698"/>
                </a:lnTo>
                <a:lnTo>
                  <a:pt x="2909" y="698"/>
                </a:lnTo>
                <a:lnTo>
                  <a:pt x="2910" y="699"/>
                </a:lnTo>
                <a:lnTo>
                  <a:pt x="2911" y="700"/>
                </a:lnTo>
                <a:lnTo>
                  <a:pt x="2911" y="701"/>
                </a:lnTo>
                <a:lnTo>
                  <a:pt x="2912" y="703"/>
                </a:lnTo>
                <a:lnTo>
                  <a:pt x="2913" y="704"/>
                </a:lnTo>
                <a:lnTo>
                  <a:pt x="2913" y="705"/>
                </a:lnTo>
                <a:lnTo>
                  <a:pt x="2914" y="705"/>
                </a:lnTo>
                <a:lnTo>
                  <a:pt x="2915" y="707"/>
                </a:lnTo>
                <a:lnTo>
                  <a:pt x="2915" y="709"/>
                </a:lnTo>
                <a:lnTo>
                  <a:pt x="2916" y="711"/>
                </a:lnTo>
                <a:lnTo>
                  <a:pt x="2916" y="712"/>
                </a:lnTo>
                <a:lnTo>
                  <a:pt x="2917" y="712"/>
                </a:lnTo>
                <a:lnTo>
                  <a:pt x="2918" y="713"/>
                </a:lnTo>
                <a:lnTo>
                  <a:pt x="2918" y="714"/>
                </a:lnTo>
                <a:lnTo>
                  <a:pt x="2919" y="715"/>
                </a:lnTo>
                <a:lnTo>
                  <a:pt x="2920" y="716"/>
                </a:lnTo>
                <a:lnTo>
                  <a:pt x="2921" y="718"/>
                </a:lnTo>
                <a:lnTo>
                  <a:pt x="2921" y="720"/>
                </a:lnTo>
                <a:lnTo>
                  <a:pt x="2922" y="722"/>
                </a:lnTo>
                <a:lnTo>
                  <a:pt x="2923" y="723"/>
                </a:lnTo>
                <a:lnTo>
                  <a:pt x="2923" y="724"/>
                </a:lnTo>
                <a:lnTo>
                  <a:pt x="2924" y="726"/>
                </a:lnTo>
                <a:lnTo>
                  <a:pt x="2924" y="727"/>
                </a:lnTo>
                <a:lnTo>
                  <a:pt x="2925" y="729"/>
                </a:lnTo>
                <a:lnTo>
                  <a:pt x="2926" y="729"/>
                </a:lnTo>
                <a:lnTo>
                  <a:pt x="2926" y="731"/>
                </a:lnTo>
                <a:lnTo>
                  <a:pt x="2927" y="733"/>
                </a:lnTo>
                <a:lnTo>
                  <a:pt x="2928" y="735"/>
                </a:lnTo>
                <a:lnTo>
                  <a:pt x="2928" y="737"/>
                </a:lnTo>
                <a:lnTo>
                  <a:pt x="2929" y="740"/>
                </a:lnTo>
                <a:lnTo>
                  <a:pt x="2930" y="742"/>
                </a:lnTo>
                <a:lnTo>
                  <a:pt x="2930" y="744"/>
                </a:lnTo>
                <a:lnTo>
                  <a:pt x="2931" y="747"/>
                </a:lnTo>
                <a:lnTo>
                  <a:pt x="2931" y="749"/>
                </a:lnTo>
                <a:lnTo>
                  <a:pt x="2932" y="750"/>
                </a:lnTo>
                <a:lnTo>
                  <a:pt x="2933" y="751"/>
                </a:lnTo>
                <a:lnTo>
                  <a:pt x="2933" y="752"/>
                </a:lnTo>
                <a:lnTo>
                  <a:pt x="2934" y="753"/>
                </a:lnTo>
                <a:lnTo>
                  <a:pt x="2935" y="754"/>
                </a:lnTo>
                <a:lnTo>
                  <a:pt x="2935" y="756"/>
                </a:lnTo>
                <a:lnTo>
                  <a:pt x="2936" y="757"/>
                </a:lnTo>
                <a:lnTo>
                  <a:pt x="2936" y="757"/>
                </a:lnTo>
                <a:lnTo>
                  <a:pt x="2937" y="758"/>
                </a:lnTo>
                <a:lnTo>
                  <a:pt x="2938" y="758"/>
                </a:lnTo>
                <a:lnTo>
                  <a:pt x="2938" y="760"/>
                </a:lnTo>
                <a:lnTo>
                  <a:pt x="2939" y="761"/>
                </a:lnTo>
                <a:lnTo>
                  <a:pt x="2940" y="762"/>
                </a:lnTo>
                <a:lnTo>
                  <a:pt x="2940" y="764"/>
                </a:lnTo>
                <a:lnTo>
                  <a:pt x="2941" y="765"/>
                </a:lnTo>
                <a:lnTo>
                  <a:pt x="2941" y="767"/>
                </a:lnTo>
                <a:lnTo>
                  <a:pt x="2942" y="769"/>
                </a:lnTo>
                <a:lnTo>
                  <a:pt x="2943" y="771"/>
                </a:lnTo>
                <a:lnTo>
                  <a:pt x="2943" y="772"/>
                </a:lnTo>
                <a:lnTo>
                  <a:pt x="2944" y="773"/>
                </a:lnTo>
                <a:lnTo>
                  <a:pt x="2945" y="774"/>
                </a:lnTo>
                <a:lnTo>
                  <a:pt x="2945" y="775"/>
                </a:lnTo>
                <a:lnTo>
                  <a:pt x="2946" y="775"/>
                </a:lnTo>
                <a:lnTo>
                  <a:pt x="2947" y="776"/>
                </a:lnTo>
                <a:lnTo>
                  <a:pt x="2947" y="776"/>
                </a:lnTo>
                <a:lnTo>
                  <a:pt x="2948" y="778"/>
                </a:lnTo>
                <a:lnTo>
                  <a:pt x="2948" y="780"/>
                </a:lnTo>
                <a:lnTo>
                  <a:pt x="2949" y="783"/>
                </a:lnTo>
                <a:lnTo>
                  <a:pt x="2950" y="785"/>
                </a:lnTo>
                <a:lnTo>
                  <a:pt x="2950" y="787"/>
                </a:lnTo>
                <a:lnTo>
                  <a:pt x="2951" y="789"/>
                </a:lnTo>
                <a:lnTo>
                  <a:pt x="2952" y="790"/>
                </a:lnTo>
                <a:lnTo>
                  <a:pt x="2952" y="790"/>
                </a:lnTo>
                <a:lnTo>
                  <a:pt x="2953" y="792"/>
                </a:lnTo>
                <a:lnTo>
                  <a:pt x="2953" y="795"/>
                </a:lnTo>
                <a:lnTo>
                  <a:pt x="2954" y="797"/>
                </a:lnTo>
                <a:lnTo>
                  <a:pt x="2955" y="799"/>
                </a:lnTo>
                <a:lnTo>
                  <a:pt x="2955" y="801"/>
                </a:lnTo>
                <a:lnTo>
                  <a:pt x="2956" y="802"/>
                </a:lnTo>
                <a:lnTo>
                  <a:pt x="2957" y="805"/>
                </a:lnTo>
                <a:lnTo>
                  <a:pt x="2957" y="806"/>
                </a:lnTo>
                <a:lnTo>
                  <a:pt x="2958" y="807"/>
                </a:lnTo>
                <a:lnTo>
                  <a:pt x="2958" y="809"/>
                </a:lnTo>
                <a:lnTo>
                  <a:pt x="2959" y="810"/>
                </a:lnTo>
                <a:lnTo>
                  <a:pt x="2960" y="812"/>
                </a:lnTo>
                <a:lnTo>
                  <a:pt x="2960" y="815"/>
                </a:lnTo>
                <a:lnTo>
                  <a:pt x="2961" y="817"/>
                </a:lnTo>
                <a:lnTo>
                  <a:pt x="2962" y="820"/>
                </a:lnTo>
                <a:lnTo>
                  <a:pt x="2962" y="823"/>
                </a:lnTo>
                <a:lnTo>
                  <a:pt x="2963" y="825"/>
                </a:lnTo>
                <a:lnTo>
                  <a:pt x="2964" y="828"/>
                </a:lnTo>
                <a:lnTo>
                  <a:pt x="2964" y="831"/>
                </a:lnTo>
                <a:lnTo>
                  <a:pt x="2965" y="833"/>
                </a:lnTo>
                <a:lnTo>
                  <a:pt x="2965" y="836"/>
                </a:lnTo>
                <a:lnTo>
                  <a:pt x="2966" y="839"/>
                </a:lnTo>
                <a:lnTo>
                  <a:pt x="2967" y="841"/>
                </a:lnTo>
                <a:lnTo>
                  <a:pt x="2967" y="843"/>
                </a:lnTo>
                <a:lnTo>
                  <a:pt x="2968" y="845"/>
                </a:lnTo>
                <a:lnTo>
                  <a:pt x="2969" y="846"/>
                </a:lnTo>
                <a:lnTo>
                  <a:pt x="2969" y="848"/>
                </a:lnTo>
                <a:lnTo>
                  <a:pt x="2970" y="851"/>
                </a:lnTo>
                <a:lnTo>
                  <a:pt x="2970" y="853"/>
                </a:lnTo>
                <a:lnTo>
                  <a:pt x="2971" y="855"/>
                </a:lnTo>
                <a:lnTo>
                  <a:pt x="2972" y="857"/>
                </a:lnTo>
                <a:lnTo>
                  <a:pt x="2972" y="859"/>
                </a:lnTo>
                <a:lnTo>
                  <a:pt x="2973" y="860"/>
                </a:lnTo>
                <a:lnTo>
                  <a:pt x="2974" y="862"/>
                </a:lnTo>
                <a:lnTo>
                  <a:pt x="2974" y="863"/>
                </a:lnTo>
                <a:lnTo>
                  <a:pt x="2975" y="864"/>
                </a:lnTo>
                <a:lnTo>
                  <a:pt x="2975" y="867"/>
                </a:lnTo>
                <a:lnTo>
                  <a:pt x="2976" y="869"/>
                </a:lnTo>
                <a:lnTo>
                  <a:pt x="2977" y="871"/>
                </a:lnTo>
                <a:lnTo>
                  <a:pt x="2977" y="873"/>
                </a:lnTo>
                <a:lnTo>
                  <a:pt x="2978" y="874"/>
                </a:lnTo>
                <a:lnTo>
                  <a:pt x="2979" y="875"/>
                </a:lnTo>
                <a:lnTo>
                  <a:pt x="2979" y="876"/>
                </a:lnTo>
                <a:lnTo>
                  <a:pt x="2980" y="877"/>
                </a:lnTo>
                <a:lnTo>
                  <a:pt x="2981" y="877"/>
                </a:lnTo>
                <a:lnTo>
                  <a:pt x="2981" y="877"/>
                </a:lnTo>
                <a:lnTo>
                  <a:pt x="2982" y="878"/>
                </a:lnTo>
                <a:lnTo>
                  <a:pt x="2982" y="878"/>
                </a:lnTo>
                <a:lnTo>
                  <a:pt x="2983" y="877"/>
                </a:lnTo>
                <a:lnTo>
                  <a:pt x="2984" y="877"/>
                </a:lnTo>
                <a:lnTo>
                  <a:pt x="2984" y="877"/>
                </a:lnTo>
                <a:lnTo>
                  <a:pt x="2985" y="877"/>
                </a:lnTo>
                <a:lnTo>
                  <a:pt x="2986" y="877"/>
                </a:lnTo>
                <a:lnTo>
                  <a:pt x="2986" y="877"/>
                </a:lnTo>
                <a:lnTo>
                  <a:pt x="2987" y="877"/>
                </a:lnTo>
                <a:lnTo>
                  <a:pt x="2987" y="877"/>
                </a:lnTo>
                <a:lnTo>
                  <a:pt x="2988" y="877"/>
                </a:lnTo>
                <a:lnTo>
                  <a:pt x="2989" y="878"/>
                </a:lnTo>
                <a:lnTo>
                  <a:pt x="2989" y="879"/>
                </a:lnTo>
                <a:lnTo>
                  <a:pt x="2990" y="880"/>
                </a:lnTo>
                <a:lnTo>
                  <a:pt x="2991" y="881"/>
                </a:lnTo>
                <a:lnTo>
                  <a:pt x="2991" y="883"/>
                </a:lnTo>
                <a:lnTo>
                  <a:pt x="2992" y="885"/>
                </a:lnTo>
                <a:lnTo>
                  <a:pt x="2992" y="887"/>
                </a:lnTo>
                <a:lnTo>
                  <a:pt x="2993" y="889"/>
                </a:lnTo>
                <a:lnTo>
                  <a:pt x="2994" y="891"/>
                </a:lnTo>
                <a:lnTo>
                  <a:pt x="2994" y="894"/>
                </a:lnTo>
                <a:lnTo>
                  <a:pt x="2995" y="896"/>
                </a:lnTo>
                <a:lnTo>
                  <a:pt x="2996" y="898"/>
                </a:lnTo>
                <a:lnTo>
                  <a:pt x="2996" y="900"/>
                </a:lnTo>
                <a:lnTo>
                  <a:pt x="2997" y="901"/>
                </a:lnTo>
                <a:lnTo>
                  <a:pt x="2998" y="903"/>
                </a:lnTo>
                <a:lnTo>
                  <a:pt x="2998" y="904"/>
                </a:lnTo>
                <a:lnTo>
                  <a:pt x="2999" y="905"/>
                </a:lnTo>
                <a:lnTo>
                  <a:pt x="2999" y="907"/>
                </a:lnTo>
                <a:lnTo>
                  <a:pt x="3000" y="908"/>
                </a:lnTo>
                <a:lnTo>
                  <a:pt x="3001" y="909"/>
                </a:lnTo>
                <a:lnTo>
                  <a:pt x="3001" y="910"/>
                </a:lnTo>
                <a:lnTo>
                  <a:pt x="3002" y="912"/>
                </a:lnTo>
                <a:lnTo>
                  <a:pt x="3003" y="913"/>
                </a:lnTo>
                <a:lnTo>
                  <a:pt x="3003" y="914"/>
                </a:lnTo>
                <a:lnTo>
                  <a:pt x="3004" y="915"/>
                </a:lnTo>
                <a:lnTo>
                  <a:pt x="3004" y="917"/>
                </a:lnTo>
                <a:lnTo>
                  <a:pt x="3005" y="918"/>
                </a:lnTo>
                <a:lnTo>
                  <a:pt x="3006" y="919"/>
                </a:lnTo>
                <a:lnTo>
                  <a:pt x="3006" y="920"/>
                </a:lnTo>
                <a:lnTo>
                  <a:pt x="3007" y="921"/>
                </a:lnTo>
                <a:lnTo>
                  <a:pt x="3008" y="922"/>
                </a:lnTo>
                <a:lnTo>
                  <a:pt x="3008" y="923"/>
                </a:lnTo>
                <a:lnTo>
                  <a:pt x="3009" y="923"/>
                </a:lnTo>
                <a:lnTo>
                  <a:pt x="3009" y="924"/>
                </a:lnTo>
                <a:lnTo>
                  <a:pt x="3010" y="924"/>
                </a:lnTo>
                <a:lnTo>
                  <a:pt x="3011" y="925"/>
                </a:lnTo>
                <a:lnTo>
                  <a:pt x="3011" y="925"/>
                </a:lnTo>
                <a:lnTo>
                  <a:pt x="3012" y="925"/>
                </a:lnTo>
                <a:lnTo>
                  <a:pt x="3013" y="925"/>
                </a:lnTo>
                <a:lnTo>
                  <a:pt x="3013" y="924"/>
                </a:lnTo>
                <a:lnTo>
                  <a:pt x="3014" y="924"/>
                </a:lnTo>
                <a:lnTo>
                  <a:pt x="3015" y="925"/>
                </a:lnTo>
                <a:lnTo>
                  <a:pt x="3015" y="924"/>
                </a:lnTo>
                <a:lnTo>
                  <a:pt x="3016" y="923"/>
                </a:lnTo>
                <a:lnTo>
                  <a:pt x="3016" y="921"/>
                </a:lnTo>
                <a:lnTo>
                  <a:pt x="3017" y="920"/>
                </a:lnTo>
                <a:lnTo>
                  <a:pt x="3018" y="919"/>
                </a:lnTo>
                <a:lnTo>
                  <a:pt x="3018" y="920"/>
                </a:lnTo>
                <a:lnTo>
                  <a:pt x="3019" y="920"/>
                </a:lnTo>
                <a:lnTo>
                  <a:pt x="3020" y="921"/>
                </a:lnTo>
                <a:lnTo>
                  <a:pt x="3020" y="920"/>
                </a:lnTo>
                <a:lnTo>
                  <a:pt x="3021" y="920"/>
                </a:lnTo>
                <a:lnTo>
                  <a:pt x="3021" y="921"/>
                </a:lnTo>
                <a:lnTo>
                  <a:pt x="3022" y="921"/>
                </a:lnTo>
                <a:lnTo>
                  <a:pt x="3023" y="922"/>
                </a:lnTo>
                <a:lnTo>
                  <a:pt x="3023" y="924"/>
                </a:lnTo>
                <a:lnTo>
                  <a:pt x="3024" y="925"/>
                </a:lnTo>
                <a:lnTo>
                  <a:pt x="3025" y="927"/>
                </a:lnTo>
                <a:lnTo>
                  <a:pt x="3025" y="929"/>
                </a:lnTo>
                <a:lnTo>
                  <a:pt x="3026" y="932"/>
                </a:lnTo>
                <a:lnTo>
                  <a:pt x="3026" y="934"/>
                </a:lnTo>
                <a:lnTo>
                  <a:pt x="3027" y="936"/>
                </a:lnTo>
                <a:lnTo>
                  <a:pt x="3028" y="938"/>
                </a:lnTo>
                <a:lnTo>
                  <a:pt x="3028" y="940"/>
                </a:lnTo>
                <a:lnTo>
                  <a:pt x="3029" y="941"/>
                </a:lnTo>
                <a:lnTo>
                  <a:pt x="3030" y="943"/>
                </a:lnTo>
                <a:lnTo>
                  <a:pt x="3030" y="945"/>
                </a:lnTo>
                <a:lnTo>
                  <a:pt x="3031" y="947"/>
                </a:lnTo>
                <a:lnTo>
                  <a:pt x="3032" y="949"/>
                </a:lnTo>
                <a:lnTo>
                  <a:pt x="3032" y="950"/>
                </a:lnTo>
                <a:lnTo>
                  <a:pt x="3033" y="953"/>
                </a:lnTo>
                <a:lnTo>
                  <a:pt x="3033" y="955"/>
                </a:lnTo>
                <a:lnTo>
                  <a:pt x="3034" y="957"/>
                </a:lnTo>
                <a:lnTo>
                  <a:pt x="3035" y="960"/>
                </a:lnTo>
                <a:lnTo>
                  <a:pt x="3035" y="962"/>
                </a:lnTo>
                <a:lnTo>
                  <a:pt x="3036" y="965"/>
                </a:lnTo>
                <a:lnTo>
                  <a:pt x="3037" y="968"/>
                </a:lnTo>
                <a:lnTo>
                  <a:pt x="3037" y="970"/>
                </a:lnTo>
                <a:lnTo>
                  <a:pt x="3038" y="972"/>
                </a:lnTo>
                <a:lnTo>
                  <a:pt x="3038" y="974"/>
                </a:lnTo>
                <a:lnTo>
                  <a:pt x="3039" y="975"/>
                </a:lnTo>
                <a:lnTo>
                  <a:pt x="3040" y="977"/>
                </a:lnTo>
                <a:lnTo>
                  <a:pt x="3040" y="979"/>
                </a:lnTo>
                <a:lnTo>
                  <a:pt x="3041" y="981"/>
                </a:lnTo>
                <a:lnTo>
                  <a:pt x="3042" y="982"/>
                </a:lnTo>
                <a:lnTo>
                  <a:pt x="3042" y="984"/>
                </a:lnTo>
                <a:lnTo>
                  <a:pt x="3043" y="986"/>
                </a:lnTo>
                <a:lnTo>
                  <a:pt x="3043" y="988"/>
                </a:lnTo>
                <a:lnTo>
                  <a:pt x="3044" y="990"/>
                </a:lnTo>
                <a:lnTo>
                  <a:pt x="3045" y="991"/>
                </a:lnTo>
                <a:lnTo>
                  <a:pt x="3045" y="993"/>
                </a:lnTo>
                <a:lnTo>
                  <a:pt x="3046" y="996"/>
                </a:lnTo>
                <a:lnTo>
                  <a:pt x="3047" y="998"/>
                </a:lnTo>
                <a:lnTo>
                  <a:pt x="3047" y="1000"/>
                </a:lnTo>
                <a:lnTo>
                  <a:pt x="3048" y="1002"/>
                </a:lnTo>
                <a:lnTo>
                  <a:pt x="3049" y="1003"/>
                </a:lnTo>
                <a:lnTo>
                  <a:pt x="3049" y="1005"/>
                </a:lnTo>
                <a:lnTo>
                  <a:pt x="3050" y="1006"/>
                </a:lnTo>
                <a:lnTo>
                  <a:pt x="3050" y="1007"/>
                </a:lnTo>
                <a:lnTo>
                  <a:pt x="3051" y="1008"/>
                </a:lnTo>
                <a:lnTo>
                  <a:pt x="3052" y="1009"/>
                </a:lnTo>
                <a:lnTo>
                  <a:pt x="3052" y="1011"/>
                </a:lnTo>
                <a:lnTo>
                  <a:pt x="3053" y="1013"/>
                </a:lnTo>
                <a:lnTo>
                  <a:pt x="3054" y="1015"/>
                </a:lnTo>
                <a:lnTo>
                  <a:pt x="3054" y="1017"/>
                </a:lnTo>
                <a:lnTo>
                  <a:pt x="3055" y="1018"/>
                </a:lnTo>
                <a:lnTo>
                  <a:pt x="3055" y="1020"/>
                </a:lnTo>
                <a:lnTo>
                  <a:pt x="3056" y="1021"/>
                </a:lnTo>
                <a:lnTo>
                  <a:pt x="3057" y="1023"/>
                </a:lnTo>
                <a:lnTo>
                  <a:pt x="3057" y="1024"/>
                </a:lnTo>
                <a:lnTo>
                  <a:pt x="3058" y="1026"/>
                </a:lnTo>
                <a:lnTo>
                  <a:pt x="3059" y="1027"/>
                </a:lnTo>
                <a:lnTo>
                  <a:pt x="3059" y="1028"/>
                </a:lnTo>
                <a:lnTo>
                  <a:pt x="3060" y="1029"/>
                </a:lnTo>
                <a:lnTo>
                  <a:pt x="3060" y="1031"/>
                </a:lnTo>
                <a:lnTo>
                  <a:pt x="3061" y="1032"/>
                </a:lnTo>
                <a:lnTo>
                  <a:pt x="3062" y="1034"/>
                </a:lnTo>
                <a:lnTo>
                  <a:pt x="3062" y="1036"/>
                </a:lnTo>
                <a:lnTo>
                  <a:pt x="3063" y="1037"/>
                </a:lnTo>
                <a:lnTo>
                  <a:pt x="3064" y="1037"/>
                </a:lnTo>
                <a:lnTo>
                  <a:pt x="3064" y="1036"/>
                </a:lnTo>
                <a:lnTo>
                  <a:pt x="3065" y="1035"/>
                </a:lnTo>
                <a:lnTo>
                  <a:pt x="3066" y="1035"/>
                </a:lnTo>
                <a:lnTo>
                  <a:pt x="3066" y="1036"/>
                </a:lnTo>
                <a:lnTo>
                  <a:pt x="3067" y="1037"/>
                </a:lnTo>
                <a:lnTo>
                  <a:pt x="3067" y="1036"/>
                </a:lnTo>
                <a:lnTo>
                  <a:pt x="3068" y="1036"/>
                </a:lnTo>
                <a:lnTo>
                  <a:pt x="3069" y="1035"/>
                </a:lnTo>
                <a:lnTo>
                  <a:pt x="3069" y="1033"/>
                </a:lnTo>
                <a:lnTo>
                  <a:pt x="3070" y="1031"/>
                </a:lnTo>
                <a:lnTo>
                  <a:pt x="3071" y="1031"/>
                </a:lnTo>
                <a:lnTo>
                  <a:pt x="3071" y="1030"/>
                </a:lnTo>
                <a:lnTo>
                  <a:pt x="3072" y="1030"/>
                </a:lnTo>
                <a:lnTo>
                  <a:pt x="3072" y="1029"/>
                </a:lnTo>
                <a:lnTo>
                  <a:pt x="3073" y="1029"/>
                </a:lnTo>
                <a:lnTo>
                  <a:pt x="3074" y="1028"/>
                </a:lnTo>
                <a:lnTo>
                  <a:pt x="3074" y="1027"/>
                </a:lnTo>
                <a:lnTo>
                  <a:pt x="3075" y="1026"/>
                </a:lnTo>
                <a:lnTo>
                  <a:pt x="3076" y="1025"/>
                </a:lnTo>
                <a:lnTo>
                  <a:pt x="3076" y="1024"/>
                </a:lnTo>
                <a:lnTo>
                  <a:pt x="3077" y="1024"/>
                </a:lnTo>
                <a:lnTo>
                  <a:pt x="3077" y="1023"/>
                </a:lnTo>
                <a:lnTo>
                  <a:pt x="3078" y="1022"/>
                </a:lnTo>
                <a:lnTo>
                  <a:pt x="3079" y="1022"/>
                </a:lnTo>
                <a:lnTo>
                  <a:pt x="3079" y="1021"/>
                </a:lnTo>
                <a:lnTo>
                  <a:pt x="3080" y="1020"/>
                </a:lnTo>
                <a:lnTo>
                  <a:pt x="3081" y="1019"/>
                </a:lnTo>
                <a:lnTo>
                  <a:pt x="3081" y="1018"/>
                </a:lnTo>
                <a:lnTo>
                  <a:pt x="3082" y="1017"/>
                </a:lnTo>
                <a:lnTo>
                  <a:pt x="3083" y="1016"/>
                </a:lnTo>
                <a:lnTo>
                  <a:pt x="3083" y="1015"/>
                </a:lnTo>
                <a:lnTo>
                  <a:pt x="3084" y="1014"/>
                </a:lnTo>
                <a:lnTo>
                  <a:pt x="3084" y="1012"/>
                </a:lnTo>
                <a:lnTo>
                  <a:pt x="3085" y="1012"/>
                </a:lnTo>
                <a:lnTo>
                  <a:pt x="3086" y="1012"/>
                </a:lnTo>
                <a:lnTo>
                  <a:pt x="3086" y="1012"/>
                </a:lnTo>
                <a:lnTo>
                  <a:pt x="3087" y="1012"/>
                </a:lnTo>
                <a:lnTo>
                  <a:pt x="3088" y="1013"/>
                </a:lnTo>
                <a:lnTo>
                  <a:pt x="3088" y="1013"/>
                </a:lnTo>
                <a:lnTo>
                  <a:pt x="3089" y="1014"/>
                </a:lnTo>
                <a:lnTo>
                  <a:pt x="3089" y="1015"/>
                </a:lnTo>
                <a:lnTo>
                  <a:pt x="3090" y="1016"/>
                </a:lnTo>
                <a:lnTo>
                  <a:pt x="3091" y="1017"/>
                </a:lnTo>
                <a:lnTo>
                  <a:pt x="3091" y="1018"/>
                </a:lnTo>
                <a:lnTo>
                  <a:pt x="3092" y="1019"/>
                </a:lnTo>
                <a:lnTo>
                  <a:pt x="3093" y="1021"/>
                </a:lnTo>
                <a:lnTo>
                  <a:pt x="3093" y="1022"/>
                </a:lnTo>
                <a:lnTo>
                  <a:pt x="3094" y="1023"/>
                </a:lnTo>
                <a:lnTo>
                  <a:pt x="3094" y="1023"/>
                </a:lnTo>
                <a:lnTo>
                  <a:pt x="3095" y="1024"/>
                </a:lnTo>
                <a:lnTo>
                  <a:pt x="3096" y="1025"/>
                </a:lnTo>
                <a:lnTo>
                  <a:pt x="3096" y="1026"/>
                </a:lnTo>
                <a:lnTo>
                  <a:pt x="3097" y="1026"/>
                </a:lnTo>
                <a:lnTo>
                  <a:pt x="3098" y="1027"/>
                </a:lnTo>
                <a:lnTo>
                  <a:pt x="3098" y="1029"/>
                </a:lnTo>
                <a:lnTo>
                  <a:pt x="3099" y="1029"/>
                </a:lnTo>
                <a:lnTo>
                  <a:pt x="3100" y="1030"/>
                </a:lnTo>
                <a:lnTo>
                  <a:pt x="3100" y="1031"/>
                </a:lnTo>
                <a:lnTo>
                  <a:pt x="3101" y="1031"/>
                </a:lnTo>
                <a:lnTo>
                  <a:pt x="3101" y="1032"/>
                </a:lnTo>
                <a:lnTo>
                  <a:pt x="3102" y="1033"/>
                </a:lnTo>
                <a:lnTo>
                  <a:pt x="3103" y="1034"/>
                </a:lnTo>
                <a:lnTo>
                  <a:pt x="3103" y="1035"/>
                </a:lnTo>
                <a:lnTo>
                  <a:pt x="3104" y="1035"/>
                </a:lnTo>
                <a:lnTo>
                  <a:pt x="3105" y="1035"/>
                </a:lnTo>
                <a:lnTo>
                  <a:pt x="3105" y="1036"/>
                </a:lnTo>
                <a:lnTo>
                  <a:pt x="3106" y="1037"/>
                </a:lnTo>
                <a:lnTo>
                  <a:pt x="3106" y="1038"/>
                </a:lnTo>
                <a:lnTo>
                  <a:pt x="3107" y="1039"/>
                </a:lnTo>
                <a:lnTo>
                  <a:pt x="3108" y="1041"/>
                </a:lnTo>
                <a:lnTo>
                  <a:pt x="3108" y="1042"/>
                </a:lnTo>
                <a:lnTo>
                  <a:pt x="3109" y="1043"/>
                </a:lnTo>
                <a:lnTo>
                  <a:pt x="3110" y="1045"/>
                </a:lnTo>
                <a:lnTo>
                  <a:pt x="3110" y="1046"/>
                </a:lnTo>
                <a:lnTo>
                  <a:pt x="3111" y="1046"/>
                </a:lnTo>
                <a:lnTo>
                  <a:pt x="3111" y="1046"/>
                </a:lnTo>
                <a:lnTo>
                  <a:pt x="3112" y="1047"/>
                </a:lnTo>
                <a:lnTo>
                  <a:pt x="3113" y="1047"/>
                </a:lnTo>
                <a:lnTo>
                  <a:pt x="3113" y="1047"/>
                </a:lnTo>
                <a:lnTo>
                  <a:pt x="3114" y="1048"/>
                </a:lnTo>
                <a:lnTo>
                  <a:pt x="3115" y="1049"/>
                </a:lnTo>
                <a:lnTo>
                  <a:pt x="3115" y="1050"/>
                </a:lnTo>
                <a:lnTo>
                  <a:pt x="3116" y="1051"/>
                </a:lnTo>
                <a:lnTo>
                  <a:pt x="3117" y="1052"/>
                </a:lnTo>
                <a:lnTo>
                  <a:pt x="3117" y="1053"/>
                </a:lnTo>
                <a:lnTo>
                  <a:pt x="3118" y="1055"/>
                </a:lnTo>
                <a:lnTo>
                  <a:pt x="3118" y="1056"/>
                </a:lnTo>
                <a:lnTo>
                  <a:pt x="3119" y="1058"/>
                </a:lnTo>
                <a:lnTo>
                  <a:pt x="3120" y="1060"/>
                </a:lnTo>
                <a:lnTo>
                  <a:pt x="3120" y="1062"/>
                </a:lnTo>
                <a:lnTo>
                  <a:pt x="3121" y="1064"/>
                </a:lnTo>
                <a:lnTo>
                  <a:pt x="3122" y="1066"/>
                </a:lnTo>
                <a:lnTo>
                  <a:pt x="3122" y="1068"/>
                </a:lnTo>
                <a:lnTo>
                  <a:pt x="3123" y="1070"/>
                </a:lnTo>
                <a:lnTo>
                  <a:pt x="3123" y="1072"/>
                </a:lnTo>
                <a:lnTo>
                  <a:pt x="3124" y="1074"/>
                </a:lnTo>
                <a:lnTo>
                  <a:pt x="3125" y="1076"/>
                </a:lnTo>
                <a:lnTo>
                  <a:pt x="3125" y="1077"/>
                </a:lnTo>
                <a:lnTo>
                  <a:pt x="3126" y="1078"/>
                </a:lnTo>
                <a:lnTo>
                  <a:pt x="3127" y="1079"/>
                </a:lnTo>
                <a:lnTo>
                  <a:pt x="3127" y="1080"/>
                </a:lnTo>
                <a:lnTo>
                  <a:pt x="3128" y="1081"/>
                </a:lnTo>
                <a:lnTo>
                  <a:pt x="3128" y="1082"/>
                </a:lnTo>
                <a:lnTo>
                  <a:pt x="3129" y="1083"/>
                </a:lnTo>
                <a:lnTo>
                  <a:pt x="3130" y="1084"/>
                </a:lnTo>
                <a:lnTo>
                  <a:pt x="3130" y="1085"/>
                </a:lnTo>
                <a:lnTo>
                  <a:pt x="3131" y="1085"/>
                </a:lnTo>
                <a:lnTo>
                  <a:pt x="3132" y="1085"/>
                </a:lnTo>
                <a:lnTo>
                  <a:pt x="3132" y="1086"/>
                </a:lnTo>
                <a:lnTo>
                  <a:pt x="3133" y="1086"/>
                </a:lnTo>
                <a:lnTo>
                  <a:pt x="3134" y="1087"/>
                </a:lnTo>
                <a:lnTo>
                  <a:pt x="3134" y="1088"/>
                </a:lnTo>
                <a:lnTo>
                  <a:pt x="3135" y="1089"/>
                </a:lnTo>
                <a:lnTo>
                  <a:pt x="3135" y="1090"/>
                </a:lnTo>
                <a:lnTo>
                  <a:pt x="3136" y="1091"/>
                </a:lnTo>
                <a:lnTo>
                  <a:pt x="3137" y="1092"/>
                </a:lnTo>
                <a:lnTo>
                  <a:pt x="3137" y="1093"/>
                </a:lnTo>
                <a:lnTo>
                  <a:pt x="3138" y="1094"/>
                </a:lnTo>
                <a:lnTo>
                  <a:pt x="3139" y="1095"/>
                </a:lnTo>
                <a:lnTo>
                  <a:pt x="3139" y="1096"/>
                </a:lnTo>
                <a:lnTo>
                  <a:pt x="3140" y="1096"/>
                </a:lnTo>
                <a:lnTo>
                  <a:pt x="3140" y="1097"/>
                </a:lnTo>
                <a:lnTo>
                  <a:pt x="3141" y="1098"/>
                </a:lnTo>
                <a:lnTo>
                  <a:pt x="3142" y="1100"/>
                </a:lnTo>
                <a:lnTo>
                  <a:pt x="3142" y="1101"/>
                </a:lnTo>
                <a:lnTo>
                  <a:pt x="3143" y="1102"/>
                </a:lnTo>
                <a:lnTo>
                  <a:pt x="3144" y="1104"/>
                </a:lnTo>
                <a:lnTo>
                  <a:pt x="3144" y="1106"/>
                </a:lnTo>
                <a:lnTo>
                  <a:pt x="3145" y="1107"/>
                </a:lnTo>
                <a:lnTo>
                  <a:pt x="3145" y="1108"/>
                </a:lnTo>
                <a:lnTo>
                  <a:pt x="3146" y="1109"/>
                </a:lnTo>
                <a:lnTo>
                  <a:pt x="3147" y="1110"/>
                </a:lnTo>
                <a:lnTo>
                  <a:pt x="3147" y="1111"/>
                </a:lnTo>
                <a:lnTo>
                  <a:pt x="3148" y="1113"/>
                </a:lnTo>
                <a:lnTo>
                  <a:pt x="3149" y="1115"/>
                </a:lnTo>
                <a:lnTo>
                  <a:pt x="3149" y="1117"/>
                </a:lnTo>
                <a:lnTo>
                  <a:pt x="3150" y="1118"/>
                </a:lnTo>
                <a:lnTo>
                  <a:pt x="3151" y="1120"/>
                </a:lnTo>
                <a:lnTo>
                  <a:pt x="3151" y="1121"/>
                </a:lnTo>
                <a:lnTo>
                  <a:pt x="3152" y="1123"/>
                </a:lnTo>
                <a:lnTo>
                  <a:pt x="3152" y="1124"/>
                </a:lnTo>
                <a:lnTo>
                  <a:pt x="3153" y="1126"/>
                </a:lnTo>
                <a:lnTo>
                  <a:pt x="3154" y="1128"/>
                </a:lnTo>
                <a:lnTo>
                  <a:pt x="3154" y="1130"/>
                </a:lnTo>
                <a:lnTo>
                  <a:pt x="3155" y="1132"/>
                </a:lnTo>
                <a:lnTo>
                  <a:pt x="3156" y="1134"/>
                </a:lnTo>
                <a:lnTo>
                  <a:pt x="3156" y="1136"/>
                </a:lnTo>
                <a:lnTo>
                  <a:pt x="3157" y="1138"/>
                </a:lnTo>
                <a:lnTo>
                  <a:pt x="3157" y="1139"/>
                </a:lnTo>
                <a:lnTo>
                  <a:pt x="3158" y="1141"/>
                </a:lnTo>
                <a:lnTo>
                  <a:pt x="3159" y="1143"/>
                </a:lnTo>
                <a:lnTo>
                  <a:pt x="3159" y="1146"/>
                </a:lnTo>
                <a:lnTo>
                  <a:pt x="3160" y="1146"/>
                </a:lnTo>
              </a:path>
            </a:pathLst>
          </a:custGeom>
          <a:noFill/>
          <a:ln w="28575" cap="flat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2" name="Freeform 73">
            <a:extLst>
              <a:ext uri="{FF2B5EF4-FFF2-40B4-BE49-F238E27FC236}">
                <a16:creationId xmlns:a16="http://schemas.microsoft.com/office/drawing/2014/main" id="{10CDB274-FC4B-4675-8F3D-367269500853}"/>
              </a:ext>
            </a:extLst>
          </p:cNvPr>
          <p:cNvSpPr>
            <a:spLocks/>
          </p:cNvSpPr>
          <p:nvPr/>
        </p:nvSpPr>
        <p:spPr bwMode="auto">
          <a:xfrm>
            <a:off x="5319713" y="1847850"/>
            <a:ext cx="5016500" cy="4284663"/>
          </a:xfrm>
          <a:custGeom>
            <a:avLst/>
            <a:gdLst>
              <a:gd name="T0" fmla="*/ 50 w 3160"/>
              <a:gd name="T1" fmla="*/ 2665 h 2699"/>
              <a:gd name="T2" fmla="*/ 99 w 3160"/>
              <a:gd name="T3" fmla="*/ 2466 h 2699"/>
              <a:gd name="T4" fmla="*/ 149 w 3160"/>
              <a:gd name="T5" fmla="*/ 2330 h 2699"/>
              <a:gd name="T6" fmla="*/ 199 w 3160"/>
              <a:gd name="T7" fmla="*/ 2215 h 2699"/>
              <a:gd name="T8" fmla="*/ 249 w 3160"/>
              <a:gd name="T9" fmla="*/ 2152 h 2699"/>
              <a:gd name="T10" fmla="*/ 299 w 3160"/>
              <a:gd name="T11" fmla="*/ 2118 h 2699"/>
              <a:gd name="T12" fmla="*/ 349 w 3160"/>
              <a:gd name="T13" fmla="*/ 2150 h 2699"/>
              <a:gd name="T14" fmla="*/ 398 w 3160"/>
              <a:gd name="T15" fmla="*/ 2121 h 2699"/>
              <a:gd name="T16" fmla="*/ 449 w 3160"/>
              <a:gd name="T17" fmla="*/ 2187 h 2699"/>
              <a:gd name="T18" fmla="*/ 498 w 3160"/>
              <a:gd name="T19" fmla="*/ 2267 h 2699"/>
              <a:gd name="T20" fmla="*/ 548 w 3160"/>
              <a:gd name="T21" fmla="*/ 2332 h 2699"/>
              <a:gd name="T22" fmla="*/ 598 w 3160"/>
              <a:gd name="T23" fmla="*/ 2357 h 2699"/>
              <a:gd name="T24" fmla="*/ 648 w 3160"/>
              <a:gd name="T25" fmla="*/ 2261 h 2699"/>
              <a:gd name="T26" fmla="*/ 698 w 3160"/>
              <a:gd name="T27" fmla="*/ 2155 h 2699"/>
              <a:gd name="T28" fmla="*/ 748 w 3160"/>
              <a:gd name="T29" fmla="*/ 2128 h 2699"/>
              <a:gd name="T30" fmla="*/ 797 w 3160"/>
              <a:gd name="T31" fmla="*/ 2100 h 2699"/>
              <a:gd name="T32" fmla="*/ 847 w 3160"/>
              <a:gd name="T33" fmla="*/ 2058 h 2699"/>
              <a:gd name="T34" fmla="*/ 897 w 3160"/>
              <a:gd name="T35" fmla="*/ 2053 h 2699"/>
              <a:gd name="T36" fmla="*/ 947 w 3160"/>
              <a:gd name="T37" fmla="*/ 2034 h 2699"/>
              <a:gd name="T38" fmla="*/ 997 w 3160"/>
              <a:gd name="T39" fmla="*/ 2035 h 2699"/>
              <a:gd name="T40" fmla="*/ 1046 w 3160"/>
              <a:gd name="T41" fmla="*/ 2016 h 2699"/>
              <a:gd name="T42" fmla="*/ 1096 w 3160"/>
              <a:gd name="T43" fmla="*/ 2040 h 2699"/>
              <a:gd name="T44" fmla="*/ 1146 w 3160"/>
              <a:gd name="T45" fmla="*/ 2025 h 2699"/>
              <a:gd name="T46" fmla="*/ 1196 w 3160"/>
              <a:gd name="T47" fmla="*/ 2024 h 2699"/>
              <a:gd name="T48" fmla="*/ 1246 w 3160"/>
              <a:gd name="T49" fmla="*/ 2021 h 2699"/>
              <a:gd name="T50" fmla="*/ 1296 w 3160"/>
              <a:gd name="T51" fmla="*/ 2037 h 2699"/>
              <a:gd name="T52" fmla="*/ 1345 w 3160"/>
              <a:gd name="T53" fmla="*/ 2028 h 2699"/>
              <a:gd name="T54" fmla="*/ 1395 w 3160"/>
              <a:gd name="T55" fmla="*/ 2055 h 2699"/>
              <a:gd name="T56" fmla="*/ 1445 w 3160"/>
              <a:gd name="T57" fmla="*/ 2075 h 2699"/>
              <a:gd name="T58" fmla="*/ 1495 w 3160"/>
              <a:gd name="T59" fmla="*/ 2172 h 2699"/>
              <a:gd name="T60" fmla="*/ 1545 w 3160"/>
              <a:gd name="T61" fmla="*/ 2240 h 2699"/>
              <a:gd name="T62" fmla="*/ 1595 w 3160"/>
              <a:gd name="T63" fmla="*/ 1402 h 2699"/>
              <a:gd name="T64" fmla="*/ 1644 w 3160"/>
              <a:gd name="T65" fmla="*/ 537 h 2699"/>
              <a:gd name="T66" fmla="*/ 1695 w 3160"/>
              <a:gd name="T67" fmla="*/ 443 h 2699"/>
              <a:gd name="T68" fmla="*/ 1744 w 3160"/>
              <a:gd name="T69" fmla="*/ 362 h 2699"/>
              <a:gd name="T70" fmla="*/ 1794 w 3160"/>
              <a:gd name="T71" fmla="*/ 258 h 2699"/>
              <a:gd name="T72" fmla="*/ 1844 w 3160"/>
              <a:gd name="T73" fmla="*/ 326 h 2699"/>
              <a:gd name="T74" fmla="*/ 1894 w 3160"/>
              <a:gd name="T75" fmla="*/ 169 h 2699"/>
              <a:gd name="T76" fmla="*/ 1944 w 3160"/>
              <a:gd name="T77" fmla="*/ 85 h 2699"/>
              <a:gd name="T78" fmla="*/ 1994 w 3160"/>
              <a:gd name="T79" fmla="*/ 340 h 2699"/>
              <a:gd name="T80" fmla="*/ 2043 w 3160"/>
              <a:gd name="T81" fmla="*/ 528 h 2699"/>
              <a:gd name="T82" fmla="*/ 2093 w 3160"/>
              <a:gd name="T83" fmla="*/ 643 h 2699"/>
              <a:gd name="T84" fmla="*/ 2143 w 3160"/>
              <a:gd name="T85" fmla="*/ 527 h 2699"/>
              <a:gd name="T86" fmla="*/ 2193 w 3160"/>
              <a:gd name="T87" fmla="*/ 207 h 2699"/>
              <a:gd name="T88" fmla="*/ 2243 w 3160"/>
              <a:gd name="T89" fmla="*/ 29 h 2699"/>
              <a:gd name="T90" fmla="*/ 2293 w 3160"/>
              <a:gd name="T91" fmla="*/ 228 h 2699"/>
              <a:gd name="T92" fmla="*/ 2342 w 3160"/>
              <a:gd name="T93" fmla="*/ 365 h 2699"/>
              <a:gd name="T94" fmla="*/ 2392 w 3160"/>
              <a:gd name="T95" fmla="*/ 322 h 2699"/>
              <a:gd name="T96" fmla="*/ 2442 w 3160"/>
              <a:gd name="T97" fmla="*/ 310 h 2699"/>
              <a:gd name="T98" fmla="*/ 2492 w 3160"/>
              <a:gd name="T99" fmla="*/ 349 h 2699"/>
              <a:gd name="T100" fmla="*/ 2542 w 3160"/>
              <a:gd name="T101" fmla="*/ 615 h 2699"/>
              <a:gd name="T102" fmla="*/ 2592 w 3160"/>
              <a:gd name="T103" fmla="*/ 393 h 2699"/>
              <a:gd name="T104" fmla="*/ 2641 w 3160"/>
              <a:gd name="T105" fmla="*/ 464 h 2699"/>
              <a:gd name="T106" fmla="*/ 2692 w 3160"/>
              <a:gd name="T107" fmla="*/ 350 h 2699"/>
              <a:gd name="T108" fmla="*/ 2741 w 3160"/>
              <a:gd name="T109" fmla="*/ 493 h 2699"/>
              <a:gd name="T110" fmla="*/ 2791 w 3160"/>
              <a:gd name="T111" fmla="*/ 1009 h 2699"/>
              <a:gd name="T112" fmla="*/ 2841 w 3160"/>
              <a:gd name="T113" fmla="*/ 1364 h 2699"/>
              <a:gd name="T114" fmla="*/ 2891 w 3160"/>
              <a:gd name="T115" fmla="*/ 1595 h 2699"/>
              <a:gd name="T116" fmla="*/ 2941 w 3160"/>
              <a:gd name="T117" fmla="*/ 1823 h 2699"/>
              <a:gd name="T118" fmla="*/ 2991 w 3160"/>
              <a:gd name="T119" fmla="*/ 1924 h 2699"/>
              <a:gd name="T120" fmla="*/ 3040 w 3160"/>
              <a:gd name="T121" fmla="*/ 2038 h 2699"/>
              <a:gd name="T122" fmla="*/ 3090 w 3160"/>
              <a:gd name="T123" fmla="*/ 2143 h 2699"/>
              <a:gd name="T124" fmla="*/ 3140 w 3160"/>
              <a:gd name="T125" fmla="*/ 2195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60" h="2699">
                <a:moveTo>
                  <a:pt x="0" y="2699"/>
                </a:moveTo>
                <a:lnTo>
                  <a:pt x="1" y="2699"/>
                </a:lnTo>
                <a:lnTo>
                  <a:pt x="2" y="2699"/>
                </a:lnTo>
                <a:lnTo>
                  <a:pt x="2" y="2699"/>
                </a:lnTo>
                <a:lnTo>
                  <a:pt x="3" y="2699"/>
                </a:lnTo>
                <a:lnTo>
                  <a:pt x="4" y="2699"/>
                </a:lnTo>
                <a:lnTo>
                  <a:pt x="4" y="2699"/>
                </a:lnTo>
                <a:lnTo>
                  <a:pt x="5" y="2699"/>
                </a:lnTo>
                <a:lnTo>
                  <a:pt x="6" y="2699"/>
                </a:lnTo>
                <a:lnTo>
                  <a:pt x="6" y="2699"/>
                </a:lnTo>
                <a:lnTo>
                  <a:pt x="7" y="2699"/>
                </a:lnTo>
                <a:lnTo>
                  <a:pt x="7" y="2699"/>
                </a:lnTo>
                <a:lnTo>
                  <a:pt x="8" y="2699"/>
                </a:lnTo>
                <a:lnTo>
                  <a:pt x="9" y="2699"/>
                </a:lnTo>
                <a:lnTo>
                  <a:pt x="9" y="2699"/>
                </a:lnTo>
                <a:lnTo>
                  <a:pt x="10" y="2699"/>
                </a:lnTo>
                <a:lnTo>
                  <a:pt x="11" y="2699"/>
                </a:lnTo>
                <a:lnTo>
                  <a:pt x="11" y="2699"/>
                </a:lnTo>
                <a:lnTo>
                  <a:pt x="12" y="2699"/>
                </a:lnTo>
                <a:lnTo>
                  <a:pt x="12" y="2699"/>
                </a:lnTo>
                <a:lnTo>
                  <a:pt x="13" y="2699"/>
                </a:lnTo>
                <a:lnTo>
                  <a:pt x="14" y="2699"/>
                </a:lnTo>
                <a:lnTo>
                  <a:pt x="14" y="2699"/>
                </a:lnTo>
                <a:lnTo>
                  <a:pt x="15" y="2699"/>
                </a:lnTo>
                <a:lnTo>
                  <a:pt x="16" y="2699"/>
                </a:lnTo>
                <a:lnTo>
                  <a:pt x="16" y="2699"/>
                </a:lnTo>
                <a:lnTo>
                  <a:pt x="17" y="2699"/>
                </a:lnTo>
                <a:lnTo>
                  <a:pt x="17" y="2699"/>
                </a:lnTo>
                <a:lnTo>
                  <a:pt x="18" y="2699"/>
                </a:lnTo>
                <a:lnTo>
                  <a:pt x="19" y="2699"/>
                </a:lnTo>
                <a:lnTo>
                  <a:pt x="19" y="2699"/>
                </a:lnTo>
                <a:lnTo>
                  <a:pt x="20" y="2699"/>
                </a:lnTo>
                <a:lnTo>
                  <a:pt x="21" y="2699"/>
                </a:lnTo>
                <a:lnTo>
                  <a:pt x="21" y="2699"/>
                </a:lnTo>
                <a:lnTo>
                  <a:pt x="22" y="2699"/>
                </a:lnTo>
                <a:lnTo>
                  <a:pt x="23" y="2699"/>
                </a:lnTo>
                <a:lnTo>
                  <a:pt x="23" y="2699"/>
                </a:lnTo>
                <a:lnTo>
                  <a:pt x="24" y="2699"/>
                </a:lnTo>
                <a:lnTo>
                  <a:pt x="24" y="2698"/>
                </a:lnTo>
                <a:lnTo>
                  <a:pt x="25" y="2698"/>
                </a:lnTo>
                <a:lnTo>
                  <a:pt x="26" y="2698"/>
                </a:lnTo>
                <a:lnTo>
                  <a:pt x="26" y="2697"/>
                </a:lnTo>
                <a:lnTo>
                  <a:pt x="27" y="2697"/>
                </a:lnTo>
                <a:lnTo>
                  <a:pt x="28" y="2696"/>
                </a:lnTo>
                <a:lnTo>
                  <a:pt x="28" y="2696"/>
                </a:lnTo>
                <a:lnTo>
                  <a:pt x="29" y="2695"/>
                </a:lnTo>
                <a:lnTo>
                  <a:pt x="29" y="2695"/>
                </a:lnTo>
                <a:lnTo>
                  <a:pt x="30" y="2694"/>
                </a:lnTo>
                <a:lnTo>
                  <a:pt x="31" y="2693"/>
                </a:lnTo>
                <a:lnTo>
                  <a:pt x="31" y="2692"/>
                </a:lnTo>
                <a:lnTo>
                  <a:pt x="32" y="2691"/>
                </a:lnTo>
                <a:lnTo>
                  <a:pt x="33" y="2690"/>
                </a:lnTo>
                <a:lnTo>
                  <a:pt x="33" y="2689"/>
                </a:lnTo>
                <a:lnTo>
                  <a:pt x="34" y="2688"/>
                </a:lnTo>
                <a:lnTo>
                  <a:pt x="34" y="2688"/>
                </a:lnTo>
                <a:lnTo>
                  <a:pt x="35" y="2687"/>
                </a:lnTo>
                <a:lnTo>
                  <a:pt x="36" y="2686"/>
                </a:lnTo>
                <a:lnTo>
                  <a:pt x="36" y="2684"/>
                </a:lnTo>
                <a:lnTo>
                  <a:pt x="37" y="2683"/>
                </a:lnTo>
                <a:lnTo>
                  <a:pt x="38" y="2682"/>
                </a:lnTo>
                <a:lnTo>
                  <a:pt x="38" y="2681"/>
                </a:lnTo>
                <a:lnTo>
                  <a:pt x="39" y="2680"/>
                </a:lnTo>
                <a:lnTo>
                  <a:pt x="40" y="2679"/>
                </a:lnTo>
                <a:lnTo>
                  <a:pt x="40" y="2678"/>
                </a:lnTo>
                <a:lnTo>
                  <a:pt x="41" y="2677"/>
                </a:lnTo>
                <a:lnTo>
                  <a:pt x="41" y="2676"/>
                </a:lnTo>
                <a:lnTo>
                  <a:pt x="42" y="2676"/>
                </a:lnTo>
                <a:lnTo>
                  <a:pt x="43" y="2675"/>
                </a:lnTo>
                <a:lnTo>
                  <a:pt x="43" y="2674"/>
                </a:lnTo>
                <a:lnTo>
                  <a:pt x="44" y="2673"/>
                </a:lnTo>
                <a:lnTo>
                  <a:pt x="45" y="2672"/>
                </a:lnTo>
                <a:lnTo>
                  <a:pt x="45" y="2671"/>
                </a:lnTo>
                <a:lnTo>
                  <a:pt x="46" y="2670"/>
                </a:lnTo>
                <a:lnTo>
                  <a:pt x="46" y="2669"/>
                </a:lnTo>
                <a:lnTo>
                  <a:pt x="47" y="2669"/>
                </a:lnTo>
                <a:lnTo>
                  <a:pt x="48" y="2668"/>
                </a:lnTo>
                <a:lnTo>
                  <a:pt x="48" y="2667"/>
                </a:lnTo>
                <a:lnTo>
                  <a:pt x="49" y="2666"/>
                </a:lnTo>
                <a:lnTo>
                  <a:pt x="50" y="2665"/>
                </a:lnTo>
                <a:lnTo>
                  <a:pt x="50" y="2664"/>
                </a:lnTo>
                <a:lnTo>
                  <a:pt x="51" y="2663"/>
                </a:lnTo>
                <a:lnTo>
                  <a:pt x="51" y="2663"/>
                </a:lnTo>
                <a:lnTo>
                  <a:pt x="52" y="2661"/>
                </a:lnTo>
                <a:lnTo>
                  <a:pt x="53" y="2660"/>
                </a:lnTo>
                <a:lnTo>
                  <a:pt x="53" y="2659"/>
                </a:lnTo>
                <a:lnTo>
                  <a:pt x="54" y="2658"/>
                </a:lnTo>
                <a:lnTo>
                  <a:pt x="55" y="2657"/>
                </a:lnTo>
                <a:lnTo>
                  <a:pt x="55" y="2655"/>
                </a:lnTo>
                <a:lnTo>
                  <a:pt x="56" y="2653"/>
                </a:lnTo>
                <a:lnTo>
                  <a:pt x="57" y="2651"/>
                </a:lnTo>
                <a:lnTo>
                  <a:pt x="57" y="2649"/>
                </a:lnTo>
                <a:lnTo>
                  <a:pt x="58" y="2647"/>
                </a:lnTo>
                <a:lnTo>
                  <a:pt x="58" y="2645"/>
                </a:lnTo>
                <a:lnTo>
                  <a:pt x="59" y="2643"/>
                </a:lnTo>
                <a:lnTo>
                  <a:pt x="60" y="2641"/>
                </a:lnTo>
                <a:lnTo>
                  <a:pt x="60" y="2638"/>
                </a:lnTo>
                <a:lnTo>
                  <a:pt x="61" y="2636"/>
                </a:lnTo>
                <a:lnTo>
                  <a:pt x="62" y="2633"/>
                </a:lnTo>
                <a:lnTo>
                  <a:pt x="62" y="2630"/>
                </a:lnTo>
                <a:lnTo>
                  <a:pt x="63" y="2627"/>
                </a:lnTo>
                <a:lnTo>
                  <a:pt x="63" y="2624"/>
                </a:lnTo>
                <a:lnTo>
                  <a:pt x="64" y="2621"/>
                </a:lnTo>
                <a:lnTo>
                  <a:pt x="65" y="2618"/>
                </a:lnTo>
                <a:lnTo>
                  <a:pt x="65" y="2616"/>
                </a:lnTo>
                <a:lnTo>
                  <a:pt x="66" y="2613"/>
                </a:lnTo>
                <a:lnTo>
                  <a:pt x="67" y="2610"/>
                </a:lnTo>
                <a:lnTo>
                  <a:pt x="67" y="2607"/>
                </a:lnTo>
                <a:lnTo>
                  <a:pt x="68" y="2604"/>
                </a:lnTo>
                <a:lnTo>
                  <a:pt x="68" y="2600"/>
                </a:lnTo>
                <a:lnTo>
                  <a:pt x="69" y="2597"/>
                </a:lnTo>
                <a:lnTo>
                  <a:pt x="70" y="2593"/>
                </a:lnTo>
                <a:lnTo>
                  <a:pt x="70" y="2590"/>
                </a:lnTo>
                <a:lnTo>
                  <a:pt x="71" y="2588"/>
                </a:lnTo>
                <a:lnTo>
                  <a:pt x="72" y="2585"/>
                </a:lnTo>
                <a:lnTo>
                  <a:pt x="72" y="2582"/>
                </a:lnTo>
                <a:lnTo>
                  <a:pt x="73" y="2579"/>
                </a:lnTo>
                <a:lnTo>
                  <a:pt x="74" y="2576"/>
                </a:lnTo>
                <a:lnTo>
                  <a:pt x="74" y="2574"/>
                </a:lnTo>
                <a:lnTo>
                  <a:pt x="75" y="2571"/>
                </a:lnTo>
                <a:lnTo>
                  <a:pt x="75" y="2568"/>
                </a:lnTo>
                <a:lnTo>
                  <a:pt x="76" y="2565"/>
                </a:lnTo>
                <a:lnTo>
                  <a:pt x="77" y="2562"/>
                </a:lnTo>
                <a:lnTo>
                  <a:pt x="77" y="2560"/>
                </a:lnTo>
                <a:lnTo>
                  <a:pt x="78" y="2557"/>
                </a:lnTo>
                <a:lnTo>
                  <a:pt x="79" y="2555"/>
                </a:lnTo>
                <a:lnTo>
                  <a:pt x="79" y="2552"/>
                </a:lnTo>
                <a:lnTo>
                  <a:pt x="80" y="2550"/>
                </a:lnTo>
                <a:lnTo>
                  <a:pt x="80" y="2548"/>
                </a:lnTo>
                <a:lnTo>
                  <a:pt x="81" y="2544"/>
                </a:lnTo>
                <a:lnTo>
                  <a:pt x="82" y="2541"/>
                </a:lnTo>
                <a:lnTo>
                  <a:pt x="82" y="2538"/>
                </a:lnTo>
                <a:lnTo>
                  <a:pt x="83" y="2535"/>
                </a:lnTo>
                <a:lnTo>
                  <a:pt x="84" y="2532"/>
                </a:lnTo>
                <a:lnTo>
                  <a:pt x="84" y="2529"/>
                </a:lnTo>
                <a:lnTo>
                  <a:pt x="85" y="2526"/>
                </a:lnTo>
                <a:lnTo>
                  <a:pt x="85" y="2523"/>
                </a:lnTo>
                <a:lnTo>
                  <a:pt x="86" y="2519"/>
                </a:lnTo>
                <a:lnTo>
                  <a:pt x="87" y="2516"/>
                </a:lnTo>
                <a:lnTo>
                  <a:pt x="87" y="2513"/>
                </a:lnTo>
                <a:lnTo>
                  <a:pt x="88" y="2509"/>
                </a:lnTo>
                <a:lnTo>
                  <a:pt x="89" y="2505"/>
                </a:lnTo>
                <a:lnTo>
                  <a:pt x="89" y="2501"/>
                </a:lnTo>
                <a:lnTo>
                  <a:pt x="90" y="2498"/>
                </a:lnTo>
                <a:lnTo>
                  <a:pt x="91" y="2494"/>
                </a:lnTo>
                <a:lnTo>
                  <a:pt x="91" y="2491"/>
                </a:lnTo>
                <a:lnTo>
                  <a:pt x="92" y="2488"/>
                </a:lnTo>
                <a:lnTo>
                  <a:pt x="92" y="2485"/>
                </a:lnTo>
                <a:lnTo>
                  <a:pt x="93" y="2482"/>
                </a:lnTo>
                <a:lnTo>
                  <a:pt x="94" y="2480"/>
                </a:lnTo>
                <a:lnTo>
                  <a:pt x="94" y="2478"/>
                </a:lnTo>
                <a:lnTo>
                  <a:pt x="95" y="2476"/>
                </a:lnTo>
                <a:lnTo>
                  <a:pt x="96" y="2474"/>
                </a:lnTo>
                <a:lnTo>
                  <a:pt x="96" y="2473"/>
                </a:lnTo>
                <a:lnTo>
                  <a:pt x="97" y="2472"/>
                </a:lnTo>
                <a:lnTo>
                  <a:pt x="97" y="2470"/>
                </a:lnTo>
                <a:lnTo>
                  <a:pt x="98" y="2469"/>
                </a:lnTo>
                <a:lnTo>
                  <a:pt x="99" y="2468"/>
                </a:lnTo>
                <a:lnTo>
                  <a:pt x="99" y="2466"/>
                </a:lnTo>
                <a:lnTo>
                  <a:pt x="100" y="2464"/>
                </a:lnTo>
                <a:lnTo>
                  <a:pt x="101" y="2462"/>
                </a:lnTo>
                <a:lnTo>
                  <a:pt x="101" y="2459"/>
                </a:lnTo>
                <a:lnTo>
                  <a:pt x="102" y="2457"/>
                </a:lnTo>
                <a:lnTo>
                  <a:pt x="102" y="2454"/>
                </a:lnTo>
                <a:lnTo>
                  <a:pt x="103" y="2451"/>
                </a:lnTo>
                <a:lnTo>
                  <a:pt x="104" y="2449"/>
                </a:lnTo>
                <a:lnTo>
                  <a:pt x="104" y="2446"/>
                </a:lnTo>
                <a:lnTo>
                  <a:pt x="105" y="2443"/>
                </a:lnTo>
                <a:lnTo>
                  <a:pt x="106" y="2441"/>
                </a:lnTo>
                <a:lnTo>
                  <a:pt x="106" y="2438"/>
                </a:lnTo>
                <a:lnTo>
                  <a:pt x="107" y="2436"/>
                </a:lnTo>
                <a:lnTo>
                  <a:pt x="108" y="2433"/>
                </a:lnTo>
                <a:lnTo>
                  <a:pt x="108" y="2430"/>
                </a:lnTo>
                <a:lnTo>
                  <a:pt x="109" y="2427"/>
                </a:lnTo>
                <a:lnTo>
                  <a:pt x="109" y="2424"/>
                </a:lnTo>
                <a:lnTo>
                  <a:pt x="110" y="2422"/>
                </a:lnTo>
                <a:lnTo>
                  <a:pt x="111" y="2419"/>
                </a:lnTo>
                <a:lnTo>
                  <a:pt x="111" y="2417"/>
                </a:lnTo>
                <a:lnTo>
                  <a:pt x="112" y="2415"/>
                </a:lnTo>
                <a:lnTo>
                  <a:pt x="113" y="2413"/>
                </a:lnTo>
                <a:lnTo>
                  <a:pt x="113" y="2411"/>
                </a:lnTo>
                <a:lnTo>
                  <a:pt x="114" y="2409"/>
                </a:lnTo>
                <a:lnTo>
                  <a:pt x="114" y="2406"/>
                </a:lnTo>
                <a:lnTo>
                  <a:pt x="115" y="2404"/>
                </a:lnTo>
                <a:lnTo>
                  <a:pt x="116" y="2402"/>
                </a:lnTo>
                <a:lnTo>
                  <a:pt x="116" y="2400"/>
                </a:lnTo>
                <a:lnTo>
                  <a:pt x="117" y="2398"/>
                </a:lnTo>
                <a:lnTo>
                  <a:pt x="118" y="2397"/>
                </a:lnTo>
                <a:lnTo>
                  <a:pt x="118" y="2395"/>
                </a:lnTo>
                <a:lnTo>
                  <a:pt x="119" y="2393"/>
                </a:lnTo>
                <a:lnTo>
                  <a:pt x="119" y="2391"/>
                </a:lnTo>
                <a:lnTo>
                  <a:pt x="120" y="2389"/>
                </a:lnTo>
                <a:lnTo>
                  <a:pt x="121" y="2386"/>
                </a:lnTo>
                <a:lnTo>
                  <a:pt x="121" y="2383"/>
                </a:lnTo>
                <a:lnTo>
                  <a:pt x="122" y="2380"/>
                </a:lnTo>
                <a:lnTo>
                  <a:pt x="123" y="2378"/>
                </a:lnTo>
                <a:lnTo>
                  <a:pt x="123" y="2374"/>
                </a:lnTo>
                <a:lnTo>
                  <a:pt x="124" y="2371"/>
                </a:lnTo>
                <a:lnTo>
                  <a:pt x="125" y="2368"/>
                </a:lnTo>
                <a:lnTo>
                  <a:pt x="125" y="2366"/>
                </a:lnTo>
                <a:lnTo>
                  <a:pt x="126" y="2363"/>
                </a:lnTo>
                <a:lnTo>
                  <a:pt x="126" y="2362"/>
                </a:lnTo>
                <a:lnTo>
                  <a:pt x="127" y="2360"/>
                </a:lnTo>
                <a:lnTo>
                  <a:pt x="128" y="2358"/>
                </a:lnTo>
                <a:lnTo>
                  <a:pt x="128" y="2356"/>
                </a:lnTo>
                <a:lnTo>
                  <a:pt x="129" y="2355"/>
                </a:lnTo>
                <a:lnTo>
                  <a:pt x="130" y="2353"/>
                </a:lnTo>
                <a:lnTo>
                  <a:pt x="130" y="2352"/>
                </a:lnTo>
                <a:lnTo>
                  <a:pt x="131" y="2351"/>
                </a:lnTo>
                <a:lnTo>
                  <a:pt x="131" y="2351"/>
                </a:lnTo>
                <a:lnTo>
                  <a:pt x="132" y="2350"/>
                </a:lnTo>
                <a:lnTo>
                  <a:pt x="133" y="2349"/>
                </a:lnTo>
                <a:lnTo>
                  <a:pt x="133" y="2349"/>
                </a:lnTo>
                <a:lnTo>
                  <a:pt x="134" y="2347"/>
                </a:lnTo>
                <a:lnTo>
                  <a:pt x="135" y="2346"/>
                </a:lnTo>
                <a:lnTo>
                  <a:pt x="135" y="2345"/>
                </a:lnTo>
                <a:lnTo>
                  <a:pt x="136" y="2345"/>
                </a:lnTo>
                <a:lnTo>
                  <a:pt x="136" y="2344"/>
                </a:lnTo>
                <a:lnTo>
                  <a:pt x="137" y="2343"/>
                </a:lnTo>
                <a:lnTo>
                  <a:pt x="138" y="2342"/>
                </a:lnTo>
                <a:lnTo>
                  <a:pt x="138" y="2340"/>
                </a:lnTo>
                <a:lnTo>
                  <a:pt x="139" y="2338"/>
                </a:lnTo>
                <a:lnTo>
                  <a:pt x="140" y="2336"/>
                </a:lnTo>
                <a:lnTo>
                  <a:pt x="140" y="2335"/>
                </a:lnTo>
                <a:lnTo>
                  <a:pt x="141" y="2334"/>
                </a:lnTo>
                <a:lnTo>
                  <a:pt x="142" y="2333"/>
                </a:lnTo>
                <a:lnTo>
                  <a:pt x="142" y="2333"/>
                </a:lnTo>
                <a:lnTo>
                  <a:pt x="143" y="2332"/>
                </a:lnTo>
                <a:lnTo>
                  <a:pt x="143" y="2333"/>
                </a:lnTo>
                <a:lnTo>
                  <a:pt x="144" y="2333"/>
                </a:lnTo>
                <a:lnTo>
                  <a:pt x="145" y="2333"/>
                </a:lnTo>
                <a:lnTo>
                  <a:pt x="145" y="2333"/>
                </a:lnTo>
                <a:lnTo>
                  <a:pt x="146" y="2333"/>
                </a:lnTo>
                <a:lnTo>
                  <a:pt x="147" y="2333"/>
                </a:lnTo>
                <a:lnTo>
                  <a:pt x="147" y="2333"/>
                </a:lnTo>
                <a:lnTo>
                  <a:pt x="148" y="2332"/>
                </a:lnTo>
                <a:lnTo>
                  <a:pt x="148" y="2331"/>
                </a:lnTo>
                <a:lnTo>
                  <a:pt x="149" y="2330"/>
                </a:lnTo>
                <a:lnTo>
                  <a:pt x="150" y="2328"/>
                </a:lnTo>
                <a:lnTo>
                  <a:pt x="150" y="2327"/>
                </a:lnTo>
                <a:lnTo>
                  <a:pt x="151" y="2327"/>
                </a:lnTo>
                <a:lnTo>
                  <a:pt x="152" y="2326"/>
                </a:lnTo>
                <a:lnTo>
                  <a:pt x="152" y="2326"/>
                </a:lnTo>
                <a:lnTo>
                  <a:pt x="153" y="2325"/>
                </a:lnTo>
                <a:lnTo>
                  <a:pt x="154" y="2325"/>
                </a:lnTo>
                <a:lnTo>
                  <a:pt x="155" y="2324"/>
                </a:lnTo>
                <a:lnTo>
                  <a:pt x="155" y="2323"/>
                </a:lnTo>
                <a:lnTo>
                  <a:pt x="156" y="2322"/>
                </a:lnTo>
                <a:lnTo>
                  <a:pt x="157" y="2321"/>
                </a:lnTo>
                <a:lnTo>
                  <a:pt x="157" y="2319"/>
                </a:lnTo>
                <a:lnTo>
                  <a:pt x="158" y="2316"/>
                </a:lnTo>
                <a:lnTo>
                  <a:pt x="158" y="2314"/>
                </a:lnTo>
                <a:lnTo>
                  <a:pt x="159" y="2312"/>
                </a:lnTo>
                <a:lnTo>
                  <a:pt x="160" y="2309"/>
                </a:lnTo>
                <a:lnTo>
                  <a:pt x="160" y="2306"/>
                </a:lnTo>
                <a:lnTo>
                  <a:pt x="161" y="2303"/>
                </a:lnTo>
                <a:lnTo>
                  <a:pt x="162" y="2301"/>
                </a:lnTo>
                <a:lnTo>
                  <a:pt x="162" y="2300"/>
                </a:lnTo>
                <a:lnTo>
                  <a:pt x="163" y="2298"/>
                </a:lnTo>
                <a:lnTo>
                  <a:pt x="163" y="2296"/>
                </a:lnTo>
                <a:lnTo>
                  <a:pt x="164" y="2293"/>
                </a:lnTo>
                <a:lnTo>
                  <a:pt x="165" y="2291"/>
                </a:lnTo>
                <a:lnTo>
                  <a:pt x="165" y="2288"/>
                </a:lnTo>
                <a:lnTo>
                  <a:pt x="166" y="2285"/>
                </a:lnTo>
                <a:lnTo>
                  <a:pt x="167" y="2282"/>
                </a:lnTo>
                <a:lnTo>
                  <a:pt x="167" y="2279"/>
                </a:lnTo>
                <a:lnTo>
                  <a:pt x="168" y="2276"/>
                </a:lnTo>
                <a:lnTo>
                  <a:pt x="168" y="2274"/>
                </a:lnTo>
                <a:lnTo>
                  <a:pt x="169" y="2271"/>
                </a:lnTo>
                <a:lnTo>
                  <a:pt x="170" y="2269"/>
                </a:lnTo>
                <a:lnTo>
                  <a:pt x="170" y="2267"/>
                </a:lnTo>
                <a:lnTo>
                  <a:pt x="171" y="2265"/>
                </a:lnTo>
                <a:lnTo>
                  <a:pt x="172" y="2263"/>
                </a:lnTo>
                <a:lnTo>
                  <a:pt x="172" y="2261"/>
                </a:lnTo>
                <a:lnTo>
                  <a:pt x="173" y="2259"/>
                </a:lnTo>
                <a:lnTo>
                  <a:pt x="174" y="2257"/>
                </a:lnTo>
                <a:lnTo>
                  <a:pt x="174" y="2255"/>
                </a:lnTo>
                <a:lnTo>
                  <a:pt x="175" y="2254"/>
                </a:lnTo>
                <a:lnTo>
                  <a:pt x="175" y="2252"/>
                </a:lnTo>
                <a:lnTo>
                  <a:pt x="176" y="2251"/>
                </a:lnTo>
                <a:lnTo>
                  <a:pt x="177" y="2250"/>
                </a:lnTo>
                <a:lnTo>
                  <a:pt x="177" y="2250"/>
                </a:lnTo>
                <a:lnTo>
                  <a:pt x="178" y="2249"/>
                </a:lnTo>
                <a:lnTo>
                  <a:pt x="179" y="2248"/>
                </a:lnTo>
                <a:lnTo>
                  <a:pt x="179" y="2247"/>
                </a:lnTo>
                <a:lnTo>
                  <a:pt x="180" y="2247"/>
                </a:lnTo>
                <a:lnTo>
                  <a:pt x="180" y="2247"/>
                </a:lnTo>
                <a:lnTo>
                  <a:pt x="181" y="2246"/>
                </a:lnTo>
                <a:lnTo>
                  <a:pt x="182" y="2246"/>
                </a:lnTo>
                <a:lnTo>
                  <a:pt x="182" y="2245"/>
                </a:lnTo>
                <a:lnTo>
                  <a:pt x="183" y="2244"/>
                </a:lnTo>
                <a:lnTo>
                  <a:pt x="184" y="2243"/>
                </a:lnTo>
                <a:lnTo>
                  <a:pt x="184" y="2242"/>
                </a:lnTo>
                <a:lnTo>
                  <a:pt x="185" y="2240"/>
                </a:lnTo>
                <a:lnTo>
                  <a:pt x="185" y="2239"/>
                </a:lnTo>
                <a:lnTo>
                  <a:pt x="186" y="2237"/>
                </a:lnTo>
                <a:lnTo>
                  <a:pt x="187" y="2236"/>
                </a:lnTo>
                <a:lnTo>
                  <a:pt x="187" y="2234"/>
                </a:lnTo>
                <a:lnTo>
                  <a:pt x="188" y="2233"/>
                </a:lnTo>
                <a:lnTo>
                  <a:pt x="189" y="2231"/>
                </a:lnTo>
                <a:lnTo>
                  <a:pt x="189" y="2230"/>
                </a:lnTo>
                <a:lnTo>
                  <a:pt x="190" y="2228"/>
                </a:lnTo>
                <a:lnTo>
                  <a:pt x="191" y="2226"/>
                </a:lnTo>
                <a:lnTo>
                  <a:pt x="191" y="2225"/>
                </a:lnTo>
                <a:lnTo>
                  <a:pt x="192" y="2224"/>
                </a:lnTo>
                <a:lnTo>
                  <a:pt x="192" y="2222"/>
                </a:lnTo>
                <a:lnTo>
                  <a:pt x="193" y="2221"/>
                </a:lnTo>
                <a:lnTo>
                  <a:pt x="194" y="2221"/>
                </a:lnTo>
                <a:lnTo>
                  <a:pt x="194" y="2220"/>
                </a:lnTo>
                <a:lnTo>
                  <a:pt x="195" y="2220"/>
                </a:lnTo>
                <a:lnTo>
                  <a:pt x="196" y="2220"/>
                </a:lnTo>
                <a:lnTo>
                  <a:pt x="196" y="2220"/>
                </a:lnTo>
                <a:lnTo>
                  <a:pt x="197" y="2219"/>
                </a:lnTo>
                <a:lnTo>
                  <a:pt x="197" y="2219"/>
                </a:lnTo>
                <a:lnTo>
                  <a:pt x="198" y="2218"/>
                </a:lnTo>
                <a:lnTo>
                  <a:pt x="199" y="2216"/>
                </a:lnTo>
                <a:lnTo>
                  <a:pt x="199" y="2215"/>
                </a:lnTo>
                <a:lnTo>
                  <a:pt x="200" y="2214"/>
                </a:lnTo>
                <a:lnTo>
                  <a:pt x="201" y="2213"/>
                </a:lnTo>
                <a:lnTo>
                  <a:pt x="201" y="2211"/>
                </a:lnTo>
                <a:lnTo>
                  <a:pt x="202" y="2209"/>
                </a:lnTo>
                <a:lnTo>
                  <a:pt x="202" y="2207"/>
                </a:lnTo>
                <a:lnTo>
                  <a:pt x="203" y="2206"/>
                </a:lnTo>
                <a:lnTo>
                  <a:pt x="204" y="2204"/>
                </a:lnTo>
                <a:lnTo>
                  <a:pt x="204" y="2204"/>
                </a:lnTo>
                <a:lnTo>
                  <a:pt x="205" y="2203"/>
                </a:lnTo>
                <a:lnTo>
                  <a:pt x="206" y="2203"/>
                </a:lnTo>
                <a:lnTo>
                  <a:pt x="206" y="2202"/>
                </a:lnTo>
                <a:lnTo>
                  <a:pt x="207" y="2201"/>
                </a:lnTo>
                <a:lnTo>
                  <a:pt x="208" y="2200"/>
                </a:lnTo>
                <a:lnTo>
                  <a:pt x="208" y="2199"/>
                </a:lnTo>
                <a:lnTo>
                  <a:pt x="209" y="2198"/>
                </a:lnTo>
                <a:lnTo>
                  <a:pt x="209" y="2196"/>
                </a:lnTo>
                <a:lnTo>
                  <a:pt x="210" y="2195"/>
                </a:lnTo>
                <a:lnTo>
                  <a:pt x="211" y="2194"/>
                </a:lnTo>
                <a:lnTo>
                  <a:pt x="211" y="2194"/>
                </a:lnTo>
                <a:lnTo>
                  <a:pt x="212" y="2195"/>
                </a:lnTo>
                <a:lnTo>
                  <a:pt x="213" y="2195"/>
                </a:lnTo>
                <a:lnTo>
                  <a:pt x="213" y="2196"/>
                </a:lnTo>
                <a:lnTo>
                  <a:pt x="214" y="2197"/>
                </a:lnTo>
                <a:lnTo>
                  <a:pt x="214" y="2198"/>
                </a:lnTo>
                <a:lnTo>
                  <a:pt x="215" y="2198"/>
                </a:lnTo>
                <a:lnTo>
                  <a:pt x="216" y="2200"/>
                </a:lnTo>
                <a:lnTo>
                  <a:pt x="216" y="2200"/>
                </a:lnTo>
                <a:lnTo>
                  <a:pt x="217" y="2201"/>
                </a:lnTo>
                <a:lnTo>
                  <a:pt x="218" y="2202"/>
                </a:lnTo>
                <a:lnTo>
                  <a:pt x="218" y="2202"/>
                </a:lnTo>
                <a:lnTo>
                  <a:pt x="219" y="2202"/>
                </a:lnTo>
                <a:lnTo>
                  <a:pt x="219" y="2203"/>
                </a:lnTo>
                <a:lnTo>
                  <a:pt x="220" y="2203"/>
                </a:lnTo>
                <a:lnTo>
                  <a:pt x="221" y="2204"/>
                </a:lnTo>
                <a:lnTo>
                  <a:pt x="221" y="2204"/>
                </a:lnTo>
                <a:lnTo>
                  <a:pt x="222" y="2204"/>
                </a:lnTo>
                <a:lnTo>
                  <a:pt x="223" y="2204"/>
                </a:lnTo>
                <a:lnTo>
                  <a:pt x="223" y="2203"/>
                </a:lnTo>
                <a:lnTo>
                  <a:pt x="224" y="2202"/>
                </a:lnTo>
                <a:lnTo>
                  <a:pt x="225" y="2201"/>
                </a:lnTo>
                <a:lnTo>
                  <a:pt x="225" y="2199"/>
                </a:lnTo>
                <a:lnTo>
                  <a:pt x="226" y="2197"/>
                </a:lnTo>
                <a:lnTo>
                  <a:pt x="226" y="2195"/>
                </a:lnTo>
                <a:lnTo>
                  <a:pt x="227" y="2194"/>
                </a:lnTo>
                <a:lnTo>
                  <a:pt x="228" y="2193"/>
                </a:lnTo>
                <a:lnTo>
                  <a:pt x="228" y="2192"/>
                </a:lnTo>
                <a:lnTo>
                  <a:pt x="229" y="2191"/>
                </a:lnTo>
                <a:lnTo>
                  <a:pt x="230" y="2190"/>
                </a:lnTo>
                <a:lnTo>
                  <a:pt x="230" y="2190"/>
                </a:lnTo>
                <a:lnTo>
                  <a:pt x="231" y="2189"/>
                </a:lnTo>
                <a:lnTo>
                  <a:pt x="231" y="2187"/>
                </a:lnTo>
                <a:lnTo>
                  <a:pt x="232" y="2185"/>
                </a:lnTo>
                <a:lnTo>
                  <a:pt x="233" y="2184"/>
                </a:lnTo>
                <a:lnTo>
                  <a:pt x="233" y="2183"/>
                </a:lnTo>
                <a:lnTo>
                  <a:pt x="234" y="2181"/>
                </a:lnTo>
                <a:lnTo>
                  <a:pt x="235" y="2181"/>
                </a:lnTo>
                <a:lnTo>
                  <a:pt x="235" y="2180"/>
                </a:lnTo>
                <a:lnTo>
                  <a:pt x="236" y="2179"/>
                </a:lnTo>
                <a:lnTo>
                  <a:pt x="236" y="2178"/>
                </a:lnTo>
                <a:lnTo>
                  <a:pt x="237" y="2177"/>
                </a:lnTo>
                <a:lnTo>
                  <a:pt x="238" y="2176"/>
                </a:lnTo>
                <a:lnTo>
                  <a:pt x="238" y="2176"/>
                </a:lnTo>
                <a:lnTo>
                  <a:pt x="239" y="2175"/>
                </a:lnTo>
                <a:lnTo>
                  <a:pt x="240" y="2174"/>
                </a:lnTo>
                <a:lnTo>
                  <a:pt x="240" y="2173"/>
                </a:lnTo>
                <a:lnTo>
                  <a:pt x="241" y="2173"/>
                </a:lnTo>
                <a:lnTo>
                  <a:pt x="242" y="2171"/>
                </a:lnTo>
                <a:lnTo>
                  <a:pt x="242" y="2170"/>
                </a:lnTo>
                <a:lnTo>
                  <a:pt x="243" y="2169"/>
                </a:lnTo>
                <a:lnTo>
                  <a:pt x="243" y="2168"/>
                </a:lnTo>
                <a:lnTo>
                  <a:pt x="244" y="2166"/>
                </a:lnTo>
                <a:lnTo>
                  <a:pt x="245" y="2164"/>
                </a:lnTo>
                <a:lnTo>
                  <a:pt x="245" y="2161"/>
                </a:lnTo>
                <a:lnTo>
                  <a:pt x="246" y="2159"/>
                </a:lnTo>
                <a:lnTo>
                  <a:pt x="247" y="2157"/>
                </a:lnTo>
                <a:lnTo>
                  <a:pt x="247" y="2156"/>
                </a:lnTo>
                <a:lnTo>
                  <a:pt x="248" y="2155"/>
                </a:lnTo>
                <a:lnTo>
                  <a:pt x="248" y="2153"/>
                </a:lnTo>
                <a:lnTo>
                  <a:pt x="249" y="2152"/>
                </a:lnTo>
                <a:lnTo>
                  <a:pt x="250" y="2150"/>
                </a:lnTo>
                <a:lnTo>
                  <a:pt x="250" y="2149"/>
                </a:lnTo>
                <a:lnTo>
                  <a:pt x="251" y="2147"/>
                </a:lnTo>
                <a:lnTo>
                  <a:pt x="252" y="2146"/>
                </a:lnTo>
                <a:lnTo>
                  <a:pt x="252" y="2145"/>
                </a:lnTo>
                <a:lnTo>
                  <a:pt x="253" y="2145"/>
                </a:lnTo>
                <a:lnTo>
                  <a:pt x="253" y="2144"/>
                </a:lnTo>
                <a:lnTo>
                  <a:pt x="254" y="2144"/>
                </a:lnTo>
                <a:lnTo>
                  <a:pt x="255" y="2144"/>
                </a:lnTo>
                <a:lnTo>
                  <a:pt x="255" y="2144"/>
                </a:lnTo>
                <a:lnTo>
                  <a:pt x="256" y="2145"/>
                </a:lnTo>
                <a:lnTo>
                  <a:pt x="257" y="2145"/>
                </a:lnTo>
                <a:lnTo>
                  <a:pt x="257" y="2145"/>
                </a:lnTo>
                <a:lnTo>
                  <a:pt x="258" y="2145"/>
                </a:lnTo>
                <a:lnTo>
                  <a:pt x="259" y="2145"/>
                </a:lnTo>
                <a:lnTo>
                  <a:pt x="259" y="2145"/>
                </a:lnTo>
                <a:lnTo>
                  <a:pt x="260" y="2145"/>
                </a:lnTo>
                <a:lnTo>
                  <a:pt x="260" y="2144"/>
                </a:lnTo>
                <a:lnTo>
                  <a:pt x="261" y="2143"/>
                </a:lnTo>
                <a:lnTo>
                  <a:pt x="262" y="2142"/>
                </a:lnTo>
                <a:lnTo>
                  <a:pt x="262" y="2141"/>
                </a:lnTo>
                <a:lnTo>
                  <a:pt x="263" y="2140"/>
                </a:lnTo>
                <a:lnTo>
                  <a:pt x="264" y="2139"/>
                </a:lnTo>
                <a:lnTo>
                  <a:pt x="264" y="2139"/>
                </a:lnTo>
                <a:lnTo>
                  <a:pt x="265" y="2139"/>
                </a:lnTo>
                <a:lnTo>
                  <a:pt x="265" y="2139"/>
                </a:lnTo>
                <a:lnTo>
                  <a:pt x="266" y="2138"/>
                </a:lnTo>
                <a:lnTo>
                  <a:pt x="267" y="2138"/>
                </a:lnTo>
                <a:lnTo>
                  <a:pt x="267" y="2137"/>
                </a:lnTo>
                <a:lnTo>
                  <a:pt x="268" y="2135"/>
                </a:lnTo>
                <a:lnTo>
                  <a:pt x="269" y="2135"/>
                </a:lnTo>
                <a:lnTo>
                  <a:pt x="269" y="2134"/>
                </a:lnTo>
                <a:lnTo>
                  <a:pt x="270" y="2133"/>
                </a:lnTo>
                <a:lnTo>
                  <a:pt x="270" y="2132"/>
                </a:lnTo>
                <a:lnTo>
                  <a:pt x="271" y="2132"/>
                </a:lnTo>
                <a:lnTo>
                  <a:pt x="272" y="2131"/>
                </a:lnTo>
                <a:lnTo>
                  <a:pt x="272" y="2130"/>
                </a:lnTo>
                <a:lnTo>
                  <a:pt x="273" y="2128"/>
                </a:lnTo>
                <a:lnTo>
                  <a:pt x="274" y="2127"/>
                </a:lnTo>
                <a:lnTo>
                  <a:pt x="274" y="2126"/>
                </a:lnTo>
                <a:lnTo>
                  <a:pt x="275" y="2125"/>
                </a:lnTo>
                <a:lnTo>
                  <a:pt x="276" y="2123"/>
                </a:lnTo>
                <a:lnTo>
                  <a:pt x="276" y="2121"/>
                </a:lnTo>
                <a:lnTo>
                  <a:pt x="277" y="2120"/>
                </a:lnTo>
                <a:lnTo>
                  <a:pt x="277" y="2117"/>
                </a:lnTo>
                <a:lnTo>
                  <a:pt x="278" y="2116"/>
                </a:lnTo>
                <a:lnTo>
                  <a:pt x="279" y="2115"/>
                </a:lnTo>
                <a:lnTo>
                  <a:pt x="279" y="2115"/>
                </a:lnTo>
                <a:lnTo>
                  <a:pt x="280" y="2115"/>
                </a:lnTo>
                <a:lnTo>
                  <a:pt x="281" y="2114"/>
                </a:lnTo>
                <a:lnTo>
                  <a:pt x="281" y="2114"/>
                </a:lnTo>
                <a:lnTo>
                  <a:pt x="282" y="2114"/>
                </a:lnTo>
                <a:lnTo>
                  <a:pt x="282" y="2115"/>
                </a:lnTo>
                <a:lnTo>
                  <a:pt x="283" y="2116"/>
                </a:lnTo>
                <a:lnTo>
                  <a:pt x="284" y="2118"/>
                </a:lnTo>
                <a:lnTo>
                  <a:pt x="284" y="2118"/>
                </a:lnTo>
                <a:lnTo>
                  <a:pt x="285" y="2118"/>
                </a:lnTo>
                <a:lnTo>
                  <a:pt x="286" y="2119"/>
                </a:lnTo>
                <a:lnTo>
                  <a:pt x="286" y="2119"/>
                </a:lnTo>
                <a:lnTo>
                  <a:pt x="287" y="2119"/>
                </a:lnTo>
                <a:lnTo>
                  <a:pt x="287" y="2120"/>
                </a:lnTo>
                <a:lnTo>
                  <a:pt x="288" y="2120"/>
                </a:lnTo>
                <a:lnTo>
                  <a:pt x="289" y="2119"/>
                </a:lnTo>
                <a:lnTo>
                  <a:pt x="289" y="2118"/>
                </a:lnTo>
                <a:lnTo>
                  <a:pt x="290" y="2116"/>
                </a:lnTo>
                <a:lnTo>
                  <a:pt x="291" y="2116"/>
                </a:lnTo>
                <a:lnTo>
                  <a:pt x="291" y="2116"/>
                </a:lnTo>
                <a:lnTo>
                  <a:pt x="292" y="2116"/>
                </a:lnTo>
                <a:lnTo>
                  <a:pt x="293" y="2115"/>
                </a:lnTo>
                <a:lnTo>
                  <a:pt x="293" y="2115"/>
                </a:lnTo>
                <a:lnTo>
                  <a:pt x="294" y="2115"/>
                </a:lnTo>
                <a:lnTo>
                  <a:pt x="294" y="2115"/>
                </a:lnTo>
                <a:lnTo>
                  <a:pt x="295" y="2115"/>
                </a:lnTo>
                <a:lnTo>
                  <a:pt x="296" y="2115"/>
                </a:lnTo>
                <a:lnTo>
                  <a:pt x="296" y="2116"/>
                </a:lnTo>
                <a:lnTo>
                  <a:pt x="297" y="2116"/>
                </a:lnTo>
                <a:lnTo>
                  <a:pt x="298" y="2117"/>
                </a:lnTo>
                <a:lnTo>
                  <a:pt x="298" y="2117"/>
                </a:lnTo>
                <a:lnTo>
                  <a:pt x="299" y="2118"/>
                </a:lnTo>
                <a:lnTo>
                  <a:pt x="299" y="2118"/>
                </a:lnTo>
                <a:lnTo>
                  <a:pt x="300" y="2119"/>
                </a:lnTo>
                <a:lnTo>
                  <a:pt x="301" y="2119"/>
                </a:lnTo>
                <a:lnTo>
                  <a:pt x="301" y="2118"/>
                </a:lnTo>
                <a:lnTo>
                  <a:pt x="302" y="2117"/>
                </a:lnTo>
                <a:lnTo>
                  <a:pt x="303" y="2117"/>
                </a:lnTo>
                <a:lnTo>
                  <a:pt x="303" y="2117"/>
                </a:lnTo>
                <a:lnTo>
                  <a:pt x="304" y="2117"/>
                </a:lnTo>
                <a:lnTo>
                  <a:pt x="304" y="2117"/>
                </a:lnTo>
                <a:lnTo>
                  <a:pt x="305" y="2118"/>
                </a:lnTo>
                <a:lnTo>
                  <a:pt x="306" y="2119"/>
                </a:lnTo>
                <a:lnTo>
                  <a:pt x="306" y="2120"/>
                </a:lnTo>
                <a:lnTo>
                  <a:pt x="307" y="2120"/>
                </a:lnTo>
                <a:lnTo>
                  <a:pt x="308" y="2122"/>
                </a:lnTo>
                <a:lnTo>
                  <a:pt x="308" y="2122"/>
                </a:lnTo>
                <a:lnTo>
                  <a:pt x="309" y="2123"/>
                </a:lnTo>
                <a:lnTo>
                  <a:pt x="310" y="2124"/>
                </a:lnTo>
                <a:lnTo>
                  <a:pt x="310" y="2124"/>
                </a:lnTo>
                <a:lnTo>
                  <a:pt x="311" y="2124"/>
                </a:lnTo>
                <a:lnTo>
                  <a:pt x="311" y="2125"/>
                </a:lnTo>
                <a:lnTo>
                  <a:pt x="312" y="2125"/>
                </a:lnTo>
                <a:lnTo>
                  <a:pt x="313" y="2126"/>
                </a:lnTo>
                <a:lnTo>
                  <a:pt x="313" y="2126"/>
                </a:lnTo>
                <a:lnTo>
                  <a:pt x="314" y="2126"/>
                </a:lnTo>
                <a:lnTo>
                  <a:pt x="315" y="2127"/>
                </a:lnTo>
                <a:lnTo>
                  <a:pt x="315" y="2128"/>
                </a:lnTo>
                <a:lnTo>
                  <a:pt x="316" y="2129"/>
                </a:lnTo>
                <a:lnTo>
                  <a:pt x="316" y="2130"/>
                </a:lnTo>
                <a:lnTo>
                  <a:pt x="317" y="2130"/>
                </a:lnTo>
                <a:lnTo>
                  <a:pt x="318" y="2131"/>
                </a:lnTo>
                <a:lnTo>
                  <a:pt x="318" y="2131"/>
                </a:lnTo>
                <a:lnTo>
                  <a:pt x="319" y="2132"/>
                </a:lnTo>
                <a:lnTo>
                  <a:pt x="320" y="2133"/>
                </a:lnTo>
                <a:lnTo>
                  <a:pt x="320" y="2134"/>
                </a:lnTo>
                <a:lnTo>
                  <a:pt x="321" y="2135"/>
                </a:lnTo>
                <a:lnTo>
                  <a:pt x="322" y="2136"/>
                </a:lnTo>
                <a:lnTo>
                  <a:pt x="322" y="2137"/>
                </a:lnTo>
                <a:lnTo>
                  <a:pt x="323" y="2138"/>
                </a:lnTo>
                <a:lnTo>
                  <a:pt x="323" y="2138"/>
                </a:lnTo>
                <a:lnTo>
                  <a:pt x="324" y="2139"/>
                </a:lnTo>
                <a:lnTo>
                  <a:pt x="325" y="2139"/>
                </a:lnTo>
                <a:lnTo>
                  <a:pt x="325" y="2140"/>
                </a:lnTo>
                <a:lnTo>
                  <a:pt x="326" y="2141"/>
                </a:lnTo>
                <a:lnTo>
                  <a:pt x="327" y="2141"/>
                </a:lnTo>
                <a:lnTo>
                  <a:pt x="327" y="2141"/>
                </a:lnTo>
                <a:lnTo>
                  <a:pt x="328" y="2141"/>
                </a:lnTo>
                <a:lnTo>
                  <a:pt x="328" y="2141"/>
                </a:lnTo>
                <a:lnTo>
                  <a:pt x="329" y="2142"/>
                </a:lnTo>
                <a:lnTo>
                  <a:pt x="330" y="2141"/>
                </a:lnTo>
                <a:lnTo>
                  <a:pt x="330" y="2141"/>
                </a:lnTo>
                <a:lnTo>
                  <a:pt x="331" y="2141"/>
                </a:lnTo>
                <a:lnTo>
                  <a:pt x="332" y="2140"/>
                </a:lnTo>
                <a:lnTo>
                  <a:pt x="332" y="2140"/>
                </a:lnTo>
                <a:lnTo>
                  <a:pt x="333" y="2139"/>
                </a:lnTo>
                <a:lnTo>
                  <a:pt x="333" y="2138"/>
                </a:lnTo>
                <a:lnTo>
                  <a:pt x="334" y="2138"/>
                </a:lnTo>
                <a:lnTo>
                  <a:pt x="335" y="2138"/>
                </a:lnTo>
                <a:lnTo>
                  <a:pt x="335" y="2138"/>
                </a:lnTo>
                <a:lnTo>
                  <a:pt x="336" y="2139"/>
                </a:lnTo>
                <a:lnTo>
                  <a:pt x="337" y="2139"/>
                </a:lnTo>
                <a:lnTo>
                  <a:pt x="337" y="2139"/>
                </a:lnTo>
                <a:lnTo>
                  <a:pt x="338" y="2140"/>
                </a:lnTo>
                <a:lnTo>
                  <a:pt x="339" y="2141"/>
                </a:lnTo>
                <a:lnTo>
                  <a:pt x="339" y="2142"/>
                </a:lnTo>
                <a:lnTo>
                  <a:pt x="340" y="2143"/>
                </a:lnTo>
                <a:lnTo>
                  <a:pt x="340" y="2145"/>
                </a:lnTo>
                <a:lnTo>
                  <a:pt x="341" y="2146"/>
                </a:lnTo>
                <a:lnTo>
                  <a:pt x="342" y="2146"/>
                </a:lnTo>
                <a:lnTo>
                  <a:pt x="342" y="2147"/>
                </a:lnTo>
                <a:lnTo>
                  <a:pt x="343" y="2147"/>
                </a:lnTo>
                <a:lnTo>
                  <a:pt x="344" y="2148"/>
                </a:lnTo>
                <a:lnTo>
                  <a:pt x="344" y="2149"/>
                </a:lnTo>
                <a:lnTo>
                  <a:pt x="345" y="2150"/>
                </a:lnTo>
                <a:lnTo>
                  <a:pt x="345" y="2150"/>
                </a:lnTo>
                <a:lnTo>
                  <a:pt x="346" y="2150"/>
                </a:lnTo>
                <a:lnTo>
                  <a:pt x="347" y="2150"/>
                </a:lnTo>
                <a:lnTo>
                  <a:pt x="347" y="2150"/>
                </a:lnTo>
                <a:lnTo>
                  <a:pt x="348" y="2150"/>
                </a:lnTo>
                <a:lnTo>
                  <a:pt x="349" y="2150"/>
                </a:lnTo>
                <a:lnTo>
                  <a:pt x="349" y="2150"/>
                </a:lnTo>
                <a:lnTo>
                  <a:pt x="350" y="2149"/>
                </a:lnTo>
                <a:lnTo>
                  <a:pt x="350" y="2148"/>
                </a:lnTo>
                <a:lnTo>
                  <a:pt x="351" y="2148"/>
                </a:lnTo>
                <a:lnTo>
                  <a:pt x="352" y="2147"/>
                </a:lnTo>
                <a:lnTo>
                  <a:pt x="352" y="2146"/>
                </a:lnTo>
                <a:lnTo>
                  <a:pt x="353" y="2145"/>
                </a:lnTo>
                <a:lnTo>
                  <a:pt x="354" y="2143"/>
                </a:lnTo>
                <a:lnTo>
                  <a:pt x="354" y="2142"/>
                </a:lnTo>
                <a:lnTo>
                  <a:pt x="355" y="2140"/>
                </a:lnTo>
                <a:lnTo>
                  <a:pt x="356" y="2138"/>
                </a:lnTo>
                <a:lnTo>
                  <a:pt x="356" y="2138"/>
                </a:lnTo>
                <a:lnTo>
                  <a:pt x="357" y="2136"/>
                </a:lnTo>
                <a:lnTo>
                  <a:pt x="357" y="2135"/>
                </a:lnTo>
                <a:lnTo>
                  <a:pt x="358" y="2134"/>
                </a:lnTo>
                <a:lnTo>
                  <a:pt x="359" y="2133"/>
                </a:lnTo>
                <a:lnTo>
                  <a:pt x="359" y="2133"/>
                </a:lnTo>
                <a:lnTo>
                  <a:pt x="360" y="2132"/>
                </a:lnTo>
                <a:lnTo>
                  <a:pt x="361" y="2132"/>
                </a:lnTo>
                <a:lnTo>
                  <a:pt x="361" y="2132"/>
                </a:lnTo>
                <a:lnTo>
                  <a:pt x="362" y="2132"/>
                </a:lnTo>
                <a:lnTo>
                  <a:pt x="362" y="2132"/>
                </a:lnTo>
                <a:lnTo>
                  <a:pt x="363" y="2131"/>
                </a:lnTo>
                <a:lnTo>
                  <a:pt x="364" y="2131"/>
                </a:lnTo>
                <a:lnTo>
                  <a:pt x="364" y="2131"/>
                </a:lnTo>
                <a:lnTo>
                  <a:pt x="365" y="2130"/>
                </a:lnTo>
                <a:lnTo>
                  <a:pt x="366" y="2130"/>
                </a:lnTo>
                <a:lnTo>
                  <a:pt x="366" y="2130"/>
                </a:lnTo>
                <a:lnTo>
                  <a:pt x="367" y="2130"/>
                </a:lnTo>
                <a:lnTo>
                  <a:pt x="367" y="2130"/>
                </a:lnTo>
                <a:lnTo>
                  <a:pt x="368" y="2130"/>
                </a:lnTo>
                <a:lnTo>
                  <a:pt x="369" y="2130"/>
                </a:lnTo>
                <a:lnTo>
                  <a:pt x="369" y="2129"/>
                </a:lnTo>
                <a:lnTo>
                  <a:pt x="370" y="2128"/>
                </a:lnTo>
                <a:lnTo>
                  <a:pt x="371" y="2127"/>
                </a:lnTo>
                <a:lnTo>
                  <a:pt x="371" y="2126"/>
                </a:lnTo>
                <a:lnTo>
                  <a:pt x="372" y="2125"/>
                </a:lnTo>
                <a:lnTo>
                  <a:pt x="373" y="2125"/>
                </a:lnTo>
                <a:lnTo>
                  <a:pt x="373" y="2124"/>
                </a:lnTo>
                <a:lnTo>
                  <a:pt x="374" y="2124"/>
                </a:lnTo>
                <a:lnTo>
                  <a:pt x="374" y="2124"/>
                </a:lnTo>
                <a:lnTo>
                  <a:pt x="375" y="2124"/>
                </a:lnTo>
                <a:lnTo>
                  <a:pt x="376" y="2125"/>
                </a:lnTo>
                <a:lnTo>
                  <a:pt x="376" y="2125"/>
                </a:lnTo>
                <a:lnTo>
                  <a:pt x="377" y="2125"/>
                </a:lnTo>
                <a:lnTo>
                  <a:pt x="378" y="2125"/>
                </a:lnTo>
                <a:lnTo>
                  <a:pt x="378" y="2124"/>
                </a:lnTo>
                <a:lnTo>
                  <a:pt x="379" y="2123"/>
                </a:lnTo>
                <a:lnTo>
                  <a:pt x="379" y="2122"/>
                </a:lnTo>
                <a:lnTo>
                  <a:pt x="380" y="2120"/>
                </a:lnTo>
                <a:lnTo>
                  <a:pt x="381" y="2119"/>
                </a:lnTo>
                <a:lnTo>
                  <a:pt x="381" y="2117"/>
                </a:lnTo>
                <a:lnTo>
                  <a:pt x="382" y="2116"/>
                </a:lnTo>
                <a:lnTo>
                  <a:pt x="383" y="2115"/>
                </a:lnTo>
                <a:lnTo>
                  <a:pt x="383" y="2114"/>
                </a:lnTo>
                <a:lnTo>
                  <a:pt x="384" y="2113"/>
                </a:lnTo>
                <a:lnTo>
                  <a:pt x="384" y="2111"/>
                </a:lnTo>
                <a:lnTo>
                  <a:pt x="385" y="2110"/>
                </a:lnTo>
                <a:lnTo>
                  <a:pt x="386" y="2109"/>
                </a:lnTo>
                <a:lnTo>
                  <a:pt x="386" y="2108"/>
                </a:lnTo>
                <a:lnTo>
                  <a:pt x="387" y="2108"/>
                </a:lnTo>
                <a:lnTo>
                  <a:pt x="388" y="2107"/>
                </a:lnTo>
                <a:lnTo>
                  <a:pt x="388" y="2107"/>
                </a:lnTo>
                <a:lnTo>
                  <a:pt x="389" y="2108"/>
                </a:lnTo>
                <a:lnTo>
                  <a:pt x="390" y="2109"/>
                </a:lnTo>
                <a:lnTo>
                  <a:pt x="390" y="2110"/>
                </a:lnTo>
                <a:lnTo>
                  <a:pt x="391" y="2111"/>
                </a:lnTo>
                <a:lnTo>
                  <a:pt x="391" y="2112"/>
                </a:lnTo>
                <a:lnTo>
                  <a:pt x="392" y="2114"/>
                </a:lnTo>
                <a:lnTo>
                  <a:pt x="393" y="2115"/>
                </a:lnTo>
                <a:lnTo>
                  <a:pt x="393" y="2116"/>
                </a:lnTo>
                <a:lnTo>
                  <a:pt x="394" y="2117"/>
                </a:lnTo>
                <a:lnTo>
                  <a:pt x="395" y="2117"/>
                </a:lnTo>
                <a:lnTo>
                  <a:pt x="395" y="2118"/>
                </a:lnTo>
                <a:lnTo>
                  <a:pt x="396" y="2119"/>
                </a:lnTo>
                <a:lnTo>
                  <a:pt x="396" y="2119"/>
                </a:lnTo>
                <a:lnTo>
                  <a:pt x="397" y="2120"/>
                </a:lnTo>
                <a:lnTo>
                  <a:pt x="398" y="2120"/>
                </a:lnTo>
                <a:lnTo>
                  <a:pt x="398" y="2121"/>
                </a:lnTo>
                <a:lnTo>
                  <a:pt x="399" y="2121"/>
                </a:lnTo>
                <a:lnTo>
                  <a:pt x="400" y="2122"/>
                </a:lnTo>
                <a:lnTo>
                  <a:pt x="400" y="2123"/>
                </a:lnTo>
                <a:lnTo>
                  <a:pt x="401" y="2124"/>
                </a:lnTo>
                <a:lnTo>
                  <a:pt x="401" y="2126"/>
                </a:lnTo>
                <a:lnTo>
                  <a:pt x="402" y="2127"/>
                </a:lnTo>
                <a:lnTo>
                  <a:pt x="403" y="2128"/>
                </a:lnTo>
                <a:lnTo>
                  <a:pt x="403" y="2129"/>
                </a:lnTo>
                <a:lnTo>
                  <a:pt x="404" y="2131"/>
                </a:lnTo>
                <a:lnTo>
                  <a:pt x="405" y="2132"/>
                </a:lnTo>
                <a:lnTo>
                  <a:pt x="406" y="2134"/>
                </a:lnTo>
                <a:lnTo>
                  <a:pt x="406" y="2135"/>
                </a:lnTo>
                <a:lnTo>
                  <a:pt x="407" y="2136"/>
                </a:lnTo>
                <a:lnTo>
                  <a:pt x="408" y="2137"/>
                </a:lnTo>
                <a:lnTo>
                  <a:pt x="408" y="2140"/>
                </a:lnTo>
                <a:lnTo>
                  <a:pt x="409" y="2142"/>
                </a:lnTo>
                <a:lnTo>
                  <a:pt x="410" y="2144"/>
                </a:lnTo>
                <a:lnTo>
                  <a:pt x="410" y="2146"/>
                </a:lnTo>
                <a:lnTo>
                  <a:pt x="411" y="2148"/>
                </a:lnTo>
                <a:lnTo>
                  <a:pt x="411" y="2149"/>
                </a:lnTo>
                <a:lnTo>
                  <a:pt x="412" y="2150"/>
                </a:lnTo>
                <a:lnTo>
                  <a:pt x="413" y="2152"/>
                </a:lnTo>
                <a:lnTo>
                  <a:pt x="413" y="2154"/>
                </a:lnTo>
                <a:lnTo>
                  <a:pt x="414" y="2155"/>
                </a:lnTo>
                <a:lnTo>
                  <a:pt x="415" y="2156"/>
                </a:lnTo>
                <a:lnTo>
                  <a:pt x="415" y="2157"/>
                </a:lnTo>
                <a:lnTo>
                  <a:pt x="416" y="2157"/>
                </a:lnTo>
                <a:lnTo>
                  <a:pt x="416" y="2158"/>
                </a:lnTo>
                <a:lnTo>
                  <a:pt x="417" y="2159"/>
                </a:lnTo>
                <a:lnTo>
                  <a:pt x="418" y="2159"/>
                </a:lnTo>
                <a:lnTo>
                  <a:pt x="418" y="2160"/>
                </a:lnTo>
                <a:lnTo>
                  <a:pt x="419" y="2161"/>
                </a:lnTo>
                <a:lnTo>
                  <a:pt x="420" y="2161"/>
                </a:lnTo>
                <a:lnTo>
                  <a:pt x="420" y="2162"/>
                </a:lnTo>
                <a:lnTo>
                  <a:pt x="421" y="2163"/>
                </a:lnTo>
                <a:lnTo>
                  <a:pt x="421" y="2164"/>
                </a:lnTo>
                <a:lnTo>
                  <a:pt x="422" y="2165"/>
                </a:lnTo>
                <a:lnTo>
                  <a:pt x="423" y="2166"/>
                </a:lnTo>
                <a:lnTo>
                  <a:pt x="423" y="2167"/>
                </a:lnTo>
                <a:lnTo>
                  <a:pt x="424" y="2168"/>
                </a:lnTo>
                <a:lnTo>
                  <a:pt x="425" y="2169"/>
                </a:lnTo>
                <a:lnTo>
                  <a:pt x="425" y="2170"/>
                </a:lnTo>
                <a:lnTo>
                  <a:pt x="426" y="2170"/>
                </a:lnTo>
                <a:lnTo>
                  <a:pt x="427" y="2171"/>
                </a:lnTo>
                <a:lnTo>
                  <a:pt x="427" y="2172"/>
                </a:lnTo>
                <a:lnTo>
                  <a:pt x="428" y="2173"/>
                </a:lnTo>
                <a:lnTo>
                  <a:pt x="428" y="2174"/>
                </a:lnTo>
                <a:lnTo>
                  <a:pt x="429" y="2174"/>
                </a:lnTo>
                <a:lnTo>
                  <a:pt x="430" y="2175"/>
                </a:lnTo>
                <a:lnTo>
                  <a:pt x="430" y="2176"/>
                </a:lnTo>
                <a:lnTo>
                  <a:pt x="431" y="2176"/>
                </a:lnTo>
                <a:lnTo>
                  <a:pt x="432" y="2176"/>
                </a:lnTo>
                <a:lnTo>
                  <a:pt x="432" y="2175"/>
                </a:lnTo>
                <a:lnTo>
                  <a:pt x="433" y="2175"/>
                </a:lnTo>
                <a:lnTo>
                  <a:pt x="433" y="2175"/>
                </a:lnTo>
                <a:lnTo>
                  <a:pt x="434" y="2174"/>
                </a:lnTo>
                <a:lnTo>
                  <a:pt x="435" y="2174"/>
                </a:lnTo>
                <a:lnTo>
                  <a:pt x="435" y="2174"/>
                </a:lnTo>
                <a:lnTo>
                  <a:pt x="436" y="2174"/>
                </a:lnTo>
                <a:lnTo>
                  <a:pt x="437" y="2174"/>
                </a:lnTo>
                <a:lnTo>
                  <a:pt x="437" y="2174"/>
                </a:lnTo>
                <a:lnTo>
                  <a:pt x="438" y="2175"/>
                </a:lnTo>
                <a:lnTo>
                  <a:pt x="438" y="2175"/>
                </a:lnTo>
                <a:lnTo>
                  <a:pt x="439" y="2175"/>
                </a:lnTo>
                <a:lnTo>
                  <a:pt x="440" y="2175"/>
                </a:lnTo>
                <a:lnTo>
                  <a:pt x="440" y="2175"/>
                </a:lnTo>
                <a:lnTo>
                  <a:pt x="441" y="2175"/>
                </a:lnTo>
                <a:lnTo>
                  <a:pt x="442" y="2175"/>
                </a:lnTo>
                <a:lnTo>
                  <a:pt x="442" y="2175"/>
                </a:lnTo>
                <a:lnTo>
                  <a:pt x="443" y="2176"/>
                </a:lnTo>
                <a:lnTo>
                  <a:pt x="444" y="2177"/>
                </a:lnTo>
                <a:lnTo>
                  <a:pt x="444" y="2178"/>
                </a:lnTo>
                <a:lnTo>
                  <a:pt x="445" y="2179"/>
                </a:lnTo>
                <a:lnTo>
                  <a:pt x="445" y="2181"/>
                </a:lnTo>
                <a:lnTo>
                  <a:pt x="446" y="2182"/>
                </a:lnTo>
                <a:lnTo>
                  <a:pt x="447" y="2184"/>
                </a:lnTo>
                <a:lnTo>
                  <a:pt x="447" y="2185"/>
                </a:lnTo>
                <a:lnTo>
                  <a:pt x="448" y="2186"/>
                </a:lnTo>
                <a:lnTo>
                  <a:pt x="449" y="2187"/>
                </a:lnTo>
                <a:lnTo>
                  <a:pt x="449" y="2189"/>
                </a:lnTo>
                <a:lnTo>
                  <a:pt x="450" y="2190"/>
                </a:lnTo>
                <a:lnTo>
                  <a:pt x="450" y="2191"/>
                </a:lnTo>
                <a:lnTo>
                  <a:pt x="451" y="2192"/>
                </a:lnTo>
                <a:lnTo>
                  <a:pt x="452" y="2193"/>
                </a:lnTo>
                <a:lnTo>
                  <a:pt x="452" y="2194"/>
                </a:lnTo>
                <a:lnTo>
                  <a:pt x="453" y="2195"/>
                </a:lnTo>
                <a:lnTo>
                  <a:pt x="454" y="2196"/>
                </a:lnTo>
                <a:lnTo>
                  <a:pt x="454" y="2197"/>
                </a:lnTo>
                <a:lnTo>
                  <a:pt x="455" y="2198"/>
                </a:lnTo>
                <a:lnTo>
                  <a:pt x="455" y="2199"/>
                </a:lnTo>
                <a:lnTo>
                  <a:pt x="456" y="2200"/>
                </a:lnTo>
                <a:lnTo>
                  <a:pt x="457" y="2201"/>
                </a:lnTo>
                <a:lnTo>
                  <a:pt x="457" y="2202"/>
                </a:lnTo>
                <a:lnTo>
                  <a:pt x="458" y="2203"/>
                </a:lnTo>
                <a:lnTo>
                  <a:pt x="459" y="2205"/>
                </a:lnTo>
                <a:lnTo>
                  <a:pt x="459" y="2207"/>
                </a:lnTo>
                <a:lnTo>
                  <a:pt x="460" y="2208"/>
                </a:lnTo>
                <a:lnTo>
                  <a:pt x="461" y="2210"/>
                </a:lnTo>
                <a:lnTo>
                  <a:pt x="461" y="2211"/>
                </a:lnTo>
                <a:lnTo>
                  <a:pt x="462" y="2213"/>
                </a:lnTo>
                <a:lnTo>
                  <a:pt x="462" y="2215"/>
                </a:lnTo>
                <a:lnTo>
                  <a:pt x="463" y="2216"/>
                </a:lnTo>
                <a:lnTo>
                  <a:pt x="464" y="2218"/>
                </a:lnTo>
                <a:lnTo>
                  <a:pt x="464" y="2219"/>
                </a:lnTo>
                <a:lnTo>
                  <a:pt x="465" y="2220"/>
                </a:lnTo>
                <a:lnTo>
                  <a:pt x="466" y="2221"/>
                </a:lnTo>
                <a:lnTo>
                  <a:pt x="466" y="2222"/>
                </a:lnTo>
                <a:lnTo>
                  <a:pt x="467" y="2223"/>
                </a:lnTo>
                <a:lnTo>
                  <a:pt x="467" y="2224"/>
                </a:lnTo>
                <a:lnTo>
                  <a:pt x="468" y="2226"/>
                </a:lnTo>
                <a:lnTo>
                  <a:pt x="469" y="2226"/>
                </a:lnTo>
                <a:lnTo>
                  <a:pt x="469" y="2227"/>
                </a:lnTo>
                <a:lnTo>
                  <a:pt x="470" y="2228"/>
                </a:lnTo>
                <a:lnTo>
                  <a:pt x="471" y="2229"/>
                </a:lnTo>
                <a:lnTo>
                  <a:pt x="471" y="2230"/>
                </a:lnTo>
                <a:lnTo>
                  <a:pt x="472" y="2232"/>
                </a:lnTo>
                <a:lnTo>
                  <a:pt x="472" y="2234"/>
                </a:lnTo>
                <a:lnTo>
                  <a:pt x="473" y="2235"/>
                </a:lnTo>
                <a:lnTo>
                  <a:pt x="474" y="2236"/>
                </a:lnTo>
                <a:lnTo>
                  <a:pt x="474" y="2237"/>
                </a:lnTo>
                <a:lnTo>
                  <a:pt x="475" y="2238"/>
                </a:lnTo>
                <a:lnTo>
                  <a:pt x="476" y="2240"/>
                </a:lnTo>
                <a:lnTo>
                  <a:pt x="476" y="2242"/>
                </a:lnTo>
                <a:lnTo>
                  <a:pt x="477" y="2244"/>
                </a:lnTo>
                <a:lnTo>
                  <a:pt x="478" y="2245"/>
                </a:lnTo>
                <a:lnTo>
                  <a:pt x="478" y="2247"/>
                </a:lnTo>
                <a:lnTo>
                  <a:pt x="479" y="2248"/>
                </a:lnTo>
                <a:lnTo>
                  <a:pt x="479" y="2250"/>
                </a:lnTo>
                <a:lnTo>
                  <a:pt x="480" y="2251"/>
                </a:lnTo>
                <a:lnTo>
                  <a:pt x="481" y="2253"/>
                </a:lnTo>
                <a:lnTo>
                  <a:pt x="481" y="2255"/>
                </a:lnTo>
                <a:lnTo>
                  <a:pt x="482" y="2256"/>
                </a:lnTo>
                <a:lnTo>
                  <a:pt x="483" y="2257"/>
                </a:lnTo>
                <a:lnTo>
                  <a:pt x="483" y="2259"/>
                </a:lnTo>
                <a:lnTo>
                  <a:pt x="484" y="2260"/>
                </a:lnTo>
                <a:lnTo>
                  <a:pt x="484" y="2261"/>
                </a:lnTo>
                <a:lnTo>
                  <a:pt x="485" y="2261"/>
                </a:lnTo>
                <a:lnTo>
                  <a:pt x="486" y="2262"/>
                </a:lnTo>
                <a:lnTo>
                  <a:pt x="486" y="2263"/>
                </a:lnTo>
                <a:lnTo>
                  <a:pt x="487" y="2264"/>
                </a:lnTo>
                <a:lnTo>
                  <a:pt x="488" y="2265"/>
                </a:lnTo>
                <a:lnTo>
                  <a:pt x="488" y="2266"/>
                </a:lnTo>
                <a:lnTo>
                  <a:pt x="489" y="2266"/>
                </a:lnTo>
                <a:lnTo>
                  <a:pt x="489" y="2267"/>
                </a:lnTo>
                <a:lnTo>
                  <a:pt x="490" y="2268"/>
                </a:lnTo>
                <a:lnTo>
                  <a:pt x="491" y="2268"/>
                </a:lnTo>
                <a:lnTo>
                  <a:pt x="491" y="2268"/>
                </a:lnTo>
                <a:lnTo>
                  <a:pt x="492" y="2268"/>
                </a:lnTo>
                <a:lnTo>
                  <a:pt x="493" y="2268"/>
                </a:lnTo>
                <a:lnTo>
                  <a:pt x="493" y="2268"/>
                </a:lnTo>
                <a:lnTo>
                  <a:pt x="494" y="2268"/>
                </a:lnTo>
                <a:lnTo>
                  <a:pt x="495" y="2268"/>
                </a:lnTo>
                <a:lnTo>
                  <a:pt x="495" y="2267"/>
                </a:lnTo>
                <a:lnTo>
                  <a:pt x="496" y="2266"/>
                </a:lnTo>
                <a:lnTo>
                  <a:pt x="496" y="2266"/>
                </a:lnTo>
                <a:lnTo>
                  <a:pt x="497" y="2266"/>
                </a:lnTo>
                <a:lnTo>
                  <a:pt x="498" y="2266"/>
                </a:lnTo>
                <a:lnTo>
                  <a:pt x="498" y="2267"/>
                </a:lnTo>
                <a:lnTo>
                  <a:pt x="499" y="2267"/>
                </a:lnTo>
                <a:lnTo>
                  <a:pt x="500" y="2267"/>
                </a:lnTo>
                <a:lnTo>
                  <a:pt x="500" y="2268"/>
                </a:lnTo>
                <a:lnTo>
                  <a:pt x="501" y="2269"/>
                </a:lnTo>
                <a:lnTo>
                  <a:pt x="501" y="2270"/>
                </a:lnTo>
                <a:lnTo>
                  <a:pt x="502" y="2271"/>
                </a:lnTo>
                <a:lnTo>
                  <a:pt x="503" y="2271"/>
                </a:lnTo>
                <a:lnTo>
                  <a:pt x="503" y="2272"/>
                </a:lnTo>
                <a:lnTo>
                  <a:pt x="504" y="2273"/>
                </a:lnTo>
                <a:lnTo>
                  <a:pt x="505" y="2274"/>
                </a:lnTo>
                <a:lnTo>
                  <a:pt x="505" y="2276"/>
                </a:lnTo>
                <a:lnTo>
                  <a:pt x="506" y="2277"/>
                </a:lnTo>
                <a:lnTo>
                  <a:pt x="506" y="2279"/>
                </a:lnTo>
                <a:lnTo>
                  <a:pt x="507" y="2280"/>
                </a:lnTo>
                <a:lnTo>
                  <a:pt x="508" y="2282"/>
                </a:lnTo>
                <a:lnTo>
                  <a:pt x="508" y="2283"/>
                </a:lnTo>
                <a:lnTo>
                  <a:pt x="509" y="2284"/>
                </a:lnTo>
                <a:lnTo>
                  <a:pt x="510" y="2286"/>
                </a:lnTo>
                <a:lnTo>
                  <a:pt x="510" y="2287"/>
                </a:lnTo>
                <a:lnTo>
                  <a:pt x="511" y="2289"/>
                </a:lnTo>
                <a:lnTo>
                  <a:pt x="512" y="2290"/>
                </a:lnTo>
                <a:lnTo>
                  <a:pt x="512" y="2291"/>
                </a:lnTo>
                <a:lnTo>
                  <a:pt x="513" y="2291"/>
                </a:lnTo>
                <a:lnTo>
                  <a:pt x="513" y="2292"/>
                </a:lnTo>
                <a:lnTo>
                  <a:pt x="514" y="2293"/>
                </a:lnTo>
                <a:lnTo>
                  <a:pt x="515" y="2294"/>
                </a:lnTo>
                <a:lnTo>
                  <a:pt x="515" y="2295"/>
                </a:lnTo>
                <a:lnTo>
                  <a:pt x="516" y="2295"/>
                </a:lnTo>
                <a:lnTo>
                  <a:pt x="517" y="2296"/>
                </a:lnTo>
                <a:lnTo>
                  <a:pt x="517" y="2296"/>
                </a:lnTo>
                <a:lnTo>
                  <a:pt x="518" y="2297"/>
                </a:lnTo>
                <a:lnTo>
                  <a:pt x="518" y="2297"/>
                </a:lnTo>
                <a:lnTo>
                  <a:pt x="519" y="2298"/>
                </a:lnTo>
                <a:lnTo>
                  <a:pt x="520" y="2298"/>
                </a:lnTo>
                <a:lnTo>
                  <a:pt x="520" y="2299"/>
                </a:lnTo>
                <a:lnTo>
                  <a:pt x="521" y="2299"/>
                </a:lnTo>
                <a:lnTo>
                  <a:pt x="522" y="2300"/>
                </a:lnTo>
                <a:lnTo>
                  <a:pt x="522" y="2300"/>
                </a:lnTo>
                <a:lnTo>
                  <a:pt x="523" y="2300"/>
                </a:lnTo>
                <a:lnTo>
                  <a:pt x="523" y="2301"/>
                </a:lnTo>
                <a:lnTo>
                  <a:pt x="524" y="2301"/>
                </a:lnTo>
                <a:lnTo>
                  <a:pt x="525" y="2302"/>
                </a:lnTo>
                <a:lnTo>
                  <a:pt x="525" y="2302"/>
                </a:lnTo>
                <a:lnTo>
                  <a:pt x="526" y="2303"/>
                </a:lnTo>
                <a:lnTo>
                  <a:pt x="527" y="2304"/>
                </a:lnTo>
                <a:lnTo>
                  <a:pt x="527" y="2305"/>
                </a:lnTo>
                <a:lnTo>
                  <a:pt x="528" y="2306"/>
                </a:lnTo>
                <a:lnTo>
                  <a:pt x="529" y="2307"/>
                </a:lnTo>
                <a:lnTo>
                  <a:pt x="529" y="2308"/>
                </a:lnTo>
                <a:lnTo>
                  <a:pt x="530" y="2309"/>
                </a:lnTo>
                <a:lnTo>
                  <a:pt x="530" y="2310"/>
                </a:lnTo>
                <a:lnTo>
                  <a:pt x="531" y="2310"/>
                </a:lnTo>
                <a:lnTo>
                  <a:pt x="532" y="2311"/>
                </a:lnTo>
                <a:lnTo>
                  <a:pt x="532" y="2311"/>
                </a:lnTo>
                <a:lnTo>
                  <a:pt x="533" y="2312"/>
                </a:lnTo>
                <a:lnTo>
                  <a:pt x="534" y="2313"/>
                </a:lnTo>
                <a:lnTo>
                  <a:pt x="534" y="2314"/>
                </a:lnTo>
                <a:lnTo>
                  <a:pt x="535" y="2315"/>
                </a:lnTo>
                <a:lnTo>
                  <a:pt x="535" y="2316"/>
                </a:lnTo>
                <a:lnTo>
                  <a:pt x="536" y="2318"/>
                </a:lnTo>
                <a:lnTo>
                  <a:pt x="537" y="2319"/>
                </a:lnTo>
                <a:lnTo>
                  <a:pt x="537" y="2320"/>
                </a:lnTo>
                <a:lnTo>
                  <a:pt x="538" y="2320"/>
                </a:lnTo>
                <a:lnTo>
                  <a:pt x="539" y="2321"/>
                </a:lnTo>
                <a:lnTo>
                  <a:pt x="539" y="2323"/>
                </a:lnTo>
                <a:lnTo>
                  <a:pt x="540" y="2324"/>
                </a:lnTo>
                <a:lnTo>
                  <a:pt x="540" y="2326"/>
                </a:lnTo>
                <a:lnTo>
                  <a:pt x="541" y="2328"/>
                </a:lnTo>
                <a:lnTo>
                  <a:pt x="542" y="2329"/>
                </a:lnTo>
                <a:lnTo>
                  <a:pt x="542" y="2330"/>
                </a:lnTo>
                <a:lnTo>
                  <a:pt x="543" y="2331"/>
                </a:lnTo>
                <a:lnTo>
                  <a:pt x="544" y="2331"/>
                </a:lnTo>
                <a:lnTo>
                  <a:pt x="544" y="2331"/>
                </a:lnTo>
                <a:lnTo>
                  <a:pt x="545" y="2331"/>
                </a:lnTo>
                <a:lnTo>
                  <a:pt x="546" y="2331"/>
                </a:lnTo>
                <a:lnTo>
                  <a:pt x="546" y="2331"/>
                </a:lnTo>
                <a:lnTo>
                  <a:pt x="547" y="2331"/>
                </a:lnTo>
                <a:lnTo>
                  <a:pt x="547" y="2332"/>
                </a:lnTo>
                <a:lnTo>
                  <a:pt x="548" y="2332"/>
                </a:lnTo>
                <a:lnTo>
                  <a:pt x="549" y="2332"/>
                </a:lnTo>
                <a:lnTo>
                  <a:pt x="549" y="2333"/>
                </a:lnTo>
                <a:lnTo>
                  <a:pt x="550" y="2333"/>
                </a:lnTo>
                <a:lnTo>
                  <a:pt x="551" y="2333"/>
                </a:lnTo>
                <a:lnTo>
                  <a:pt x="551" y="2334"/>
                </a:lnTo>
                <a:lnTo>
                  <a:pt x="552" y="2334"/>
                </a:lnTo>
                <a:lnTo>
                  <a:pt x="552" y="2334"/>
                </a:lnTo>
                <a:lnTo>
                  <a:pt x="553" y="2333"/>
                </a:lnTo>
                <a:lnTo>
                  <a:pt x="554" y="2333"/>
                </a:lnTo>
                <a:lnTo>
                  <a:pt x="554" y="2333"/>
                </a:lnTo>
                <a:lnTo>
                  <a:pt x="555" y="2332"/>
                </a:lnTo>
                <a:lnTo>
                  <a:pt x="556" y="2332"/>
                </a:lnTo>
                <a:lnTo>
                  <a:pt x="556" y="2331"/>
                </a:lnTo>
                <a:lnTo>
                  <a:pt x="557" y="2331"/>
                </a:lnTo>
                <a:lnTo>
                  <a:pt x="557" y="2332"/>
                </a:lnTo>
                <a:lnTo>
                  <a:pt x="558" y="2332"/>
                </a:lnTo>
                <a:lnTo>
                  <a:pt x="559" y="2332"/>
                </a:lnTo>
                <a:lnTo>
                  <a:pt x="559" y="2333"/>
                </a:lnTo>
                <a:lnTo>
                  <a:pt x="560" y="2334"/>
                </a:lnTo>
                <a:lnTo>
                  <a:pt x="561" y="2335"/>
                </a:lnTo>
                <a:lnTo>
                  <a:pt x="561" y="2336"/>
                </a:lnTo>
                <a:lnTo>
                  <a:pt x="562" y="2337"/>
                </a:lnTo>
                <a:lnTo>
                  <a:pt x="563" y="2337"/>
                </a:lnTo>
                <a:lnTo>
                  <a:pt x="563" y="2338"/>
                </a:lnTo>
                <a:lnTo>
                  <a:pt x="564" y="2338"/>
                </a:lnTo>
                <a:lnTo>
                  <a:pt x="564" y="2337"/>
                </a:lnTo>
                <a:lnTo>
                  <a:pt x="565" y="2337"/>
                </a:lnTo>
                <a:lnTo>
                  <a:pt x="566" y="2338"/>
                </a:lnTo>
                <a:lnTo>
                  <a:pt x="566" y="2338"/>
                </a:lnTo>
                <a:lnTo>
                  <a:pt x="567" y="2339"/>
                </a:lnTo>
                <a:lnTo>
                  <a:pt x="568" y="2339"/>
                </a:lnTo>
                <a:lnTo>
                  <a:pt x="568" y="2339"/>
                </a:lnTo>
                <a:lnTo>
                  <a:pt x="569" y="2339"/>
                </a:lnTo>
                <a:lnTo>
                  <a:pt x="569" y="2339"/>
                </a:lnTo>
                <a:lnTo>
                  <a:pt x="570" y="2340"/>
                </a:lnTo>
                <a:lnTo>
                  <a:pt x="571" y="2340"/>
                </a:lnTo>
                <a:lnTo>
                  <a:pt x="571" y="2341"/>
                </a:lnTo>
                <a:lnTo>
                  <a:pt x="572" y="2341"/>
                </a:lnTo>
                <a:lnTo>
                  <a:pt x="573" y="2341"/>
                </a:lnTo>
                <a:lnTo>
                  <a:pt x="573" y="2342"/>
                </a:lnTo>
                <a:lnTo>
                  <a:pt x="574" y="2343"/>
                </a:lnTo>
                <a:lnTo>
                  <a:pt x="574" y="2343"/>
                </a:lnTo>
                <a:lnTo>
                  <a:pt x="575" y="2344"/>
                </a:lnTo>
                <a:lnTo>
                  <a:pt x="576" y="2344"/>
                </a:lnTo>
                <a:lnTo>
                  <a:pt x="576" y="2345"/>
                </a:lnTo>
                <a:lnTo>
                  <a:pt x="577" y="2346"/>
                </a:lnTo>
                <a:lnTo>
                  <a:pt x="578" y="2346"/>
                </a:lnTo>
                <a:lnTo>
                  <a:pt x="578" y="2346"/>
                </a:lnTo>
                <a:lnTo>
                  <a:pt x="579" y="2347"/>
                </a:lnTo>
                <a:lnTo>
                  <a:pt x="580" y="2348"/>
                </a:lnTo>
                <a:lnTo>
                  <a:pt x="580" y="2349"/>
                </a:lnTo>
                <a:lnTo>
                  <a:pt x="581" y="2350"/>
                </a:lnTo>
                <a:lnTo>
                  <a:pt x="581" y="2351"/>
                </a:lnTo>
                <a:lnTo>
                  <a:pt x="582" y="2352"/>
                </a:lnTo>
                <a:lnTo>
                  <a:pt x="583" y="2353"/>
                </a:lnTo>
                <a:lnTo>
                  <a:pt x="583" y="2353"/>
                </a:lnTo>
                <a:lnTo>
                  <a:pt x="584" y="2353"/>
                </a:lnTo>
                <a:lnTo>
                  <a:pt x="585" y="2353"/>
                </a:lnTo>
                <a:lnTo>
                  <a:pt x="585" y="2353"/>
                </a:lnTo>
                <a:lnTo>
                  <a:pt x="586" y="2353"/>
                </a:lnTo>
                <a:lnTo>
                  <a:pt x="586" y="2353"/>
                </a:lnTo>
                <a:lnTo>
                  <a:pt x="587" y="2353"/>
                </a:lnTo>
                <a:lnTo>
                  <a:pt x="588" y="2354"/>
                </a:lnTo>
                <a:lnTo>
                  <a:pt x="588" y="2354"/>
                </a:lnTo>
                <a:lnTo>
                  <a:pt x="589" y="2354"/>
                </a:lnTo>
                <a:lnTo>
                  <a:pt x="590" y="2354"/>
                </a:lnTo>
                <a:lnTo>
                  <a:pt x="590" y="2355"/>
                </a:lnTo>
                <a:lnTo>
                  <a:pt x="591" y="2355"/>
                </a:lnTo>
                <a:lnTo>
                  <a:pt x="591" y="2356"/>
                </a:lnTo>
                <a:lnTo>
                  <a:pt x="592" y="2357"/>
                </a:lnTo>
                <a:lnTo>
                  <a:pt x="593" y="2357"/>
                </a:lnTo>
                <a:lnTo>
                  <a:pt x="593" y="2358"/>
                </a:lnTo>
                <a:lnTo>
                  <a:pt x="594" y="2358"/>
                </a:lnTo>
                <a:lnTo>
                  <a:pt x="595" y="2358"/>
                </a:lnTo>
                <a:lnTo>
                  <a:pt x="595" y="2358"/>
                </a:lnTo>
                <a:lnTo>
                  <a:pt x="596" y="2358"/>
                </a:lnTo>
                <a:lnTo>
                  <a:pt x="597" y="2359"/>
                </a:lnTo>
                <a:lnTo>
                  <a:pt x="597" y="2358"/>
                </a:lnTo>
                <a:lnTo>
                  <a:pt x="598" y="2357"/>
                </a:lnTo>
                <a:lnTo>
                  <a:pt x="598" y="2357"/>
                </a:lnTo>
                <a:lnTo>
                  <a:pt x="599" y="2356"/>
                </a:lnTo>
                <a:lnTo>
                  <a:pt x="600" y="2356"/>
                </a:lnTo>
                <a:lnTo>
                  <a:pt x="600" y="2357"/>
                </a:lnTo>
                <a:lnTo>
                  <a:pt x="601" y="2357"/>
                </a:lnTo>
                <a:lnTo>
                  <a:pt x="602" y="2358"/>
                </a:lnTo>
                <a:lnTo>
                  <a:pt x="602" y="2358"/>
                </a:lnTo>
                <a:lnTo>
                  <a:pt x="603" y="2358"/>
                </a:lnTo>
                <a:lnTo>
                  <a:pt x="603" y="2358"/>
                </a:lnTo>
                <a:lnTo>
                  <a:pt x="604" y="2357"/>
                </a:lnTo>
                <a:lnTo>
                  <a:pt x="605" y="2356"/>
                </a:lnTo>
                <a:lnTo>
                  <a:pt x="605" y="2356"/>
                </a:lnTo>
                <a:lnTo>
                  <a:pt x="606" y="2355"/>
                </a:lnTo>
                <a:lnTo>
                  <a:pt x="607" y="2354"/>
                </a:lnTo>
                <a:lnTo>
                  <a:pt x="607" y="2354"/>
                </a:lnTo>
                <a:lnTo>
                  <a:pt x="608" y="2354"/>
                </a:lnTo>
                <a:lnTo>
                  <a:pt x="608" y="2353"/>
                </a:lnTo>
                <a:lnTo>
                  <a:pt x="609" y="2353"/>
                </a:lnTo>
                <a:lnTo>
                  <a:pt x="610" y="2353"/>
                </a:lnTo>
                <a:lnTo>
                  <a:pt x="610" y="2352"/>
                </a:lnTo>
                <a:lnTo>
                  <a:pt x="611" y="2352"/>
                </a:lnTo>
                <a:lnTo>
                  <a:pt x="612" y="2352"/>
                </a:lnTo>
                <a:lnTo>
                  <a:pt x="612" y="2352"/>
                </a:lnTo>
                <a:lnTo>
                  <a:pt x="613" y="2351"/>
                </a:lnTo>
                <a:lnTo>
                  <a:pt x="614" y="2351"/>
                </a:lnTo>
                <a:lnTo>
                  <a:pt x="614" y="2349"/>
                </a:lnTo>
                <a:lnTo>
                  <a:pt x="615" y="2347"/>
                </a:lnTo>
                <a:lnTo>
                  <a:pt x="615" y="2346"/>
                </a:lnTo>
                <a:lnTo>
                  <a:pt x="616" y="2344"/>
                </a:lnTo>
                <a:lnTo>
                  <a:pt x="617" y="2342"/>
                </a:lnTo>
                <a:lnTo>
                  <a:pt x="617" y="2340"/>
                </a:lnTo>
                <a:lnTo>
                  <a:pt x="618" y="2338"/>
                </a:lnTo>
                <a:lnTo>
                  <a:pt x="619" y="2336"/>
                </a:lnTo>
                <a:lnTo>
                  <a:pt x="619" y="2334"/>
                </a:lnTo>
                <a:lnTo>
                  <a:pt x="620" y="2333"/>
                </a:lnTo>
                <a:lnTo>
                  <a:pt x="620" y="2331"/>
                </a:lnTo>
                <a:lnTo>
                  <a:pt x="621" y="2329"/>
                </a:lnTo>
                <a:lnTo>
                  <a:pt x="622" y="2328"/>
                </a:lnTo>
                <a:lnTo>
                  <a:pt x="622" y="2326"/>
                </a:lnTo>
                <a:lnTo>
                  <a:pt x="623" y="2325"/>
                </a:lnTo>
                <a:lnTo>
                  <a:pt x="624" y="2323"/>
                </a:lnTo>
                <a:lnTo>
                  <a:pt x="624" y="2321"/>
                </a:lnTo>
                <a:lnTo>
                  <a:pt x="625" y="2320"/>
                </a:lnTo>
                <a:lnTo>
                  <a:pt x="625" y="2318"/>
                </a:lnTo>
                <a:lnTo>
                  <a:pt x="626" y="2317"/>
                </a:lnTo>
                <a:lnTo>
                  <a:pt x="627" y="2316"/>
                </a:lnTo>
                <a:lnTo>
                  <a:pt x="627" y="2315"/>
                </a:lnTo>
                <a:lnTo>
                  <a:pt x="628" y="2312"/>
                </a:lnTo>
                <a:lnTo>
                  <a:pt x="629" y="2311"/>
                </a:lnTo>
                <a:lnTo>
                  <a:pt x="629" y="2310"/>
                </a:lnTo>
                <a:lnTo>
                  <a:pt x="630" y="2308"/>
                </a:lnTo>
                <a:lnTo>
                  <a:pt x="631" y="2307"/>
                </a:lnTo>
                <a:lnTo>
                  <a:pt x="631" y="2305"/>
                </a:lnTo>
                <a:lnTo>
                  <a:pt x="632" y="2304"/>
                </a:lnTo>
                <a:lnTo>
                  <a:pt x="632" y="2303"/>
                </a:lnTo>
                <a:lnTo>
                  <a:pt x="633" y="2302"/>
                </a:lnTo>
                <a:lnTo>
                  <a:pt x="634" y="2301"/>
                </a:lnTo>
                <a:lnTo>
                  <a:pt x="634" y="2300"/>
                </a:lnTo>
                <a:lnTo>
                  <a:pt x="635" y="2299"/>
                </a:lnTo>
                <a:lnTo>
                  <a:pt x="636" y="2297"/>
                </a:lnTo>
                <a:lnTo>
                  <a:pt x="636" y="2296"/>
                </a:lnTo>
                <a:lnTo>
                  <a:pt x="637" y="2295"/>
                </a:lnTo>
                <a:lnTo>
                  <a:pt x="637" y="2294"/>
                </a:lnTo>
                <a:lnTo>
                  <a:pt x="638" y="2292"/>
                </a:lnTo>
                <a:lnTo>
                  <a:pt x="639" y="2290"/>
                </a:lnTo>
                <a:lnTo>
                  <a:pt x="639" y="2288"/>
                </a:lnTo>
                <a:lnTo>
                  <a:pt x="640" y="2286"/>
                </a:lnTo>
                <a:lnTo>
                  <a:pt x="641" y="2285"/>
                </a:lnTo>
                <a:lnTo>
                  <a:pt x="641" y="2282"/>
                </a:lnTo>
                <a:lnTo>
                  <a:pt x="642" y="2280"/>
                </a:lnTo>
                <a:lnTo>
                  <a:pt x="642" y="2277"/>
                </a:lnTo>
                <a:lnTo>
                  <a:pt x="643" y="2275"/>
                </a:lnTo>
                <a:lnTo>
                  <a:pt x="644" y="2272"/>
                </a:lnTo>
                <a:lnTo>
                  <a:pt x="644" y="2269"/>
                </a:lnTo>
                <a:lnTo>
                  <a:pt x="645" y="2266"/>
                </a:lnTo>
                <a:lnTo>
                  <a:pt x="646" y="2264"/>
                </a:lnTo>
                <a:lnTo>
                  <a:pt x="646" y="2263"/>
                </a:lnTo>
                <a:lnTo>
                  <a:pt x="647" y="2262"/>
                </a:lnTo>
                <a:lnTo>
                  <a:pt x="648" y="2261"/>
                </a:lnTo>
                <a:lnTo>
                  <a:pt x="648" y="2260"/>
                </a:lnTo>
                <a:lnTo>
                  <a:pt x="649" y="2258"/>
                </a:lnTo>
                <a:lnTo>
                  <a:pt x="649" y="2256"/>
                </a:lnTo>
                <a:lnTo>
                  <a:pt x="650" y="2254"/>
                </a:lnTo>
                <a:lnTo>
                  <a:pt x="651" y="2252"/>
                </a:lnTo>
                <a:lnTo>
                  <a:pt x="651" y="2250"/>
                </a:lnTo>
                <a:lnTo>
                  <a:pt x="652" y="2248"/>
                </a:lnTo>
                <a:lnTo>
                  <a:pt x="653" y="2246"/>
                </a:lnTo>
                <a:lnTo>
                  <a:pt x="653" y="2244"/>
                </a:lnTo>
                <a:lnTo>
                  <a:pt x="654" y="2242"/>
                </a:lnTo>
                <a:lnTo>
                  <a:pt x="654" y="2240"/>
                </a:lnTo>
                <a:lnTo>
                  <a:pt x="655" y="2237"/>
                </a:lnTo>
                <a:lnTo>
                  <a:pt x="656" y="2235"/>
                </a:lnTo>
                <a:lnTo>
                  <a:pt x="656" y="2234"/>
                </a:lnTo>
                <a:lnTo>
                  <a:pt x="658" y="2233"/>
                </a:lnTo>
                <a:lnTo>
                  <a:pt x="658" y="2231"/>
                </a:lnTo>
                <a:lnTo>
                  <a:pt x="659" y="2230"/>
                </a:lnTo>
                <a:lnTo>
                  <a:pt x="659" y="2229"/>
                </a:lnTo>
                <a:lnTo>
                  <a:pt x="660" y="2228"/>
                </a:lnTo>
                <a:lnTo>
                  <a:pt x="661" y="2227"/>
                </a:lnTo>
                <a:lnTo>
                  <a:pt x="661" y="2226"/>
                </a:lnTo>
                <a:lnTo>
                  <a:pt x="662" y="2224"/>
                </a:lnTo>
                <a:lnTo>
                  <a:pt x="663" y="2221"/>
                </a:lnTo>
                <a:lnTo>
                  <a:pt x="663" y="2220"/>
                </a:lnTo>
                <a:lnTo>
                  <a:pt x="664" y="2218"/>
                </a:lnTo>
                <a:lnTo>
                  <a:pt x="664" y="2217"/>
                </a:lnTo>
                <a:lnTo>
                  <a:pt x="665" y="2215"/>
                </a:lnTo>
                <a:lnTo>
                  <a:pt x="666" y="2213"/>
                </a:lnTo>
                <a:lnTo>
                  <a:pt x="666" y="2212"/>
                </a:lnTo>
                <a:lnTo>
                  <a:pt x="667" y="2211"/>
                </a:lnTo>
                <a:lnTo>
                  <a:pt x="668" y="2210"/>
                </a:lnTo>
                <a:lnTo>
                  <a:pt x="668" y="2208"/>
                </a:lnTo>
                <a:lnTo>
                  <a:pt x="669" y="2207"/>
                </a:lnTo>
                <a:lnTo>
                  <a:pt x="669" y="2207"/>
                </a:lnTo>
                <a:lnTo>
                  <a:pt x="670" y="2206"/>
                </a:lnTo>
                <a:lnTo>
                  <a:pt x="671" y="2204"/>
                </a:lnTo>
                <a:lnTo>
                  <a:pt x="671" y="2204"/>
                </a:lnTo>
                <a:lnTo>
                  <a:pt x="672" y="2203"/>
                </a:lnTo>
                <a:lnTo>
                  <a:pt x="673" y="2202"/>
                </a:lnTo>
                <a:lnTo>
                  <a:pt x="673" y="2200"/>
                </a:lnTo>
                <a:lnTo>
                  <a:pt x="674" y="2198"/>
                </a:lnTo>
                <a:lnTo>
                  <a:pt x="675" y="2197"/>
                </a:lnTo>
                <a:lnTo>
                  <a:pt x="675" y="2195"/>
                </a:lnTo>
                <a:lnTo>
                  <a:pt x="676" y="2195"/>
                </a:lnTo>
                <a:lnTo>
                  <a:pt x="676" y="2194"/>
                </a:lnTo>
                <a:lnTo>
                  <a:pt x="677" y="2192"/>
                </a:lnTo>
                <a:lnTo>
                  <a:pt x="678" y="2190"/>
                </a:lnTo>
                <a:lnTo>
                  <a:pt x="678" y="2188"/>
                </a:lnTo>
                <a:lnTo>
                  <a:pt x="679" y="2186"/>
                </a:lnTo>
                <a:lnTo>
                  <a:pt x="680" y="2182"/>
                </a:lnTo>
                <a:lnTo>
                  <a:pt x="680" y="2180"/>
                </a:lnTo>
                <a:lnTo>
                  <a:pt x="681" y="2178"/>
                </a:lnTo>
                <a:lnTo>
                  <a:pt x="681" y="2176"/>
                </a:lnTo>
                <a:lnTo>
                  <a:pt x="682" y="2174"/>
                </a:lnTo>
                <a:lnTo>
                  <a:pt x="683" y="2173"/>
                </a:lnTo>
                <a:lnTo>
                  <a:pt x="683" y="2171"/>
                </a:lnTo>
                <a:lnTo>
                  <a:pt x="684" y="2170"/>
                </a:lnTo>
                <a:lnTo>
                  <a:pt x="685" y="2169"/>
                </a:lnTo>
                <a:lnTo>
                  <a:pt x="685" y="2169"/>
                </a:lnTo>
                <a:lnTo>
                  <a:pt x="686" y="2168"/>
                </a:lnTo>
                <a:lnTo>
                  <a:pt x="686" y="2167"/>
                </a:lnTo>
                <a:lnTo>
                  <a:pt x="687" y="2166"/>
                </a:lnTo>
                <a:lnTo>
                  <a:pt x="688" y="2165"/>
                </a:lnTo>
                <a:lnTo>
                  <a:pt x="688" y="2163"/>
                </a:lnTo>
                <a:lnTo>
                  <a:pt x="689" y="2162"/>
                </a:lnTo>
                <a:lnTo>
                  <a:pt x="690" y="2160"/>
                </a:lnTo>
                <a:lnTo>
                  <a:pt x="690" y="2159"/>
                </a:lnTo>
                <a:lnTo>
                  <a:pt x="691" y="2158"/>
                </a:lnTo>
                <a:lnTo>
                  <a:pt x="692" y="2158"/>
                </a:lnTo>
                <a:lnTo>
                  <a:pt x="692" y="2157"/>
                </a:lnTo>
                <a:lnTo>
                  <a:pt x="693" y="2156"/>
                </a:lnTo>
                <a:lnTo>
                  <a:pt x="693" y="2155"/>
                </a:lnTo>
                <a:lnTo>
                  <a:pt x="694" y="2155"/>
                </a:lnTo>
                <a:lnTo>
                  <a:pt x="695" y="2155"/>
                </a:lnTo>
                <a:lnTo>
                  <a:pt x="695" y="2156"/>
                </a:lnTo>
                <a:lnTo>
                  <a:pt x="696" y="2156"/>
                </a:lnTo>
                <a:lnTo>
                  <a:pt x="697" y="2156"/>
                </a:lnTo>
                <a:lnTo>
                  <a:pt x="697" y="2155"/>
                </a:lnTo>
                <a:lnTo>
                  <a:pt x="698" y="2155"/>
                </a:lnTo>
                <a:lnTo>
                  <a:pt x="698" y="2154"/>
                </a:lnTo>
                <a:lnTo>
                  <a:pt x="699" y="2152"/>
                </a:lnTo>
                <a:lnTo>
                  <a:pt x="700" y="2151"/>
                </a:lnTo>
                <a:lnTo>
                  <a:pt x="700" y="2149"/>
                </a:lnTo>
                <a:lnTo>
                  <a:pt x="701" y="2148"/>
                </a:lnTo>
                <a:lnTo>
                  <a:pt x="702" y="2146"/>
                </a:lnTo>
                <a:lnTo>
                  <a:pt x="702" y="2145"/>
                </a:lnTo>
                <a:lnTo>
                  <a:pt x="703" y="2144"/>
                </a:lnTo>
                <a:lnTo>
                  <a:pt x="703" y="2143"/>
                </a:lnTo>
                <a:lnTo>
                  <a:pt x="704" y="2142"/>
                </a:lnTo>
                <a:lnTo>
                  <a:pt x="705" y="2141"/>
                </a:lnTo>
                <a:lnTo>
                  <a:pt x="705" y="2140"/>
                </a:lnTo>
                <a:lnTo>
                  <a:pt x="706" y="2139"/>
                </a:lnTo>
                <a:lnTo>
                  <a:pt x="707" y="2137"/>
                </a:lnTo>
                <a:lnTo>
                  <a:pt x="707" y="2135"/>
                </a:lnTo>
                <a:lnTo>
                  <a:pt x="708" y="2133"/>
                </a:lnTo>
                <a:lnTo>
                  <a:pt x="709" y="2132"/>
                </a:lnTo>
                <a:lnTo>
                  <a:pt x="709" y="2132"/>
                </a:lnTo>
                <a:lnTo>
                  <a:pt x="710" y="2131"/>
                </a:lnTo>
                <a:lnTo>
                  <a:pt x="710" y="2132"/>
                </a:lnTo>
                <a:lnTo>
                  <a:pt x="711" y="2132"/>
                </a:lnTo>
                <a:lnTo>
                  <a:pt x="712" y="2132"/>
                </a:lnTo>
                <a:lnTo>
                  <a:pt x="712" y="2133"/>
                </a:lnTo>
                <a:lnTo>
                  <a:pt x="713" y="2133"/>
                </a:lnTo>
                <a:lnTo>
                  <a:pt x="714" y="2134"/>
                </a:lnTo>
                <a:lnTo>
                  <a:pt x="714" y="2134"/>
                </a:lnTo>
                <a:lnTo>
                  <a:pt x="715" y="2135"/>
                </a:lnTo>
                <a:lnTo>
                  <a:pt x="715" y="2136"/>
                </a:lnTo>
                <a:lnTo>
                  <a:pt x="716" y="2136"/>
                </a:lnTo>
                <a:lnTo>
                  <a:pt x="717" y="2136"/>
                </a:lnTo>
                <a:lnTo>
                  <a:pt x="717" y="2137"/>
                </a:lnTo>
                <a:lnTo>
                  <a:pt x="718" y="2137"/>
                </a:lnTo>
                <a:lnTo>
                  <a:pt x="719" y="2137"/>
                </a:lnTo>
                <a:lnTo>
                  <a:pt x="719" y="2136"/>
                </a:lnTo>
                <a:lnTo>
                  <a:pt x="720" y="2137"/>
                </a:lnTo>
                <a:lnTo>
                  <a:pt x="720" y="2137"/>
                </a:lnTo>
                <a:lnTo>
                  <a:pt x="721" y="2137"/>
                </a:lnTo>
                <a:lnTo>
                  <a:pt x="722" y="2137"/>
                </a:lnTo>
                <a:lnTo>
                  <a:pt x="722" y="2137"/>
                </a:lnTo>
                <a:lnTo>
                  <a:pt x="723" y="2137"/>
                </a:lnTo>
                <a:lnTo>
                  <a:pt x="724" y="2136"/>
                </a:lnTo>
                <a:lnTo>
                  <a:pt x="724" y="2135"/>
                </a:lnTo>
                <a:lnTo>
                  <a:pt x="725" y="2135"/>
                </a:lnTo>
                <a:lnTo>
                  <a:pt x="726" y="2134"/>
                </a:lnTo>
                <a:lnTo>
                  <a:pt x="726" y="2134"/>
                </a:lnTo>
                <a:lnTo>
                  <a:pt x="727" y="2134"/>
                </a:lnTo>
                <a:lnTo>
                  <a:pt x="727" y="2135"/>
                </a:lnTo>
                <a:lnTo>
                  <a:pt x="728" y="2135"/>
                </a:lnTo>
                <a:lnTo>
                  <a:pt x="729" y="2135"/>
                </a:lnTo>
                <a:lnTo>
                  <a:pt x="729" y="2136"/>
                </a:lnTo>
                <a:lnTo>
                  <a:pt x="730" y="2137"/>
                </a:lnTo>
                <a:lnTo>
                  <a:pt x="731" y="2139"/>
                </a:lnTo>
                <a:lnTo>
                  <a:pt x="731" y="2140"/>
                </a:lnTo>
                <a:lnTo>
                  <a:pt x="732" y="2141"/>
                </a:lnTo>
                <a:lnTo>
                  <a:pt x="732" y="2141"/>
                </a:lnTo>
                <a:lnTo>
                  <a:pt x="733" y="2142"/>
                </a:lnTo>
                <a:lnTo>
                  <a:pt x="734" y="2143"/>
                </a:lnTo>
                <a:lnTo>
                  <a:pt x="734" y="2143"/>
                </a:lnTo>
                <a:lnTo>
                  <a:pt x="735" y="2143"/>
                </a:lnTo>
                <a:lnTo>
                  <a:pt x="736" y="2142"/>
                </a:lnTo>
                <a:lnTo>
                  <a:pt x="736" y="2142"/>
                </a:lnTo>
                <a:lnTo>
                  <a:pt x="737" y="2143"/>
                </a:lnTo>
                <a:lnTo>
                  <a:pt x="737" y="2143"/>
                </a:lnTo>
                <a:lnTo>
                  <a:pt x="738" y="2142"/>
                </a:lnTo>
                <a:lnTo>
                  <a:pt x="739" y="2142"/>
                </a:lnTo>
                <a:lnTo>
                  <a:pt x="739" y="2142"/>
                </a:lnTo>
                <a:lnTo>
                  <a:pt x="740" y="2140"/>
                </a:lnTo>
                <a:lnTo>
                  <a:pt x="741" y="2139"/>
                </a:lnTo>
                <a:lnTo>
                  <a:pt x="741" y="2138"/>
                </a:lnTo>
                <a:lnTo>
                  <a:pt x="742" y="2137"/>
                </a:lnTo>
                <a:lnTo>
                  <a:pt x="743" y="2136"/>
                </a:lnTo>
                <a:lnTo>
                  <a:pt x="743" y="2136"/>
                </a:lnTo>
                <a:lnTo>
                  <a:pt x="744" y="2135"/>
                </a:lnTo>
                <a:lnTo>
                  <a:pt x="744" y="2134"/>
                </a:lnTo>
                <a:lnTo>
                  <a:pt x="745" y="2134"/>
                </a:lnTo>
                <a:lnTo>
                  <a:pt x="746" y="2133"/>
                </a:lnTo>
                <a:lnTo>
                  <a:pt x="746" y="2132"/>
                </a:lnTo>
                <a:lnTo>
                  <a:pt x="747" y="2130"/>
                </a:lnTo>
                <a:lnTo>
                  <a:pt x="748" y="2128"/>
                </a:lnTo>
                <a:lnTo>
                  <a:pt x="748" y="2126"/>
                </a:lnTo>
                <a:lnTo>
                  <a:pt x="749" y="2124"/>
                </a:lnTo>
                <a:lnTo>
                  <a:pt x="749" y="2122"/>
                </a:lnTo>
                <a:lnTo>
                  <a:pt x="750" y="2120"/>
                </a:lnTo>
                <a:lnTo>
                  <a:pt x="751" y="2119"/>
                </a:lnTo>
                <a:lnTo>
                  <a:pt x="751" y="2117"/>
                </a:lnTo>
                <a:lnTo>
                  <a:pt x="752" y="2115"/>
                </a:lnTo>
                <a:lnTo>
                  <a:pt x="753" y="2115"/>
                </a:lnTo>
                <a:lnTo>
                  <a:pt x="753" y="2114"/>
                </a:lnTo>
                <a:lnTo>
                  <a:pt x="754" y="2113"/>
                </a:lnTo>
                <a:lnTo>
                  <a:pt x="754" y="2112"/>
                </a:lnTo>
                <a:lnTo>
                  <a:pt x="755" y="2112"/>
                </a:lnTo>
                <a:lnTo>
                  <a:pt x="756" y="2111"/>
                </a:lnTo>
                <a:lnTo>
                  <a:pt x="756" y="2111"/>
                </a:lnTo>
                <a:lnTo>
                  <a:pt x="757" y="2110"/>
                </a:lnTo>
                <a:lnTo>
                  <a:pt x="758" y="2110"/>
                </a:lnTo>
                <a:lnTo>
                  <a:pt x="758" y="2109"/>
                </a:lnTo>
                <a:lnTo>
                  <a:pt x="759" y="2108"/>
                </a:lnTo>
                <a:lnTo>
                  <a:pt x="760" y="2107"/>
                </a:lnTo>
                <a:lnTo>
                  <a:pt x="760" y="2106"/>
                </a:lnTo>
                <a:lnTo>
                  <a:pt x="761" y="2105"/>
                </a:lnTo>
                <a:lnTo>
                  <a:pt x="761" y="2104"/>
                </a:lnTo>
                <a:lnTo>
                  <a:pt x="762" y="2103"/>
                </a:lnTo>
                <a:lnTo>
                  <a:pt x="763" y="2103"/>
                </a:lnTo>
                <a:lnTo>
                  <a:pt x="763" y="2103"/>
                </a:lnTo>
                <a:lnTo>
                  <a:pt x="764" y="2104"/>
                </a:lnTo>
                <a:lnTo>
                  <a:pt x="765" y="2104"/>
                </a:lnTo>
                <a:lnTo>
                  <a:pt x="765" y="2105"/>
                </a:lnTo>
                <a:lnTo>
                  <a:pt x="766" y="2105"/>
                </a:lnTo>
                <a:lnTo>
                  <a:pt x="766" y="2104"/>
                </a:lnTo>
                <a:lnTo>
                  <a:pt x="767" y="2102"/>
                </a:lnTo>
                <a:lnTo>
                  <a:pt x="768" y="2101"/>
                </a:lnTo>
                <a:lnTo>
                  <a:pt x="768" y="2101"/>
                </a:lnTo>
                <a:lnTo>
                  <a:pt x="769" y="2100"/>
                </a:lnTo>
                <a:lnTo>
                  <a:pt x="770" y="2100"/>
                </a:lnTo>
                <a:lnTo>
                  <a:pt x="770" y="2100"/>
                </a:lnTo>
                <a:lnTo>
                  <a:pt x="771" y="2101"/>
                </a:lnTo>
                <a:lnTo>
                  <a:pt x="771" y="2100"/>
                </a:lnTo>
                <a:lnTo>
                  <a:pt x="772" y="2100"/>
                </a:lnTo>
                <a:lnTo>
                  <a:pt x="773" y="2100"/>
                </a:lnTo>
                <a:lnTo>
                  <a:pt x="773" y="2100"/>
                </a:lnTo>
                <a:lnTo>
                  <a:pt x="774" y="2100"/>
                </a:lnTo>
                <a:lnTo>
                  <a:pt x="775" y="2099"/>
                </a:lnTo>
                <a:lnTo>
                  <a:pt x="775" y="2098"/>
                </a:lnTo>
                <a:lnTo>
                  <a:pt x="776" y="2098"/>
                </a:lnTo>
                <a:lnTo>
                  <a:pt x="777" y="2097"/>
                </a:lnTo>
                <a:lnTo>
                  <a:pt x="777" y="2097"/>
                </a:lnTo>
                <a:lnTo>
                  <a:pt x="778" y="2097"/>
                </a:lnTo>
                <a:lnTo>
                  <a:pt x="778" y="2098"/>
                </a:lnTo>
                <a:lnTo>
                  <a:pt x="779" y="2098"/>
                </a:lnTo>
                <a:lnTo>
                  <a:pt x="780" y="2099"/>
                </a:lnTo>
                <a:lnTo>
                  <a:pt x="780" y="2100"/>
                </a:lnTo>
                <a:lnTo>
                  <a:pt x="781" y="2101"/>
                </a:lnTo>
                <a:lnTo>
                  <a:pt x="782" y="2100"/>
                </a:lnTo>
                <a:lnTo>
                  <a:pt x="782" y="2100"/>
                </a:lnTo>
                <a:lnTo>
                  <a:pt x="783" y="2101"/>
                </a:lnTo>
                <a:lnTo>
                  <a:pt x="783" y="2102"/>
                </a:lnTo>
                <a:lnTo>
                  <a:pt x="784" y="2103"/>
                </a:lnTo>
                <a:lnTo>
                  <a:pt x="785" y="2103"/>
                </a:lnTo>
                <a:lnTo>
                  <a:pt x="785" y="2103"/>
                </a:lnTo>
                <a:lnTo>
                  <a:pt x="786" y="2104"/>
                </a:lnTo>
                <a:lnTo>
                  <a:pt x="787" y="2104"/>
                </a:lnTo>
                <a:lnTo>
                  <a:pt x="787" y="2104"/>
                </a:lnTo>
                <a:lnTo>
                  <a:pt x="788" y="2104"/>
                </a:lnTo>
                <a:lnTo>
                  <a:pt x="788" y="2104"/>
                </a:lnTo>
                <a:lnTo>
                  <a:pt x="789" y="2104"/>
                </a:lnTo>
                <a:lnTo>
                  <a:pt x="790" y="2103"/>
                </a:lnTo>
                <a:lnTo>
                  <a:pt x="790" y="2102"/>
                </a:lnTo>
                <a:lnTo>
                  <a:pt x="791" y="2102"/>
                </a:lnTo>
                <a:lnTo>
                  <a:pt x="792" y="2102"/>
                </a:lnTo>
                <a:lnTo>
                  <a:pt x="792" y="2101"/>
                </a:lnTo>
                <a:lnTo>
                  <a:pt x="793" y="2102"/>
                </a:lnTo>
                <a:lnTo>
                  <a:pt x="794" y="2102"/>
                </a:lnTo>
                <a:lnTo>
                  <a:pt x="794" y="2102"/>
                </a:lnTo>
                <a:lnTo>
                  <a:pt x="795" y="2102"/>
                </a:lnTo>
                <a:lnTo>
                  <a:pt x="795" y="2101"/>
                </a:lnTo>
                <a:lnTo>
                  <a:pt x="796" y="2100"/>
                </a:lnTo>
                <a:lnTo>
                  <a:pt x="797" y="2100"/>
                </a:lnTo>
                <a:lnTo>
                  <a:pt x="797" y="2100"/>
                </a:lnTo>
                <a:lnTo>
                  <a:pt x="798" y="2100"/>
                </a:lnTo>
                <a:lnTo>
                  <a:pt x="799" y="2100"/>
                </a:lnTo>
                <a:lnTo>
                  <a:pt x="799" y="2100"/>
                </a:lnTo>
                <a:lnTo>
                  <a:pt x="800" y="2100"/>
                </a:lnTo>
                <a:lnTo>
                  <a:pt x="800" y="2100"/>
                </a:lnTo>
                <a:lnTo>
                  <a:pt x="801" y="2099"/>
                </a:lnTo>
                <a:lnTo>
                  <a:pt x="802" y="2099"/>
                </a:lnTo>
                <a:lnTo>
                  <a:pt x="802" y="2098"/>
                </a:lnTo>
                <a:lnTo>
                  <a:pt x="803" y="2098"/>
                </a:lnTo>
                <a:lnTo>
                  <a:pt x="804" y="2097"/>
                </a:lnTo>
                <a:lnTo>
                  <a:pt x="804" y="2097"/>
                </a:lnTo>
                <a:lnTo>
                  <a:pt x="805" y="2097"/>
                </a:lnTo>
                <a:lnTo>
                  <a:pt x="805" y="2097"/>
                </a:lnTo>
                <a:lnTo>
                  <a:pt x="806" y="2098"/>
                </a:lnTo>
                <a:lnTo>
                  <a:pt x="807" y="2099"/>
                </a:lnTo>
                <a:lnTo>
                  <a:pt x="807" y="2099"/>
                </a:lnTo>
                <a:lnTo>
                  <a:pt x="808" y="2099"/>
                </a:lnTo>
                <a:lnTo>
                  <a:pt x="809" y="2099"/>
                </a:lnTo>
                <a:lnTo>
                  <a:pt x="809" y="2100"/>
                </a:lnTo>
                <a:lnTo>
                  <a:pt x="810" y="2100"/>
                </a:lnTo>
                <a:lnTo>
                  <a:pt x="811" y="2100"/>
                </a:lnTo>
                <a:lnTo>
                  <a:pt x="811" y="2099"/>
                </a:lnTo>
                <a:lnTo>
                  <a:pt x="812" y="2098"/>
                </a:lnTo>
                <a:lnTo>
                  <a:pt x="812" y="2098"/>
                </a:lnTo>
                <a:lnTo>
                  <a:pt x="813" y="2098"/>
                </a:lnTo>
                <a:lnTo>
                  <a:pt x="814" y="2096"/>
                </a:lnTo>
                <a:lnTo>
                  <a:pt x="814" y="2094"/>
                </a:lnTo>
                <a:lnTo>
                  <a:pt x="815" y="2094"/>
                </a:lnTo>
                <a:lnTo>
                  <a:pt x="816" y="2094"/>
                </a:lnTo>
                <a:lnTo>
                  <a:pt x="816" y="2093"/>
                </a:lnTo>
                <a:lnTo>
                  <a:pt x="817" y="2092"/>
                </a:lnTo>
                <a:lnTo>
                  <a:pt x="817" y="2090"/>
                </a:lnTo>
                <a:lnTo>
                  <a:pt x="818" y="2089"/>
                </a:lnTo>
                <a:lnTo>
                  <a:pt x="819" y="2088"/>
                </a:lnTo>
                <a:lnTo>
                  <a:pt x="819" y="2086"/>
                </a:lnTo>
                <a:lnTo>
                  <a:pt x="820" y="2085"/>
                </a:lnTo>
                <a:lnTo>
                  <a:pt x="821" y="2083"/>
                </a:lnTo>
                <a:lnTo>
                  <a:pt x="821" y="2082"/>
                </a:lnTo>
                <a:lnTo>
                  <a:pt x="822" y="2081"/>
                </a:lnTo>
                <a:lnTo>
                  <a:pt x="822" y="2080"/>
                </a:lnTo>
                <a:lnTo>
                  <a:pt x="823" y="2079"/>
                </a:lnTo>
                <a:lnTo>
                  <a:pt x="824" y="2078"/>
                </a:lnTo>
                <a:lnTo>
                  <a:pt x="824" y="2076"/>
                </a:lnTo>
                <a:lnTo>
                  <a:pt x="825" y="2074"/>
                </a:lnTo>
                <a:lnTo>
                  <a:pt x="826" y="2072"/>
                </a:lnTo>
                <a:lnTo>
                  <a:pt x="826" y="2071"/>
                </a:lnTo>
                <a:lnTo>
                  <a:pt x="827" y="2069"/>
                </a:lnTo>
                <a:lnTo>
                  <a:pt x="828" y="2067"/>
                </a:lnTo>
                <a:lnTo>
                  <a:pt x="828" y="2065"/>
                </a:lnTo>
                <a:lnTo>
                  <a:pt x="829" y="2064"/>
                </a:lnTo>
                <a:lnTo>
                  <a:pt x="829" y="2064"/>
                </a:lnTo>
                <a:lnTo>
                  <a:pt x="830" y="2064"/>
                </a:lnTo>
                <a:lnTo>
                  <a:pt x="831" y="2064"/>
                </a:lnTo>
                <a:lnTo>
                  <a:pt x="831" y="2065"/>
                </a:lnTo>
                <a:lnTo>
                  <a:pt x="832" y="2065"/>
                </a:lnTo>
                <a:lnTo>
                  <a:pt x="833" y="2065"/>
                </a:lnTo>
                <a:lnTo>
                  <a:pt x="833" y="2064"/>
                </a:lnTo>
                <a:lnTo>
                  <a:pt x="834" y="2063"/>
                </a:lnTo>
                <a:lnTo>
                  <a:pt x="834" y="2062"/>
                </a:lnTo>
                <a:lnTo>
                  <a:pt x="835" y="2061"/>
                </a:lnTo>
                <a:lnTo>
                  <a:pt x="836" y="2060"/>
                </a:lnTo>
                <a:lnTo>
                  <a:pt x="836" y="2060"/>
                </a:lnTo>
                <a:lnTo>
                  <a:pt x="837" y="2060"/>
                </a:lnTo>
                <a:lnTo>
                  <a:pt x="838" y="2059"/>
                </a:lnTo>
                <a:lnTo>
                  <a:pt x="838" y="2058"/>
                </a:lnTo>
                <a:lnTo>
                  <a:pt x="839" y="2056"/>
                </a:lnTo>
                <a:lnTo>
                  <a:pt x="839" y="2056"/>
                </a:lnTo>
                <a:lnTo>
                  <a:pt x="840" y="2056"/>
                </a:lnTo>
                <a:lnTo>
                  <a:pt x="841" y="2056"/>
                </a:lnTo>
                <a:lnTo>
                  <a:pt x="841" y="2058"/>
                </a:lnTo>
                <a:lnTo>
                  <a:pt x="842" y="2059"/>
                </a:lnTo>
                <a:lnTo>
                  <a:pt x="843" y="2059"/>
                </a:lnTo>
                <a:lnTo>
                  <a:pt x="843" y="2060"/>
                </a:lnTo>
                <a:lnTo>
                  <a:pt x="844" y="2061"/>
                </a:lnTo>
                <a:lnTo>
                  <a:pt x="845" y="2060"/>
                </a:lnTo>
                <a:lnTo>
                  <a:pt x="845" y="2060"/>
                </a:lnTo>
                <a:lnTo>
                  <a:pt x="846" y="2060"/>
                </a:lnTo>
                <a:lnTo>
                  <a:pt x="846" y="2059"/>
                </a:lnTo>
                <a:lnTo>
                  <a:pt x="847" y="2058"/>
                </a:lnTo>
                <a:lnTo>
                  <a:pt x="848" y="2058"/>
                </a:lnTo>
                <a:lnTo>
                  <a:pt x="848" y="2056"/>
                </a:lnTo>
                <a:lnTo>
                  <a:pt x="849" y="2055"/>
                </a:lnTo>
                <a:lnTo>
                  <a:pt x="850" y="2053"/>
                </a:lnTo>
                <a:lnTo>
                  <a:pt x="850" y="2051"/>
                </a:lnTo>
                <a:lnTo>
                  <a:pt x="851" y="2049"/>
                </a:lnTo>
                <a:lnTo>
                  <a:pt x="851" y="2048"/>
                </a:lnTo>
                <a:lnTo>
                  <a:pt x="852" y="2047"/>
                </a:lnTo>
                <a:lnTo>
                  <a:pt x="853" y="2046"/>
                </a:lnTo>
                <a:lnTo>
                  <a:pt x="853" y="2045"/>
                </a:lnTo>
                <a:lnTo>
                  <a:pt x="854" y="2044"/>
                </a:lnTo>
                <a:lnTo>
                  <a:pt x="855" y="2043"/>
                </a:lnTo>
                <a:lnTo>
                  <a:pt x="855" y="2043"/>
                </a:lnTo>
                <a:lnTo>
                  <a:pt x="856" y="2043"/>
                </a:lnTo>
                <a:lnTo>
                  <a:pt x="856" y="2044"/>
                </a:lnTo>
                <a:lnTo>
                  <a:pt x="857" y="2046"/>
                </a:lnTo>
                <a:lnTo>
                  <a:pt x="858" y="2047"/>
                </a:lnTo>
                <a:lnTo>
                  <a:pt x="858" y="2049"/>
                </a:lnTo>
                <a:lnTo>
                  <a:pt x="859" y="2049"/>
                </a:lnTo>
                <a:lnTo>
                  <a:pt x="860" y="2050"/>
                </a:lnTo>
                <a:lnTo>
                  <a:pt x="860" y="2050"/>
                </a:lnTo>
                <a:lnTo>
                  <a:pt x="861" y="2049"/>
                </a:lnTo>
                <a:lnTo>
                  <a:pt x="862" y="2049"/>
                </a:lnTo>
                <a:lnTo>
                  <a:pt x="862" y="2050"/>
                </a:lnTo>
                <a:lnTo>
                  <a:pt x="863" y="2050"/>
                </a:lnTo>
                <a:lnTo>
                  <a:pt x="863" y="2051"/>
                </a:lnTo>
                <a:lnTo>
                  <a:pt x="864" y="2052"/>
                </a:lnTo>
                <a:lnTo>
                  <a:pt x="865" y="2053"/>
                </a:lnTo>
                <a:lnTo>
                  <a:pt x="865" y="2053"/>
                </a:lnTo>
                <a:lnTo>
                  <a:pt x="866" y="2053"/>
                </a:lnTo>
                <a:lnTo>
                  <a:pt x="867" y="2052"/>
                </a:lnTo>
                <a:lnTo>
                  <a:pt x="867" y="2052"/>
                </a:lnTo>
                <a:lnTo>
                  <a:pt x="868" y="2051"/>
                </a:lnTo>
                <a:lnTo>
                  <a:pt x="868" y="2051"/>
                </a:lnTo>
                <a:lnTo>
                  <a:pt x="869" y="2050"/>
                </a:lnTo>
                <a:lnTo>
                  <a:pt x="870" y="2050"/>
                </a:lnTo>
                <a:lnTo>
                  <a:pt x="870" y="2050"/>
                </a:lnTo>
                <a:lnTo>
                  <a:pt x="871" y="2051"/>
                </a:lnTo>
                <a:lnTo>
                  <a:pt x="872" y="2052"/>
                </a:lnTo>
                <a:lnTo>
                  <a:pt x="872" y="2053"/>
                </a:lnTo>
                <a:lnTo>
                  <a:pt x="873" y="2054"/>
                </a:lnTo>
                <a:lnTo>
                  <a:pt x="873" y="2055"/>
                </a:lnTo>
                <a:lnTo>
                  <a:pt x="874" y="2057"/>
                </a:lnTo>
                <a:lnTo>
                  <a:pt x="875" y="2058"/>
                </a:lnTo>
                <a:lnTo>
                  <a:pt x="875" y="2058"/>
                </a:lnTo>
                <a:lnTo>
                  <a:pt x="876" y="2059"/>
                </a:lnTo>
                <a:lnTo>
                  <a:pt x="877" y="2060"/>
                </a:lnTo>
                <a:lnTo>
                  <a:pt x="877" y="2062"/>
                </a:lnTo>
                <a:lnTo>
                  <a:pt x="878" y="2063"/>
                </a:lnTo>
                <a:lnTo>
                  <a:pt x="879" y="2065"/>
                </a:lnTo>
                <a:lnTo>
                  <a:pt x="879" y="2066"/>
                </a:lnTo>
                <a:lnTo>
                  <a:pt x="880" y="2067"/>
                </a:lnTo>
                <a:lnTo>
                  <a:pt x="880" y="2068"/>
                </a:lnTo>
                <a:lnTo>
                  <a:pt x="881" y="2068"/>
                </a:lnTo>
                <a:lnTo>
                  <a:pt x="882" y="2068"/>
                </a:lnTo>
                <a:lnTo>
                  <a:pt x="882" y="2067"/>
                </a:lnTo>
                <a:lnTo>
                  <a:pt x="883" y="2067"/>
                </a:lnTo>
                <a:lnTo>
                  <a:pt x="884" y="2066"/>
                </a:lnTo>
                <a:lnTo>
                  <a:pt x="884" y="2066"/>
                </a:lnTo>
                <a:lnTo>
                  <a:pt x="885" y="2065"/>
                </a:lnTo>
                <a:lnTo>
                  <a:pt x="885" y="2064"/>
                </a:lnTo>
                <a:lnTo>
                  <a:pt x="886" y="2064"/>
                </a:lnTo>
                <a:lnTo>
                  <a:pt x="887" y="2064"/>
                </a:lnTo>
                <a:lnTo>
                  <a:pt x="887" y="2064"/>
                </a:lnTo>
                <a:lnTo>
                  <a:pt x="888" y="2064"/>
                </a:lnTo>
                <a:lnTo>
                  <a:pt x="889" y="2063"/>
                </a:lnTo>
                <a:lnTo>
                  <a:pt x="889" y="2063"/>
                </a:lnTo>
                <a:lnTo>
                  <a:pt x="890" y="2063"/>
                </a:lnTo>
                <a:lnTo>
                  <a:pt x="890" y="2063"/>
                </a:lnTo>
                <a:lnTo>
                  <a:pt x="891" y="2064"/>
                </a:lnTo>
                <a:lnTo>
                  <a:pt x="892" y="2064"/>
                </a:lnTo>
                <a:lnTo>
                  <a:pt x="892" y="2063"/>
                </a:lnTo>
                <a:lnTo>
                  <a:pt x="893" y="2062"/>
                </a:lnTo>
                <a:lnTo>
                  <a:pt x="894" y="2060"/>
                </a:lnTo>
                <a:lnTo>
                  <a:pt x="894" y="2059"/>
                </a:lnTo>
                <a:lnTo>
                  <a:pt x="895" y="2058"/>
                </a:lnTo>
                <a:lnTo>
                  <a:pt x="896" y="2056"/>
                </a:lnTo>
                <a:lnTo>
                  <a:pt x="896" y="2054"/>
                </a:lnTo>
                <a:lnTo>
                  <a:pt x="897" y="2053"/>
                </a:lnTo>
                <a:lnTo>
                  <a:pt x="897" y="2052"/>
                </a:lnTo>
                <a:lnTo>
                  <a:pt x="898" y="2051"/>
                </a:lnTo>
                <a:lnTo>
                  <a:pt x="899" y="2051"/>
                </a:lnTo>
                <a:lnTo>
                  <a:pt x="899" y="2051"/>
                </a:lnTo>
                <a:lnTo>
                  <a:pt x="900" y="2050"/>
                </a:lnTo>
                <a:lnTo>
                  <a:pt x="901" y="2051"/>
                </a:lnTo>
                <a:lnTo>
                  <a:pt x="901" y="2052"/>
                </a:lnTo>
                <a:lnTo>
                  <a:pt x="902" y="2052"/>
                </a:lnTo>
                <a:lnTo>
                  <a:pt x="902" y="2053"/>
                </a:lnTo>
                <a:lnTo>
                  <a:pt x="903" y="2053"/>
                </a:lnTo>
                <a:lnTo>
                  <a:pt x="904" y="2053"/>
                </a:lnTo>
                <a:lnTo>
                  <a:pt x="904" y="2053"/>
                </a:lnTo>
                <a:lnTo>
                  <a:pt x="905" y="2054"/>
                </a:lnTo>
                <a:lnTo>
                  <a:pt x="906" y="2054"/>
                </a:lnTo>
                <a:lnTo>
                  <a:pt x="906" y="2053"/>
                </a:lnTo>
                <a:lnTo>
                  <a:pt x="907" y="2052"/>
                </a:lnTo>
                <a:lnTo>
                  <a:pt x="907" y="2051"/>
                </a:lnTo>
                <a:lnTo>
                  <a:pt x="909" y="2050"/>
                </a:lnTo>
                <a:lnTo>
                  <a:pt x="909" y="2049"/>
                </a:lnTo>
                <a:lnTo>
                  <a:pt x="910" y="2048"/>
                </a:lnTo>
                <a:lnTo>
                  <a:pt x="910" y="2046"/>
                </a:lnTo>
                <a:lnTo>
                  <a:pt x="911" y="2044"/>
                </a:lnTo>
                <a:lnTo>
                  <a:pt x="912" y="2043"/>
                </a:lnTo>
                <a:lnTo>
                  <a:pt x="912" y="2042"/>
                </a:lnTo>
                <a:lnTo>
                  <a:pt x="913" y="2041"/>
                </a:lnTo>
                <a:lnTo>
                  <a:pt x="914" y="2041"/>
                </a:lnTo>
                <a:lnTo>
                  <a:pt x="914" y="2041"/>
                </a:lnTo>
                <a:lnTo>
                  <a:pt x="915" y="2041"/>
                </a:lnTo>
                <a:lnTo>
                  <a:pt x="916" y="2040"/>
                </a:lnTo>
                <a:lnTo>
                  <a:pt x="916" y="2038"/>
                </a:lnTo>
                <a:lnTo>
                  <a:pt x="917" y="2037"/>
                </a:lnTo>
                <a:lnTo>
                  <a:pt x="917" y="2036"/>
                </a:lnTo>
                <a:lnTo>
                  <a:pt x="918" y="2036"/>
                </a:lnTo>
                <a:lnTo>
                  <a:pt x="919" y="2035"/>
                </a:lnTo>
                <a:lnTo>
                  <a:pt x="919" y="2035"/>
                </a:lnTo>
                <a:lnTo>
                  <a:pt x="920" y="2035"/>
                </a:lnTo>
                <a:lnTo>
                  <a:pt x="921" y="2035"/>
                </a:lnTo>
                <a:lnTo>
                  <a:pt x="921" y="2036"/>
                </a:lnTo>
                <a:lnTo>
                  <a:pt x="922" y="2035"/>
                </a:lnTo>
                <a:lnTo>
                  <a:pt x="922" y="2035"/>
                </a:lnTo>
                <a:lnTo>
                  <a:pt x="923" y="2035"/>
                </a:lnTo>
                <a:lnTo>
                  <a:pt x="924" y="2036"/>
                </a:lnTo>
                <a:lnTo>
                  <a:pt x="924" y="2037"/>
                </a:lnTo>
                <a:lnTo>
                  <a:pt x="925" y="2037"/>
                </a:lnTo>
                <a:lnTo>
                  <a:pt x="926" y="2037"/>
                </a:lnTo>
                <a:lnTo>
                  <a:pt x="926" y="2037"/>
                </a:lnTo>
                <a:lnTo>
                  <a:pt x="927" y="2038"/>
                </a:lnTo>
                <a:lnTo>
                  <a:pt x="927" y="2038"/>
                </a:lnTo>
                <a:lnTo>
                  <a:pt x="928" y="2037"/>
                </a:lnTo>
                <a:lnTo>
                  <a:pt x="929" y="2036"/>
                </a:lnTo>
                <a:lnTo>
                  <a:pt x="929" y="2036"/>
                </a:lnTo>
                <a:lnTo>
                  <a:pt x="930" y="2036"/>
                </a:lnTo>
                <a:lnTo>
                  <a:pt x="931" y="2036"/>
                </a:lnTo>
                <a:lnTo>
                  <a:pt x="931" y="2036"/>
                </a:lnTo>
                <a:lnTo>
                  <a:pt x="932" y="2037"/>
                </a:lnTo>
                <a:lnTo>
                  <a:pt x="933" y="2037"/>
                </a:lnTo>
                <a:lnTo>
                  <a:pt x="933" y="2038"/>
                </a:lnTo>
                <a:lnTo>
                  <a:pt x="934" y="2038"/>
                </a:lnTo>
                <a:lnTo>
                  <a:pt x="934" y="2038"/>
                </a:lnTo>
                <a:lnTo>
                  <a:pt x="935" y="2038"/>
                </a:lnTo>
                <a:lnTo>
                  <a:pt x="936" y="2037"/>
                </a:lnTo>
                <a:lnTo>
                  <a:pt x="936" y="2037"/>
                </a:lnTo>
                <a:lnTo>
                  <a:pt x="937" y="2036"/>
                </a:lnTo>
                <a:lnTo>
                  <a:pt x="938" y="2035"/>
                </a:lnTo>
                <a:lnTo>
                  <a:pt x="938" y="2036"/>
                </a:lnTo>
                <a:lnTo>
                  <a:pt x="939" y="2037"/>
                </a:lnTo>
                <a:lnTo>
                  <a:pt x="939" y="2038"/>
                </a:lnTo>
                <a:lnTo>
                  <a:pt x="940" y="2038"/>
                </a:lnTo>
                <a:lnTo>
                  <a:pt x="941" y="2038"/>
                </a:lnTo>
                <a:lnTo>
                  <a:pt x="941" y="2037"/>
                </a:lnTo>
                <a:lnTo>
                  <a:pt x="942" y="2035"/>
                </a:lnTo>
                <a:lnTo>
                  <a:pt x="943" y="2034"/>
                </a:lnTo>
                <a:lnTo>
                  <a:pt x="943" y="2033"/>
                </a:lnTo>
                <a:lnTo>
                  <a:pt x="944" y="2033"/>
                </a:lnTo>
                <a:lnTo>
                  <a:pt x="944" y="2032"/>
                </a:lnTo>
                <a:lnTo>
                  <a:pt x="945" y="2032"/>
                </a:lnTo>
                <a:lnTo>
                  <a:pt x="946" y="2032"/>
                </a:lnTo>
                <a:lnTo>
                  <a:pt x="946" y="2033"/>
                </a:lnTo>
                <a:lnTo>
                  <a:pt x="947" y="2034"/>
                </a:lnTo>
                <a:lnTo>
                  <a:pt x="948" y="2035"/>
                </a:lnTo>
                <a:lnTo>
                  <a:pt x="948" y="2036"/>
                </a:lnTo>
                <a:lnTo>
                  <a:pt x="949" y="2036"/>
                </a:lnTo>
                <a:lnTo>
                  <a:pt x="950" y="2037"/>
                </a:lnTo>
                <a:lnTo>
                  <a:pt x="950" y="2038"/>
                </a:lnTo>
                <a:lnTo>
                  <a:pt x="951" y="2037"/>
                </a:lnTo>
                <a:lnTo>
                  <a:pt x="951" y="2036"/>
                </a:lnTo>
                <a:lnTo>
                  <a:pt x="952" y="2035"/>
                </a:lnTo>
                <a:lnTo>
                  <a:pt x="953" y="2033"/>
                </a:lnTo>
                <a:lnTo>
                  <a:pt x="953" y="2032"/>
                </a:lnTo>
                <a:lnTo>
                  <a:pt x="954" y="2032"/>
                </a:lnTo>
                <a:lnTo>
                  <a:pt x="955" y="2033"/>
                </a:lnTo>
                <a:lnTo>
                  <a:pt x="955" y="2032"/>
                </a:lnTo>
                <a:lnTo>
                  <a:pt x="956" y="2032"/>
                </a:lnTo>
                <a:lnTo>
                  <a:pt x="956" y="2032"/>
                </a:lnTo>
                <a:lnTo>
                  <a:pt x="957" y="2032"/>
                </a:lnTo>
                <a:lnTo>
                  <a:pt x="958" y="2033"/>
                </a:lnTo>
                <a:lnTo>
                  <a:pt x="958" y="2033"/>
                </a:lnTo>
                <a:lnTo>
                  <a:pt x="959" y="2034"/>
                </a:lnTo>
                <a:lnTo>
                  <a:pt x="960" y="2035"/>
                </a:lnTo>
                <a:lnTo>
                  <a:pt x="960" y="2035"/>
                </a:lnTo>
                <a:lnTo>
                  <a:pt x="961" y="2037"/>
                </a:lnTo>
                <a:lnTo>
                  <a:pt x="961" y="2038"/>
                </a:lnTo>
                <a:lnTo>
                  <a:pt x="962" y="2039"/>
                </a:lnTo>
                <a:lnTo>
                  <a:pt x="963" y="2040"/>
                </a:lnTo>
                <a:lnTo>
                  <a:pt x="963" y="2041"/>
                </a:lnTo>
                <a:lnTo>
                  <a:pt x="964" y="2042"/>
                </a:lnTo>
                <a:lnTo>
                  <a:pt x="965" y="2043"/>
                </a:lnTo>
                <a:lnTo>
                  <a:pt x="965" y="2044"/>
                </a:lnTo>
                <a:lnTo>
                  <a:pt x="966" y="2046"/>
                </a:lnTo>
                <a:lnTo>
                  <a:pt x="967" y="2047"/>
                </a:lnTo>
                <a:lnTo>
                  <a:pt x="967" y="2048"/>
                </a:lnTo>
                <a:lnTo>
                  <a:pt x="968" y="2050"/>
                </a:lnTo>
                <a:lnTo>
                  <a:pt x="968" y="2051"/>
                </a:lnTo>
                <a:lnTo>
                  <a:pt x="969" y="2051"/>
                </a:lnTo>
                <a:lnTo>
                  <a:pt x="970" y="2050"/>
                </a:lnTo>
                <a:lnTo>
                  <a:pt x="970" y="2050"/>
                </a:lnTo>
                <a:lnTo>
                  <a:pt x="971" y="2049"/>
                </a:lnTo>
                <a:lnTo>
                  <a:pt x="972" y="2048"/>
                </a:lnTo>
                <a:lnTo>
                  <a:pt x="972" y="2048"/>
                </a:lnTo>
                <a:lnTo>
                  <a:pt x="973" y="2048"/>
                </a:lnTo>
                <a:lnTo>
                  <a:pt x="973" y="2048"/>
                </a:lnTo>
                <a:lnTo>
                  <a:pt x="974" y="2049"/>
                </a:lnTo>
                <a:lnTo>
                  <a:pt x="975" y="2049"/>
                </a:lnTo>
                <a:lnTo>
                  <a:pt x="975" y="2049"/>
                </a:lnTo>
                <a:lnTo>
                  <a:pt x="976" y="2050"/>
                </a:lnTo>
                <a:lnTo>
                  <a:pt x="977" y="2050"/>
                </a:lnTo>
                <a:lnTo>
                  <a:pt x="977" y="2051"/>
                </a:lnTo>
                <a:lnTo>
                  <a:pt x="978" y="2050"/>
                </a:lnTo>
                <a:lnTo>
                  <a:pt x="978" y="2050"/>
                </a:lnTo>
                <a:lnTo>
                  <a:pt x="979" y="2049"/>
                </a:lnTo>
                <a:lnTo>
                  <a:pt x="980" y="2049"/>
                </a:lnTo>
                <a:lnTo>
                  <a:pt x="980" y="2048"/>
                </a:lnTo>
                <a:lnTo>
                  <a:pt x="981" y="2047"/>
                </a:lnTo>
                <a:lnTo>
                  <a:pt x="982" y="2047"/>
                </a:lnTo>
                <a:lnTo>
                  <a:pt x="982" y="2046"/>
                </a:lnTo>
                <a:lnTo>
                  <a:pt x="983" y="2045"/>
                </a:lnTo>
                <a:lnTo>
                  <a:pt x="984" y="2044"/>
                </a:lnTo>
                <a:lnTo>
                  <a:pt x="984" y="2042"/>
                </a:lnTo>
                <a:lnTo>
                  <a:pt x="985" y="2041"/>
                </a:lnTo>
                <a:lnTo>
                  <a:pt x="985" y="2041"/>
                </a:lnTo>
                <a:lnTo>
                  <a:pt x="986" y="2040"/>
                </a:lnTo>
                <a:lnTo>
                  <a:pt x="987" y="2041"/>
                </a:lnTo>
                <a:lnTo>
                  <a:pt x="987" y="2042"/>
                </a:lnTo>
                <a:lnTo>
                  <a:pt x="988" y="2042"/>
                </a:lnTo>
                <a:lnTo>
                  <a:pt x="989" y="2042"/>
                </a:lnTo>
                <a:lnTo>
                  <a:pt x="989" y="2042"/>
                </a:lnTo>
                <a:lnTo>
                  <a:pt x="990" y="2040"/>
                </a:lnTo>
                <a:lnTo>
                  <a:pt x="990" y="2038"/>
                </a:lnTo>
                <a:lnTo>
                  <a:pt x="991" y="2036"/>
                </a:lnTo>
                <a:lnTo>
                  <a:pt x="992" y="2034"/>
                </a:lnTo>
                <a:lnTo>
                  <a:pt x="992" y="2033"/>
                </a:lnTo>
                <a:lnTo>
                  <a:pt x="993" y="2032"/>
                </a:lnTo>
                <a:lnTo>
                  <a:pt x="994" y="2032"/>
                </a:lnTo>
                <a:lnTo>
                  <a:pt x="994" y="2032"/>
                </a:lnTo>
                <a:lnTo>
                  <a:pt x="995" y="2033"/>
                </a:lnTo>
                <a:lnTo>
                  <a:pt x="995" y="2033"/>
                </a:lnTo>
                <a:lnTo>
                  <a:pt x="996" y="2034"/>
                </a:lnTo>
                <a:lnTo>
                  <a:pt x="997" y="2035"/>
                </a:lnTo>
                <a:lnTo>
                  <a:pt x="997" y="2035"/>
                </a:lnTo>
                <a:lnTo>
                  <a:pt x="998" y="2035"/>
                </a:lnTo>
                <a:lnTo>
                  <a:pt x="999" y="2034"/>
                </a:lnTo>
                <a:lnTo>
                  <a:pt x="999" y="2033"/>
                </a:lnTo>
                <a:lnTo>
                  <a:pt x="1000" y="2033"/>
                </a:lnTo>
                <a:lnTo>
                  <a:pt x="1001" y="2033"/>
                </a:lnTo>
                <a:lnTo>
                  <a:pt x="1001" y="2032"/>
                </a:lnTo>
                <a:lnTo>
                  <a:pt x="1002" y="2032"/>
                </a:lnTo>
                <a:lnTo>
                  <a:pt x="1002" y="2031"/>
                </a:lnTo>
                <a:lnTo>
                  <a:pt x="1003" y="2031"/>
                </a:lnTo>
                <a:lnTo>
                  <a:pt x="1004" y="2031"/>
                </a:lnTo>
                <a:lnTo>
                  <a:pt x="1004" y="2031"/>
                </a:lnTo>
                <a:lnTo>
                  <a:pt x="1005" y="2030"/>
                </a:lnTo>
                <a:lnTo>
                  <a:pt x="1006" y="2029"/>
                </a:lnTo>
                <a:lnTo>
                  <a:pt x="1006" y="2028"/>
                </a:lnTo>
                <a:lnTo>
                  <a:pt x="1007" y="2028"/>
                </a:lnTo>
                <a:lnTo>
                  <a:pt x="1007" y="2027"/>
                </a:lnTo>
                <a:lnTo>
                  <a:pt x="1008" y="2026"/>
                </a:lnTo>
                <a:lnTo>
                  <a:pt x="1009" y="2025"/>
                </a:lnTo>
                <a:lnTo>
                  <a:pt x="1009" y="2024"/>
                </a:lnTo>
                <a:lnTo>
                  <a:pt x="1010" y="2022"/>
                </a:lnTo>
                <a:lnTo>
                  <a:pt x="1011" y="2021"/>
                </a:lnTo>
                <a:lnTo>
                  <a:pt x="1011" y="2020"/>
                </a:lnTo>
                <a:lnTo>
                  <a:pt x="1012" y="2019"/>
                </a:lnTo>
                <a:lnTo>
                  <a:pt x="1012" y="2019"/>
                </a:lnTo>
                <a:lnTo>
                  <a:pt x="1013" y="2018"/>
                </a:lnTo>
                <a:lnTo>
                  <a:pt x="1014" y="2017"/>
                </a:lnTo>
                <a:lnTo>
                  <a:pt x="1014" y="2017"/>
                </a:lnTo>
                <a:lnTo>
                  <a:pt x="1015" y="2017"/>
                </a:lnTo>
                <a:lnTo>
                  <a:pt x="1016" y="2016"/>
                </a:lnTo>
                <a:lnTo>
                  <a:pt x="1016" y="2016"/>
                </a:lnTo>
                <a:lnTo>
                  <a:pt x="1017" y="2016"/>
                </a:lnTo>
                <a:lnTo>
                  <a:pt x="1018" y="2016"/>
                </a:lnTo>
                <a:lnTo>
                  <a:pt x="1018" y="2016"/>
                </a:lnTo>
                <a:lnTo>
                  <a:pt x="1019" y="2017"/>
                </a:lnTo>
                <a:lnTo>
                  <a:pt x="1019" y="2018"/>
                </a:lnTo>
                <a:lnTo>
                  <a:pt x="1020" y="2018"/>
                </a:lnTo>
                <a:lnTo>
                  <a:pt x="1021" y="2019"/>
                </a:lnTo>
                <a:lnTo>
                  <a:pt x="1021" y="2019"/>
                </a:lnTo>
                <a:lnTo>
                  <a:pt x="1022" y="2019"/>
                </a:lnTo>
                <a:lnTo>
                  <a:pt x="1023" y="2019"/>
                </a:lnTo>
                <a:lnTo>
                  <a:pt x="1023" y="2019"/>
                </a:lnTo>
                <a:lnTo>
                  <a:pt x="1024" y="2018"/>
                </a:lnTo>
                <a:lnTo>
                  <a:pt x="1024" y="2018"/>
                </a:lnTo>
                <a:lnTo>
                  <a:pt x="1025" y="2018"/>
                </a:lnTo>
                <a:lnTo>
                  <a:pt x="1026" y="2019"/>
                </a:lnTo>
                <a:lnTo>
                  <a:pt x="1026" y="2020"/>
                </a:lnTo>
                <a:lnTo>
                  <a:pt x="1027" y="2020"/>
                </a:lnTo>
                <a:lnTo>
                  <a:pt x="1028" y="2020"/>
                </a:lnTo>
                <a:lnTo>
                  <a:pt x="1028" y="2020"/>
                </a:lnTo>
                <a:lnTo>
                  <a:pt x="1029" y="2020"/>
                </a:lnTo>
                <a:lnTo>
                  <a:pt x="1029" y="2020"/>
                </a:lnTo>
                <a:lnTo>
                  <a:pt x="1030" y="2019"/>
                </a:lnTo>
                <a:lnTo>
                  <a:pt x="1031" y="2019"/>
                </a:lnTo>
                <a:lnTo>
                  <a:pt x="1031" y="2019"/>
                </a:lnTo>
                <a:lnTo>
                  <a:pt x="1032" y="2018"/>
                </a:lnTo>
                <a:lnTo>
                  <a:pt x="1033" y="2019"/>
                </a:lnTo>
                <a:lnTo>
                  <a:pt x="1033" y="2019"/>
                </a:lnTo>
                <a:lnTo>
                  <a:pt x="1034" y="2019"/>
                </a:lnTo>
                <a:lnTo>
                  <a:pt x="1035" y="2019"/>
                </a:lnTo>
                <a:lnTo>
                  <a:pt x="1035" y="2019"/>
                </a:lnTo>
                <a:lnTo>
                  <a:pt x="1036" y="2019"/>
                </a:lnTo>
                <a:lnTo>
                  <a:pt x="1036" y="2019"/>
                </a:lnTo>
                <a:lnTo>
                  <a:pt x="1037" y="2019"/>
                </a:lnTo>
                <a:lnTo>
                  <a:pt x="1038" y="2019"/>
                </a:lnTo>
                <a:lnTo>
                  <a:pt x="1038" y="2019"/>
                </a:lnTo>
                <a:lnTo>
                  <a:pt x="1039" y="2018"/>
                </a:lnTo>
                <a:lnTo>
                  <a:pt x="1040" y="2017"/>
                </a:lnTo>
                <a:lnTo>
                  <a:pt x="1040" y="2016"/>
                </a:lnTo>
                <a:lnTo>
                  <a:pt x="1041" y="2016"/>
                </a:lnTo>
                <a:lnTo>
                  <a:pt x="1041" y="2016"/>
                </a:lnTo>
                <a:lnTo>
                  <a:pt x="1042" y="2016"/>
                </a:lnTo>
                <a:lnTo>
                  <a:pt x="1043" y="2016"/>
                </a:lnTo>
                <a:lnTo>
                  <a:pt x="1043" y="2015"/>
                </a:lnTo>
                <a:lnTo>
                  <a:pt x="1044" y="2015"/>
                </a:lnTo>
                <a:lnTo>
                  <a:pt x="1045" y="2014"/>
                </a:lnTo>
                <a:lnTo>
                  <a:pt x="1045" y="2015"/>
                </a:lnTo>
                <a:lnTo>
                  <a:pt x="1046" y="2016"/>
                </a:lnTo>
                <a:lnTo>
                  <a:pt x="1046" y="2016"/>
                </a:lnTo>
                <a:lnTo>
                  <a:pt x="1047" y="2017"/>
                </a:lnTo>
                <a:lnTo>
                  <a:pt x="1048" y="2017"/>
                </a:lnTo>
                <a:lnTo>
                  <a:pt x="1048" y="2018"/>
                </a:lnTo>
                <a:lnTo>
                  <a:pt x="1049" y="2019"/>
                </a:lnTo>
                <a:lnTo>
                  <a:pt x="1050" y="2020"/>
                </a:lnTo>
                <a:lnTo>
                  <a:pt x="1050" y="2021"/>
                </a:lnTo>
                <a:lnTo>
                  <a:pt x="1051" y="2023"/>
                </a:lnTo>
                <a:lnTo>
                  <a:pt x="1052" y="2024"/>
                </a:lnTo>
                <a:lnTo>
                  <a:pt x="1052" y="2025"/>
                </a:lnTo>
                <a:lnTo>
                  <a:pt x="1053" y="2026"/>
                </a:lnTo>
                <a:lnTo>
                  <a:pt x="1053" y="2026"/>
                </a:lnTo>
                <a:lnTo>
                  <a:pt x="1054" y="2026"/>
                </a:lnTo>
                <a:lnTo>
                  <a:pt x="1055" y="2026"/>
                </a:lnTo>
                <a:lnTo>
                  <a:pt x="1055" y="2026"/>
                </a:lnTo>
                <a:lnTo>
                  <a:pt x="1056" y="2026"/>
                </a:lnTo>
                <a:lnTo>
                  <a:pt x="1057" y="2027"/>
                </a:lnTo>
                <a:lnTo>
                  <a:pt x="1057" y="2027"/>
                </a:lnTo>
                <a:lnTo>
                  <a:pt x="1058" y="2027"/>
                </a:lnTo>
                <a:lnTo>
                  <a:pt x="1058" y="2027"/>
                </a:lnTo>
                <a:lnTo>
                  <a:pt x="1059" y="2027"/>
                </a:lnTo>
                <a:lnTo>
                  <a:pt x="1060" y="2027"/>
                </a:lnTo>
                <a:lnTo>
                  <a:pt x="1060" y="2028"/>
                </a:lnTo>
                <a:lnTo>
                  <a:pt x="1061" y="2029"/>
                </a:lnTo>
                <a:lnTo>
                  <a:pt x="1062" y="2030"/>
                </a:lnTo>
                <a:lnTo>
                  <a:pt x="1062" y="2030"/>
                </a:lnTo>
                <a:lnTo>
                  <a:pt x="1063" y="2030"/>
                </a:lnTo>
                <a:lnTo>
                  <a:pt x="1063" y="2031"/>
                </a:lnTo>
                <a:lnTo>
                  <a:pt x="1064" y="2031"/>
                </a:lnTo>
                <a:lnTo>
                  <a:pt x="1065" y="2032"/>
                </a:lnTo>
                <a:lnTo>
                  <a:pt x="1065" y="2033"/>
                </a:lnTo>
                <a:lnTo>
                  <a:pt x="1066" y="2033"/>
                </a:lnTo>
                <a:lnTo>
                  <a:pt x="1067" y="2033"/>
                </a:lnTo>
                <a:lnTo>
                  <a:pt x="1067" y="2033"/>
                </a:lnTo>
                <a:lnTo>
                  <a:pt x="1068" y="2034"/>
                </a:lnTo>
                <a:lnTo>
                  <a:pt x="1069" y="2035"/>
                </a:lnTo>
                <a:lnTo>
                  <a:pt x="1069" y="2034"/>
                </a:lnTo>
                <a:lnTo>
                  <a:pt x="1070" y="2034"/>
                </a:lnTo>
                <a:lnTo>
                  <a:pt x="1070" y="2034"/>
                </a:lnTo>
                <a:lnTo>
                  <a:pt x="1071" y="2034"/>
                </a:lnTo>
                <a:lnTo>
                  <a:pt x="1072" y="2034"/>
                </a:lnTo>
                <a:lnTo>
                  <a:pt x="1072" y="2034"/>
                </a:lnTo>
                <a:lnTo>
                  <a:pt x="1073" y="2034"/>
                </a:lnTo>
                <a:lnTo>
                  <a:pt x="1074" y="2035"/>
                </a:lnTo>
                <a:lnTo>
                  <a:pt x="1074" y="2036"/>
                </a:lnTo>
                <a:lnTo>
                  <a:pt x="1075" y="2037"/>
                </a:lnTo>
                <a:lnTo>
                  <a:pt x="1075" y="2038"/>
                </a:lnTo>
                <a:lnTo>
                  <a:pt x="1076" y="2037"/>
                </a:lnTo>
                <a:lnTo>
                  <a:pt x="1077" y="2036"/>
                </a:lnTo>
                <a:lnTo>
                  <a:pt x="1077" y="2034"/>
                </a:lnTo>
                <a:lnTo>
                  <a:pt x="1078" y="2033"/>
                </a:lnTo>
                <a:lnTo>
                  <a:pt x="1079" y="2032"/>
                </a:lnTo>
                <a:lnTo>
                  <a:pt x="1079" y="2031"/>
                </a:lnTo>
                <a:lnTo>
                  <a:pt x="1080" y="2031"/>
                </a:lnTo>
                <a:lnTo>
                  <a:pt x="1080" y="2031"/>
                </a:lnTo>
                <a:lnTo>
                  <a:pt x="1081" y="2031"/>
                </a:lnTo>
                <a:lnTo>
                  <a:pt x="1082" y="2031"/>
                </a:lnTo>
                <a:lnTo>
                  <a:pt x="1082" y="2031"/>
                </a:lnTo>
                <a:lnTo>
                  <a:pt x="1083" y="2031"/>
                </a:lnTo>
                <a:lnTo>
                  <a:pt x="1084" y="2031"/>
                </a:lnTo>
                <a:lnTo>
                  <a:pt x="1084" y="2030"/>
                </a:lnTo>
                <a:lnTo>
                  <a:pt x="1085" y="2030"/>
                </a:lnTo>
                <a:lnTo>
                  <a:pt x="1086" y="2030"/>
                </a:lnTo>
                <a:lnTo>
                  <a:pt x="1086" y="2030"/>
                </a:lnTo>
                <a:lnTo>
                  <a:pt x="1087" y="2029"/>
                </a:lnTo>
                <a:lnTo>
                  <a:pt x="1087" y="2029"/>
                </a:lnTo>
                <a:lnTo>
                  <a:pt x="1088" y="2028"/>
                </a:lnTo>
                <a:lnTo>
                  <a:pt x="1089" y="2028"/>
                </a:lnTo>
                <a:lnTo>
                  <a:pt x="1089" y="2029"/>
                </a:lnTo>
                <a:lnTo>
                  <a:pt x="1090" y="2030"/>
                </a:lnTo>
                <a:lnTo>
                  <a:pt x="1091" y="2031"/>
                </a:lnTo>
                <a:lnTo>
                  <a:pt x="1091" y="2032"/>
                </a:lnTo>
                <a:lnTo>
                  <a:pt x="1092" y="2033"/>
                </a:lnTo>
                <a:lnTo>
                  <a:pt x="1092" y="2035"/>
                </a:lnTo>
                <a:lnTo>
                  <a:pt x="1093" y="2037"/>
                </a:lnTo>
                <a:lnTo>
                  <a:pt x="1094" y="2039"/>
                </a:lnTo>
                <a:lnTo>
                  <a:pt x="1094" y="2040"/>
                </a:lnTo>
                <a:lnTo>
                  <a:pt x="1095" y="2040"/>
                </a:lnTo>
                <a:lnTo>
                  <a:pt x="1096" y="2040"/>
                </a:lnTo>
                <a:lnTo>
                  <a:pt x="1096" y="2040"/>
                </a:lnTo>
                <a:lnTo>
                  <a:pt x="1097" y="2041"/>
                </a:lnTo>
                <a:lnTo>
                  <a:pt x="1098" y="2041"/>
                </a:lnTo>
                <a:lnTo>
                  <a:pt x="1098" y="2042"/>
                </a:lnTo>
                <a:lnTo>
                  <a:pt x="1099" y="2042"/>
                </a:lnTo>
                <a:lnTo>
                  <a:pt x="1099" y="2043"/>
                </a:lnTo>
                <a:lnTo>
                  <a:pt x="1100" y="2045"/>
                </a:lnTo>
                <a:lnTo>
                  <a:pt x="1101" y="2046"/>
                </a:lnTo>
                <a:lnTo>
                  <a:pt x="1101" y="2047"/>
                </a:lnTo>
                <a:lnTo>
                  <a:pt x="1102" y="2047"/>
                </a:lnTo>
                <a:lnTo>
                  <a:pt x="1103" y="2048"/>
                </a:lnTo>
                <a:lnTo>
                  <a:pt x="1103" y="2048"/>
                </a:lnTo>
                <a:lnTo>
                  <a:pt x="1104" y="2049"/>
                </a:lnTo>
                <a:lnTo>
                  <a:pt x="1104" y="2050"/>
                </a:lnTo>
                <a:lnTo>
                  <a:pt x="1105" y="2050"/>
                </a:lnTo>
                <a:lnTo>
                  <a:pt x="1106" y="2052"/>
                </a:lnTo>
                <a:lnTo>
                  <a:pt x="1106" y="2053"/>
                </a:lnTo>
                <a:lnTo>
                  <a:pt x="1107" y="2053"/>
                </a:lnTo>
                <a:lnTo>
                  <a:pt x="1108" y="2054"/>
                </a:lnTo>
                <a:lnTo>
                  <a:pt x="1108" y="2053"/>
                </a:lnTo>
                <a:lnTo>
                  <a:pt x="1109" y="2053"/>
                </a:lnTo>
                <a:lnTo>
                  <a:pt x="1109" y="2054"/>
                </a:lnTo>
                <a:lnTo>
                  <a:pt x="1110" y="2054"/>
                </a:lnTo>
                <a:lnTo>
                  <a:pt x="1111" y="2055"/>
                </a:lnTo>
                <a:lnTo>
                  <a:pt x="1111" y="2055"/>
                </a:lnTo>
                <a:lnTo>
                  <a:pt x="1112" y="2056"/>
                </a:lnTo>
                <a:lnTo>
                  <a:pt x="1113" y="2057"/>
                </a:lnTo>
                <a:lnTo>
                  <a:pt x="1113" y="2058"/>
                </a:lnTo>
                <a:lnTo>
                  <a:pt x="1114" y="2059"/>
                </a:lnTo>
                <a:lnTo>
                  <a:pt x="1115" y="2060"/>
                </a:lnTo>
                <a:lnTo>
                  <a:pt x="1115" y="2060"/>
                </a:lnTo>
                <a:lnTo>
                  <a:pt x="1116" y="2061"/>
                </a:lnTo>
                <a:lnTo>
                  <a:pt x="1116" y="2061"/>
                </a:lnTo>
                <a:lnTo>
                  <a:pt x="1117" y="2061"/>
                </a:lnTo>
                <a:lnTo>
                  <a:pt x="1118" y="2061"/>
                </a:lnTo>
                <a:lnTo>
                  <a:pt x="1118" y="2062"/>
                </a:lnTo>
                <a:lnTo>
                  <a:pt x="1119" y="2063"/>
                </a:lnTo>
                <a:lnTo>
                  <a:pt x="1120" y="2063"/>
                </a:lnTo>
                <a:lnTo>
                  <a:pt x="1120" y="2064"/>
                </a:lnTo>
                <a:lnTo>
                  <a:pt x="1121" y="2064"/>
                </a:lnTo>
                <a:lnTo>
                  <a:pt x="1121" y="2064"/>
                </a:lnTo>
                <a:lnTo>
                  <a:pt x="1122" y="2064"/>
                </a:lnTo>
                <a:lnTo>
                  <a:pt x="1123" y="2063"/>
                </a:lnTo>
                <a:lnTo>
                  <a:pt x="1123" y="2063"/>
                </a:lnTo>
                <a:lnTo>
                  <a:pt x="1124" y="2064"/>
                </a:lnTo>
                <a:lnTo>
                  <a:pt x="1125" y="2065"/>
                </a:lnTo>
                <a:lnTo>
                  <a:pt x="1125" y="2065"/>
                </a:lnTo>
                <a:lnTo>
                  <a:pt x="1126" y="2065"/>
                </a:lnTo>
                <a:lnTo>
                  <a:pt x="1126" y="2064"/>
                </a:lnTo>
                <a:lnTo>
                  <a:pt x="1127" y="2064"/>
                </a:lnTo>
                <a:lnTo>
                  <a:pt x="1128" y="2064"/>
                </a:lnTo>
                <a:lnTo>
                  <a:pt x="1128" y="2065"/>
                </a:lnTo>
                <a:lnTo>
                  <a:pt x="1129" y="2065"/>
                </a:lnTo>
                <a:lnTo>
                  <a:pt x="1130" y="2065"/>
                </a:lnTo>
                <a:lnTo>
                  <a:pt x="1130" y="2066"/>
                </a:lnTo>
                <a:lnTo>
                  <a:pt x="1131" y="2067"/>
                </a:lnTo>
                <a:lnTo>
                  <a:pt x="1132" y="2067"/>
                </a:lnTo>
                <a:lnTo>
                  <a:pt x="1132" y="2067"/>
                </a:lnTo>
                <a:lnTo>
                  <a:pt x="1133" y="2066"/>
                </a:lnTo>
                <a:lnTo>
                  <a:pt x="1133" y="2066"/>
                </a:lnTo>
                <a:lnTo>
                  <a:pt x="1134" y="2065"/>
                </a:lnTo>
                <a:lnTo>
                  <a:pt x="1135" y="2064"/>
                </a:lnTo>
                <a:lnTo>
                  <a:pt x="1135" y="2062"/>
                </a:lnTo>
                <a:lnTo>
                  <a:pt x="1136" y="2060"/>
                </a:lnTo>
                <a:lnTo>
                  <a:pt x="1137" y="2057"/>
                </a:lnTo>
                <a:lnTo>
                  <a:pt x="1137" y="2054"/>
                </a:lnTo>
                <a:lnTo>
                  <a:pt x="1138" y="2051"/>
                </a:lnTo>
                <a:lnTo>
                  <a:pt x="1138" y="2048"/>
                </a:lnTo>
                <a:lnTo>
                  <a:pt x="1139" y="2045"/>
                </a:lnTo>
                <a:lnTo>
                  <a:pt x="1140" y="2042"/>
                </a:lnTo>
                <a:lnTo>
                  <a:pt x="1140" y="2038"/>
                </a:lnTo>
                <a:lnTo>
                  <a:pt x="1141" y="2034"/>
                </a:lnTo>
                <a:lnTo>
                  <a:pt x="1142" y="2031"/>
                </a:lnTo>
                <a:lnTo>
                  <a:pt x="1142" y="2029"/>
                </a:lnTo>
                <a:lnTo>
                  <a:pt x="1143" y="2027"/>
                </a:lnTo>
                <a:lnTo>
                  <a:pt x="1143" y="2025"/>
                </a:lnTo>
                <a:lnTo>
                  <a:pt x="1144" y="2025"/>
                </a:lnTo>
                <a:lnTo>
                  <a:pt x="1145" y="2025"/>
                </a:lnTo>
                <a:lnTo>
                  <a:pt x="1145" y="2025"/>
                </a:lnTo>
                <a:lnTo>
                  <a:pt x="1146" y="2025"/>
                </a:lnTo>
                <a:lnTo>
                  <a:pt x="1147" y="2024"/>
                </a:lnTo>
                <a:lnTo>
                  <a:pt x="1147" y="2024"/>
                </a:lnTo>
                <a:lnTo>
                  <a:pt x="1148" y="2025"/>
                </a:lnTo>
                <a:lnTo>
                  <a:pt x="1149" y="2025"/>
                </a:lnTo>
                <a:lnTo>
                  <a:pt x="1149" y="2025"/>
                </a:lnTo>
                <a:lnTo>
                  <a:pt x="1150" y="2025"/>
                </a:lnTo>
                <a:lnTo>
                  <a:pt x="1150" y="2025"/>
                </a:lnTo>
                <a:lnTo>
                  <a:pt x="1151" y="2025"/>
                </a:lnTo>
                <a:lnTo>
                  <a:pt x="1152" y="2025"/>
                </a:lnTo>
                <a:lnTo>
                  <a:pt x="1152" y="2024"/>
                </a:lnTo>
                <a:lnTo>
                  <a:pt x="1153" y="2025"/>
                </a:lnTo>
                <a:lnTo>
                  <a:pt x="1154" y="2025"/>
                </a:lnTo>
                <a:lnTo>
                  <a:pt x="1154" y="2024"/>
                </a:lnTo>
                <a:lnTo>
                  <a:pt x="1155" y="2022"/>
                </a:lnTo>
                <a:lnTo>
                  <a:pt x="1155" y="2021"/>
                </a:lnTo>
                <a:lnTo>
                  <a:pt x="1156" y="2019"/>
                </a:lnTo>
                <a:lnTo>
                  <a:pt x="1157" y="2016"/>
                </a:lnTo>
                <a:lnTo>
                  <a:pt x="1157" y="2012"/>
                </a:lnTo>
                <a:lnTo>
                  <a:pt x="1158" y="2009"/>
                </a:lnTo>
                <a:lnTo>
                  <a:pt x="1159" y="2007"/>
                </a:lnTo>
                <a:lnTo>
                  <a:pt x="1159" y="2004"/>
                </a:lnTo>
                <a:lnTo>
                  <a:pt x="1160" y="2001"/>
                </a:lnTo>
                <a:lnTo>
                  <a:pt x="1161" y="2000"/>
                </a:lnTo>
                <a:lnTo>
                  <a:pt x="1162" y="2000"/>
                </a:lnTo>
                <a:lnTo>
                  <a:pt x="1162" y="2000"/>
                </a:lnTo>
                <a:lnTo>
                  <a:pt x="1163" y="2001"/>
                </a:lnTo>
                <a:lnTo>
                  <a:pt x="1164" y="2001"/>
                </a:lnTo>
                <a:lnTo>
                  <a:pt x="1164" y="2001"/>
                </a:lnTo>
                <a:lnTo>
                  <a:pt x="1165" y="2000"/>
                </a:lnTo>
                <a:lnTo>
                  <a:pt x="1165" y="2000"/>
                </a:lnTo>
                <a:lnTo>
                  <a:pt x="1166" y="1998"/>
                </a:lnTo>
                <a:lnTo>
                  <a:pt x="1167" y="1998"/>
                </a:lnTo>
                <a:lnTo>
                  <a:pt x="1167" y="1998"/>
                </a:lnTo>
                <a:lnTo>
                  <a:pt x="1168" y="1998"/>
                </a:lnTo>
                <a:lnTo>
                  <a:pt x="1169" y="1999"/>
                </a:lnTo>
                <a:lnTo>
                  <a:pt x="1169" y="2000"/>
                </a:lnTo>
                <a:lnTo>
                  <a:pt x="1170" y="2000"/>
                </a:lnTo>
                <a:lnTo>
                  <a:pt x="1170" y="2000"/>
                </a:lnTo>
                <a:lnTo>
                  <a:pt x="1171" y="2000"/>
                </a:lnTo>
                <a:lnTo>
                  <a:pt x="1172" y="1998"/>
                </a:lnTo>
                <a:lnTo>
                  <a:pt x="1172" y="1997"/>
                </a:lnTo>
                <a:lnTo>
                  <a:pt x="1173" y="1996"/>
                </a:lnTo>
                <a:lnTo>
                  <a:pt x="1174" y="1996"/>
                </a:lnTo>
                <a:lnTo>
                  <a:pt x="1174" y="1996"/>
                </a:lnTo>
                <a:lnTo>
                  <a:pt x="1175" y="1997"/>
                </a:lnTo>
                <a:lnTo>
                  <a:pt x="1175" y="1998"/>
                </a:lnTo>
                <a:lnTo>
                  <a:pt x="1176" y="1999"/>
                </a:lnTo>
                <a:lnTo>
                  <a:pt x="1177" y="2001"/>
                </a:lnTo>
                <a:lnTo>
                  <a:pt x="1177" y="2002"/>
                </a:lnTo>
                <a:lnTo>
                  <a:pt x="1178" y="2003"/>
                </a:lnTo>
                <a:lnTo>
                  <a:pt x="1179" y="2003"/>
                </a:lnTo>
                <a:lnTo>
                  <a:pt x="1179" y="2003"/>
                </a:lnTo>
                <a:lnTo>
                  <a:pt x="1180" y="2004"/>
                </a:lnTo>
                <a:lnTo>
                  <a:pt x="1181" y="2005"/>
                </a:lnTo>
                <a:lnTo>
                  <a:pt x="1181" y="2006"/>
                </a:lnTo>
                <a:lnTo>
                  <a:pt x="1182" y="2007"/>
                </a:lnTo>
                <a:lnTo>
                  <a:pt x="1182" y="2008"/>
                </a:lnTo>
                <a:lnTo>
                  <a:pt x="1183" y="2008"/>
                </a:lnTo>
                <a:lnTo>
                  <a:pt x="1184" y="2009"/>
                </a:lnTo>
                <a:lnTo>
                  <a:pt x="1184" y="2010"/>
                </a:lnTo>
                <a:lnTo>
                  <a:pt x="1185" y="2010"/>
                </a:lnTo>
                <a:lnTo>
                  <a:pt x="1186" y="2011"/>
                </a:lnTo>
                <a:lnTo>
                  <a:pt x="1186" y="2011"/>
                </a:lnTo>
                <a:lnTo>
                  <a:pt x="1187" y="2010"/>
                </a:lnTo>
                <a:lnTo>
                  <a:pt x="1187" y="2009"/>
                </a:lnTo>
                <a:lnTo>
                  <a:pt x="1188" y="2009"/>
                </a:lnTo>
                <a:lnTo>
                  <a:pt x="1189" y="2009"/>
                </a:lnTo>
                <a:lnTo>
                  <a:pt x="1189" y="2010"/>
                </a:lnTo>
                <a:lnTo>
                  <a:pt x="1190" y="2010"/>
                </a:lnTo>
                <a:lnTo>
                  <a:pt x="1191" y="2011"/>
                </a:lnTo>
                <a:lnTo>
                  <a:pt x="1191" y="2012"/>
                </a:lnTo>
                <a:lnTo>
                  <a:pt x="1192" y="2014"/>
                </a:lnTo>
                <a:lnTo>
                  <a:pt x="1192" y="2016"/>
                </a:lnTo>
                <a:lnTo>
                  <a:pt x="1193" y="2017"/>
                </a:lnTo>
                <a:lnTo>
                  <a:pt x="1194" y="2019"/>
                </a:lnTo>
                <a:lnTo>
                  <a:pt x="1194" y="2020"/>
                </a:lnTo>
                <a:lnTo>
                  <a:pt x="1195" y="2022"/>
                </a:lnTo>
                <a:lnTo>
                  <a:pt x="1196" y="2022"/>
                </a:lnTo>
                <a:lnTo>
                  <a:pt x="1196" y="2024"/>
                </a:lnTo>
                <a:lnTo>
                  <a:pt x="1197" y="2026"/>
                </a:lnTo>
                <a:lnTo>
                  <a:pt x="1198" y="2027"/>
                </a:lnTo>
                <a:lnTo>
                  <a:pt x="1198" y="2029"/>
                </a:lnTo>
                <a:lnTo>
                  <a:pt x="1199" y="2030"/>
                </a:lnTo>
                <a:lnTo>
                  <a:pt x="1199" y="2030"/>
                </a:lnTo>
                <a:lnTo>
                  <a:pt x="1200" y="2031"/>
                </a:lnTo>
                <a:lnTo>
                  <a:pt x="1201" y="2032"/>
                </a:lnTo>
                <a:lnTo>
                  <a:pt x="1201" y="2033"/>
                </a:lnTo>
                <a:lnTo>
                  <a:pt x="1202" y="2034"/>
                </a:lnTo>
                <a:lnTo>
                  <a:pt x="1203" y="2035"/>
                </a:lnTo>
                <a:lnTo>
                  <a:pt x="1203" y="2035"/>
                </a:lnTo>
                <a:lnTo>
                  <a:pt x="1204" y="2035"/>
                </a:lnTo>
                <a:lnTo>
                  <a:pt x="1204" y="2035"/>
                </a:lnTo>
                <a:lnTo>
                  <a:pt x="1205" y="2035"/>
                </a:lnTo>
                <a:lnTo>
                  <a:pt x="1206" y="2035"/>
                </a:lnTo>
                <a:lnTo>
                  <a:pt x="1206" y="2034"/>
                </a:lnTo>
                <a:lnTo>
                  <a:pt x="1207" y="2034"/>
                </a:lnTo>
                <a:lnTo>
                  <a:pt x="1208" y="2033"/>
                </a:lnTo>
                <a:lnTo>
                  <a:pt x="1208" y="2032"/>
                </a:lnTo>
                <a:lnTo>
                  <a:pt x="1209" y="2031"/>
                </a:lnTo>
                <a:lnTo>
                  <a:pt x="1209" y="2031"/>
                </a:lnTo>
                <a:lnTo>
                  <a:pt x="1210" y="2032"/>
                </a:lnTo>
                <a:lnTo>
                  <a:pt x="1211" y="2031"/>
                </a:lnTo>
                <a:lnTo>
                  <a:pt x="1211" y="2030"/>
                </a:lnTo>
                <a:lnTo>
                  <a:pt x="1212" y="2030"/>
                </a:lnTo>
                <a:lnTo>
                  <a:pt x="1213" y="2030"/>
                </a:lnTo>
                <a:lnTo>
                  <a:pt x="1213" y="2030"/>
                </a:lnTo>
                <a:lnTo>
                  <a:pt x="1214" y="2030"/>
                </a:lnTo>
                <a:lnTo>
                  <a:pt x="1215" y="2031"/>
                </a:lnTo>
                <a:lnTo>
                  <a:pt x="1215" y="2032"/>
                </a:lnTo>
                <a:lnTo>
                  <a:pt x="1216" y="2033"/>
                </a:lnTo>
                <a:lnTo>
                  <a:pt x="1216" y="2034"/>
                </a:lnTo>
                <a:lnTo>
                  <a:pt x="1217" y="2035"/>
                </a:lnTo>
                <a:lnTo>
                  <a:pt x="1218" y="2035"/>
                </a:lnTo>
                <a:lnTo>
                  <a:pt x="1218" y="2036"/>
                </a:lnTo>
                <a:lnTo>
                  <a:pt x="1219" y="2037"/>
                </a:lnTo>
                <a:lnTo>
                  <a:pt x="1220" y="2038"/>
                </a:lnTo>
                <a:lnTo>
                  <a:pt x="1220" y="2037"/>
                </a:lnTo>
                <a:lnTo>
                  <a:pt x="1221" y="2037"/>
                </a:lnTo>
                <a:lnTo>
                  <a:pt x="1221" y="2037"/>
                </a:lnTo>
                <a:lnTo>
                  <a:pt x="1222" y="2037"/>
                </a:lnTo>
                <a:lnTo>
                  <a:pt x="1223" y="2038"/>
                </a:lnTo>
                <a:lnTo>
                  <a:pt x="1223" y="2038"/>
                </a:lnTo>
                <a:lnTo>
                  <a:pt x="1224" y="2039"/>
                </a:lnTo>
                <a:lnTo>
                  <a:pt x="1225" y="2040"/>
                </a:lnTo>
                <a:lnTo>
                  <a:pt x="1225" y="2041"/>
                </a:lnTo>
                <a:lnTo>
                  <a:pt x="1226" y="2042"/>
                </a:lnTo>
                <a:lnTo>
                  <a:pt x="1226" y="2043"/>
                </a:lnTo>
                <a:lnTo>
                  <a:pt x="1227" y="2043"/>
                </a:lnTo>
                <a:lnTo>
                  <a:pt x="1228" y="2044"/>
                </a:lnTo>
                <a:lnTo>
                  <a:pt x="1228" y="2045"/>
                </a:lnTo>
                <a:lnTo>
                  <a:pt x="1229" y="2045"/>
                </a:lnTo>
                <a:lnTo>
                  <a:pt x="1230" y="2045"/>
                </a:lnTo>
                <a:lnTo>
                  <a:pt x="1230" y="2045"/>
                </a:lnTo>
                <a:lnTo>
                  <a:pt x="1231" y="2044"/>
                </a:lnTo>
                <a:lnTo>
                  <a:pt x="1232" y="2044"/>
                </a:lnTo>
                <a:lnTo>
                  <a:pt x="1232" y="2043"/>
                </a:lnTo>
                <a:lnTo>
                  <a:pt x="1233" y="2042"/>
                </a:lnTo>
                <a:lnTo>
                  <a:pt x="1233" y="2040"/>
                </a:lnTo>
                <a:lnTo>
                  <a:pt x="1234" y="2038"/>
                </a:lnTo>
                <a:lnTo>
                  <a:pt x="1235" y="2036"/>
                </a:lnTo>
                <a:lnTo>
                  <a:pt x="1235" y="2035"/>
                </a:lnTo>
                <a:lnTo>
                  <a:pt x="1236" y="2032"/>
                </a:lnTo>
                <a:lnTo>
                  <a:pt x="1237" y="2030"/>
                </a:lnTo>
                <a:lnTo>
                  <a:pt x="1237" y="2029"/>
                </a:lnTo>
                <a:lnTo>
                  <a:pt x="1238" y="2027"/>
                </a:lnTo>
                <a:lnTo>
                  <a:pt x="1238" y="2024"/>
                </a:lnTo>
                <a:lnTo>
                  <a:pt x="1239" y="2022"/>
                </a:lnTo>
                <a:lnTo>
                  <a:pt x="1240" y="2021"/>
                </a:lnTo>
                <a:lnTo>
                  <a:pt x="1240" y="2020"/>
                </a:lnTo>
                <a:lnTo>
                  <a:pt x="1241" y="2019"/>
                </a:lnTo>
                <a:lnTo>
                  <a:pt x="1242" y="2019"/>
                </a:lnTo>
                <a:lnTo>
                  <a:pt x="1242" y="2018"/>
                </a:lnTo>
                <a:lnTo>
                  <a:pt x="1243" y="2017"/>
                </a:lnTo>
                <a:lnTo>
                  <a:pt x="1243" y="2017"/>
                </a:lnTo>
                <a:lnTo>
                  <a:pt x="1244" y="2018"/>
                </a:lnTo>
                <a:lnTo>
                  <a:pt x="1245" y="2019"/>
                </a:lnTo>
                <a:lnTo>
                  <a:pt x="1245" y="2020"/>
                </a:lnTo>
                <a:lnTo>
                  <a:pt x="1246" y="2021"/>
                </a:lnTo>
                <a:lnTo>
                  <a:pt x="1247" y="2023"/>
                </a:lnTo>
                <a:lnTo>
                  <a:pt x="1247" y="2024"/>
                </a:lnTo>
                <a:lnTo>
                  <a:pt x="1248" y="2024"/>
                </a:lnTo>
                <a:lnTo>
                  <a:pt x="1249" y="2025"/>
                </a:lnTo>
                <a:lnTo>
                  <a:pt x="1249" y="2025"/>
                </a:lnTo>
                <a:lnTo>
                  <a:pt x="1250" y="2026"/>
                </a:lnTo>
                <a:lnTo>
                  <a:pt x="1250" y="2028"/>
                </a:lnTo>
                <a:lnTo>
                  <a:pt x="1251" y="2029"/>
                </a:lnTo>
                <a:lnTo>
                  <a:pt x="1252" y="2030"/>
                </a:lnTo>
                <a:lnTo>
                  <a:pt x="1252" y="2030"/>
                </a:lnTo>
                <a:lnTo>
                  <a:pt x="1253" y="2030"/>
                </a:lnTo>
                <a:lnTo>
                  <a:pt x="1254" y="2030"/>
                </a:lnTo>
                <a:lnTo>
                  <a:pt x="1254" y="2030"/>
                </a:lnTo>
                <a:lnTo>
                  <a:pt x="1255" y="2030"/>
                </a:lnTo>
                <a:lnTo>
                  <a:pt x="1255" y="2030"/>
                </a:lnTo>
                <a:lnTo>
                  <a:pt x="1256" y="2031"/>
                </a:lnTo>
                <a:lnTo>
                  <a:pt x="1257" y="2032"/>
                </a:lnTo>
                <a:lnTo>
                  <a:pt x="1257" y="2032"/>
                </a:lnTo>
                <a:lnTo>
                  <a:pt x="1258" y="2032"/>
                </a:lnTo>
                <a:lnTo>
                  <a:pt x="1259" y="2032"/>
                </a:lnTo>
                <a:lnTo>
                  <a:pt x="1259" y="2031"/>
                </a:lnTo>
                <a:lnTo>
                  <a:pt x="1260" y="2030"/>
                </a:lnTo>
                <a:lnTo>
                  <a:pt x="1260" y="2028"/>
                </a:lnTo>
                <a:lnTo>
                  <a:pt x="1261" y="2026"/>
                </a:lnTo>
                <a:lnTo>
                  <a:pt x="1262" y="2024"/>
                </a:lnTo>
                <a:lnTo>
                  <a:pt x="1262" y="2024"/>
                </a:lnTo>
                <a:lnTo>
                  <a:pt x="1263" y="2022"/>
                </a:lnTo>
                <a:lnTo>
                  <a:pt x="1264" y="2020"/>
                </a:lnTo>
                <a:lnTo>
                  <a:pt x="1264" y="2020"/>
                </a:lnTo>
                <a:lnTo>
                  <a:pt x="1265" y="2020"/>
                </a:lnTo>
                <a:lnTo>
                  <a:pt x="1266" y="2021"/>
                </a:lnTo>
                <a:lnTo>
                  <a:pt x="1266" y="2022"/>
                </a:lnTo>
                <a:lnTo>
                  <a:pt x="1267" y="2021"/>
                </a:lnTo>
                <a:lnTo>
                  <a:pt x="1267" y="2021"/>
                </a:lnTo>
                <a:lnTo>
                  <a:pt x="1268" y="2021"/>
                </a:lnTo>
                <a:lnTo>
                  <a:pt x="1269" y="2021"/>
                </a:lnTo>
                <a:lnTo>
                  <a:pt x="1269" y="2021"/>
                </a:lnTo>
                <a:lnTo>
                  <a:pt x="1270" y="2020"/>
                </a:lnTo>
                <a:lnTo>
                  <a:pt x="1271" y="2019"/>
                </a:lnTo>
                <a:lnTo>
                  <a:pt x="1271" y="2018"/>
                </a:lnTo>
                <a:lnTo>
                  <a:pt x="1272" y="2017"/>
                </a:lnTo>
                <a:lnTo>
                  <a:pt x="1272" y="2017"/>
                </a:lnTo>
                <a:lnTo>
                  <a:pt x="1273" y="2017"/>
                </a:lnTo>
                <a:lnTo>
                  <a:pt x="1274" y="2017"/>
                </a:lnTo>
                <a:lnTo>
                  <a:pt x="1274" y="2017"/>
                </a:lnTo>
                <a:lnTo>
                  <a:pt x="1275" y="2017"/>
                </a:lnTo>
                <a:lnTo>
                  <a:pt x="1276" y="2018"/>
                </a:lnTo>
                <a:lnTo>
                  <a:pt x="1276" y="2019"/>
                </a:lnTo>
                <a:lnTo>
                  <a:pt x="1277" y="2021"/>
                </a:lnTo>
                <a:lnTo>
                  <a:pt x="1277" y="2022"/>
                </a:lnTo>
                <a:lnTo>
                  <a:pt x="1278" y="2022"/>
                </a:lnTo>
                <a:lnTo>
                  <a:pt x="1279" y="2023"/>
                </a:lnTo>
                <a:lnTo>
                  <a:pt x="1279" y="2025"/>
                </a:lnTo>
                <a:lnTo>
                  <a:pt x="1280" y="2026"/>
                </a:lnTo>
                <a:lnTo>
                  <a:pt x="1281" y="2027"/>
                </a:lnTo>
                <a:lnTo>
                  <a:pt x="1281" y="2027"/>
                </a:lnTo>
                <a:lnTo>
                  <a:pt x="1282" y="2028"/>
                </a:lnTo>
                <a:lnTo>
                  <a:pt x="1283" y="2029"/>
                </a:lnTo>
                <a:lnTo>
                  <a:pt x="1283" y="2030"/>
                </a:lnTo>
                <a:lnTo>
                  <a:pt x="1284" y="2031"/>
                </a:lnTo>
                <a:lnTo>
                  <a:pt x="1284" y="2033"/>
                </a:lnTo>
                <a:lnTo>
                  <a:pt x="1285" y="2034"/>
                </a:lnTo>
                <a:lnTo>
                  <a:pt x="1286" y="2036"/>
                </a:lnTo>
                <a:lnTo>
                  <a:pt x="1286" y="2037"/>
                </a:lnTo>
                <a:lnTo>
                  <a:pt x="1287" y="2039"/>
                </a:lnTo>
                <a:lnTo>
                  <a:pt x="1288" y="2040"/>
                </a:lnTo>
                <a:lnTo>
                  <a:pt x="1288" y="2041"/>
                </a:lnTo>
                <a:lnTo>
                  <a:pt x="1289" y="2041"/>
                </a:lnTo>
                <a:lnTo>
                  <a:pt x="1289" y="2042"/>
                </a:lnTo>
                <a:lnTo>
                  <a:pt x="1290" y="2043"/>
                </a:lnTo>
                <a:lnTo>
                  <a:pt x="1291" y="2044"/>
                </a:lnTo>
                <a:lnTo>
                  <a:pt x="1291" y="2045"/>
                </a:lnTo>
                <a:lnTo>
                  <a:pt x="1292" y="2045"/>
                </a:lnTo>
                <a:lnTo>
                  <a:pt x="1293" y="2044"/>
                </a:lnTo>
                <a:lnTo>
                  <a:pt x="1293" y="2043"/>
                </a:lnTo>
                <a:lnTo>
                  <a:pt x="1294" y="2042"/>
                </a:lnTo>
                <a:lnTo>
                  <a:pt x="1294" y="2041"/>
                </a:lnTo>
                <a:lnTo>
                  <a:pt x="1295" y="2039"/>
                </a:lnTo>
                <a:lnTo>
                  <a:pt x="1296" y="2037"/>
                </a:lnTo>
                <a:lnTo>
                  <a:pt x="1296" y="2036"/>
                </a:lnTo>
                <a:lnTo>
                  <a:pt x="1297" y="2035"/>
                </a:lnTo>
                <a:lnTo>
                  <a:pt x="1298" y="2034"/>
                </a:lnTo>
                <a:lnTo>
                  <a:pt x="1298" y="2033"/>
                </a:lnTo>
                <a:lnTo>
                  <a:pt x="1299" y="2032"/>
                </a:lnTo>
                <a:lnTo>
                  <a:pt x="1300" y="2031"/>
                </a:lnTo>
                <a:lnTo>
                  <a:pt x="1300" y="2029"/>
                </a:lnTo>
                <a:lnTo>
                  <a:pt x="1301" y="2029"/>
                </a:lnTo>
                <a:lnTo>
                  <a:pt x="1301" y="2028"/>
                </a:lnTo>
                <a:lnTo>
                  <a:pt x="1302" y="2028"/>
                </a:lnTo>
                <a:lnTo>
                  <a:pt x="1303" y="2028"/>
                </a:lnTo>
                <a:lnTo>
                  <a:pt x="1303" y="2027"/>
                </a:lnTo>
                <a:lnTo>
                  <a:pt x="1304" y="2028"/>
                </a:lnTo>
                <a:lnTo>
                  <a:pt x="1305" y="2028"/>
                </a:lnTo>
                <a:lnTo>
                  <a:pt x="1305" y="2028"/>
                </a:lnTo>
                <a:lnTo>
                  <a:pt x="1306" y="2028"/>
                </a:lnTo>
                <a:lnTo>
                  <a:pt x="1306" y="2028"/>
                </a:lnTo>
                <a:lnTo>
                  <a:pt x="1307" y="2028"/>
                </a:lnTo>
                <a:lnTo>
                  <a:pt x="1308" y="2028"/>
                </a:lnTo>
                <a:lnTo>
                  <a:pt x="1308" y="2027"/>
                </a:lnTo>
                <a:lnTo>
                  <a:pt x="1309" y="2026"/>
                </a:lnTo>
                <a:lnTo>
                  <a:pt x="1310" y="2025"/>
                </a:lnTo>
                <a:lnTo>
                  <a:pt x="1310" y="2025"/>
                </a:lnTo>
                <a:lnTo>
                  <a:pt x="1311" y="2024"/>
                </a:lnTo>
                <a:lnTo>
                  <a:pt x="1311" y="2023"/>
                </a:lnTo>
                <a:lnTo>
                  <a:pt x="1312" y="2022"/>
                </a:lnTo>
                <a:lnTo>
                  <a:pt x="1313" y="2021"/>
                </a:lnTo>
                <a:lnTo>
                  <a:pt x="1313" y="2020"/>
                </a:lnTo>
                <a:lnTo>
                  <a:pt x="1314" y="2019"/>
                </a:lnTo>
                <a:lnTo>
                  <a:pt x="1315" y="2019"/>
                </a:lnTo>
                <a:lnTo>
                  <a:pt x="1315" y="2020"/>
                </a:lnTo>
                <a:lnTo>
                  <a:pt x="1316" y="2019"/>
                </a:lnTo>
                <a:lnTo>
                  <a:pt x="1317" y="2018"/>
                </a:lnTo>
                <a:lnTo>
                  <a:pt x="1317" y="2018"/>
                </a:lnTo>
                <a:lnTo>
                  <a:pt x="1318" y="2017"/>
                </a:lnTo>
                <a:lnTo>
                  <a:pt x="1318" y="2017"/>
                </a:lnTo>
                <a:lnTo>
                  <a:pt x="1319" y="2017"/>
                </a:lnTo>
                <a:lnTo>
                  <a:pt x="1320" y="2017"/>
                </a:lnTo>
                <a:lnTo>
                  <a:pt x="1320" y="2017"/>
                </a:lnTo>
                <a:lnTo>
                  <a:pt x="1321" y="2018"/>
                </a:lnTo>
                <a:lnTo>
                  <a:pt x="1322" y="2019"/>
                </a:lnTo>
                <a:lnTo>
                  <a:pt x="1322" y="2021"/>
                </a:lnTo>
                <a:lnTo>
                  <a:pt x="1323" y="2023"/>
                </a:lnTo>
                <a:lnTo>
                  <a:pt x="1323" y="2024"/>
                </a:lnTo>
                <a:lnTo>
                  <a:pt x="1324" y="2026"/>
                </a:lnTo>
                <a:lnTo>
                  <a:pt x="1325" y="2027"/>
                </a:lnTo>
                <a:lnTo>
                  <a:pt x="1325" y="2027"/>
                </a:lnTo>
                <a:lnTo>
                  <a:pt x="1326" y="2028"/>
                </a:lnTo>
                <a:lnTo>
                  <a:pt x="1327" y="2028"/>
                </a:lnTo>
                <a:lnTo>
                  <a:pt x="1327" y="2028"/>
                </a:lnTo>
                <a:lnTo>
                  <a:pt x="1328" y="2029"/>
                </a:lnTo>
                <a:lnTo>
                  <a:pt x="1328" y="2030"/>
                </a:lnTo>
                <a:lnTo>
                  <a:pt x="1329" y="2030"/>
                </a:lnTo>
                <a:lnTo>
                  <a:pt x="1330" y="2031"/>
                </a:lnTo>
                <a:lnTo>
                  <a:pt x="1330" y="2033"/>
                </a:lnTo>
                <a:lnTo>
                  <a:pt x="1331" y="2034"/>
                </a:lnTo>
                <a:lnTo>
                  <a:pt x="1332" y="2036"/>
                </a:lnTo>
                <a:lnTo>
                  <a:pt x="1332" y="2038"/>
                </a:lnTo>
                <a:lnTo>
                  <a:pt x="1333" y="2040"/>
                </a:lnTo>
                <a:lnTo>
                  <a:pt x="1334" y="2041"/>
                </a:lnTo>
                <a:lnTo>
                  <a:pt x="1334" y="2041"/>
                </a:lnTo>
                <a:lnTo>
                  <a:pt x="1335" y="2042"/>
                </a:lnTo>
                <a:lnTo>
                  <a:pt x="1335" y="2043"/>
                </a:lnTo>
                <a:lnTo>
                  <a:pt x="1336" y="2044"/>
                </a:lnTo>
                <a:lnTo>
                  <a:pt x="1337" y="2044"/>
                </a:lnTo>
                <a:lnTo>
                  <a:pt x="1337" y="2044"/>
                </a:lnTo>
                <a:lnTo>
                  <a:pt x="1338" y="2044"/>
                </a:lnTo>
                <a:lnTo>
                  <a:pt x="1339" y="2044"/>
                </a:lnTo>
                <a:lnTo>
                  <a:pt x="1339" y="2043"/>
                </a:lnTo>
                <a:lnTo>
                  <a:pt x="1340" y="2042"/>
                </a:lnTo>
                <a:lnTo>
                  <a:pt x="1340" y="2041"/>
                </a:lnTo>
                <a:lnTo>
                  <a:pt x="1341" y="2040"/>
                </a:lnTo>
                <a:lnTo>
                  <a:pt x="1342" y="2039"/>
                </a:lnTo>
                <a:lnTo>
                  <a:pt x="1342" y="2036"/>
                </a:lnTo>
                <a:lnTo>
                  <a:pt x="1343" y="2034"/>
                </a:lnTo>
                <a:lnTo>
                  <a:pt x="1344" y="2032"/>
                </a:lnTo>
                <a:lnTo>
                  <a:pt x="1344" y="2031"/>
                </a:lnTo>
                <a:lnTo>
                  <a:pt x="1345" y="2030"/>
                </a:lnTo>
                <a:lnTo>
                  <a:pt x="1345" y="2028"/>
                </a:lnTo>
                <a:lnTo>
                  <a:pt x="1346" y="2026"/>
                </a:lnTo>
                <a:lnTo>
                  <a:pt x="1347" y="2025"/>
                </a:lnTo>
                <a:lnTo>
                  <a:pt x="1347" y="2024"/>
                </a:lnTo>
                <a:lnTo>
                  <a:pt x="1348" y="2024"/>
                </a:lnTo>
                <a:lnTo>
                  <a:pt x="1349" y="2024"/>
                </a:lnTo>
                <a:lnTo>
                  <a:pt x="1349" y="2025"/>
                </a:lnTo>
                <a:lnTo>
                  <a:pt x="1350" y="2024"/>
                </a:lnTo>
                <a:lnTo>
                  <a:pt x="1351" y="2024"/>
                </a:lnTo>
                <a:lnTo>
                  <a:pt x="1351" y="2024"/>
                </a:lnTo>
                <a:lnTo>
                  <a:pt x="1352" y="2023"/>
                </a:lnTo>
                <a:lnTo>
                  <a:pt x="1352" y="2022"/>
                </a:lnTo>
                <a:lnTo>
                  <a:pt x="1353" y="2022"/>
                </a:lnTo>
                <a:lnTo>
                  <a:pt x="1354" y="2023"/>
                </a:lnTo>
                <a:lnTo>
                  <a:pt x="1354" y="2025"/>
                </a:lnTo>
                <a:lnTo>
                  <a:pt x="1355" y="2026"/>
                </a:lnTo>
                <a:lnTo>
                  <a:pt x="1356" y="2027"/>
                </a:lnTo>
                <a:lnTo>
                  <a:pt x="1356" y="2028"/>
                </a:lnTo>
                <a:lnTo>
                  <a:pt x="1357" y="2029"/>
                </a:lnTo>
                <a:lnTo>
                  <a:pt x="1357" y="2030"/>
                </a:lnTo>
                <a:lnTo>
                  <a:pt x="1358" y="2032"/>
                </a:lnTo>
                <a:lnTo>
                  <a:pt x="1359" y="2033"/>
                </a:lnTo>
                <a:lnTo>
                  <a:pt x="1359" y="2034"/>
                </a:lnTo>
                <a:lnTo>
                  <a:pt x="1360" y="2035"/>
                </a:lnTo>
                <a:lnTo>
                  <a:pt x="1361" y="2035"/>
                </a:lnTo>
                <a:lnTo>
                  <a:pt x="1361" y="2035"/>
                </a:lnTo>
                <a:lnTo>
                  <a:pt x="1362" y="2035"/>
                </a:lnTo>
                <a:lnTo>
                  <a:pt x="1362" y="2035"/>
                </a:lnTo>
                <a:lnTo>
                  <a:pt x="1363" y="2036"/>
                </a:lnTo>
                <a:lnTo>
                  <a:pt x="1364" y="2037"/>
                </a:lnTo>
                <a:lnTo>
                  <a:pt x="1364" y="2039"/>
                </a:lnTo>
                <a:lnTo>
                  <a:pt x="1365" y="2040"/>
                </a:lnTo>
                <a:lnTo>
                  <a:pt x="1366" y="2041"/>
                </a:lnTo>
                <a:lnTo>
                  <a:pt x="1366" y="2043"/>
                </a:lnTo>
                <a:lnTo>
                  <a:pt x="1367" y="2045"/>
                </a:lnTo>
                <a:lnTo>
                  <a:pt x="1368" y="2047"/>
                </a:lnTo>
                <a:lnTo>
                  <a:pt x="1368" y="2048"/>
                </a:lnTo>
                <a:lnTo>
                  <a:pt x="1369" y="2050"/>
                </a:lnTo>
                <a:lnTo>
                  <a:pt x="1369" y="2051"/>
                </a:lnTo>
                <a:lnTo>
                  <a:pt x="1370" y="2052"/>
                </a:lnTo>
                <a:lnTo>
                  <a:pt x="1371" y="2052"/>
                </a:lnTo>
                <a:lnTo>
                  <a:pt x="1371" y="2052"/>
                </a:lnTo>
                <a:lnTo>
                  <a:pt x="1372" y="2051"/>
                </a:lnTo>
                <a:lnTo>
                  <a:pt x="1373" y="2050"/>
                </a:lnTo>
                <a:lnTo>
                  <a:pt x="1373" y="2050"/>
                </a:lnTo>
                <a:lnTo>
                  <a:pt x="1374" y="2051"/>
                </a:lnTo>
                <a:lnTo>
                  <a:pt x="1374" y="2050"/>
                </a:lnTo>
                <a:lnTo>
                  <a:pt x="1375" y="2049"/>
                </a:lnTo>
                <a:lnTo>
                  <a:pt x="1376" y="2048"/>
                </a:lnTo>
                <a:lnTo>
                  <a:pt x="1376" y="2047"/>
                </a:lnTo>
                <a:lnTo>
                  <a:pt x="1377" y="2047"/>
                </a:lnTo>
                <a:lnTo>
                  <a:pt x="1378" y="2046"/>
                </a:lnTo>
                <a:lnTo>
                  <a:pt x="1378" y="2045"/>
                </a:lnTo>
                <a:lnTo>
                  <a:pt x="1379" y="2044"/>
                </a:lnTo>
                <a:lnTo>
                  <a:pt x="1379" y="2042"/>
                </a:lnTo>
                <a:lnTo>
                  <a:pt x="1380" y="2041"/>
                </a:lnTo>
                <a:lnTo>
                  <a:pt x="1381" y="2040"/>
                </a:lnTo>
                <a:lnTo>
                  <a:pt x="1381" y="2041"/>
                </a:lnTo>
                <a:lnTo>
                  <a:pt x="1382" y="2041"/>
                </a:lnTo>
                <a:lnTo>
                  <a:pt x="1383" y="2041"/>
                </a:lnTo>
                <a:lnTo>
                  <a:pt x="1383" y="2041"/>
                </a:lnTo>
                <a:lnTo>
                  <a:pt x="1384" y="2041"/>
                </a:lnTo>
                <a:lnTo>
                  <a:pt x="1385" y="2042"/>
                </a:lnTo>
                <a:lnTo>
                  <a:pt x="1385" y="2042"/>
                </a:lnTo>
                <a:lnTo>
                  <a:pt x="1386" y="2042"/>
                </a:lnTo>
                <a:lnTo>
                  <a:pt x="1386" y="2043"/>
                </a:lnTo>
                <a:lnTo>
                  <a:pt x="1387" y="2043"/>
                </a:lnTo>
                <a:lnTo>
                  <a:pt x="1388" y="2044"/>
                </a:lnTo>
                <a:lnTo>
                  <a:pt x="1388" y="2045"/>
                </a:lnTo>
                <a:lnTo>
                  <a:pt x="1389" y="2045"/>
                </a:lnTo>
                <a:lnTo>
                  <a:pt x="1390" y="2045"/>
                </a:lnTo>
                <a:lnTo>
                  <a:pt x="1390" y="2045"/>
                </a:lnTo>
                <a:lnTo>
                  <a:pt x="1391" y="2046"/>
                </a:lnTo>
                <a:lnTo>
                  <a:pt x="1391" y="2047"/>
                </a:lnTo>
                <a:lnTo>
                  <a:pt x="1392" y="2049"/>
                </a:lnTo>
                <a:lnTo>
                  <a:pt x="1393" y="2050"/>
                </a:lnTo>
                <a:lnTo>
                  <a:pt x="1393" y="2052"/>
                </a:lnTo>
                <a:lnTo>
                  <a:pt x="1394" y="2053"/>
                </a:lnTo>
                <a:lnTo>
                  <a:pt x="1395" y="2054"/>
                </a:lnTo>
                <a:lnTo>
                  <a:pt x="1395" y="2055"/>
                </a:lnTo>
                <a:lnTo>
                  <a:pt x="1396" y="2055"/>
                </a:lnTo>
                <a:lnTo>
                  <a:pt x="1396" y="2055"/>
                </a:lnTo>
                <a:lnTo>
                  <a:pt x="1397" y="2055"/>
                </a:lnTo>
                <a:lnTo>
                  <a:pt x="1398" y="2055"/>
                </a:lnTo>
                <a:lnTo>
                  <a:pt x="1398" y="2055"/>
                </a:lnTo>
                <a:lnTo>
                  <a:pt x="1399" y="2055"/>
                </a:lnTo>
                <a:lnTo>
                  <a:pt x="1400" y="2055"/>
                </a:lnTo>
                <a:lnTo>
                  <a:pt x="1400" y="2055"/>
                </a:lnTo>
                <a:lnTo>
                  <a:pt x="1401" y="2056"/>
                </a:lnTo>
                <a:lnTo>
                  <a:pt x="1402" y="2056"/>
                </a:lnTo>
                <a:lnTo>
                  <a:pt x="1402" y="2056"/>
                </a:lnTo>
                <a:lnTo>
                  <a:pt x="1403" y="2056"/>
                </a:lnTo>
                <a:lnTo>
                  <a:pt x="1403" y="2055"/>
                </a:lnTo>
                <a:lnTo>
                  <a:pt x="1404" y="2054"/>
                </a:lnTo>
                <a:lnTo>
                  <a:pt x="1405" y="2054"/>
                </a:lnTo>
                <a:lnTo>
                  <a:pt x="1405" y="2054"/>
                </a:lnTo>
                <a:lnTo>
                  <a:pt x="1406" y="2054"/>
                </a:lnTo>
                <a:lnTo>
                  <a:pt x="1407" y="2054"/>
                </a:lnTo>
                <a:lnTo>
                  <a:pt x="1407" y="2053"/>
                </a:lnTo>
                <a:lnTo>
                  <a:pt x="1408" y="2052"/>
                </a:lnTo>
                <a:lnTo>
                  <a:pt x="1408" y="2051"/>
                </a:lnTo>
                <a:lnTo>
                  <a:pt x="1409" y="2050"/>
                </a:lnTo>
                <a:lnTo>
                  <a:pt x="1410" y="2049"/>
                </a:lnTo>
                <a:lnTo>
                  <a:pt x="1410" y="2048"/>
                </a:lnTo>
                <a:lnTo>
                  <a:pt x="1411" y="2047"/>
                </a:lnTo>
                <a:lnTo>
                  <a:pt x="1412" y="2045"/>
                </a:lnTo>
                <a:lnTo>
                  <a:pt x="1413" y="2044"/>
                </a:lnTo>
                <a:lnTo>
                  <a:pt x="1413" y="2044"/>
                </a:lnTo>
                <a:lnTo>
                  <a:pt x="1414" y="2043"/>
                </a:lnTo>
                <a:lnTo>
                  <a:pt x="1415" y="2043"/>
                </a:lnTo>
                <a:lnTo>
                  <a:pt x="1415" y="2043"/>
                </a:lnTo>
                <a:lnTo>
                  <a:pt x="1416" y="2042"/>
                </a:lnTo>
                <a:lnTo>
                  <a:pt x="1416" y="2042"/>
                </a:lnTo>
                <a:lnTo>
                  <a:pt x="1417" y="2041"/>
                </a:lnTo>
                <a:lnTo>
                  <a:pt x="1418" y="2042"/>
                </a:lnTo>
                <a:lnTo>
                  <a:pt x="1418" y="2043"/>
                </a:lnTo>
                <a:lnTo>
                  <a:pt x="1419" y="2044"/>
                </a:lnTo>
                <a:lnTo>
                  <a:pt x="1420" y="2044"/>
                </a:lnTo>
                <a:lnTo>
                  <a:pt x="1420" y="2045"/>
                </a:lnTo>
                <a:lnTo>
                  <a:pt x="1421" y="2046"/>
                </a:lnTo>
                <a:lnTo>
                  <a:pt x="1422" y="2046"/>
                </a:lnTo>
                <a:lnTo>
                  <a:pt x="1422" y="2047"/>
                </a:lnTo>
                <a:lnTo>
                  <a:pt x="1423" y="2047"/>
                </a:lnTo>
                <a:lnTo>
                  <a:pt x="1423" y="2047"/>
                </a:lnTo>
                <a:lnTo>
                  <a:pt x="1424" y="2048"/>
                </a:lnTo>
                <a:lnTo>
                  <a:pt x="1425" y="2049"/>
                </a:lnTo>
                <a:lnTo>
                  <a:pt x="1425" y="2050"/>
                </a:lnTo>
                <a:lnTo>
                  <a:pt x="1426" y="2050"/>
                </a:lnTo>
                <a:lnTo>
                  <a:pt x="1427" y="2052"/>
                </a:lnTo>
                <a:lnTo>
                  <a:pt x="1427" y="2053"/>
                </a:lnTo>
                <a:lnTo>
                  <a:pt x="1428" y="2054"/>
                </a:lnTo>
                <a:lnTo>
                  <a:pt x="1428" y="2056"/>
                </a:lnTo>
                <a:lnTo>
                  <a:pt x="1429" y="2057"/>
                </a:lnTo>
                <a:lnTo>
                  <a:pt x="1430" y="2057"/>
                </a:lnTo>
                <a:lnTo>
                  <a:pt x="1430" y="2058"/>
                </a:lnTo>
                <a:lnTo>
                  <a:pt x="1431" y="2058"/>
                </a:lnTo>
                <a:lnTo>
                  <a:pt x="1432" y="2058"/>
                </a:lnTo>
                <a:lnTo>
                  <a:pt x="1432" y="2059"/>
                </a:lnTo>
                <a:lnTo>
                  <a:pt x="1433" y="2060"/>
                </a:lnTo>
                <a:lnTo>
                  <a:pt x="1433" y="2060"/>
                </a:lnTo>
                <a:lnTo>
                  <a:pt x="1434" y="2061"/>
                </a:lnTo>
                <a:lnTo>
                  <a:pt x="1435" y="2061"/>
                </a:lnTo>
                <a:lnTo>
                  <a:pt x="1435" y="2062"/>
                </a:lnTo>
                <a:lnTo>
                  <a:pt x="1436" y="2063"/>
                </a:lnTo>
                <a:lnTo>
                  <a:pt x="1437" y="2063"/>
                </a:lnTo>
                <a:lnTo>
                  <a:pt x="1437" y="2063"/>
                </a:lnTo>
                <a:lnTo>
                  <a:pt x="1438" y="2064"/>
                </a:lnTo>
                <a:lnTo>
                  <a:pt x="1439" y="2065"/>
                </a:lnTo>
                <a:lnTo>
                  <a:pt x="1439" y="2066"/>
                </a:lnTo>
                <a:lnTo>
                  <a:pt x="1440" y="2067"/>
                </a:lnTo>
                <a:lnTo>
                  <a:pt x="1440" y="2068"/>
                </a:lnTo>
                <a:lnTo>
                  <a:pt x="1441" y="2070"/>
                </a:lnTo>
                <a:lnTo>
                  <a:pt x="1442" y="2070"/>
                </a:lnTo>
                <a:lnTo>
                  <a:pt x="1442" y="2072"/>
                </a:lnTo>
                <a:lnTo>
                  <a:pt x="1443" y="2073"/>
                </a:lnTo>
                <a:lnTo>
                  <a:pt x="1444" y="2073"/>
                </a:lnTo>
                <a:lnTo>
                  <a:pt x="1444" y="2074"/>
                </a:lnTo>
                <a:lnTo>
                  <a:pt x="1445" y="2075"/>
                </a:lnTo>
                <a:lnTo>
                  <a:pt x="1445" y="2075"/>
                </a:lnTo>
                <a:lnTo>
                  <a:pt x="1446" y="2075"/>
                </a:lnTo>
                <a:lnTo>
                  <a:pt x="1447" y="2075"/>
                </a:lnTo>
                <a:lnTo>
                  <a:pt x="1447" y="2074"/>
                </a:lnTo>
                <a:lnTo>
                  <a:pt x="1448" y="2074"/>
                </a:lnTo>
                <a:lnTo>
                  <a:pt x="1449" y="2073"/>
                </a:lnTo>
                <a:lnTo>
                  <a:pt x="1449" y="2073"/>
                </a:lnTo>
                <a:lnTo>
                  <a:pt x="1450" y="2073"/>
                </a:lnTo>
                <a:lnTo>
                  <a:pt x="1450" y="2074"/>
                </a:lnTo>
                <a:lnTo>
                  <a:pt x="1451" y="2074"/>
                </a:lnTo>
                <a:lnTo>
                  <a:pt x="1452" y="2075"/>
                </a:lnTo>
                <a:lnTo>
                  <a:pt x="1452" y="2076"/>
                </a:lnTo>
                <a:lnTo>
                  <a:pt x="1453" y="2077"/>
                </a:lnTo>
                <a:lnTo>
                  <a:pt x="1454" y="2079"/>
                </a:lnTo>
                <a:lnTo>
                  <a:pt x="1454" y="2080"/>
                </a:lnTo>
                <a:lnTo>
                  <a:pt x="1455" y="2081"/>
                </a:lnTo>
                <a:lnTo>
                  <a:pt x="1456" y="2083"/>
                </a:lnTo>
                <a:lnTo>
                  <a:pt x="1456" y="2085"/>
                </a:lnTo>
                <a:lnTo>
                  <a:pt x="1457" y="2086"/>
                </a:lnTo>
                <a:lnTo>
                  <a:pt x="1457" y="2088"/>
                </a:lnTo>
                <a:lnTo>
                  <a:pt x="1458" y="2090"/>
                </a:lnTo>
                <a:lnTo>
                  <a:pt x="1459" y="2093"/>
                </a:lnTo>
                <a:lnTo>
                  <a:pt x="1459" y="2095"/>
                </a:lnTo>
                <a:lnTo>
                  <a:pt x="1460" y="2097"/>
                </a:lnTo>
                <a:lnTo>
                  <a:pt x="1461" y="2099"/>
                </a:lnTo>
                <a:lnTo>
                  <a:pt x="1461" y="2101"/>
                </a:lnTo>
                <a:lnTo>
                  <a:pt x="1462" y="2103"/>
                </a:lnTo>
                <a:lnTo>
                  <a:pt x="1462" y="2105"/>
                </a:lnTo>
                <a:lnTo>
                  <a:pt x="1463" y="2108"/>
                </a:lnTo>
                <a:lnTo>
                  <a:pt x="1464" y="2110"/>
                </a:lnTo>
                <a:lnTo>
                  <a:pt x="1464" y="2111"/>
                </a:lnTo>
                <a:lnTo>
                  <a:pt x="1465" y="2114"/>
                </a:lnTo>
                <a:lnTo>
                  <a:pt x="1466" y="2116"/>
                </a:lnTo>
                <a:lnTo>
                  <a:pt x="1466" y="2119"/>
                </a:lnTo>
                <a:lnTo>
                  <a:pt x="1467" y="2121"/>
                </a:lnTo>
                <a:lnTo>
                  <a:pt x="1468" y="2123"/>
                </a:lnTo>
                <a:lnTo>
                  <a:pt x="1468" y="2125"/>
                </a:lnTo>
                <a:lnTo>
                  <a:pt x="1469" y="2127"/>
                </a:lnTo>
                <a:lnTo>
                  <a:pt x="1469" y="2129"/>
                </a:lnTo>
                <a:lnTo>
                  <a:pt x="1470" y="2131"/>
                </a:lnTo>
                <a:lnTo>
                  <a:pt x="1471" y="2132"/>
                </a:lnTo>
                <a:lnTo>
                  <a:pt x="1471" y="2134"/>
                </a:lnTo>
                <a:lnTo>
                  <a:pt x="1472" y="2135"/>
                </a:lnTo>
                <a:lnTo>
                  <a:pt x="1473" y="2136"/>
                </a:lnTo>
                <a:lnTo>
                  <a:pt x="1473" y="2137"/>
                </a:lnTo>
                <a:lnTo>
                  <a:pt x="1474" y="2138"/>
                </a:lnTo>
                <a:lnTo>
                  <a:pt x="1474" y="2140"/>
                </a:lnTo>
                <a:lnTo>
                  <a:pt x="1475" y="2141"/>
                </a:lnTo>
                <a:lnTo>
                  <a:pt x="1476" y="2142"/>
                </a:lnTo>
                <a:lnTo>
                  <a:pt x="1476" y="2144"/>
                </a:lnTo>
                <a:lnTo>
                  <a:pt x="1477" y="2145"/>
                </a:lnTo>
                <a:lnTo>
                  <a:pt x="1478" y="2146"/>
                </a:lnTo>
                <a:lnTo>
                  <a:pt x="1478" y="2147"/>
                </a:lnTo>
                <a:lnTo>
                  <a:pt x="1479" y="2148"/>
                </a:lnTo>
                <a:lnTo>
                  <a:pt x="1479" y="2149"/>
                </a:lnTo>
                <a:lnTo>
                  <a:pt x="1480" y="2150"/>
                </a:lnTo>
                <a:lnTo>
                  <a:pt x="1481" y="2151"/>
                </a:lnTo>
                <a:lnTo>
                  <a:pt x="1481" y="2153"/>
                </a:lnTo>
                <a:lnTo>
                  <a:pt x="1482" y="2154"/>
                </a:lnTo>
                <a:lnTo>
                  <a:pt x="1483" y="2156"/>
                </a:lnTo>
                <a:lnTo>
                  <a:pt x="1483" y="2157"/>
                </a:lnTo>
                <a:lnTo>
                  <a:pt x="1484" y="2158"/>
                </a:lnTo>
                <a:lnTo>
                  <a:pt x="1485" y="2158"/>
                </a:lnTo>
                <a:lnTo>
                  <a:pt x="1485" y="2159"/>
                </a:lnTo>
                <a:lnTo>
                  <a:pt x="1486" y="2160"/>
                </a:lnTo>
                <a:lnTo>
                  <a:pt x="1486" y="2160"/>
                </a:lnTo>
                <a:lnTo>
                  <a:pt x="1487" y="2161"/>
                </a:lnTo>
                <a:lnTo>
                  <a:pt x="1488" y="2161"/>
                </a:lnTo>
                <a:lnTo>
                  <a:pt x="1488" y="2162"/>
                </a:lnTo>
                <a:lnTo>
                  <a:pt x="1489" y="2163"/>
                </a:lnTo>
                <a:lnTo>
                  <a:pt x="1490" y="2163"/>
                </a:lnTo>
                <a:lnTo>
                  <a:pt x="1490" y="2164"/>
                </a:lnTo>
                <a:lnTo>
                  <a:pt x="1491" y="2165"/>
                </a:lnTo>
                <a:lnTo>
                  <a:pt x="1491" y="2166"/>
                </a:lnTo>
                <a:lnTo>
                  <a:pt x="1492" y="2167"/>
                </a:lnTo>
                <a:lnTo>
                  <a:pt x="1493" y="2168"/>
                </a:lnTo>
                <a:lnTo>
                  <a:pt x="1493" y="2169"/>
                </a:lnTo>
                <a:lnTo>
                  <a:pt x="1494" y="2170"/>
                </a:lnTo>
                <a:lnTo>
                  <a:pt x="1495" y="2171"/>
                </a:lnTo>
                <a:lnTo>
                  <a:pt x="1495" y="2172"/>
                </a:lnTo>
                <a:lnTo>
                  <a:pt x="1496" y="2173"/>
                </a:lnTo>
                <a:lnTo>
                  <a:pt x="1496" y="2174"/>
                </a:lnTo>
                <a:lnTo>
                  <a:pt x="1497" y="2175"/>
                </a:lnTo>
                <a:lnTo>
                  <a:pt x="1498" y="2176"/>
                </a:lnTo>
                <a:lnTo>
                  <a:pt x="1498" y="2178"/>
                </a:lnTo>
                <a:lnTo>
                  <a:pt x="1499" y="2179"/>
                </a:lnTo>
                <a:lnTo>
                  <a:pt x="1500" y="2181"/>
                </a:lnTo>
                <a:lnTo>
                  <a:pt x="1500" y="2182"/>
                </a:lnTo>
                <a:lnTo>
                  <a:pt x="1501" y="2182"/>
                </a:lnTo>
                <a:lnTo>
                  <a:pt x="1502" y="2183"/>
                </a:lnTo>
                <a:lnTo>
                  <a:pt x="1502" y="2183"/>
                </a:lnTo>
                <a:lnTo>
                  <a:pt x="1503" y="2183"/>
                </a:lnTo>
                <a:lnTo>
                  <a:pt x="1503" y="2184"/>
                </a:lnTo>
                <a:lnTo>
                  <a:pt x="1504" y="2184"/>
                </a:lnTo>
                <a:lnTo>
                  <a:pt x="1505" y="2184"/>
                </a:lnTo>
                <a:lnTo>
                  <a:pt x="1505" y="2184"/>
                </a:lnTo>
                <a:lnTo>
                  <a:pt x="1506" y="2185"/>
                </a:lnTo>
                <a:lnTo>
                  <a:pt x="1507" y="2184"/>
                </a:lnTo>
                <a:lnTo>
                  <a:pt x="1507" y="2184"/>
                </a:lnTo>
                <a:lnTo>
                  <a:pt x="1508" y="2185"/>
                </a:lnTo>
                <a:lnTo>
                  <a:pt x="1508" y="2185"/>
                </a:lnTo>
                <a:lnTo>
                  <a:pt x="1509" y="2185"/>
                </a:lnTo>
                <a:lnTo>
                  <a:pt x="1510" y="2185"/>
                </a:lnTo>
                <a:lnTo>
                  <a:pt x="1510" y="2186"/>
                </a:lnTo>
                <a:lnTo>
                  <a:pt x="1511" y="2186"/>
                </a:lnTo>
                <a:lnTo>
                  <a:pt x="1512" y="2186"/>
                </a:lnTo>
                <a:lnTo>
                  <a:pt x="1512" y="2186"/>
                </a:lnTo>
                <a:lnTo>
                  <a:pt x="1513" y="2186"/>
                </a:lnTo>
                <a:lnTo>
                  <a:pt x="1513" y="2186"/>
                </a:lnTo>
                <a:lnTo>
                  <a:pt x="1514" y="2187"/>
                </a:lnTo>
                <a:lnTo>
                  <a:pt x="1515" y="2186"/>
                </a:lnTo>
                <a:lnTo>
                  <a:pt x="1515" y="2187"/>
                </a:lnTo>
                <a:lnTo>
                  <a:pt x="1516" y="2187"/>
                </a:lnTo>
                <a:lnTo>
                  <a:pt x="1517" y="2187"/>
                </a:lnTo>
                <a:lnTo>
                  <a:pt x="1517" y="2187"/>
                </a:lnTo>
                <a:lnTo>
                  <a:pt x="1518" y="2188"/>
                </a:lnTo>
                <a:lnTo>
                  <a:pt x="1519" y="2188"/>
                </a:lnTo>
                <a:lnTo>
                  <a:pt x="1519" y="2188"/>
                </a:lnTo>
                <a:lnTo>
                  <a:pt x="1520" y="2189"/>
                </a:lnTo>
                <a:lnTo>
                  <a:pt x="1520" y="2189"/>
                </a:lnTo>
                <a:lnTo>
                  <a:pt x="1521" y="2189"/>
                </a:lnTo>
                <a:lnTo>
                  <a:pt x="1522" y="2190"/>
                </a:lnTo>
                <a:lnTo>
                  <a:pt x="1522" y="2190"/>
                </a:lnTo>
                <a:lnTo>
                  <a:pt x="1523" y="2190"/>
                </a:lnTo>
                <a:lnTo>
                  <a:pt x="1524" y="2191"/>
                </a:lnTo>
                <a:lnTo>
                  <a:pt x="1524" y="2191"/>
                </a:lnTo>
                <a:lnTo>
                  <a:pt x="1525" y="2192"/>
                </a:lnTo>
                <a:lnTo>
                  <a:pt x="1525" y="2193"/>
                </a:lnTo>
                <a:lnTo>
                  <a:pt x="1526" y="2194"/>
                </a:lnTo>
                <a:lnTo>
                  <a:pt x="1527" y="2195"/>
                </a:lnTo>
                <a:lnTo>
                  <a:pt x="1527" y="2196"/>
                </a:lnTo>
                <a:lnTo>
                  <a:pt x="1528" y="2198"/>
                </a:lnTo>
                <a:lnTo>
                  <a:pt x="1529" y="2199"/>
                </a:lnTo>
                <a:lnTo>
                  <a:pt x="1529" y="2200"/>
                </a:lnTo>
                <a:lnTo>
                  <a:pt x="1530" y="2201"/>
                </a:lnTo>
                <a:lnTo>
                  <a:pt x="1530" y="2202"/>
                </a:lnTo>
                <a:lnTo>
                  <a:pt x="1531" y="2203"/>
                </a:lnTo>
                <a:lnTo>
                  <a:pt x="1532" y="2205"/>
                </a:lnTo>
                <a:lnTo>
                  <a:pt x="1532" y="2207"/>
                </a:lnTo>
                <a:lnTo>
                  <a:pt x="1533" y="2208"/>
                </a:lnTo>
                <a:lnTo>
                  <a:pt x="1534" y="2209"/>
                </a:lnTo>
                <a:lnTo>
                  <a:pt x="1534" y="2211"/>
                </a:lnTo>
                <a:lnTo>
                  <a:pt x="1535" y="2212"/>
                </a:lnTo>
                <a:lnTo>
                  <a:pt x="1536" y="2214"/>
                </a:lnTo>
                <a:lnTo>
                  <a:pt x="1536" y="2215"/>
                </a:lnTo>
                <a:lnTo>
                  <a:pt x="1537" y="2217"/>
                </a:lnTo>
                <a:lnTo>
                  <a:pt x="1537" y="2219"/>
                </a:lnTo>
                <a:lnTo>
                  <a:pt x="1538" y="2220"/>
                </a:lnTo>
                <a:lnTo>
                  <a:pt x="1539" y="2222"/>
                </a:lnTo>
                <a:lnTo>
                  <a:pt x="1539" y="2224"/>
                </a:lnTo>
                <a:lnTo>
                  <a:pt x="1540" y="2226"/>
                </a:lnTo>
                <a:lnTo>
                  <a:pt x="1541" y="2228"/>
                </a:lnTo>
                <a:lnTo>
                  <a:pt x="1541" y="2229"/>
                </a:lnTo>
                <a:lnTo>
                  <a:pt x="1542" y="2231"/>
                </a:lnTo>
                <a:lnTo>
                  <a:pt x="1542" y="2233"/>
                </a:lnTo>
                <a:lnTo>
                  <a:pt x="1543" y="2235"/>
                </a:lnTo>
                <a:lnTo>
                  <a:pt x="1544" y="2236"/>
                </a:lnTo>
                <a:lnTo>
                  <a:pt x="1544" y="2238"/>
                </a:lnTo>
                <a:lnTo>
                  <a:pt x="1545" y="2240"/>
                </a:lnTo>
                <a:lnTo>
                  <a:pt x="1546" y="2241"/>
                </a:lnTo>
                <a:lnTo>
                  <a:pt x="1546" y="2242"/>
                </a:lnTo>
                <a:lnTo>
                  <a:pt x="1547" y="2244"/>
                </a:lnTo>
                <a:lnTo>
                  <a:pt x="1547" y="2246"/>
                </a:lnTo>
                <a:lnTo>
                  <a:pt x="1548" y="2247"/>
                </a:lnTo>
                <a:lnTo>
                  <a:pt x="1549" y="2248"/>
                </a:lnTo>
                <a:lnTo>
                  <a:pt x="1549" y="2249"/>
                </a:lnTo>
                <a:lnTo>
                  <a:pt x="1550" y="2249"/>
                </a:lnTo>
                <a:lnTo>
                  <a:pt x="1551" y="2249"/>
                </a:lnTo>
                <a:lnTo>
                  <a:pt x="1551" y="2248"/>
                </a:lnTo>
                <a:lnTo>
                  <a:pt x="1552" y="2247"/>
                </a:lnTo>
                <a:lnTo>
                  <a:pt x="1553" y="2244"/>
                </a:lnTo>
                <a:lnTo>
                  <a:pt x="1553" y="2239"/>
                </a:lnTo>
                <a:lnTo>
                  <a:pt x="1554" y="2234"/>
                </a:lnTo>
                <a:lnTo>
                  <a:pt x="1554" y="2229"/>
                </a:lnTo>
                <a:lnTo>
                  <a:pt x="1555" y="2223"/>
                </a:lnTo>
                <a:lnTo>
                  <a:pt x="1556" y="2218"/>
                </a:lnTo>
                <a:lnTo>
                  <a:pt x="1556" y="2213"/>
                </a:lnTo>
                <a:lnTo>
                  <a:pt x="1557" y="2207"/>
                </a:lnTo>
                <a:lnTo>
                  <a:pt x="1558" y="2200"/>
                </a:lnTo>
                <a:lnTo>
                  <a:pt x="1558" y="2192"/>
                </a:lnTo>
                <a:lnTo>
                  <a:pt x="1559" y="2185"/>
                </a:lnTo>
                <a:lnTo>
                  <a:pt x="1559" y="2177"/>
                </a:lnTo>
                <a:lnTo>
                  <a:pt x="1560" y="2170"/>
                </a:lnTo>
                <a:lnTo>
                  <a:pt x="1561" y="2164"/>
                </a:lnTo>
                <a:lnTo>
                  <a:pt x="1561" y="2157"/>
                </a:lnTo>
                <a:lnTo>
                  <a:pt x="1562" y="2150"/>
                </a:lnTo>
                <a:lnTo>
                  <a:pt x="1563" y="2143"/>
                </a:lnTo>
                <a:lnTo>
                  <a:pt x="1563" y="2135"/>
                </a:lnTo>
                <a:lnTo>
                  <a:pt x="1564" y="2126"/>
                </a:lnTo>
                <a:lnTo>
                  <a:pt x="1564" y="2116"/>
                </a:lnTo>
                <a:lnTo>
                  <a:pt x="1565" y="2108"/>
                </a:lnTo>
                <a:lnTo>
                  <a:pt x="1566" y="2100"/>
                </a:lnTo>
                <a:lnTo>
                  <a:pt x="1566" y="2092"/>
                </a:lnTo>
                <a:lnTo>
                  <a:pt x="1567" y="2083"/>
                </a:lnTo>
                <a:lnTo>
                  <a:pt x="1568" y="2073"/>
                </a:lnTo>
                <a:lnTo>
                  <a:pt x="1568" y="2062"/>
                </a:lnTo>
                <a:lnTo>
                  <a:pt x="1569" y="2051"/>
                </a:lnTo>
                <a:lnTo>
                  <a:pt x="1570" y="2040"/>
                </a:lnTo>
                <a:lnTo>
                  <a:pt x="1570" y="2029"/>
                </a:lnTo>
                <a:lnTo>
                  <a:pt x="1571" y="2018"/>
                </a:lnTo>
                <a:lnTo>
                  <a:pt x="1571" y="2007"/>
                </a:lnTo>
                <a:lnTo>
                  <a:pt x="1572" y="1994"/>
                </a:lnTo>
                <a:lnTo>
                  <a:pt x="1573" y="1977"/>
                </a:lnTo>
                <a:lnTo>
                  <a:pt x="1573" y="1960"/>
                </a:lnTo>
                <a:lnTo>
                  <a:pt x="1574" y="1943"/>
                </a:lnTo>
                <a:lnTo>
                  <a:pt x="1575" y="1928"/>
                </a:lnTo>
                <a:lnTo>
                  <a:pt x="1575" y="1912"/>
                </a:lnTo>
                <a:lnTo>
                  <a:pt x="1576" y="1897"/>
                </a:lnTo>
                <a:lnTo>
                  <a:pt x="1576" y="1882"/>
                </a:lnTo>
                <a:lnTo>
                  <a:pt x="1577" y="1864"/>
                </a:lnTo>
                <a:lnTo>
                  <a:pt x="1578" y="1848"/>
                </a:lnTo>
                <a:lnTo>
                  <a:pt x="1578" y="1831"/>
                </a:lnTo>
                <a:lnTo>
                  <a:pt x="1579" y="1815"/>
                </a:lnTo>
                <a:lnTo>
                  <a:pt x="1580" y="1798"/>
                </a:lnTo>
                <a:lnTo>
                  <a:pt x="1580" y="1782"/>
                </a:lnTo>
                <a:lnTo>
                  <a:pt x="1581" y="1765"/>
                </a:lnTo>
                <a:lnTo>
                  <a:pt x="1581" y="1748"/>
                </a:lnTo>
                <a:lnTo>
                  <a:pt x="1582" y="1734"/>
                </a:lnTo>
                <a:lnTo>
                  <a:pt x="1583" y="1720"/>
                </a:lnTo>
                <a:lnTo>
                  <a:pt x="1583" y="1702"/>
                </a:lnTo>
                <a:lnTo>
                  <a:pt x="1584" y="1684"/>
                </a:lnTo>
                <a:lnTo>
                  <a:pt x="1585" y="1668"/>
                </a:lnTo>
                <a:lnTo>
                  <a:pt x="1585" y="1653"/>
                </a:lnTo>
                <a:lnTo>
                  <a:pt x="1586" y="1637"/>
                </a:lnTo>
                <a:lnTo>
                  <a:pt x="1587" y="1621"/>
                </a:lnTo>
                <a:lnTo>
                  <a:pt x="1587" y="1605"/>
                </a:lnTo>
                <a:lnTo>
                  <a:pt x="1588" y="1588"/>
                </a:lnTo>
                <a:lnTo>
                  <a:pt x="1588" y="1573"/>
                </a:lnTo>
                <a:lnTo>
                  <a:pt x="1589" y="1558"/>
                </a:lnTo>
                <a:lnTo>
                  <a:pt x="1590" y="1544"/>
                </a:lnTo>
                <a:lnTo>
                  <a:pt x="1590" y="1528"/>
                </a:lnTo>
                <a:lnTo>
                  <a:pt x="1591" y="1513"/>
                </a:lnTo>
                <a:lnTo>
                  <a:pt x="1592" y="1496"/>
                </a:lnTo>
                <a:lnTo>
                  <a:pt x="1592" y="1478"/>
                </a:lnTo>
                <a:lnTo>
                  <a:pt x="1593" y="1458"/>
                </a:lnTo>
                <a:lnTo>
                  <a:pt x="1593" y="1441"/>
                </a:lnTo>
                <a:lnTo>
                  <a:pt x="1594" y="1422"/>
                </a:lnTo>
                <a:lnTo>
                  <a:pt x="1595" y="1402"/>
                </a:lnTo>
                <a:lnTo>
                  <a:pt x="1595" y="1382"/>
                </a:lnTo>
                <a:lnTo>
                  <a:pt x="1596" y="1359"/>
                </a:lnTo>
                <a:lnTo>
                  <a:pt x="1597" y="1335"/>
                </a:lnTo>
                <a:lnTo>
                  <a:pt x="1597" y="1312"/>
                </a:lnTo>
                <a:lnTo>
                  <a:pt x="1598" y="1286"/>
                </a:lnTo>
                <a:lnTo>
                  <a:pt x="1598" y="1261"/>
                </a:lnTo>
                <a:lnTo>
                  <a:pt x="1599" y="1236"/>
                </a:lnTo>
                <a:lnTo>
                  <a:pt x="1600" y="1211"/>
                </a:lnTo>
                <a:lnTo>
                  <a:pt x="1600" y="1187"/>
                </a:lnTo>
                <a:lnTo>
                  <a:pt x="1601" y="1162"/>
                </a:lnTo>
                <a:lnTo>
                  <a:pt x="1602" y="1138"/>
                </a:lnTo>
                <a:lnTo>
                  <a:pt x="1602" y="1117"/>
                </a:lnTo>
                <a:lnTo>
                  <a:pt x="1603" y="1098"/>
                </a:lnTo>
                <a:lnTo>
                  <a:pt x="1604" y="1081"/>
                </a:lnTo>
                <a:lnTo>
                  <a:pt x="1604" y="1065"/>
                </a:lnTo>
                <a:lnTo>
                  <a:pt x="1605" y="1052"/>
                </a:lnTo>
                <a:lnTo>
                  <a:pt x="1605" y="1039"/>
                </a:lnTo>
                <a:lnTo>
                  <a:pt x="1606" y="1027"/>
                </a:lnTo>
                <a:lnTo>
                  <a:pt x="1607" y="1016"/>
                </a:lnTo>
                <a:lnTo>
                  <a:pt x="1607" y="1009"/>
                </a:lnTo>
                <a:lnTo>
                  <a:pt x="1608" y="1001"/>
                </a:lnTo>
                <a:lnTo>
                  <a:pt x="1609" y="991"/>
                </a:lnTo>
                <a:lnTo>
                  <a:pt x="1609" y="983"/>
                </a:lnTo>
                <a:lnTo>
                  <a:pt x="1610" y="976"/>
                </a:lnTo>
                <a:lnTo>
                  <a:pt x="1610" y="968"/>
                </a:lnTo>
                <a:lnTo>
                  <a:pt x="1611" y="958"/>
                </a:lnTo>
                <a:lnTo>
                  <a:pt x="1612" y="950"/>
                </a:lnTo>
                <a:lnTo>
                  <a:pt x="1612" y="941"/>
                </a:lnTo>
                <a:lnTo>
                  <a:pt x="1613" y="932"/>
                </a:lnTo>
                <a:lnTo>
                  <a:pt x="1614" y="921"/>
                </a:lnTo>
                <a:lnTo>
                  <a:pt x="1614" y="914"/>
                </a:lnTo>
                <a:lnTo>
                  <a:pt x="1615" y="907"/>
                </a:lnTo>
                <a:lnTo>
                  <a:pt x="1615" y="898"/>
                </a:lnTo>
                <a:lnTo>
                  <a:pt x="1616" y="887"/>
                </a:lnTo>
                <a:lnTo>
                  <a:pt x="1617" y="877"/>
                </a:lnTo>
                <a:lnTo>
                  <a:pt x="1617" y="868"/>
                </a:lnTo>
                <a:lnTo>
                  <a:pt x="1618" y="858"/>
                </a:lnTo>
                <a:lnTo>
                  <a:pt x="1619" y="847"/>
                </a:lnTo>
                <a:lnTo>
                  <a:pt x="1619" y="836"/>
                </a:lnTo>
                <a:lnTo>
                  <a:pt x="1620" y="822"/>
                </a:lnTo>
                <a:lnTo>
                  <a:pt x="1621" y="808"/>
                </a:lnTo>
                <a:lnTo>
                  <a:pt x="1621" y="792"/>
                </a:lnTo>
                <a:lnTo>
                  <a:pt x="1622" y="776"/>
                </a:lnTo>
                <a:lnTo>
                  <a:pt x="1622" y="760"/>
                </a:lnTo>
                <a:lnTo>
                  <a:pt x="1623" y="745"/>
                </a:lnTo>
                <a:lnTo>
                  <a:pt x="1624" y="731"/>
                </a:lnTo>
                <a:lnTo>
                  <a:pt x="1624" y="717"/>
                </a:lnTo>
                <a:lnTo>
                  <a:pt x="1625" y="705"/>
                </a:lnTo>
                <a:lnTo>
                  <a:pt x="1626" y="696"/>
                </a:lnTo>
                <a:lnTo>
                  <a:pt x="1626" y="687"/>
                </a:lnTo>
                <a:lnTo>
                  <a:pt x="1627" y="677"/>
                </a:lnTo>
                <a:lnTo>
                  <a:pt x="1627" y="666"/>
                </a:lnTo>
                <a:lnTo>
                  <a:pt x="1628" y="653"/>
                </a:lnTo>
                <a:lnTo>
                  <a:pt x="1629" y="641"/>
                </a:lnTo>
                <a:lnTo>
                  <a:pt x="1629" y="630"/>
                </a:lnTo>
                <a:lnTo>
                  <a:pt x="1630" y="618"/>
                </a:lnTo>
                <a:lnTo>
                  <a:pt x="1631" y="605"/>
                </a:lnTo>
                <a:lnTo>
                  <a:pt x="1631" y="591"/>
                </a:lnTo>
                <a:lnTo>
                  <a:pt x="1632" y="578"/>
                </a:lnTo>
                <a:lnTo>
                  <a:pt x="1632" y="567"/>
                </a:lnTo>
                <a:lnTo>
                  <a:pt x="1633" y="561"/>
                </a:lnTo>
                <a:lnTo>
                  <a:pt x="1634" y="558"/>
                </a:lnTo>
                <a:lnTo>
                  <a:pt x="1634" y="556"/>
                </a:lnTo>
                <a:lnTo>
                  <a:pt x="1635" y="555"/>
                </a:lnTo>
                <a:lnTo>
                  <a:pt x="1636" y="554"/>
                </a:lnTo>
                <a:lnTo>
                  <a:pt x="1636" y="554"/>
                </a:lnTo>
                <a:lnTo>
                  <a:pt x="1637" y="554"/>
                </a:lnTo>
                <a:lnTo>
                  <a:pt x="1638" y="551"/>
                </a:lnTo>
                <a:lnTo>
                  <a:pt x="1638" y="548"/>
                </a:lnTo>
                <a:lnTo>
                  <a:pt x="1639" y="545"/>
                </a:lnTo>
                <a:lnTo>
                  <a:pt x="1639" y="541"/>
                </a:lnTo>
                <a:lnTo>
                  <a:pt x="1640" y="538"/>
                </a:lnTo>
                <a:lnTo>
                  <a:pt x="1641" y="536"/>
                </a:lnTo>
                <a:lnTo>
                  <a:pt x="1641" y="534"/>
                </a:lnTo>
                <a:lnTo>
                  <a:pt x="1642" y="535"/>
                </a:lnTo>
                <a:lnTo>
                  <a:pt x="1643" y="536"/>
                </a:lnTo>
                <a:lnTo>
                  <a:pt x="1643" y="538"/>
                </a:lnTo>
                <a:lnTo>
                  <a:pt x="1644" y="538"/>
                </a:lnTo>
                <a:lnTo>
                  <a:pt x="1644" y="537"/>
                </a:lnTo>
                <a:lnTo>
                  <a:pt x="1645" y="534"/>
                </a:lnTo>
                <a:lnTo>
                  <a:pt x="1646" y="531"/>
                </a:lnTo>
                <a:lnTo>
                  <a:pt x="1646" y="529"/>
                </a:lnTo>
                <a:lnTo>
                  <a:pt x="1647" y="528"/>
                </a:lnTo>
                <a:lnTo>
                  <a:pt x="1648" y="527"/>
                </a:lnTo>
                <a:lnTo>
                  <a:pt x="1648" y="525"/>
                </a:lnTo>
                <a:lnTo>
                  <a:pt x="1649" y="522"/>
                </a:lnTo>
                <a:lnTo>
                  <a:pt x="1649" y="515"/>
                </a:lnTo>
                <a:lnTo>
                  <a:pt x="1650" y="508"/>
                </a:lnTo>
                <a:lnTo>
                  <a:pt x="1651" y="502"/>
                </a:lnTo>
                <a:lnTo>
                  <a:pt x="1651" y="498"/>
                </a:lnTo>
                <a:lnTo>
                  <a:pt x="1652" y="496"/>
                </a:lnTo>
                <a:lnTo>
                  <a:pt x="1653" y="489"/>
                </a:lnTo>
                <a:lnTo>
                  <a:pt x="1653" y="478"/>
                </a:lnTo>
                <a:lnTo>
                  <a:pt x="1654" y="468"/>
                </a:lnTo>
                <a:lnTo>
                  <a:pt x="1655" y="463"/>
                </a:lnTo>
                <a:lnTo>
                  <a:pt x="1655" y="463"/>
                </a:lnTo>
                <a:lnTo>
                  <a:pt x="1656" y="467"/>
                </a:lnTo>
                <a:lnTo>
                  <a:pt x="1656" y="470"/>
                </a:lnTo>
                <a:lnTo>
                  <a:pt x="1657" y="475"/>
                </a:lnTo>
                <a:lnTo>
                  <a:pt x="1658" y="480"/>
                </a:lnTo>
                <a:lnTo>
                  <a:pt x="1658" y="482"/>
                </a:lnTo>
                <a:lnTo>
                  <a:pt x="1659" y="483"/>
                </a:lnTo>
                <a:lnTo>
                  <a:pt x="1660" y="482"/>
                </a:lnTo>
                <a:lnTo>
                  <a:pt x="1660" y="479"/>
                </a:lnTo>
                <a:lnTo>
                  <a:pt x="1661" y="478"/>
                </a:lnTo>
                <a:lnTo>
                  <a:pt x="1661" y="476"/>
                </a:lnTo>
                <a:lnTo>
                  <a:pt x="1662" y="475"/>
                </a:lnTo>
                <a:lnTo>
                  <a:pt x="1663" y="474"/>
                </a:lnTo>
                <a:lnTo>
                  <a:pt x="1664" y="475"/>
                </a:lnTo>
                <a:lnTo>
                  <a:pt x="1664" y="473"/>
                </a:lnTo>
                <a:lnTo>
                  <a:pt x="1665" y="470"/>
                </a:lnTo>
                <a:lnTo>
                  <a:pt x="1666" y="468"/>
                </a:lnTo>
                <a:lnTo>
                  <a:pt x="1666" y="467"/>
                </a:lnTo>
                <a:lnTo>
                  <a:pt x="1667" y="466"/>
                </a:lnTo>
                <a:lnTo>
                  <a:pt x="1668" y="465"/>
                </a:lnTo>
                <a:lnTo>
                  <a:pt x="1668" y="464"/>
                </a:lnTo>
                <a:lnTo>
                  <a:pt x="1669" y="465"/>
                </a:lnTo>
                <a:lnTo>
                  <a:pt x="1670" y="466"/>
                </a:lnTo>
                <a:lnTo>
                  <a:pt x="1670" y="466"/>
                </a:lnTo>
                <a:lnTo>
                  <a:pt x="1671" y="469"/>
                </a:lnTo>
                <a:lnTo>
                  <a:pt x="1671" y="471"/>
                </a:lnTo>
                <a:lnTo>
                  <a:pt x="1672" y="474"/>
                </a:lnTo>
                <a:lnTo>
                  <a:pt x="1673" y="478"/>
                </a:lnTo>
                <a:lnTo>
                  <a:pt x="1673" y="484"/>
                </a:lnTo>
                <a:lnTo>
                  <a:pt x="1674" y="491"/>
                </a:lnTo>
                <a:lnTo>
                  <a:pt x="1675" y="497"/>
                </a:lnTo>
                <a:lnTo>
                  <a:pt x="1675" y="501"/>
                </a:lnTo>
                <a:lnTo>
                  <a:pt x="1676" y="505"/>
                </a:lnTo>
                <a:lnTo>
                  <a:pt x="1676" y="508"/>
                </a:lnTo>
                <a:lnTo>
                  <a:pt x="1677" y="510"/>
                </a:lnTo>
                <a:lnTo>
                  <a:pt x="1678" y="513"/>
                </a:lnTo>
                <a:lnTo>
                  <a:pt x="1678" y="515"/>
                </a:lnTo>
                <a:lnTo>
                  <a:pt x="1679" y="517"/>
                </a:lnTo>
                <a:lnTo>
                  <a:pt x="1680" y="517"/>
                </a:lnTo>
                <a:lnTo>
                  <a:pt x="1680" y="515"/>
                </a:lnTo>
                <a:lnTo>
                  <a:pt x="1681" y="510"/>
                </a:lnTo>
                <a:lnTo>
                  <a:pt x="1681" y="506"/>
                </a:lnTo>
                <a:lnTo>
                  <a:pt x="1682" y="502"/>
                </a:lnTo>
                <a:lnTo>
                  <a:pt x="1683" y="496"/>
                </a:lnTo>
                <a:lnTo>
                  <a:pt x="1683" y="492"/>
                </a:lnTo>
                <a:lnTo>
                  <a:pt x="1684" y="489"/>
                </a:lnTo>
                <a:lnTo>
                  <a:pt x="1685" y="486"/>
                </a:lnTo>
                <a:lnTo>
                  <a:pt x="1685" y="481"/>
                </a:lnTo>
                <a:lnTo>
                  <a:pt x="1686" y="476"/>
                </a:lnTo>
                <a:lnTo>
                  <a:pt x="1687" y="471"/>
                </a:lnTo>
                <a:lnTo>
                  <a:pt x="1687" y="461"/>
                </a:lnTo>
                <a:lnTo>
                  <a:pt x="1688" y="451"/>
                </a:lnTo>
                <a:lnTo>
                  <a:pt x="1688" y="443"/>
                </a:lnTo>
                <a:lnTo>
                  <a:pt x="1689" y="439"/>
                </a:lnTo>
                <a:lnTo>
                  <a:pt x="1690" y="437"/>
                </a:lnTo>
                <a:lnTo>
                  <a:pt x="1690" y="435"/>
                </a:lnTo>
                <a:lnTo>
                  <a:pt x="1691" y="435"/>
                </a:lnTo>
                <a:lnTo>
                  <a:pt x="1692" y="437"/>
                </a:lnTo>
                <a:lnTo>
                  <a:pt x="1692" y="439"/>
                </a:lnTo>
                <a:lnTo>
                  <a:pt x="1693" y="442"/>
                </a:lnTo>
                <a:lnTo>
                  <a:pt x="1693" y="443"/>
                </a:lnTo>
                <a:lnTo>
                  <a:pt x="1694" y="444"/>
                </a:lnTo>
                <a:lnTo>
                  <a:pt x="1695" y="443"/>
                </a:lnTo>
                <a:lnTo>
                  <a:pt x="1695" y="442"/>
                </a:lnTo>
                <a:lnTo>
                  <a:pt x="1696" y="440"/>
                </a:lnTo>
                <a:lnTo>
                  <a:pt x="1697" y="437"/>
                </a:lnTo>
                <a:lnTo>
                  <a:pt x="1697" y="434"/>
                </a:lnTo>
                <a:lnTo>
                  <a:pt x="1698" y="430"/>
                </a:lnTo>
                <a:lnTo>
                  <a:pt x="1698" y="428"/>
                </a:lnTo>
                <a:lnTo>
                  <a:pt x="1699" y="426"/>
                </a:lnTo>
                <a:lnTo>
                  <a:pt x="1700" y="425"/>
                </a:lnTo>
                <a:lnTo>
                  <a:pt x="1700" y="422"/>
                </a:lnTo>
                <a:lnTo>
                  <a:pt x="1701" y="417"/>
                </a:lnTo>
                <a:lnTo>
                  <a:pt x="1702" y="412"/>
                </a:lnTo>
                <a:lnTo>
                  <a:pt x="1702" y="406"/>
                </a:lnTo>
                <a:lnTo>
                  <a:pt x="1703" y="403"/>
                </a:lnTo>
                <a:lnTo>
                  <a:pt x="1704" y="400"/>
                </a:lnTo>
                <a:lnTo>
                  <a:pt x="1704" y="397"/>
                </a:lnTo>
                <a:lnTo>
                  <a:pt x="1705" y="396"/>
                </a:lnTo>
                <a:lnTo>
                  <a:pt x="1705" y="397"/>
                </a:lnTo>
                <a:lnTo>
                  <a:pt x="1706" y="397"/>
                </a:lnTo>
                <a:lnTo>
                  <a:pt x="1707" y="398"/>
                </a:lnTo>
                <a:lnTo>
                  <a:pt x="1707" y="400"/>
                </a:lnTo>
                <a:lnTo>
                  <a:pt x="1708" y="402"/>
                </a:lnTo>
                <a:lnTo>
                  <a:pt x="1709" y="404"/>
                </a:lnTo>
                <a:lnTo>
                  <a:pt x="1709" y="406"/>
                </a:lnTo>
                <a:lnTo>
                  <a:pt x="1710" y="407"/>
                </a:lnTo>
                <a:lnTo>
                  <a:pt x="1710" y="405"/>
                </a:lnTo>
                <a:lnTo>
                  <a:pt x="1711" y="403"/>
                </a:lnTo>
                <a:lnTo>
                  <a:pt x="1712" y="401"/>
                </a:lnTo>
                <a:lnTo>
                  <a:pt x="1712" y="400"/>
                </a:lnTo>
                <a:lnTo>
                  <a:pt x="1713" y="396"/>
                </a:lnTo>
                <a:lnTo>
                  <a:pt x="1714" y="391"/>
                </a:lnTo>
                <a:lnTo>
                  <a:pt x="1714" y="389"/>
                </a:lnTo>
                <a:lnTo>
                  <a:pt x="1715" y="389"/>
                </a:lnTo>
                <a:lnTo>
                  <a:pt x="1715" y="391"/>
                </a:lnTo>
                <a:lnTo>
                  <a:pt x="1716" y="393"/>
                </a:lnTo>
                <a:lnTo>
                  <a:pt x="1717" y="394"/>
                </a:lnTo>
                <a:lnTo>
                  <a:pt x="1717" y="395"/>
                </a:lnTo>
                <a:lnTo>
                  <a:pt x="1718" y="393"/>
                </a:lnTo>
                <a:lnTo>
                  <a:pt x="1719" y="392"/>
                </a:lnTo>
                <a:lnTo>
                  <a:pt x="1719" y="391"/>
                </a:lnTo>
                <a:lnTo>
                  <a:pt x="1720" y="389"/>
                </a:lnTo>
                <a:lnTo>
                  <a:pt x="1721" y="386"/>
                </a:lnTo>
                <a:lnTo>
                  <a:pt x="1721" y="385"/>
                </a:lnTo>
                <a:lnTo>
                  <a:pt x="1722" y="386"/>
                </a:lnTo>
                <a:lnTo>
                  <a:pt x="1722" y="387"/>
                </a:lnTo>
                <a:lnTo>
                  <a:pt x="1723" y="388"/>
                </a:lnTo>
                <a:lnTo>
                  <a:pt x="1724" y="390"/>
                </a:lnTo>
                <a:lnTo>
                  <a:pt x="1724" y="393"/>
                </a:lnTo>
                <a:lnTo>
                  <a:pt x="1725" y="396"/>
                </a:lnTo>
                <a:lnTo>
                  <a:pt x="1726" y="400"/>
                </a:lnTo>
                <a:lnTo>
                  <a:pt x="1726" y="403"/>
                </a:lnTo>
                <a:lnTo>
                  <a:pt x="1727" y="405"/>
                </a:lnTo>
                <a:lnTo>
                  <a:pt x="1727" y="406"/>
                </a:lnTo>
                <a:lnTo>
                  <a:pt x="1728" y="406"/>
                </a:lnTo>
                <a:lnTo>
                  <a:pt x="1729" y="404"/>
                </a:lnTo>
                <a:lnTo>
                  <a:pt x="1729" y="403"/>
                </a:lnTo>
                <a:lnTo>
                  <a:pt x="1730" y="403"/>
                </a:lnTo>
                <a:lnTo>
                  <a:pt x="1731" y="403"/>
                </a:lnTo>
                <a:lnTo>
                  <a:pt x="1731" y="403"/>
                </a:lnTo>
                <a:lnTo>
                  <a:pt x="1732" y="404"/>
                </a:lnTo>
                <a:lnTo>
                  <a:pt x="1732" y="407"/>
                </a:lnTo>
                <a:lnTo>
                  <a:pt x="1733" y="409"/>
                </a:lnTo>
                <a:lnTo>
                  <a:pt x="1734" y="409"/>
                </a:lnTo>
                <a:lnTo>
                  <a:pt x="1734" y="407"/>
                </a:lnTo>
                <a:lnTo>
                  <a:pt x="1735" y="404"/>
                </a:lnTo>
                <a:lnTo>
                  <a:pt x="1736" y="401"/>
                </a:lnTo>
                <a:lnTo>
                  <a:pt x="1736" y="395"/>
                </a:lnTo>
                <a:lnTo>
                  <a:pt x="1737" y="389"/>
                </a:lnTo>
                <a:lnTo>
                  <a:pt x="1738" y="386"/>
                </a:lnTo>
                <a:lnTo>
                  <a:pt x="1738" y="386"/>
                </a:lnTo>
                <a:lnTo>
                  <a:pt x="1739" y="386"/>
                </a:lnTo>
                <a:lnTo>
                  <a:pt x="1739" y="384"/>
                </a:lnTo>
                <a:lnTo>
                  <a:pt x="1740" y="381"/>
                </a:lnTo>
                <a:lnTo>
                  <a:pt x="1741" y="378"/>
                </a:lnTo>
                <a:lnTo>
                  <a:pt x="1741" y="378"/>
                </a:lnTo>
                <a:lnTo>
                  <a:pt x="1742" y="378"/>
                </a:lnTo>
                <a:lnTo>
                  <a:pt x="1743" y="375"/>
                </a:lnTo>
                <a:lnTo>
                  <a:pt x="1743" y="371"/>
                </a:lnTo>
                <a:lnTo>
                  <a:pt x="1744" y="366"/>
                </a:lnTo>
                <a:lnTo>
                  <a:pt x="1744" y="362"/>
                </a:lnTo>
                <a:lnTo>
                  <a:pt x="1745" y="358"/>
                </a:lnTo>
                <a:lnTo>
                  <a:pt x="1746" y="355"/>
                </a:lnTo>
                <a:lnTo>
                  <a:pt x="1746" y="350"/>
                </a:lnTo>
                <a:lnTo>
                  <a:pt x="1747" y="344"/>
                </a:lnTo>
                <a:lnTo>
                  <a:pt x="1748" y="339"/>
                </a:lnTo>
                <a:lnTo>
                  <a:pt x="1748" y="335"/>
                </a:lnTo>
                <a:lnTo>
                  <a:pt x="1749" y="331"/>
                </a:lnTo>
                <a:lnTo>
                  <a:pt x="1749" y="328"/>
                </a:lnTo>
                <a:lnTo>
                  <a:pt x="1750" y="326"/>
                </a:lnTo>
                <a:lnTo>
                  <a:pt x="1751" y="325"/>
                </a:lnTo>
                <a:lnTo>
                  <a:pt x="1751" y="323"/>
                </a:lnTo>
                <a:lnTo>
                  <a:pt x="1752" y="321"/>
                </a:lnTo>
                <a:lnTo>
                  <a:pt x="1753" y="317"/>
                </a:lnTo>
                <a:lnTo>
                  <a:pt x="1753" y="310"/>
                </a:lnTo>
                <a:lnTo>
                  <a:pt x="1754" y="302"/>
                </a:lnTo>
                <a:lnTo>
                  <a:pt x="1755" y="295"/>
                </a:lnTo>
                <a:lnTo>
                  <a:pt x="1755" y="289"/>
                </a:lnTo>
                <a:lnTo>
                  <a:pt x="1756" y="283"/>
                </a:lnTo>
                <a:lnTo>
                  <a:pt x="1756" y="277"/>
                </a:lnTo>
                <a:lnTo>
                  <a:pt x="1757" y="270"/>
                </a:lnTo>
                <a:lnTo>
                  <a:pt x="1758" y="263"/>
                </a:lnTo>
                <a:lnTo>
                  <a:pt x="1758" y="254"/>
                </a:lnTo>
                <a:lnTo>
                  <a:pt x="1759" y="248"/>
                </a:lnTo>
                <a:lnTo>
                  <a:pt x="1760" y="246"/>
                </a:lnTo>
                <a:lnTo>
                  <a:pt x="1760" y="246"/>
                </a:lnTo>
                <a:lnTo>
                  <a:pt x="1761" y="246"/>
                </a:lnTo>
                <a:lnTo>
                  <a:pt x="1761" y="243"/>
                </a:lnTo>
                <a:lnTo>
                  <a:pt x="1762" y="240"/>
                </a:lnTo>
                <a:lnTo>
                  <a:pt x="1763" y="236"/>
                </a:lnTo>
                <a:lnTo>
                  <a:pt x="1763" y="235"/>
                </a:lnTo>
                <a:lnTo>
                  <a:pt x="1764" y="235"/>
                </a:lnTo>
                <a:lnTo>
                  <a:pt x="1765" y="233"/>
                </a:lnTo>
                <a:lnTo>
                  <a:pt x="1765" y="228"/>
                </a:lnTo>
                <a:lnTo>
                  <a:pt x="1766" y="224"/>
                </a:lnTo>
                <a:lnTo>
                  <a:pt x="1766" y="224"/>
                </a:lnTo>
                <a:lnTo>
                  <a:pt x="1767" y="225"/>
                </a:lnTo>
                <a:lnTo>
                  <a:pt x="1768" y="226"/>
                </a:lnTo>
                <a:lnTo>
                  <a:pt x="1768" y="227"/>
                </a:lnTo>
                <a:lnTo>
                  <a:pt x="1769" y="228"/>
                </a:lnTo>
                <a:lnTo>
                  <a:pt x="1770" y="228"/>
                </a:lnTo>
                <a:lnTo>
                  <a:pt x="1770" y="231"/>
                </a:lnTo>
                <a:lnTo>
                  <a:pt x="1771" y="232"/>
                </a:lnTo>
                <a:lnTo>
                  <a:pt x="1772" y="233"/>
                </a:lnTo>
                <a:lnTo>
                  <a:pt x="1772" y="235"/>
                </a:lnTo>
                <a:lnTo>
                  <a:pt x="1773" y="235"/>
                </a:lnTo>
                <a:lnTo>
                  <a:pt x="1773" y="238"/>
                </a:lnTo>
                <a:lnTo>
                  <a:pt x="1774" y="240"/>
                </a:lnTo>
                <a:lnTo>
                  <a:pt x="1775" y="243"/>
                </a:lnTo>
                <a:lnTo>
                  <a:pt x="1775" y="243"/>
                </a:lnTo>
                <a:lnTo>
                  <a:pt x="1776" y="245"/>
                </a:lnTo>
                <a:lnTo>
                  <a:pt x="1777" y="245"/>
                </a:lnTo>
                <a:lnTo>
                  <a:pt x="1777" y="245"/>
                </a:lnTo>
                <a:lnTo>
                  <a:pt x="1778" y="246"/>
                </a:lnTo>
                <a:lnTo>
                  <a:pt x="1778" y="249"/>
                </a:lnTo>
                <a:lnTo>
                  <a:pt x="1779" y="251"/>
                </a:lnTo>
                <a:lnTo>
                  <a:pt x="1780" y="252"/>
                </a:lnTo>
                <a:lnTo>
                  <a:pt x="1780" y="253"/>
                </a:lnTo>
                <a:lnTo>
                  <a:pt x="1781" y="253"/>
                </a:lnTo>
                <a:lnTo>
                  <a:pt x="1782" y="253"/>
                </a:lnTo>
                <a:lnTo>
                  <a:pt x="1782" y="252"/>
                </a:lnTo>
                <a:lnTo>
                  <a:pt x="1783" y="254"/>
                </a:lnTo>
                <a:lnTo>
                  <a:pt x="1783" y="256"/>
                </a:lnTo>
                <a:lnTo>
                  <a:pt x="1784" y="259"/>
                </a:lnTo>
                <a:lnTo>
                  <a:pt x="1785" y="260"/>
                </a:lnTo>
                <a:lnTo>
                  <a:pt x="1785" y="262"/>
                </a:lnTo>
                <a:lnTo>
                  <a:pt x="1786" y="263"/>
                </a:lnTo>
                <a:lnTo>
                  <a:pt x="1787" y="266"/>
                </a:lnTo>
                <a:lnTo>
                  <a:pt x="1787" y="269"/>
                </a:lnTo>
                <a:lnTo>
                  <a:pt x="1788" y="270"/>
                </a:lnTo>
                <a:lnTo>
                  <a:pt x="1789" y="266"/>
                </a:lnTo>
                <a:lnTo>
                  <a:pt x="1789" y="261"/>
                </a:lnTo>
                <a:lnTo>
                  <a:pt x="1790" y="257"/>
                </a:lnTo>
                <a:lnTo>
                  <a:pt x="1790" y="255"/>
                </a:lnTo>
                <a:lnTo>
                  <a:pt x="1791" y="254"/>
                </a:lnTo>
                <a:lnTo>
                  <a:pt x="1792" y="255"/>
                </a:lnTo>
                <a:lnTo>
                  <a:pt x="1792" y="258"/>
                </a:lnTo>
                <a:lnTo>
                  <a:pt x="1793" y="258"/>
                </a:lnTo>
                <a:lnTo>
                  <a:pt x="1794" y="258"/>
                </a:lnTo>
                <a:lnTo>
                  <a:pt x="1794" y="258"/>
                </a:lnTo>
                <a:lnTo>
                  <a:pt x="1795" y="258"/>
                </a:lnTo>
                <a:lnTo>
                  <a:pt x="1795" y="257"/>
                </a:lnTo>
                <a:lnTo>
                  <a:pt x="1796" y="255"/>
                </a:lnTo>
                <a:lnTo>
                  <a:pt x="1797" y="255"/>
                </a:lnTo>
                <a:lnTo>
                  <a:pt x="1797" y="256"/>
                </a:lnTo>
                <a:lnTo>
                  <a:pt x="1798" y="255"/>
                </a:lnTo>
                <a:lnTo>
                  <a:pt x="1799" y="256"/>
                </a:lnTo>
                <a:lnTo>
                  <a:pt x="1799" y="258"/>
                </a:lnTo>
                <a:lnTo>
                  <a:pt x="1800" y="262"/>
                </a:lnTo>
                <a:lnTo>
                  <a:pt x="1800" y="264"/>
                </a:lnTo>
                <a:lnTo>
                  <a:pt x="1801" y="266"/>
                </a:lnTo>
                <a:lnTo>
                  <a:pt x="1802" y="268"/>
                </a:lnTo>
                <a:lnTo>
                  <a:pt x="1802" y="272"/>
                </a:lnTo>
                <a:lnTo>
                  <a:pt x="1803" y="277"/>
                </a:lnTo>
                <a:lnTo>
                  <a:pt x="1804" y="282"/>
                </a:lnTo>
                <a:lnTo>
                  <a:pt x="1804" y="288"/>
                </a:lnTo>
                <a:lnTo>
                  <a:pt x="1805" y="294"/>
                </a:lnTo>
                <a:lnTo>
                  <a:pt x="1806" y="299"/>
                </a:lnTo>
                <a:lnTo>
                  <a:pt x="1806" y="303"/>
                </a:lnTo>
                <a:lnTo>
                  <a:pt x="1807" y="308"/>
                </a:lnTo>
                <a:lnTo>
                  <a:pt x="1807" y="312"/>
                </a:lnTo>
                <a:lnTo>
                  <a:pt x="1808" y="314"/>
                </a:lnTo>
                <a:lnTo>
                  <a:pt x="1809" y="319"/>
                </a:lnTo>
                <a:lnTo>
                  <a:pt x="1809" y="322"/>
                </a:lnTo>
                <a:lnTo>
                  <a:pt x="1810" y="322"/>
                </a:lnTo>
                <a:lnTo>
                  <a:pt x="1811" y="322"/>
                </a:lnTo>
                <a:lnTo>
                  <a:pt x="1811" y="323"/>
                </a:lnTo>
                <a:lnTo>
                  <a:pt x="1812" y="323"/>
                </a:lnTo>
                <a:lnTo>
                  <a:pt x="1812" y="323"/>
                </a:lnTo>
                <a:lnTo>
                  <a:pt x="1813" y="325"/>
                </a:lnTo>
                <a:lnTo>
                  <a:pt x="1814" y="327"/>
                </a:lnTo>
                <a:lnTo>
                  <a:pt x="1814" y="329"/>
                </a:lnTo>
                <a:lnTo>
                  <a:pt x="1815" y="330"/>
                </a:lnTo>
                <a:lnTo>
                  <a:pt x="1816" y="331"/>
                </a:lnTo>
                <a:lnTo>
                  <a:pt x="1816" y="333"/>
                </a:lnTo>
                <a:lnTo>
                  <a:pt x="1817" y="334"/>
                </a:lnTo>
                <a:lnTo>
                  <a:pt x="1818" y="335"/>
                </a:lnTo>
                <a:lnTo>
                  <a:pt x="1818" y="335"/>
                </a:lnTo>
                <a:lnTo>
                  <a:pt x="1819" y="335"/>
                </a:lnTo>
                <a:lnTo>
                  <a:pt x="1819" y="331"/>
                </a:lnTo>
                <a:lnTo>
                  <a:pt x="1820" y="327"/>
                </a:lnTo>
                <a:lnTo>
                  <a:pt x="1821" y="321"/>
                </a:lnTo>
                <a:lnTo>
                  <a:pt x="1821" y="315"/>
                </a:lnTo>
                <a:lnTo>
                  <a:pt x="1822" y="311"/>
                </a:lnTo>
                <a:lnTo>
                  <a:pt x="1823" y="310"/>
                </a:lnTo>
                <a:lnTo>
                  <a:pt x="1823" y="312"/>
                </a:lnTo>
                <a:lnTo>
                  <a:pt x="1824" y="313"/>
                </a:lnTo>
                <a:lnTo>
                  <a:pt x="1824" y="314"/>
                </a:lnTo>
                <a:lnTo>
                  <a:pt x="1825" y="315"/>
                </a:lnTo>
                <a:lnTo>
                  <a:pt x="1826" y="318"/>
                </a:lnTo>
                <a:lnTo>
                  <a:pt x="1826" y="318"/>
                </a:lnTo>
                <a:lnTo>
                  <a:pt x="1827" y="320"/>
                </a:lnTo>
                <a:lnTo>
                  <a:pt x="1828" y="324"/>
                </a:lnTo>
                <a:lnTo>
                  <a:pt x="1828" y="327"/>
                </a:lnTo>
                <a:lnTo>
                  <a:pt x="1829" y="328"/>
                </a:lnTo>
                <a:lnTo>
                  <a:pt x="1829" y="330"/>
                </a:lnTo>
                <a:lnTo>
                  <a:pt x="1830" y="329"/>
                </a:lnTo>
                <a:lnTo>
                  <a:pt x="1831" y="328"/>
                </a:lnTo>
                <a:lnTo>
                  <a:pt x="1831" y="328"/>
                </a:lnTo>
                <a:lnTo>
                  <a:pt x="1832" y="329"/>
                </a:lnTo>
                <a:lnTo>
                  <a:pt x="1833" y="329"/>
                </a:lnTo>
                <a:lnTo>
                  <a:pt x="1833" y="328"/>
                </a:lnTo>
                <a:lnTo>
                  <a:pt x="1834" y="326"/>
                </a:lnTo>
                <a:lnTo>
                  <a:pt x="1835" y="326"/>
                </a:lnTo>
                <a:lnTo>
                  <a:pt x="1835" y="329"/>
                </a:lnTo>
                <a:lnTo>
                  <a:pt x="1836" y="332"/>
                </a:lnTo>
                <a:lnTo>
                  <a:pt x="1836" y="334"/>
                </a:lnTo>
                <a:lnTo>
                  <a:pt x="1837" y="334"/>
                </a:lnTo>
                <a:lnTo>
                  <a:pt x="1838" y="335"/>
                </a:lnTo>
                <a:lnTo>
                  <a:pt x="1838" y="338"/>
                </a:lnTo>
                <a:lnTo>
                  <a:pt x="1839" y="340"/>
                </a:lnTo>
                <a:lnTo>
                  <a:pt x="1840" y="339"/>
                </a:lnTo>
                <a:lnTo>
                  <a:pt x="1840" y="339"/>
                </a:lnTo>
                <a:lnTo>
                  <a:pt x="1841" y="339"/>
                </a:lnTo>
                <a:lnTo>
                  <a:pt x="1841" y="337"/>
                </a:lnTo>
                <a:lnTo>
                  <a:pt x="1842" y="333"/>
                </a:lnTo>
                <a:lnTo>
                  <a:pt x="1843" y="329"/>
                </a:lnTo>
                <a:lnTo>
                  <a:pt x="1843" y="329"/>
                </a:lnTo>
                <a:lnTo>
                  <a:pt x="1844" y="326"/>
                </a:lnTo>
                <a:lnTo>
                  <a:pt x="1845" y="320"/>
                </a:lnTo>
                <a:lnTo>
                  <a:pt x="1845" y="313"/>
                </a:lnTo>
                <a:lnTo>
                  <a:pt x="1846" y="309"/>
                </a:lnTo>
                <a:lnTo>
                  <a:pt x="1846" y="310"/>
                </a:lnTo>
                <a:lnTo>
                  <a:pt x="1847" y="313"/>
                </a:lnTo>
                <a:lnTo>
                  <a:pt x="1848" y="318"/>
                </a:lnTo>
                <a:lnTo>
                  <a:pt x="1848" y="323"/>
                </a:lnTo>
                <a:lnTo>
                  <a:pt x="1849" y="329"/>
                </a:lnTo>
                <a:lnTo>
                  <a:pt x="1850" y="336"/>
                </a:lnTo>
                <a:lnTo>
                  <a:pt x="1850" y="342"/>
                </a:lnTo>
                <a:lnTo>
                  <a:pt x="1851" y="348"/>
                </a:lnTo>
                <a:lnTo>
                  <a:pt x="1852" y="353"/>
                </a:lnTo>
                <a:lnTo>
                  <a:pt x="1852" y="357"/>
                </a:lnTo>
                <a:lnTo>
                  <a:pt x="1853" y="359"/>
                </a:lnTo>
                <a:lnTo>
                  <a:pt x="1853" y="360"/>
                </a:lnTo>
                <a:lnTo>
                  <a:pt x="1854" y="362"/>
                </a:lnTo>
                <a:lnTo>
                  <a:pt x="1855" y="364"/>
                </a:lnTo>
                <a:lnTo>
                  <a:pt x="1855" y="368"/>
                </a:lnTo>
                <a:lnTo>
                  <a:pt x="1856" y="371"/>
                </a:lnTo>
                <a:lnTo>
                  <a:pt x="1857" y="376"/>
                </a:lnTo>
                <a:lnTo>
                  <a:pt x="1857" y="380"/>
                </a:lnTo>
                <a:lnTo>
                  <a:pt x="1858" y="382"/>
                </a:lnTo>
                <a:lnTo>
                  <a:pt x="1858" y="384"/>
                </a:lnTo>
                <a:lnTo>
                  <a:pt x="1859" y="386"/>
                </a:lnTo>
                <a:lnTo>
                  <a:pt x="1860" y="387"/>
                </a:lnTo>
                <a:lnTo>
                  <a:pt x="1860" y="386"/>
                </a:lnTo>
                <a:lnTo>
                  <a:pt x="1861" y="383"/>
                </a:lnTo>
                <a:lnTo>
                  <a:pt x="1862" y="380"/>
                </a:lnTo>
                <a:lnTo>
                  <a:pt x="1862" y="380"/>
                </a:lnTo>
                <a:lnTo>
                  <a:pt x="1863" y="380"/>
                </a:lnTo>
                <a:lnTo>
                  <a:pt x="1863" y="379"/>
                </a:lnTo>
                <a:lnTo>
                  <a:pt x="1864" y="374"/>
                </a:lnTo>
                <a:lnTo>
                  <a:pt x="1865" y="366"/>
                </a:lnTo>
                <a:lnTo>
                  <a:pt x="1865" y="356"/>
                </a:lnTo>
                <a:lnTo>
                  <a:pt x="1866" y="346"/>
                </a:lnTo>
                <a:lnTo>
                  <a:pt x="1867" y="340"/>
                </a:lnTo>
                <a:lnTo>
                  <a:pt x="1867" y="337"/>
                </a:lnTo>
                <a:lnTo>
                  <a:pt x="1868" y="335"/>
                </a:lnTo>
                <a:lnTo>
                  <a:pt x="1869" y="330"/>
                </a:lnTo>
                <a:lnTo>
                  <a:pt x="1869" y="322"/>
                </a:lnTo>
                <a:lnTo>
                  <a:pt x="1870" y="314"/>
                </a:lnTo>
                <a:lnTo>
                  <a:pt x="1870" y="308"/>
                </a:lnTo>
                <a:lnTo>
                  <a:pt x="1871" y="305"/>
                </a:lnTo>
                <a:lnTo>
                  <a:pt x="1872" y="303"/>
                </a:lnTo>
                <a:lnTo>
                  <a:pt x="1872" y="302"/>
                </a:lnTo>
                <a:lnTo>
                  <a:pt x="1873" y="297"/>
                </a:lnTo>
                <a:lnTo>
                  <a:pt x="1874" y="293"/>
                </a:lnTo>
                <a:lnTo>
                  <a:pt x="1874" y="290"/>
                </a:lnTo>
                <a:lnTo>
                  <a:pt x="1875" y="288"/>
                </a:lnTo>
                <a:lnTo>
                  <a:pt x="1875" y="286"/>
                </a:lnTo>
                <a:lnTo>
                  <a:pt x="1876" y="286"/>
                </a:lnTo>
                <a:lnTo>
                  <a:pt x="1877" y="285"/>
                </a:lnTo>
                <a:lnTo>
                  <a:pt x="1877" y="283"/>
                </a:lnTo>
                <a:lnTo>
                  <a:pt x="1878" y="282"/>
                </a:lnTo>
                <a:lnTo>
                  <a:pt x="1879" y="279"/>
                </a:lnTo>
                <a:lnTo>
                  <a:pt x="1879" y="274"/>
                </a:lnTo>
                <a:lnTo>
                  <a:pt x="1880" y="270"/>
                </a:lnTo>
                <a:lnTo>
                  <a:pt x="1880" y="266"/>
                </a:lnTo>
                <a:lnTo>
                  <a:pt x="1881" y="264"/>
                </a:lnTo>
                <a:lnTo>
                  <a:pt x="1882" y="262"/>
                </a:lnTo>
                <a:lnTo>
                  <a:pt x="1882" y="261"/>
                </a:lnTo>
                <a:lnTo>
                  <a:pt x="1883" y="258"/>
                </a:lnTo>
                <a:lnTo>
                  <a:pt x="1884" y="255"/>
                </a:lnTo>
                <a:lnTo>
                  <a:pt x="1884" y="253"/>
                </a:lnTo>
                <a:lnTo>
                  <a:pt x="1885" y="250"/>
                </a:lnTo>
                <a:lnTo>
                  <a:pt x="1886" y="247"/>
                </a:lnTo>
                <a:lnTo>
                  <a:pt x="1886" y="244"/>
                </a:lnTo>
                <a:lnTo>
                  <a:pt x="1887" y="241"/>
                </a:lnTo>
                <a:lnTo>
                  <a:pt x="1887" y="234"/>
                </a:lnTo>
                <a:lnTo>
                  <a:pt x="1888" y="227"/>
                </a:lnTo>
                <a:lnTo>
                  <a:pt x="1889" y="220"/>
                </a:lnTo>
                <a:lnTo>
                  <a:pt x="1889" y="213"/>
                </a:lnTo>
                <a:lnTo>
                  <a:pt x="1890" y="206"/>
                </a:lnTo>
                <a:lnTo>
                  <a:pt x="1891" y="199"/>
                </a:lnTo>
                <a:lnTo>
                  <a:pt x="1891" y="193"/>
                </a:lnTo>
                <a:lnTo>
                  <a:pt x="1892" y="186"/>
                </a:lnTo>
                <a:lnTo>
                  <a:pt x="1892" y="179"/>
                </a:lnTo>
                <a:lnTo>
                  <a:pt x="1893" y="176"/>
                </a:lnTo>
                <a:lnTo>
                  <a:pt x="1894" y="169"/>
                </a:lnTo>
                <a:lnTo>
                  <a:pt x="1894" y="160"/>
                </a:lnTo>
                <a:lnTo>
                  <a:pt x="1895" y="151"/>
                </a:lnTo>
                <a:lnTo>
                  <a:pt x="1896" y="144"/>
                </a:lnTo>
                <a:lnTo>
                  <a:pt x="1896" y="139"/>
                </a:lnTo>
                <a:lnTo>
                  <a:pt x="1897" y="136"/>
                </a:lnTo>
                <a:lnTo>
                  <a:pt x="1897" y="134"/>
                </a:lnTo>
                <a:lnTo>
                  <a:pt x="1898" y="133"/>
                </a:lnTo>
                <a:lnTo>
                  <a:pt x="1899" y="132"/>
                </a:lnTo>
                <a:lnTo>
                  <a:pt x="1899" y="131"/>
                </a:lnTo>
                <a:lnTo>
                  <a:pt x="1900" y="132"/>
                </a:lnTo>
                <a:lnTo>
                  <a:pt x="1901" y="131"/>
                </a:lnTo>
                <a:lnTo>
                  <a:pt x="1901" y="131"/>
                </a:lnTo>
                <a:lnTo>
                  <a:pt x="1902" y="130"/>
                </a:lnTo>
                <a:lnTo>
                  <a:pt x="1903" y="130"/>
                </a:lnTo>
                <a:lnTo>
                  <a:pt x="1903" y="132"/>
                </a:lnTo>
                <a:lnTo>
                  <a:pt x="1904" y="133"/>
                </a:lnTo>
                <a:lnTo>
                  <a:pt x="1904" y="132"/>
                </a:lnTo>
                <a:lnTo>
                  <a:pt x="1905" y="131"/>
                </a:lnTo>
                <a:lnTo>
                  <a:pt x="1906" y="129"/>
                </a:lnTo>
                <a:lnTo>
                  <a:pt x="1906" y="127"/>
                </a:lnTo>
                <a:lnTo>
                  <a:pt x="1907" y="125"/>
                </a:lnTo>
                <a:lnTo>
                  <a:pt x="1908" y="123"/>
                </a:lnTo>
                <a:lnTo>
                  <a:pt x="1908" y="121"/>
                </a:lnTo>
                <a:lnTo>
                  <a:pt x="1909" y="120"/>
                </a:lnTo>
                <a:lnTo>
                  <a:pt x="1909" y="118"/>
                </a:lnTo>
                <a:lnTo>
                  <a:pt x="1910" y="113"/>
                </a:lnTo>
                <a:lnTo>
                  <a:pt x="1911" y="111"/>
                </a:lnTo>
                <a:lnTo>
                  <a:pt x="1911" y="109"/>
                </a:lnTo>
                <a:lnTo>
                  <a:pt x="1912" y="108"/>
                </a:lnTo>
                <a:lnTo>
                  <a:pt x="1913" y="105"/>
                </a:lnTo>
                <a:lnTo>
                  <a:pt x="1913" y="104"/>
                </a:lnTo>
                <a:lnTo>
                  <a:pt x="1914" y="103"/>
                </a:lnTo>
                <a:lnTo>
                  <a:pt x="1915" y="102"/>
                </a:lnTo>
                <a:lnTo>
                  <a:pt x="1916" y="100"/>
                </a:lnTo>
                <a:lnTo>
                  <a:pt x="1916" y="98"/>
                </a:lnTo>
                <a:lnTo>
                  <a:pt x="1917" y="95"/>
                </a:lnTo>
                <a:lnTo>
                  <a:pt x="1917" y="90"/>
                </a:lnTo>
                <a:lnTo>
                  <a:pt x="1918" y="85"/>
                </a:lnTo>
                <a:lnTo>
                  <a:pt x="1919" y="80"/>
                </a:lnTo>
                <a:lnTo>
                  <a:pt x="1919" y="76"/>
                </a:lnTo>
                <a:lnTo>
                  <a:pt x="1920" y="76"/>
                </a:lnTo>
                <a:lnTo>
                  <a:pt x="1921" y="79"/>
                </a:lnTo>
                <a:lnTo>
                  <a:pt x="1921" y="81"/>
                </a:lnTo>
                <a:lnTo>
                  <a:pt x="1922" y="80"/>
                </a:lnTo>
                <a:lnTo>
                  <a:pt x="1923" y="74"/>
                </a:lnTo>
                <a:lnTo>
                  <a:pt x="1923" y="66"/>
                </a:lnTo>
                <a:lnTo>
                  <a:pt x="1924" y="59"/>
                </a:lnTo>
                <a:lnTo>
                  <a:pt x="1924" y="56"/>
                </a:lnTo>
                <a:lnTo>
                  <a:pt x="1925" y="54"/>
                </a:lnTo>
                <a:lnTo>
                  <a:pt x="1926" y="52"/>
                </a:lnTo>
                <a:lnTo>
                  <a:pt x="1926" y="50"/>
                </a:lnTo>
                <a:lnTo>
                  <a:pt x="1927" y="46"/>
                </a:lnTo>
                <a:lnTo>
                  <a:pt x="1928" y="43"/>
                </a:lnTo>
                <a:lnTo>
                  <a:pt x="1928" y="41"/>
                </a:lnTo>
                <a:lnTo>
                  <a:pt x="1929" y="42"/>
                </a:lnTo>
                <a:lnTo>
                  <a:pt x="1929" y="43"/>
                </a:lnTo>
                <a:lnTo>
                  <a:pt x="1930" y="46"/>
                </a:lnTo>
                <a:lnTo>
                  <a:pt x="1931" y="47"/>
                </a:lnTo>
                <a:lnTo>
                  <a:pt x="1931" y="48"/>
                </a:lnTo>
                <a:lnTo>
                  <a:pt x="1932" y="49"/>
                </a:lnTo>
                <a:lnTo>
                  <a:pt x="1933" y="51"/>
                </a:lnTo>
                <a:lnTo>
                  <a:pt x="1933" y="54"/>
                </a:lnTo>
                <a:lnTo>
                  <a:pt x="1934" y="58"/>
                </a:lnTo>
                <a:lnTo>
                  <a:pt x="1934" y="61"/>
                </a:lnTo>
                <a:lnTo>
                  <a:pt x="1935" y="64"/>
                </a:lnTo>
                <a:lnTo>
                  <a:pt x="1936" y="66"/>
                </a:lnTo>
                <a:lnTo>
                  <a:pt x="1936" y="69"/>
                </a:lnTo>
                <a:lnTo>
                  <a:pt x="1937" y="72"/>
                </a:lnTo>
                <a:lnTo>
                  <a:pt x="1938" y="74"/>
                </a:lnTo>
                <a:lnTo>
                  <a:pt x="1938" y="76"/>
                </a:lnTo>
                <a:lnTo>
                  <a:pt x="1939" y="77"/>
                </a:lnTo>
                <a:lnTo>
                  <a:pt x="1940" y="79"/>
                </a:lnTo>
                <a:lnTo>
                  <a:pt x="1940" y="82"/>
                </a:lnTo>
                <a:lnTo>
                  <a:pt x="1941" y="84"/>
                </a:lnTo>
                <a:lnTo>
                  <a:pt x="1941" y="87"/>
                </a:lnTo>
                <a:lnTo>
                  <a:pt x="1942" y="88"/>
                </a:lnTo>
                <a:lnTo>
                  <a:pt x="1943" y="87"/>
                </a:lnTo>
                <a:lnTo>
                  <a:pt x="1943" y="85"/>
                </a:lnTo>
                <a:lnTo>
                  <a:pt x="1944" y="85"/>
                </a:lnTo>
                <a:lnTo>
                  <a:pt x="1945" y="87"/>
                </a:lnTo>
                <a:lnTo>
                  <a:pt x="1945" y="90"/>
                </a:lnTo>
                <a:lnTo>
                  <a:pt x="1946" y="94"/>
                </a:lnTo>
                <a:lnTo>
                  <a:pt x="1946" y="98"/>
                </a:lnTo>
                <a:lnTo>
                  <a:pt x="1947" y="103"/>
                </a:lnTo>
                <a:lnTo>
                  <a:pt x="1948" y="109"/>
                </a:lnTo>
                <a:lnTo>
                  <a:pt x="1948" y="114"/>
                </a:lnTo>
                <a:lnTo>
                  <a:pt x="1949" y="117"/>
                </a:lnTo>
                <a:lnTo>
                  <a:pt x="1950" y="120"/>
                </a:lnTo>
                <a:lnTo>
                  <a:pt x="1950" y="124"/>
                </a:lnTo>
                <a:lnTo>
                  <a:pt x="1951" y="128"/>
                </a:lnTo>
                <a:lnTo>
                  <a:pt x="1951" y="132"/>
                </a:lnTo>
                <a:lnTo>
                  <a:pt x="1952" y="136"/>
                </a:lnTo>
                <a:lnTo>
                  <a:pt x="1953" y="139"/>
                </a:lnTo>
                <a:lnTo>
                  <a:pt x="1953" y="141"/>
                </a:lnTo>
                <a:lnTo>
                  <a:pt x="1954" y="145"/>
                </a:lnTo>
                <a:lnTo>
                  <a:pt x="1955" y="148"/>
                </a:lnTo>
                <a:lnTo>
                  <a:pt x="1955" y="149"/>
                </a:lnTo>
                <a:lnTo>
                  <a:pt x="1956" y="152"/>
                </a:lnTo>
                <a:lnTo>
                  <a:pt x="1957" y="155"/>
                </a:lnTo>
                <a:lnTo>
                  <a:pt x="1957" y="157"/>
                </a:lnTo>
                <a:lnTo>
                  <a:pt x="1958" y="160"/>
                </a:lnTo>
                <a:lnTo>
                  <a:pt x="1958" y="164"/>
                </a:lnTo>
                <a:lnTo>
                  <a:pt x="1959" y="166"/>
                </a:lnTo>
                <a:lnTo>
                  <a:pt x="1960" y="168"/>
                </a:lnTo>
                <a:lnTo>
                  <a:pt x="1960" y="170"/>
                </a:lnTo>
                <a:lnTo>
                  <a:pt x="1961" y="171"/>
                </a:lnTo>
                <a:lnTo>
                  <a:pt x="1962" y="171"/>
                </a:lnTo>
                <a:lnTo>
                  <a:pt x="1962" y="171"/>
                </a:lnTo>
                <a:lnTo>
                  <a:pt x="1963" y="171"/>
                </a:lnTo>
                <a:lnTo>
                  <a:pt x="1963" y="175"/>
                </a:lnTo>
                <a:lnTo>
                  <a:pt x="1964" y="180"/>
                </a:lnTo>
                <a:lnTo>
                  <a:pt x="1965" y="185"/>
                </a:lnTo>
                <a:lnTo>
                  <a:pt x="1965" y="191"/>
                </a:lnTo>
                <a:lnTo>
                  <a:pt x="1966" y="195"/>
                </a:lnTo>
                <a:lnTo>
                  <a:pt x="1967" y="201"/>
                </a:lnTo>
                <a:lnTo>
                  <a:pt x="1967" y="206"/>
                </a:lnTo>
                <a:lnTo>
                  <a:pt x="1968" y="210"/>
                </a:lnTo>
                <a:lnTo>
                  <a:pt x="1968" y="212"/>
                </a:lnTo>
                <a:lnTo>
                  <a:pt x="1969" y="218"/>
                </a:lnTo>
                <a:lnTo>
                  <a:pt x="1970" y="224"/>
                </a:lnTo>
                <a:lnTo>
                  <a:pt x="1970" y="230"/>
                </a:lnTo>
                <a:lnTo>
                  <a:pt x="1971" y="233"/>
                </a:lnTo>
                <a:lnTo>
                  <a:pt x="1972" y="233"/>
                </a:lnTo>
                <a:lnTo>
                  <a:pt x="1972" y="235"/>
                </a:lnTo>
                <a:lnTo>
                  <a:pt x="1973" y="239"/>
                </a:lnTo>
                <a:lnTo>
                  <a:pt x="1974" y="242"/>
                </a:lnTo>
                <a:lnTo>
                  <a:pt x="1974" y="245"/>
                </a:lnTo>
                <a:lnTo>
                  <a:pt x="1975" y="248"/>
                </a:lnTo>
                <a:lnTo>
                  <a:pt x="1975" y="249"/>
                </a:lnTo>
                <a:lnTo>
                  <a:pt x="1976" y="251"/>
                </a:lnTo>
                <a:lnTo>
                  <a:pt x="1977" y="250"/>
                </a:lnTo>
                <a:lnTo>
                  <a:pt x="1977" y="254"/>
                </a:lnTo>
                <a:lnTo>
                  <a:pt x="1978" y="258"/>
                </a:lnTo>
                <a:lnTo>
                  <a:pt x="1979" y="260"/>
                </a:lnTo>
                <a:lnTo>
                  <a:pt x="1979" y="259"/>
                </a:lnTo>
                <a:lnTo>
                  <a:pt x="1980" y="258"/>
                </a:lnTo>
                <a:lnTo>
                  <a:pt x="1980" y="261"/>
                </a:lnTo>
                <a:lnTo>
                  <a:pt x="1981" y="266"/>
                </a:lnTo>
                <a:lnTo>
                  <a:pt x="1982" y="271"/>
                </a:lnTo>
                <a:lnTo>
                  <a:pt x="1982" y="276"/>
                </a:lnTo>
                <a:lnTo>
                  <a:pt x="1983" y="282"/>
                </a:lnTo>
                <a:lnTo>
                  <a:pt x="1984" y="288"/>
                </a:lnTo>
                <a:lnTo>
                  <a:pt x="1984" y="292"/>
                </a:lnTo>
                <a:lnTo>
                  <a:pt x="1985" y="296"/>
                </a:lnTo>
                <a:lnTo>
                  <a:pt x="1985" y="299"/>
                </a:lnTo>
                <a:lnTo>
                  <a:pt x="1986" y="300"/>
                </a:lnTo>
                <a:lnTo>
                  <a:pt x="1987" y="300"/>
                </a:lnTo>
                <a:lnTo>
                  <a:pt x="1987" y="303"/>
                </a:lnTo>
                <a:lnTo>
                  <a:pt x="1988" y="306"/>
                </a:lnTo>
                <a:lnTo>
                  <a:pt x="1989" y="311"/>
                </a:lnTo>
                <a:lnTo>
                  <a:pt x="1989" y="315"/>
                </a:lnTo>
                <a:lnTo>
                  <a:pt x="1990" y="318"/>
                </a:lnTo>
                <a:lnTo>
                  <a:pt x="1991" y="322"/>
                </a:lnTo>
                <a:lnTo>
                  <a:pt x="1991" y="325"/>
                </a:lnTo>
                <a:lnTo>
                  <a:pt x="1992" y="329"/>
                </a:lnTo>
                <a:lnTo>
                  <a:pt x="1992" y="333"/>
                </a:lnTo>
                <a:lnTo>
                  <a:pt x="1993" y="337"/>
                </a:lnTo>
                <a:lnTo>
                  <a:pt x="1994" y="340"/>
                </a:lnTo>
                <a:lnTo>
                  <a:pt x="1994" y="342"/>
                </a:lnTo>
                <a:lnTo>
                  <a:pt x="1995" y="345"/>
                </a:lnTo>
                <a:lnTo>
                  <a:pt x="1996" y="346"/>
                </a:lnTo>
                <a:lnTo>
                  <a:pt x="1996" y="349"/>
                </a:lnTo>
                <a:lnTo>
                  <a:pt x="1997" y="351"/>
                </a:lnTo>
                <a:lnTo>
                  <a:pt x="1997" y="352"/>
                </a:lnTo>
                <a:lnTo>
                  <a:pt x="1998" y="353"/>
                </a:lnTo>
                <a:lnTo>
                  <a:pt x="1999" y="354"/>
                </a:lnTo>
                <a:lnTo>
                  <a:pt x="1999" y="355"/>
                </a:lnTo>
                <a:lnTo>
                  <a:pt x="2000" y="357"/>
                </a:lnTo>
                <a:lnTo>
                  <a:pt x="2001" y="359"/>
                </a:lnTo>
                <a:lnTo>
                  <a:pt x="2001" y="361"/>
                </a:lnTo>
                <a:lnTo>
                  <a:pt x="2002" y="363"/>
                </a:lnTo>
                <a:lnTo>
                  <a:pt x="2002" y="366"/>
                </a:lnTo>
                <a:lnTo>
                  <a:pt x="2003" y="372"/>
                </a:lnTo>
                <a:lnTo>
                  <a:pt x="2004" y="378"/>
                </a:lnTo>
                <a:lnTo>
                  <a:pt x="2004" y="382"/>
                </a:lnTo>
                <a:lnTo>
                  <a:pt x="2005" y="384"/>
                </a:lnTo>
                <a:lnTo>
                  <a:pt x="2006" y="386"/>
                </a:lnTo>
                <a:lnTo>
                  <a:pt x="2006" y="389"/>
                </a:lnTo>
                <a:lnTo>
                  <a:pt x="2007" y="391"/>
                </a:lnTo>
                <a:lnTo>
                  <a:pt x="2008" y="393"/>
                </a:lnTo>
                <a:lnTo>
                  <a:pt x="2008" y="394"/>
                </a:lnTo>
                <a:lnTo>
                  <a:pt x="2009" y="397"/>
                </a:lnTo>
                <a:lnTo>
                  <a:pt x="2009" y="398"/>
                </a:lnTo>
                <a:lnTo>
                  <a:pt x="2010" y="400"/>
                </a:lnTo>
                <a:lnTo>
                  <a:pt x="2011" y="403"/>
                </a:lnTo>
                <a:lnTo>
                  <a:pt x="2011" y="404"/>
                </a:lnTo>
                <a:lnTo>
                  <a:pt x="2012" y="404"/>
                </a:lnTo>
                <a:lnTo>
                  <a:pt x="2013" y="403"/>
                </a:lnTo>
                <a:lnTo>
                  <a:pt x="2013" y="404"/>
                </a:lnTo>
                <a:lnTo>
                  <a:pt x="2014" y="404"/>
                </a:lnTo>
                <a:lnTo>
                  <a:pt x="2014" y="406"/>
                </a:lnTo>
                <a:lnTo>
                  <a:pt x="2015" y="407"/>
                </a:lnTo>
                <a:lnTo>
                  <a:pt x="2016" y="408"/>
                </a:lnTo>
                <a:lnTo>
                  <a:pt x="2016" y="407"/>
                </a:lnTo>
                <a:lnTo>
                  <a:pt x="2017" y="405"/>
                </a:lnTo>
                <a:lnTo>
                  <a:pt x="2018" y="404"/>
                </a:lnTo>
                <a:lnTo>
                  <a:pt x="2018" y="405"/>
                </a:lnTo>
                <a:lnTo>
                  <a:pt x="2019" y="408"/>
                </a:lnTo>
                <a:lnTo>
                  <a:pt x="2019" y="411"/>
                </a:lnTo>
                <a:lnTo>
                  <a:pt x="2020" y="413"/>
                </a:lnTo>
                <a:lnTo>
                  <a:pt x="2021" y="416"/>
                </a:lnTo>
                <a:lnTo>
                  <a:pt x="2021" y="419"/>
                </a:lnTo>
                <a:lnTo>
                  <a:pt x="2022" y="420"/>
                </a:lnTo>
                <a:lnTo>
                  <a:pt x="2023" y="422"/>
                </a:lnTo>
                <a:lnTo>
                  <a:pt x="2023" y="423"/>
                </a:lnTo>
                <a:lnTo>
                  <a:pt x="2024" y="426"/>
                </a:lnTo>
                <a:lnTo>
                  <a:pt x="2025" y="427"/>
                </a:lnTo>
                <a:lnTo>
                  <a:pt x="2025" y="429"/>
                </a:lnTo>
                <a:lnTo>
                  <a:pt x="2026" y="432"/>
                </a:lnTo>
                <a:lnTo>
                  <a:pt x="2026" y="435"/>
                </a:lnTo>
                <a:lnTo>
                  <a:pt x="2027" y="437"/>
                </a:lnTo>
                <a:lnTo>
                  <a:pt x="2028" y="440"/>
                </a:lnTo>
                <a:lnTo>
                  <a:pt x="2028" y="444"/>
                </a:lnTo>
                <a:lnTo>
                  <a:pt x="2029" y="448"/>
                </a:lnTo>
                <a:lnTo>
                  <a:pt x="2030" y="451"/>
                </a:lnTo>
                <a:lnTo>
                  <a:pt x="2030" y="456"/>
                </a:lnTo>
                <a:lnTo>
                  <a:pt x="2031" y="461"/>
                </a:lnTo>
                <a:lnTo>
                  <a:pt x="2031" y="465"/>
                </a:lnTo>
                <a:lnTo>
                  <a:pt x="2032" y="469"/>
                </a:lnTo>
                <a:lnTo>
                  <a:pt x="2033" y="475"/>
                </a:lnTo>
                <a:lnTo>
                  <a:pt x="2033" y="481"/>
                </a:lnTo>
                <a:lnTo>
                  <a:pt x="2034" y="486"/>
                </a:lnTo>
                <a:lnTo>
                  <a:pt x="2035" y="490"/>
                </a:lnTo>
                <a:lnTo>
                  <a:pt x="2035" y="494"/>
                </a:lnTo>
                <a:lnTo>
                  <a:pt x="2036" y="499"/>
                </a:lnTo>
                <a:lnTo>
                  <a:pt x="2036" y="502"/>
                </a:lnTo>
                <a:lnTo>
                  <a:pt x="2037" y="505"/>
                </a:lnTo>
                <a:lnTo>
                  <a:pt x="2038" y="508"/>
                </a:lnTo>
                <a:lnTo>
                  <a:pt x="2038" y="510"/>
                </a:lnTo>
                <a:lnTo>
                  <a:pt x="2039" y="511"/>
                </a:lnTo>
                <a:lnTo>
                  <a:pt x="2040" y="512"/>
                </a:lnTo>
                <a:lnTo>
                  <a:pt x="2040" y="515"/>
                </a:lnTo>
                <a:lnTo>
                  <a:pt x="2041" y="517"/>
                </a:lnTo>
                <a:lnTo>
                  <a:pt x="2042" y="520"/>
                </a:lnTo>
                <a:lnTo>
                  <a:pt x="2042" y="523"/>
                </a:lnTo>
                <a:lnTo>
                  <a:pt x="2043" y="525"/>
                </a:lnTo>
                <a:lnTo>
                  <a:pt x="2043" y="528"/>
                </a:lnTo>
                <a:lnTo>
                  <a:pt x="2044" y="530"/>
                </a:lnTo>
                <a:lnTo>
                  <a:pt x="2045" y="532"/>
                </a:lnTo>
                <a:lnTo>
                  <a:pt x="2045" y="535"/>
                </a:lnTo>
                <a:lnTo>
                  <a:pt x="2046" y="539"/>
                </a:lnTo>
                <a:lnTo>
                  <a:pt x="2047" y="542"/>
                </a:lnTo>
                <a:lnTo>
                  <a:pt x="2047" y="544"/>
                </a:lnTo>
                <a:lnTo>
                  <a:pt x="2048" y="545"/>
                </a:lnTo>
                <a:lnTo>
                  <a:pt x="2048" y="546"/>
                </a:lnTo>
                <a:lnTo>
                  <a:pt x="2049" y="546"/>
                </a:lnTo>
                <a:lnTo>
                  <a:pt x="2050" y="543"/>
                </a:lnTo>
                <a:lnTo>
                  <a:pt x="2050" y="539"/>
                </a:lnTo>
                <a:lnTo>
                  <a:pt x="2051" y="536"/>
                </a:lnTo>
                <a:lnTo>
                  <a:pt x="2052" y="534"/>
                </a:lnTo>
                <a:lnTo>
                  <a:pt x="2052" y="533"/>
                </a:lnTo>
                <a:lnTo>
                  <a:pt x="2053" y="532"/>
                </a:lnTo>
                <a:lnTo>
                  <a:pt x="2053" y="529"/>
                </a:lnTo>
                <a:lnTo>
                  <a:pt x="2054" y="524"/>
                </a:lnTo>
                <a:lnTo>
                  <a:pt x="2055" y="521"/>
                </a:lnTo>
                <a:lnTo>
                  <a:pt x="2055" y="518"/>
                </a:lnTo>
                <a:lnTo>
                  <a:pt x="2056" y="518"/>
                </a:lnTo>
                <a:lnTo>
                  <a:pt x="2057" y="519"/>
                </a:lnTo>
                <a:lnTo>
                  <a:pt x="2057" y="521"/>
                </a:lnTo>
                <a:lnTo>
                  <a:pt x="2058" y="521"/>
                </a:lnTo>
                <a:lnTo>
                  <a:pt x="2059" y="519"/>
                </a:lnTo>
                <a:lnTo>
                  <a:pt x="2059" y="518"/>
                </a:lnTo>
                <a:lnTo>
                  <a:pt x="2060" y="517"/>
                </a:lnTo>
                <a:lnTo>
                  <a:pt x="2060" y="519"/>
                </a:lnTo>
                <a:lnTo>
                  <a:pt x="2061" y="522"/>
                </a:lnTo>
                <a:lnTo>
                  <a:pt x="2062" y="523"/>
                </a:lnTo>
                <a:lnTo>
                  <a:pt x="2062" y="525"/>
                </a:lnTo>
                <a:lnTo>
                  <a:pt x="2063" y="528"/>
                </a:lnTo>
                <a:lnTo>
                  <a:pt x="2064" y="531"/>
                </a:lnTo>
                <a:lnTo>
                  <a:pt x="2064" y="536"/>
                </a:lnTo>
                <a:lnTo>
                  <a:pt x="2065" y="541"/>
                </a:lnTo>
                <a:lnTo>
                  <a:pt x="2065" y="545"/>
                </a:lnTo>
                <a:lnTo>
                  <a:pt x="2066" y="550"/>
                </a:lnTo>
                <a:lnTo>
                  <a:pt x="2067" y="553"/>
                </a:lnTo>
                <a:lnTo>
                  <a:pt x="2067" y="555"/>
                </a:lnTo>
                <a:lnTo>
                  <a:pt x="2068" y="557"/>
                </a:lnTo>
                <a:lnTo>
                  <a:pt x="2069" y="561"/>
                </a:lnTo>
                <a:lnTo>
                  <a:pt x="2069" y="564"/>
                </a:lnTo>
                <a:lnTo>
                  <a:pt x="2070" y="566"/>
                </a:lnTo>
                <a:lnTo>
                  <a:pt x="2070" y="568"/>
                </a:lnTo>
                <a:lnTo>
                  <a:pt x="2071" y="569"/>
                </a:lnTo>
                <a:lnTo>
                  <a:pt x="2072" y="569"/>
                </a:lnTo>
                <a:lnTo>
                  <a:pt x="2072" y="570"/>
                </a:lnTo>
                <a:lnTo>
                  <a:pt x="2073" y="570"/>
                </a:lnTo>
                <a:lnTo>
                  <a:pt x="2074" y="571"/>
                </a:lnTo>
                <a:lnTo>
                  <a:pt x="2074" y="573"/>
                </a:lnTo>
                <a:lnTo>
                  <a:pt x="2075" y="574"/>
                </a:lnTo>
                <a:lnTo>
                  <a:pt x="2076" y="575"/>
                </a:lnTo>
                <a:lnTo>
                  <a:pt x="2076" y="575"/>
                </a:lnTo>
                <a:lnTo>
                  <a:pt x="2077" y="575"/>
                </a:lnTo>
                <a:lnTo>
                  <a:pt x="2077" y="574"/>
                </a:lnTo>
                <a:lnTo>
                  <a:pt x="2078" y="572"/>
                </a:lnTo>
                <a:lnTo>
                  <a:pt x="2079" y="572"/>
                </a:lnTo>
                <a:lnTo>
                  <a:pt x="2079" y="573"/>
                </a:lnTo>
                <a:lnTo>
                  <a:pt x="2080" y="575"/>
                </a:lnTo>
                <a:lnTo>
                  <a:pt x="2081" y="576"/>
                </a:lnTo>
                <a:lnTo>
                  <a:pt x="2081" y="578"/>
                </a:lnTo>
                <a:lnTo>
                  <a:pt x="2082" y="580"/>
                </a:lnTo>
                <a:lnTo>
                  <a:pt x="2082" y="583"/>
                </a:lnTo>
                <a:lnTo>
                  <a:pt x="2083" y="587"/>
                </a:lnTo>
                <a:lnTo>
                  <a:pt x="2084" y="590"/>
                </a:lnTo>
                <a:lnTo>
                  <a:pt x="2084" y="593"/>
                </a:lnTo>
                <a:lnTo>
                  <a:pt x="2085" y="596"/>
                </a:lnTo>
                <a:lnTo>
                  <a:pt x="2086" y="600"/>
                </a:lnTo>
                <a:lnTo>
                  <a:pt x="2086" y="603"/>
                </a:lnTo>
                <a:lnTo>
                  <a:pt x="2087" y="607"/>
                </a:lnTo>
                <a:lnTo>
                  <a:pt x="2087" y="609"/>
                </a:lnTo>
                <a:lnTo>
                  <a:pt x="2088" y="612"/>
                </a:lnTo>
                <a:lnTo>
                  <a:pt x="2089" y="616"/>
                </a:lnTo>
                <a:lnTo>
                  <a:pt x="2089" y="620"/>
                </a:lnTo>
                <a:lnTo>
                  <a:pt x="2090" y="624"/>
                </a:lnTo>
                <a:lnTo>
                  <a:pt x="2091" y="628"/>
                </a:lnTo>
                <a:lnTo>
                  <a:pt x="2091" y="632"/>
                </a:lnTo>
                <a:lnTo>
                  <a:pt x="2092" y="637"/>
                </a:lnTo>
                <a:lnTo>
                  <a:pt x="2093" y="640"/>
                </a:lnTo>
                <a:lnTo>
                  <a:pt x="2093" y="643"/>
                </a:lnTo>
                <a:lnTo>
                  <a:pt x="2094" y="646"/>
                </a:lnTo>
                <a:lnTo>
                  <a:pt x="2094" y="650"/>
                </a:lnTo>
                <a:lnTo>
                  <a:pt x="2095" y="653"/>
                </a:lnTo>
                <a:lnTo>
                  <a:pt x="2096" y="657"/>
                </a:lnTo>
                <a:lnTo>
                  <a:pt x="2096" y="661"/>
                </a:lnTo>
                <a:lnTo>
                  <a:pt x="2097" y="665"/>
                </a:lnTo>
                <a:lnTo>
                  <a:pt x="2098" y="669"/>
                </a:lnTo>
                <a:lnTo>
                  <a:pt x="2098" y="674"/>
                </a:lnTo>
                <a:lnTo>
                  <a:pt x="2099" y="677"/>
                </a:lnTo>
                <a:lnTo>
                  <a:pt x="2099" y="680"/>
                </a:lnTo>
                <a:lnTo>
                  <a:pt x="2100" y="683"/>
                </a:lnTo>
                <a:lnTo>
                  <a:pt x="2101" y="685"/>
                </a:lnTo>
                <a:lnTo>
                  <a:pt x="2101" y="685"/>
                </a:lnTo>
                <a:lnTo>
                  <a:pt x="2102" y="682"/>
                </a:lnTo>
                <a:lnTo>
                  <a:pt x="2103" y="681"/>
                </a:lnTo>
                <a:lnTo>
                  <a:pt x="2103" y="683"/>
                </a:lnTo>
                <a:lnTo>
                  <a:pt x="2104" y="686"/>
                </a:lnTo>
                <a:lnTo>
                  <a:pt x="2104" y="688"/>
                </a:lnTo>
                <a:lnTo>
                  <a:pt x="2105" y="691"/>
                </a:lnTo>
                <a:lnTo>
                  <a:pt x="2106" y="694"/>
                </a:lnTo>
                <a:lnTo>
                  <a:pt x="2106" y="699"/>
                </a:lnTo>
                <a:lnTo>
                  <a:pt x="2107" y="704"/>
                </a:lnTo>
                <a:lnTo>
                  <a:pt x="2108" y="708"/>
                </a:lnTo>
                <a:lnTo>
                  <a:pt x="2108" y="710"/>
                </a:lnTo>
                <a:lnTo>
                  <a:pt x="2109" y="711"/>
                </a:lnTo>
                <a:lnTo>
                  <a:pt x="2110" y="714"/>
                </a:lnTo>
                <a:lnTo>
                  <a:pt x="2110" y="718"/>
                </a:lnTo>
                <a:lnTo>
                  <a:pt x="2111" y="721"/>
                </a:lnTo>
                <a:lnTo>
                  <a:pt x="2111" y="722"/>
                </a:lnTo>
                <a:lnTo>
                  <a:pt x="2112" y="722"/>
                </a:lnTo>
                <a:lnTo>
                  <a:pt x="2113" y="721"/>
                </a:lnTo>
                <a:lnTo>
                  <a:pt x="2113" y="720"/>
                </a:lnTo>
                <a:lnTo>
                  <a:pt x="2114" y="717"/>
                </a:lnTo>
                <a:lnTo>
                  <a:pt x="2115" y="715"/>
                </a:lnTo>
                <a:lnTo>
                  <a:pt x="2115" y="714"/>
                </a:lnTo>
                <a:lnTo>
                  <a:pt x="2116" y="713"/>
                </a:lnTo>
                <a:lnTo>
                  <a:pt x="2116" y="711"/>
                </a:lnTo>
                <a:lnTo>
                  <a:pt x="2117" y="712"/>
                </a:lnTo>
                <a:lnTo>
                  <a:pt x="2118" y="712"/>
                </a:lnTo>
                <a:lnTo>
                  <a:pt x="2118" y="708"/>
                </a:lnTo>
                <a:lnTo>
                  <a:pt x="2119" y="705"/>
                </a:lnTo>
                <a:lnTo>
                  <a:pt x="2120" y="702"/>
                </a:lnTo>
                <a:lnTo>
                  <a:pt x="2120" y="695"/>
                </a:lnTo>
                <a:lnTo>
                  <a:pt x="2121" y="690"/>
                </a:lnTo>
                <a:lnTo>
                  <a:pt x="2121" y="686"/>
                </a:lnTo>
                <a:lnTo>
                  <a:pt x="2122" y="680"/>
                </a:lnTo>
                <a:lnTo>
                  <a:pt x="2123" y="675"/>
                </a:lnTo>
                <a:lnTo>
                  <a:pt x="2123" y="670"/>
                </a:lnTo>
                <a:lnTo>
                  <a:pt x="2124" y="664"/>
                </a:lnTo>
                <a:lnTo>
                  <a:pt x="2125" y="658"/>
                </a:lnTo>
                <a:lnTo>
                  <a:pt x="2125" y="651"/>
                </a:lnTo>
                <a:lnTo>
                  <a:pt x="2126" y="645"/>
                </a:lnTo>
                <a:lnTo>
                  <a:pt x="2127" y="641"/>
                </a:lnTo>
                <a:lnTo>
                  <a:pt x="2127" y="640"/>
                </a:lnTo>
                <a:lnTo>
                  <a:pt x="2128" y="640"/>
                </a:lnTo>
                <a:lnTo>
                  <a:pt x="2128" y="640"/>
                </a:lnTo>
                <a:lnTo>
                  <a:pt x="2129" y="639"/>
                </a:lnTo>
                <a:lnTo>
                  <a:pt x="2130" y="637"/>
                </a:lnTo>
                <a:lnTo>
                  <a:pt x="2130" y="633"/>
                </a:lnTo>
                <a:lnTo>
                  <a:pt x="2131" y="628"/>
                </a:lnTo>
                <a:lnTo>
                  <a:pt x="2132" y="623"/>
                </a:lnTo>
                <a:lnTo>
                  <a:pt x="2132" y="618"/>
                </a:lnTo>
                <a:lnTo>
                  <a:pt x="2133" y="614"/>
                </a:lnTo>
                <a:lnTo>
                  <a:pt x="2133" y="608"/>
                </a:lnTo>
                <a:lnTo>
                  <a:pt x="2134" y="600"/>
                </a:lnTo>
                <a:lnTo>
                  <a:pt x="2135" y="591"/>
                </a:lnTo>
                <a:lnTo>
                  <a:pt x="2135" y="581"/>
                </a:lnTo>
                <a:lnTo>
                  <a:pt x="2136" y="573"/>
                </a:lnTo>
                <a:lnTo>
                  <a:pt x="2137" y="566"/>
                </a:lnTo>
                <a:lnTo>
                  <a:pt x="2137" y="557"/>
                </a:lnTo>
                <a:lnTo>
                  <a:pt x="2138" y="552"/>
                </a:lnTo>
                <a:lnTo>
                  <a:pt x="2138" y="549"/>
                </a:lnTo>
                <a:lnTo>
                  <a:pt x="2139" y="548"/>
                </a:lnTo>
                <a:lnTo>
                  <a:pt x="2140" y="544"/>
                </a:lnTo>
                <a:lnTo>
                  <a:pt x="2140" y="542"/>
                </a:lnTo>
                <a:lnTo>
                  <a:pt x="2141" y="540"/>
                </a:lnTo>
                <a:lnTo>
                  <a:pt x="2142" y="538"/>
                </a:lnTo>
                <a:lnTo>
                  <a:pt x="2142" y="534"/>
                </a:lnTo>
                <a:lnTo>
                  <a:pt x="2143" y="527"/>
                </a:lnTo>
                <a:lnTo>
                  <a:pt x="2144" y="517"/>
                </a:lnTo>
                <a:lnTo>
                  <a:pt x="2144" y="505"/>
                </a:lnTo>
                <a:lnTo>
                  <a:pt x="2145" y="494"/>
                </a:lnTo>
                <a:lnTo>
                  <a:pt x="2145" y="482"/>
                </a:lnTo>
                <a:lnTo>
                  <a:pt x="2146" y="474"/>
                </a:lnTo>
                <a:lnTo>
                  <a:pt x="2147" y="467"/>
                </a:lnTo>
                <a:lnTo>
                  <a:pt x="2147" y="463"/>
                </a:lnTo>
                <a:lnTo>
                  <a:pt x="2148" y="458"/>
                </a:lnTo>
                <a:lnTo>
                  <a:pt x="2149" y="454"/>
                </a:lnTo>
                <a:lnTo>
                  <a:pt x="2149" y="447"/>
                </a:lnTo>
                <a:lnTo>
                  <a:pt x="2150" y="442"/>
                </a:lnTo>
                <a:lnTo>
                  <a:pt x="2150" y="439"/>
                </a:lnTo>
                <a:lnTo>
                  <a:pt x="2151" y="438"/>
                </a:lnTo>
                <a:lnTo>
                  <a:pt x="2152" y="437"/>
                </a:lnTo>
                <a:lnTo>
                  <a:pt x="2152" y="438"/>
                </a:lnTo>
                <a:lnTo>
                  <a:pt x="2153" y="433"/>
                </a:lnTo>
                <a:lnTo>
                  <a:pt x="2154" y="427"/>
                </a:lnTo>
                <a:lnTo>
                  <a:pt x="2154" y="421"/>
                </a:lnTo>
                <a:lnTo>
                  <a:pt x="2155" y="416"/>
                </a:lnTo>
                <a:lnTo>
                  <a:pt x="2155" y="410"/>
                </a:lnTo>
                <a:lnTo>
                  <a:pt x="2156" y="403"/>
                </a:lnTo>
                <a:lnTo>
                  <a:pt x="2157" y="397"/>
                </a:lnTo>
                <a:lnTo>
                  <a:pt x="2157" y="386"/>
                </a:lnTo>
                <a:lnTo>
                  <a:pt x="2158" y="376"/>
                </a:lnTo>
                <a:lnTo>
                  <a:pt x="2159" y="367"/>
                </a:lnTo>
                <a:lnTo>
                  <a:pt x="2159" y="359"/>
                </a:lnTo>
                <a:lnTo>
                  <a:pt x="2160" y="353"/>
                </a:lnTo>
                <a:lnTo>
                  <a:pt x="2161" y="343"/>
                </a:lnTo>
                <a:lnTo>
                  <a:pt x="2161" y="335"/>
                </a:lnTo>
                <a:lnTo>
                  <a:pt x="2162" y="327"/>
                </a:lnTo>
                <a:lnTo>
                  <a:pt x="2162" y="320"/>
                </a:lnTo>
                <a:lnTo>
                  <a:pt x="2163" y="315"/>
                </a:lnTo>
                <a:lnTo>
                  <a:pt x="2164" y="312"/>
                </a:lnTo>
                <a:lnTo>
                  <a:pt x="2164" y="308"/>
                </a:lnTo>
                <a:lnTo>
                  <a:pt x="2165" y="308"/>
                </a:lnTo>
                <a:lnTo>
                  <a:pt x="2166" y="307"/>
                </a:lnTo>
                <a:lnTo>
                  <a:pt x="2167" y="307"/>
                </a:lnTo>
                <a:lnTo>
                  <a:pt x="2167" y="306"/>
                </a:lnTo>
                <a:lnTo>
                  <a:pt x="2168" y="307"/>
                </a:lnTo>
                <a:lnTo>
                  <a:pt x="2169" y="306"/>
                </a:lnTo>
                <a:lnTo>
                  <a:pt x="2169" y="309"/>
                </a:lnTo>
                <a:lnTo>
                  <a:pt x="2170" y="312"/>
                </a:lnTo>
                <a:lnTo>
                  <a:pt x="2170" y="313"/>
                </a:lnTo>
                <a:lnTo>
                  <a:pt x="2171" y="310"/>
                </a:lnTo>
                <a:lnTo>
                  <a:pt x="2172" y="308"/>
                </a:lnTo>
                <a:lnTo>
                  <a:pt x="2172" y="305"/>
                </a:lnTo>
                <a:lnTo>
                  <a:pt x="2173" y="307"/>
                </a:lnTo>
                <a:lnTo>
                  <a:pt x="2174" y="309"/>
                </a:lnTo>
                <a:lnTo>
                  <a:pt x="2174" y="313"/>
                </a:lnTo>
                <a:lnTo>
                  <a:pt x="2175" y="313"/>
                </a:lnTo>
                <a:lnTo>
                  <a:pt x="2176" y="311"/>
                </a:lnTo>
                <a:lnTo>
                  <a:pt x="2176" y="304"/>
                </a:lnTo>
                <a:lnTo>
                  <a:pt x="2177" y="299"/>
                </a:lnTo>
                <a:lnTo>
                  <a:pt x="2177" y="292"/>
                </a:lnTo>
                <a:lnTo>
                  <a:pt x="2178" y="288"/>
                </a:lnTo>
                <a:lnTo>
                  <a:pt x="2179" y="283"/>
                </a:lnTo>
                <a:lnTo>
                  <a:pt x="2179" y="279"/>
                </a:lnTo>
                <a:lnTo>
                  <a:pt x="2180" y="274"/>
                </a:lnTo>
                <a:lnTo>
                  <a:pt x="2181" y="271"/>
                </a:lnTo>
                <a:lnTo>
                  <a:pt x="2181" y="269"/>
                </a:lnTo>
                <a:lnTo>
                  <a:pt x="2182" y="266"/>
                </a:lnTo>
                <a:lnTo>
                  <a:pt x="2182" y="262"/>
                </a:lnTo>
                <a:lnTo>
                  <a:pt x="2183" y="260"/>
                </a:lnTo>
                <a:lnTo>
                  <a:pt x="2184" y="251"/>
                </a:lnTo>
                <a:lnTo>
                  <a:pt x="2184" y="247"/>
                </a:lnTo>
                <a:lnTo>
                  <a:pt x="2185" y="246"/>
                </a:lnTo>
                <a:lnTo>
                  <a:pt x="2186" y="249"/>
                </a:lnTo>
                <a:lnTo>
                  <a:pt x="2186" y="251"/>
                </a:lnTo>
                <a:lnTo>
                  <a:pt x="2187" y="252"/>
                </a:lnTo>
                <a:lnTo>
                  <a:pt x="2187" y="248"/>
                </a:lnTo>
                <a:lnTo>
                  <a:pt x="2188" y="240"/>
                </a:lnTo>
                <a:lnTo>
                  <a:pt x="2189" y="229"/>
                </a:lnTo>
                <a:lnTo>
                  <a:pt x="2189" y="221"/>
                </a:lnTo>
                <a:lnTo>
                  <a:pt x="2190" y="216"/>
                </a:lnTo>
                <a:lnTo>
                  <a:pt x="2191" y="215"/>
                </a:lnTo>
                <a:lnTo>
                  <a:pt x="2191" y="214"/>
                </a:lnTo>
                <a:lnTo>
                  <a:pt x="2192" y="213"/>
                </a:lnTo>
                <a:lnTo>
                  <a:pt x="2193" y="210"/>
                </a:lnTo>
                <a:lnTo>
                  <a:pt x="2193" y="207"/>
                </a:lnTo>
                <a:lnTo>
                  <a:pt x="2194" y="202"/>
                </a:lnTo>
                <a:lnTo>
                  <a:pt x="2194" y="196"/>
                </a:lnTo>
                <a:lnTo>
                  <a:pt x="2195" y="192"/>
                </a:lnTo>
                <a:lnTo>
                  <a:pt x="2196" y="187"/>
                </a:lnTo>
                <a:lnTo>
                  <a:pt x="2196" y="181"/>
                </a:lnTo>
                <a:lnTo>
                  <a:pt x="2197" y="174"/>
                </a:lnTo>
                <a:lnTo>
                  <a:pt x="2198" y="171"/>
                </a:lnTo>
                <a:lnTo>
                  <a:pt x="2198" y="169"/>
                </a:lnTo>
                <a:lnTo>
                  <a:pt x="2199" y="168"/>
                </a:lnTo>
                <a:lnTo>
                  <a:pt x="2199" y="165"/>
                </a:lnTo>
                <a:lnTo>
                  <a:pt x="2200" y="163"/>
                </a:lnTo>
                <a:lnTo>
                  <a:pt x="2201" y="160"/>
                </a:lnTo>
                <a:lnTo>
                  <a:pt x="2201" y="159"/>
                </a:lnTo>
                <a:lnTo>
                  <a:pt x="2202" y="159"/>
                </a:lnTo>
                <a:lnTo>
                  <a:pt x="2203" y="160"/>
                </a:lnTo>
                <a:lnTo>
                  <a:pt x="2203" y="160"/>
                </a:lnTo>
                <a:lnTo>
                  <a:pt x="2204" y="161"/>
                </a:lnTo>
                <a:lnTo>
                  <a:pt x="2204" y="159"/>
                </a:lnTo>
                <a:lnTo>
                  <a:pt x="2205" y="156"/>
                </a:lnTo>
                <a:lnTo>
                  <a:pt x="2206" y="151"/>
                </a:lnTo>
                <a:lnTo>
                  <a:pt x="2206" y="144"/>
                </a:lnTo>
                <a:lnTo>
                  <a:pt x="2207" y="137"/>
                </a:lnTo>
                <a:lnTo>
                  <a:pt x="2208" y="131"/>
                </a:lnTo>
                <a:lnTo>
                  <a:pt x="2208" y="125"/>
                </a:lnTo>
                <a:lnTo>
                  <a:pt x="2209" y="123"/>
                </a:lnTo>
                <a:lnTo>
                  <a:pt x="2210" y="120"/>
                </a:lnTo>
                <a:lnTo>
                  <a:pt x="2210" y="121"/>
                </a:lnTo>
                <a:lnTo>
                  <a:pt x="2211" y="120"/>
                </a:lnTo>
                <a:lnTo>
                  <a:pt x="2211" y="120"/>
                </a:lnTo>
                <a:lnTo>
                  <a:pt x="2212" y="122"/>
                </a:lnTo>
                <a:lnTo>
                  <a:pt x="2213" y="126"/>
                </a:lnTo>
                <a:lnTo>
                  <a:pt x="2213" y="128"/>
                </a:lnTo>
                <a:lnTo>
                  <a:pt x="2214" y="129"/>
                </a:lnTo>
                <a:lnTo>
                  <a:pt x="2215" y="124"/>
                </a:lnTo>
                <a:lnTo>
                  <a:pt x="2215" y="119"/>
                </a:lnTo>
                <a:lnTo>
                  <a:pt x="2216" y="110"/>
                </a:lnTo>
                <a:lnTo>
                  <a:pt x="2216" y="102"/>
                </a:lnTo>
                <a:lnTo>
                  <a:pt x="2217" y="93"/>
                </a:lnTo>
                <a:lnTo>
                  <a:pt x="2218" y="86"/>
                </a:lnTo>
                <a:lnTo>
                  <a:pt x="2218" y="81"/>
                </a:lnTo>
                <a:lnTo>
                  <a:pt x="2219" y="76"/>
                </a:lnTo>
                <a:lnTo>
                  <a:pt x="2220" y="71"/>
                </a:lnTo>
                <a:lnTo>
                  <a:pt x="2220" y="64"/>
                </a:lnTo>
                <a:lnTo>
                  <a:pt x="2221" y="57"/>
                </a:lnTo>
                <a:lnTo>
                  <a:pt x="2222" y="49"/>
                </a:lnTo>
                <a:lnTo>
                  <a:pt x="2222" y="42"/>
                </a:lnTo>
                <a:lnTo>
                  <a:pt x="2223" y="34"/>
                </a:lnTo>
                <a:lnTo>
                  <a:pt x="2223" y="27"/>
                </a:lnTo>
                <a:lnTo>
                  <a:pt x="2224" y="21"/>
                </a:lnTo>
                <a:lnTo>
                  <a:pt x="2225" y="19"/>
                </a:lnTo>
                <a:lnTo>
                  <a:pt x="2225" y="19"/>
                </a:lnTo>
                <a:lnTo>
                  <a:pt x="2226" y="21"/>
                </a:lnTo>
                <a:lnTo>
                  <a:pt x="2227" y="21"/>
                </a:lnTo>
                <a:lnTo>
                  <a:pt x="2227" y="19"/>
                </a:lnTo>
                <a:lnTo>
                  <a:pt x="2228" y="15"/>
                </a:lnTo>
                <a:lnTo>
                  <a:pt x="2228" y="9"/>
                </a:lnTo>
                <a:lnTo>
                  <a:pt x="2229" y="3"/>
                </a:lnTo>
                <a:lnTo>
                  <a:pt x="2230" y="1"/>
                </a:lnTo>
                <a:lnTo>
                  <a:pt x="2230" y="0"/>
                </a:lnTo>
                <a:lnTo>
                  <a:pt x="2231" y="0"/>
                </a:lnTo>
                <a:lnTo>
                  <a:pt x="2232" y="1"/>
                </a:lnTo>
                <a:lnTo>
                  <a:pt x="2232" y="2"/>
                </a:lnTo>
                <a:lnTo>
                  <a:pt x="2233" y="1"/>
                </a:lnTo>
                <a:lnTo>
                  <a:pt x="2233" y="2"/>
                </a:lnTo>
                <a:lnTo>
                  <a:pt x="2234" y="3"/>
                </a:lnTo>
                <a:lnTo>
                  <a:pt x="2235" y="4"/>
                </a:lnTo>
                <a:lnTo>
                  <a:pt x="2235" y="4"/>
                </a:lnTo>
                <a:lnTo>
                  <a:pt x="2236" y="3"/>
                </a:lnTo>
                <a:lnTo>
                  <a:pt x="2237" y="3"/>
                </a:lnTo>
                <a:lnTo>
                  <a:pt x="2237" y="3"/>
                </a:lnTo>
                <a:lnTo>
                  <a:pt x="2238" y="3"/>
                </a:lnTo>
                <a:lnTo>
                  <a:pt x="2239" y="5"/>
                </a:lnTo>
                <a:lnTo>
                  <a:pt x="2239" y="8"/>
                </a:lnTo>
                <a:lnTo>
                  <a:pt x="2240" y="11"/>
                </a:lnTo>
                <a:lnTo>
                  <a:pt x="2240" y="15"/>
                </a:lnTo>
                <a:lnTo>
                  <a:pt x="2241" y="19"/>
                </a:lnTo>
                <a:lnTo>
                  <a:pt x="2242" y="23"/>
                </a:lnTo>
                <a:lnTo>
                  <a:pt x="2242" y="27"/>
                </a:lnTo>
                <a:lnTo>
                  <a:pt x="2243" y="29"/>
                </a:lnTo>
                <a:lnTo>
                  <a:pt x="2244" y="32"/>
                </a:lnTo>
                <a:lnTo>
                  <a:pt x="2244" y="35"/>
                </a:lnTo>
                <a:lnTo>
                  <a:pt x="2245" y="36"/>
                </a:lnTo>
                <a:lnTo>
                  <a:pt x="2245" y="37"/>
                </a:lnTo>
                <a:lnTo>
                  <a:pt x="2246" y="38"/>
                </a:lnTo>
                <a:lnTo>
                  <a:pt x="2247" y="39"/>
                </a:lnTo>
                <a:lnTo>
                  <a:pt x="2247" y="41"/>
                </a:lnTo>
                <a:lnTo>
                  <a:pt x="2248" y="38"/>
                </a:lnTo>
                <a:lnTo>
                  <a:pt x="2249" y="33"/>
                </a:lnTo>
                <a:lnTo>
                  <a:pt x="2249" y="27"/>
                </a:lnTo>
                <a:lnTo>
                  <a:pt x="2250" y="24"/>
                </a:lnTo>
                <a:lnTo>
                  <a:pt x="2250" y="23"/>
                </a:lnTo>
                <a:lnTo>
                  <a:pt x="2251" y="26"/>
                </a:lnTo>
                <a:lnTo>
                  <a:pt x="2252" y="29"/>
                </a:lnTo>
                <a:lnTo>
                  <a:pt x="2252" y="28"/>
                </a:lnTo>
                <a:lnTo>
                  <a:pt x="2253" y="22"/>
                </a:lnTo>
                <a:lnTo>
                  <a:pt x="2254" y="14"/>
                </a:lnTo>
                <a:lnTo>
                  <a:pt x="2254" y="8"/>
                </a:lnTo>
                <a:lnTo>
                  <a:pt x="2255" y="6"/>
                </a:lnTo>
                <a:lnTo>
                  <a:pt x="2256" y="9"/>
                </a:lnTo>
                <a:lnTo>
                  <a:pt x="2256" y="16"/>
                </a:lnTo>
                <a:lnTo>
                  <a:pt x="2257" y="23"/>
                </a:lnTo>
                <a:lnTo>
                  <a:pt x="2257" y="32"/>
                </a:lnTo>
                <a:lnTo>
                  <a:pt x="2258" y="41"/>
                </a:lnTo>
                <a:lnTo>
                  <a:pt x="2259" y="49"/>
                </a:lnTo>
                <a:lnTo>
                  <a:pt x="2259" y="56"/>
                </a:lnTo>
                <a:lnTo>
                  <a:pt x="2260" y="61"/>
                </a:lnTo>
                <a:lnTo>
                  <a:pt x="2261" y="64"/>
                </a:lnTo>
                <a:lnTo>
                  <a:pt x="2261" y="68"/>
                </a:lnTo>
                <a:lnTo>
                  <a:pt x="2262" y="74"/>
                </a:lnTo>
                <a:lnTo>
                  <a:pt x="2262" y="79"/>
                </a:lnTo>
                <a:lnTo>
                  <a:pt x="2263" y="89"/>
                </a:lnTo>
                <a:lnTo>
                  <a:pt x="2264" y="99"/>
                </a:lnTo>
                <a:lnTo>
                  <a:pt x="2264" y="110"/>
                </a:lnTo>
                <a:lnTo>
                  <a:pt x="2265" y="120"/>
                </a:lnTo>
                <a:lnTo>
                  <a:pt x="2266" y="127"/>
                </a:lnTo>
                <a:lnTo>
                  <a:pt x="2266" y="133"/>
                </a:lnTo>
                <a:lnTo>
                  <a:pt x="2267" y="139"/>
                </a:lnTo>
                <a:lnTo>
                  <a:pt x="2267" y="147"/>
                </a:lnTo>
                <a:lnTo>
                  <a:pt x="2268" y="156"/>
                </a:lnTo>
                <a:lnTo>
                  <a:pt x="2269" y="162"/>
                </a:lnTo>
                <a:lnTo>
                  <a:pt x="2269" y="165"/>
                </a:lnTo>
                <a:lnTo>
                  <a:pt x="2270" y="167"/>
                </a:lnTo>
                <a:lnTo>
                  <a:pt x="2271" y="167"/>
                </a:lnTo>
                <a:lnTo>
                  <a:pt x="2271" y="165"/>
                </a:lnTo>
                <a:lnTo>
                  <a:pt x="2272" y="165"/>
                </a:lnTo>
                <a:lnTo>
                  <a:pt x="2273" y="166"/>
                </a:lnTo>
                <a:lnTo>
                  <a:pt x="2273" y="168"/>
                </a:lnTo>
                <a:lnTo>
                  <a:pt x="2274" y="171"/>
                </a:lnTo>
                <a:lnTo>
                  <a:pt x="2274" y="176"/>
                </a:lnTo>
                <a:lnTo>
                  <a:pt x="2275" y="180"/>
                </a:lnTo>
                <a:lnTo>
                  <a:pt x="2276" y="183"/>
                </a:lnTo>
                <a:lnTo>
                  <a:pt x="2276" y="185"/>
                </a:lnTo>
                <a:lnTo>
                  <a:pt x="2277" y="185"/>
                </a:lnTo>
                <a:lnTo>
                  <a:pt x="2278" y="181"/>
                </a:lnTo>
                <a:lnTo>
                  <a:pt x="2278" y="179"/>
                </a:lnTo>
                <a:lnTo>
                  <a:pt x="2279" y="175"/>
                </a:lnTo>
                <a:lnTo>
                  <a:pt x="2279" y="173"/>
                </a:lnTo>
                <a:lnTo>
                  <a:pt x="2280" y="174"/>
                </a:lnTo>
                <a:lnTo>
                  <a:pt x="2281" y="176"/>
                </a:lnTo>
                <a:lnTo>
                  <a:pt x="2281" y="179"/>
                </a:lnTo>
                <a:lnTo>
                  <a:pt x="2282" y="182"/>
                </a:lnTo>
                <a:lnTo>
                  <a:pt x="2283" y="183"/>
                </a:lnTo>
                <a:lnTo>
                  <a:pt x="2283" y="183"/>
                </a:lnTo>
                <a:lnTo>
                  <a:pt x="2284" y="183"/>
                </a:lnTo>
                <a:lnTo>
                  <a:pt x="2284" y="184"/>
                </a:lnTo>
                <a:lnTo>
                  <a:pt x="2285" y="187"/>
                </a:lnTo>
                <a:lnTo>
                  <a:pt x="2286" y="191"/>
                </a:lnTo>
                <a:lnTo>
                  <a:pt x="2286" y="195"/>
                </a:lnTo>
                <a:lnTo>
                  <a:pt x="2287" y="198"/>
                </a:lnTo>
                <a:lnTo>
                  <a:pt x="2288" y="204"/>
                </a:lnTo>
                <a:lnTo>
                  <a:pt x="2288" y="208"/>
                </a:lnTo>
                <a:lnTo>
                  <a:pt x="2289" y="213"/>
                </a:lnTo>
                <a:lnTo>
                  <a:pt x="2290" y="221"/>
                </a:lnTo>
                <a:lnTo>
                  <a:pt x="2290" y="225"/>
                </a:lnTo>
                <a:lnTo>
                  <a:pt x="2291" y="229"/>
                </a:lnTo>
                <a:lnTo>
                  <a:pt x="2291" y="231"/>
                </a:lnTo>
                <a:lnTo>
                  <a:pt x="2292" y="229"/>
                </a:lnTo>
                <a:lnTo>
                  <a:pt x="2293" y="228"/>
                </a:lnTo>
                <a:lnTo>
                  <a:pt x="2293" y="227"/>
                </a:lnTo>
                <a:lnTo>
                  <a:pt x="2294" y="228"/>
                </a:lnTo>
                <a:lnTo>
                  <a:pt x="2295" y="230"/>
                </a:lnTo>
                <a:lnTo>
                  <a:pt x="2295" y="232"/>
                </a:lnTo>
                <a:lnTo>
                  <a:pt x="2296" y="235"/>
                </a:lnTo>
                <a:lnTo>
                  <a:pt x="2296" y="235"/>
                </a:lnTo>
                <a:lnTo>
                  <a:pt x="2297" y="234"/>
                </a:lnTo>
                <a:lnTo>
                  <a:pt x="2298" y="232"/>
                </a:lnTo>
                <a:lnTo>
                  <a:pt x="2298" y="227"/>
                </a:lnTo>
                <a:lnTo>
                  <a:pt x="2299" y="220"/>
                </a:lnTo>
                <a:lnTo>
                  <a:pt x="2300" y="213"/>
                </a:lnTo>
                <a:lnTo>
                  <a:pt x="2300" y="209"/>
                </a:lnTo>
                <a:lnTo>
                  <a:pt x="2301" y="208"/>
                </a:lnTo>
                <a:lnTo>
                  <a:pt x="2301" y="209"/>
                </a:lnTo>
                <a:lnTo>
                  <a:pt x="2302" y="214"/>
                </a:lnTo>
                <a:lnTo>
                  <a:pt x="2303" y="219"/>
                </a:lnTo>
                <a:lnTo>
                  <a:pt x="2303" y="222"/>
                </a:lnTo>
                <a:lnTo>
                  <a:pt x="2304" y="225"/>
                </a:lnTo>
                <a:lnTo>
                  <a:pt x="2305" y="229"/>
                </a:lnTo>
                <a:lnTo>
                  <a:pt x="2305" y="231"/>
                </a:lnTo>
                <a:lnTo>
                  <a:pt x="2306" y="235"/>
                </a:lnTo>
                <a:lnTo>
                  <a:pt x="2307" y="239"/>
                </a:lnTo>
                <a:lnTo>
                  <a:pt x="2307" y="242"/>
                </a:lnTo>
                <a:lnTo>
                  <a:pt x="2308" y="247"/>
                </a:lnTo>
                <a:lnTo>
                  <a:pt x="2308" y="251"/>
                </a:lnTo>
                <a:lnTo>
                  <a:pt x="2309" y="254"/>
                </a:lnTo>
                <a:lnTo>
                  <a:pt x="2310" y="259"/>
                </a:lnTo>
                <a:lnTo>
                  <a:pt x="2310" y="264"/>
                </a:lnTo>
                <a:lnTo>
                  <a:pt x="2311" y="266"/>
                </a:lnTo>
                <a:lnTo>
                  <a:pt x="2312" y="267"/>
                </a:lnTo>
                <a:lnTo>
                  <a:pt x="2312" y="267"/>
                </a:lnTo>
                <a:lnTo>
                  <a:pt x="2313" y="265"/>
                </a:lnTo>
                <a:lnTo>
                  <a:pt x="2313" y="262"/>
                </a:lnTo>
                <a:lnTo>
                  <a:pt x="2314" y="260"/>
                </a:lnTo>
                <a:lnTo>
                  <a:pt x="2315" y="257"/>
                </a:lnTo>
                <a:lnTo>
                  <a:pt x="2315" y="255"/>
                </a:lnTo>
                <a:lnTo>
                  <a:pt x="2316" y="253"/>
                </a:lnTo>
                <a:lnTo>
                  <a:pt x="2317" y="252"/>
                </a:lnTo>
                <a:lnTo>
                  <a:pt x="2317" y="252"/>
                </a:lnTo>
                <a:lnTo>
                  <a:pt x="2318" y="251"/>
                </a:lnTo>
                <a:lnTo>
                  <a:pt x="2318" y="255"/>
                </a:lnTo>
                <a:lnTo>
                  <a:pt x="2319" y="258"/>
                </a:lnTo>
                <a:lnTo>
                  <a:pt x="2320" y="261"/>
                </a:lnTo>
                <a:lnTo>
                  <a:pt x="2320" y="267"/>
                </a:lnTo>
                <a:lnTo>
                  <a:pt x="2321" y="270"/>
                </a:lnTo>
                <a:lnTo>
                  <a:pt x="2322" y="273"/>
                </a:lnTo>
                <a:lnTo>
                  <a:pt x="2322" y="274"/>
                </a:lnTo>
                <a:lnTo>
                  <a:pt x="2323" y="274"/>
                </a:lnTo>
                <a:lnTo>
                  <a:pt x="2324" y="275"/>
                </a:lnTo>
                <a:lnTo>
                  <a:pt x="2324" y="275"/>
                </a:lnTo>
                <a:lnTo>
                  <a:pt x="2325" y="278"/>
                </a:lnTo>
                <a:lnTo>
                  <a:pt x="2325" y="282"/>
                </a:lnTo>
                <a:lnTo>
                  <a:pt x="2326" y="285"/>
                </a:lnTo>
                <a:lnTo>
                  <a:pt x="2327" y="289"/>
                </a:lnTo>
                <a:lnTo>
                  <a:pt x="2327" y="296"/>
                </a:lnTo>
                <a:lnTo>
                  <a:pt x="2328" y="300"/>
                </a:lnTo>
                <a:lnTo>
                  <a:pt x="2329" y="304"/>
                </a:lnTo>
                <a:lnTo>
                  <a:pt x="2329" y="306"/>
                </a:lnTo>
                <a:lnTo>
                  <a:pt x="2330" y="307"/>
                </a:lnTo>
                <a:lnTo>
                  <a:pt x="2330" y="308"/>
                </a:lnTo>
                <a:lnTo>
                  <a:pt x="2331" y="306"/>
                </a:lnTo>
                <a:lnTo>
                  <a:pt x="2332" y="306"/>
                </a:lnTo>
                <a:lnTo>
                  <a:pt x="2332" y="306"/>
                </a:lnTo>
                <a:lnTo>
                  <a:pt x="2333" y="305"/>
                </a:lnTo>
                <a:lnTo>
                  <a:pt x="2334" y="307"/>
                </a:lnTo>
                <a:lnTo>
                  <a:pt x="2334" y="309"/>
                </a:lnTo>
                <a:lnTo>
                  <a:pt x="2335" y="312"/>
                </a:lnTo>
                <a:lnTo>
                  <a:pt x="2335" y="314"/>
                </a:lnTo>
                <a:lnTo>
                  <a:pt x="2336" y="319"/>
                </a:lnTo>
                <a:lnTo>
                  <a:pt x="2337" y="324"/>
                </a:lnTo>
                <a:lnTo>
                  <a:pt x="2337" y="330"/>
                </a:lnTo>
                <a:lnTo>
                  <a:pt x="2338" y="335"/>
                </a:lnTo>
                <a:lnTo>
                  <a:pt x="2339" y="342"/>
                </a:lnTo>
                <a:lnTo>
                  <a:pt x="2339" y="346"/>
                </a:lnTo>
                <a:lnTo>
                  <a:pt x="2340" y="349"/>
                </a:lnTo>
                <a:lnTo>
                  <a:pt x="2341" y="354"/>
                </a:lnTo>
                <a:lnTo>
                  <a:pt x="2341" y="357"/>
                </a:lnTo>
                <a:lnTo>
                  <a:pt x="2342" y="362"/>
                </a:lnTo>
                <a:lnTo>
                  <a:pt x="2342" y="365"/>
                </a:lnTo>
                <a:lnTo>
                  <a:pt x="2343" y="367"/>
                </a:lnTo>
                <a:lnTo>
                  <a:pt x="2344" y="369"/>
                </a:lnTo>
                <a:lnTo>
                  <a:pt x="2344" y="372"/>
                </a:lnTo>
                <a:lnTo>
                  <a:pt x="2345" y="374"/>
                </a:lnTo>
                <a:lnTo>
                  <a:pt x="2346" y="376"/>
                </a:lnTo>
                <a:lnTo>
                  <a:pt x="2346" y="377"/>
                </a:lnTo>
                <a:lnTo>
                  <a:pt x="2347" y="377"/>
                </a:lnTo>
                <a:lnTo>
                  <a:pt x="2347" y="377"/>
                </a:lnTo>
                <a:lnTo>
                  <a:pt x="2348" y="374"/>
                </a:lnTo>
                <a:lnTo>
                  <a:pt x="2349" y="367"/>
                </a:lnTo>
                <a:lnTo>
                  <a:pt x="2349" y="359"/>
                </a:lnTo>
                <a:lnTo>
                  <a:pt x="2350" y="353"/>
                </a:lnTo>
                <a:lnTo>
                  <a:pt x="2351" y="347"/>
                </a:lnTo>
                <a:lnTo>
                  <a:pt x="2351" y="339"/>
                </a:lnTo>
                <a:lnTo>
                  <a:pt x="2352" y="335"/>
                </a:lnTo>
                <a:lnTo>
                  <a:pt x="2352" y="330"/>
                </a:lnTo>
                <a:lnTo>
                  <a:pt x="2353" y="329"/>
                </a:lnTo>
                <a:lnTo>
                  <a:pt x="2354" y="328"/>
                </a:lnTo>
                <a:lnTo>
                  <a:pt x="2354" y="330"/>
                </a:lnTo>
                <a:lnTo>
                  <a:pt x="2355" y="333"/>
                </a:lnTo>
                <a:lnTo>
                  <a:pt x="2356" y="335"/>
                </a:lnTo>
                <a:lnTo>
                  <a:pt x="2356" y="334"/>
                </a:lnTo>
                <a:lnTo>
                  <a:pt x="2357" y="334"/>
                </a:lnTo>
                <a:lnTo>
                  <a:pt x="2358" y="332"/>
                </a:lnTo>
                <a:lnTo>
                  <a:pt x="2358" y="332"/>
                </a:lnTo>
                <a:lnTo>
                  <a:pt x="2359" y="332"/>
                </a:lnTo>
                <a:lnTo>
                  <a:pt x="2359" y="333"/>
                </a:lnTo>
                <a:lnTo>
                  <a:pt x="2360" y="332"/>
                </a:lnTo>
                <a:lnTo>
                  <a:pt x="2361" y="332"/>
                </a:lnTo>
                <a:lnTo>
                  <a:pt x="2361" y="332"/>
                </a:lnTo>
                <a:lnTo>
                  <a:pt x="2362" y="333"/>
                </a:lnTo>
                <a:lnTo>
                  <a:pt x="2363" y="334"/>
                </a:lnTo>
                <a:lnTo>
                  <a:pt x="2363" y="336"/>
                </a:lnTo>
                <a:lnTo>
                  <a:pt x="2364" y="341"/>
                </a:lnTo>
                <a:lnTo>
                  <a:pt x="2364" y="347"/>
                </a:lnTo>
                <a:lnTo>
                  <a:pt x="2365" y="352"/>
                </a:lnTo>
                <a:lnTo>
                  <a:pt x="2366" y="355"/>
                </a:lnTo>
                <a:lnTo>
                  <a:pt x="2366" y="357"/>
                </a:lnTo>
                <a:lnTo>
                  <a:pt x="2367" y="356"/>
                </a:lnTo>
                <a:lnTo>
                  <a:pt x="2368" y="358"/>
                </a:lnTo>
                <a:lnTo>
                  <a:pt x="2368" y="360"/>
                </a:lnTo>
                <a:lnTo>
                  <a:pt x="2369" y="363"/>
                </a:lnTo>
                <a:lnTo>
                  <a:pt x="2369" y="365"/>
                </a:lnTo>
                <a:lnTo>
                  <a:pt x="2370" y="368"/>
                </a:lnTo>
                <a:lnTo>
                  <a:pt x="2371" y="372"/>
                </a:lnTo>
                <a:lnTo>
                  <a:pt x="2371" y="373"/>
                </a:lnTo>
                <a:lnTo>
                  <a:pt x="2372" y="373"/>
                </a:lnTo>
                <a:lnTo>
                  <a:pt x="2373" y="371"/>
                </a:lnTo>
                <a:lnTo>
                  <a:pt x="2373" y="367"/>
                </a:lnTo>
                <a:lnTo>
                  <a:pt x="2374" y="362"/>
                </a:lnTo>
                <a:lnTo>
                  <a:pt x="2375" y="359"/>
                </a:lnTo>
                <a:lnTo>
                  <a:pt x="2375" y="359"/>
                </a:lnTo>
                <a:lnTo>
                  <a:pt x="2376" y="362"/>
                </a:lnTo>
                <a:lnTo>
                  <a:pt x="2376" y="365"/>
                </a:lnTo>
                <a:lnTo>
                  <a:pt x="2377" y="368"/>
                </a:lnTo>
                <a:lnTo>
                  <a:pt x="2378" y="366"/>
                </a:lnTo>
                <a:lnTo>
                  <a:pt x="2378" y="363"/>
                </a:lnTo>
                <a:lnTo>
                  <a:pt x="2379" y="357"/>
                </a:lnTo>
                <a:lnTo>
                  <a:pt x="2380" y="352"/>
                </a:lnTo>
                <a:lnTo>
                  <a:pt x="2380" y="347"/>
                </a:lnTo>
                <a:lnTo>
                  <a:pt x="2381" y="343"/>
                </a:lnTo>
                <a:lnTo>
                  <a:pt x="2381" y="339"/>
                </a:lnTo>
                <a:lnTo>
                  <a:pt x="2382" y="335"/>
                </a:lnTo>
                <a:lnTo>
                  <a:pt x="2383" y="334"/>
                </a:lnTo>
                <a:lnTo>
                  <a:pt x="2383" y="332"/>
                </a:lnTo>
                <a:lnTo>
                  <a:pt x="2384" y="330"/>
                </a:lnTo>
                <a:lnTo>
                  <a:pt x="2385" y="328"/>
                </a:lnTo>
                <a:lnTo>
                  <a:pt x="2385" y="322"/>
                </a:lnTo>
                <a:lnTo>
                  <a:pt x="2386" y="321"/>
                </a:lnTo>
                <a:lnTo>
                  <a:pt x="2386" y="322"/>
                </a:lnTo>
                <a:lnTo>
                  <a:pt x="2387" y="323"/>
                </a:lnTo>
                <a:lnTo>
                  <a:pt x="2388" y="324"/>
                </a:lnTo>
                <a:lnTo>
                  <a:pt x="2388" y="324"/>
                </a:lnTo>
                <a:lnTo>
                  <a:pt x="2389" y="323"/>
                </a:lnTo>
                <a:lnTo>
                  <a:pt x="2390" y="324"/>
                </a:lnTo>
                <a:lnTo>
                  <a:pt x="2390" y="323"/>
                </a:lnTo>
                <a:lnTo>
                  <a:pt x="2391" y="321"/>
                </a:lnTo>
                <a:lnTo>
                  <a:pt x="2392" y="322"/>
                </a:lnTo>
                <a:lnTo>
                  <a:pt x="2392" y="322"/>
                </a:lnTo>
                <a:lnTo>
                  <a:pt x="2393" y="323"/>
                </a:lnTo>
                <a:lnTo>
                  <a:pt x="2393" y="324"/>
                </a:lnTo>
                <a:lnTo>
                  <a:pt x="2394" y="328"/>
                </a:lnTo>
                <a:lnTo>
                  <a:pt x="2395" y="334"/>
                </a:lnTo>
                <a:lnTo>
                  <a:pt x="2395" y="339"/>
                </a:lnTo>
                <a:lnTo>
                  <a:pt x="2396" y="341"/>
                </a:lnTo>
                <a:lnTo>
                  <a:pt x="2397" y="342"/>
                </a:lnTo>
                <a:lnTo>
                  <a:pt x="2397" y="341"/>
                </a:lnTo>
                <a:lnTo>
                  <a:pt x="2398" y="340"/>
                </a:lnTo>
                <a:lnTo>
                  <a:pt x="2398" y="340"/>
                </a:lnTo>
                <a:lnTo>
                  <a:pt x="2399" y="339"/>
                </a:lnTo>
                <a:lnTo>
                  <a:pt x="2400" y="341"/>
                </a:lnTo>
                <a:lnTo>
                  <a:pt x="2400" y="342"/>
                </a:lnTo>
                <a:lnTo>
                  <a:pt x="2401" y="343"/>
                </a:lnTo>
                <a:lnTo>
                  <a:pt x="2402" y="345"/>
                </a:lnTo>
                <a:lnTo>
                  <a:pt x="2402" y="348"/>
                </a:lnTo>
                <a:lnTo>
                  <a:pt x="2403" y="350"/>
                </a:lnTo>
                <a:lnTo>
                  <a:pt x="2403" y="352"/>
                </a:lnTo>
                <a:lnTo>
                  <a:pt x="2404" y="353"/>
                </a:lnTo>
                <a:lnTo>
                  <a:pt x="2405" y="354"/>
                </a:lnTo>
                <a:lnTo>
                  <a:pt x="2405" y="357"/>
                </a:lnTo>
                <a:lnTo>
                  <a:pt x="2406" y="361"/>
                </a:lnTo>
                <a:lnTo>
                  <a:pt x="2407" y="363"/>
                </a:lnTo>
                <a:lnTo>
                  <a:pt x="2407" y="362"/>
                </a:lnTo>
                <a:lnTo>
                  <a:pt x="2408" y="357"/>
                </a:lnTo>
                <a:lnTo>
                  <a:pt x="2409" y="350"/>
                </a:lnTo>
                <a:lnTo>
                  <a:pt x="2409" y="343"/>
                </a:lnTo>
                <a:lnTo>
                  <a:pt x="2410" y="335"/>
                </a:lnTo>
                <a:lnTo>
                  <a:pt x="2410" y="326"/>
                </a:lnTo>
                <a:lnTo>
                  <a:pt x="2411" y="320"/>
                </a:lnTo>
                <a:lnTo>
                  <a:pt x="2412" y="314"/>
                </a:lnTo>
                <a:lnTo>
                  <a:pt x="2412" y="311"/>
                </a:lnTo>
                <a:lnTo>
                  <a:pt x="2413" y="312"/>
                </a:lnTo>
                <a:lnTo>
                  <a:pt x="2414" y="314"/>
                </a:lnTo>
                <a:lnTo>
                  <a:pt x="2414" y="318"/>
                </a:lnTo>
                <a:lnTo>
                  <a:pt x="2415" y="321"/>
                </a:lnTo>
                <a:lnTo>
                  <a:pt x="2415" y="323"/>
                </a:lnTo>
                <a:lnTo>
                  <a:pt x="2416" y="322"/>
                </a:lnTo>
                <a:lnTo>
                  <a:pt x="2417" y="320"/>
                </a:lnTo>
                <a:lnTo>
                  <a:pt x="2418" y="317"/>
                </a:lnTo>
                <a:lnTo>
                  <a:pt x="2418" y="316"/>
                </a:lnTo>
                <a:lnTo>
                  <a:pt x="2419" y="317"/>
                </a:lnTo>
                <a:lnTo>
                  <a:pt x="2420" y="319"/>
                </a:lnTo>
                <a:lnTo>
                  <a:pt x="2420" y="320"/>
                </a:lnTo>
                <a:lnTo>
                  <a:pt x="2421" y="320"/>
                </a:lnTo>
                <a:lnTo>
                  <a:pt x="2422" y="319"/>
                </a:lnTo>
                <a:lnTo>
                  <a:pt x="2422" y="317"/>
                </a:lnTo>
                <a:lnTo>
                  <a:pt x="2423" y="316"/>
                </a:lnTo>
                <a:lnTo>
                  <a:pt x="2423" y="314"/>
                </a:lnTo>
                <a:lnTo>
                  <a:pt x="2424" y="314"/>
                </a:lnTo>
                <a:lnTo>
                  <a:pt x="2425" y="315"/>
                </a:lnTo>
                <a:lnTo>
                  <a:pt x="2425" y="315"/>
                </a:lnTo>
                <a:lnTo>
                  <a:pt x="2426" y="315"/>
                </a:lnTo>
                <a:lnTo>
                  <a:pt x="2427" y="313"/>
                </a:lnTo>
                <a:lnTo>
                  <a:pt x="2427" y="315"/>
                </a:lnTo>
                <a:lnTo>
                  <a:pt x="2428" y="317"/>
                </a:lnTo>
                <a:lnTo>
                  <a:pt x="2429" y="320"/>
                </a:lnTo>
                <a:lnTo>
                  <a:pt x="2429" y="323"/>
                </a:lnTo>
                <a:lnTo>
                  <a:pt x="2430" y="325"/>
                </a:lnTo>
                <a:lnTo>
                  <a:pt x="2430" y="328"/>
                </a:lnTo>
                <a:lnTo>
                  <a:pt x="2431" y="329"/>
                </a:lnTo>
                <a:lnTo>
                  <a:pt x="2432" y="332"/>
                </a:lnTo>
                <a:lnTo>
                  <a:pt x="2432" y="331"/>
                </a:lnTo>
                <a:lnTo>
                  <a:pt x="2433" y="326"/>
                </a:lnTo>
                <a:lnTo>
                  <a:pt x="2434" y="319"/>
                </a:lnTo>
                <a:lnTo>
                  <a:pt x="2434" y="310"/>
                </a:lnTo>
                <a:lnTo>
                  <a:pt x="2435" y="303"/>
                </a:lnTo>
                <a:lnTo>
                  <a:pt x="2435" y="294"/>
                </a:lnTo>
                <a:lnTo>
                  <a:pt x="2436" y="287"/>
                </a:lnTo>
                <a:lnTo>
                  <a:pt x="2437" y="283"/>
                </a:lnTo>
                <a:lnTo>
                  <a:pt x="2437" y="280"/>
                </a:lnTo>
                <a:lnTo>
                  <a:pt x="2438" y="281"/>
                </a:lnTo>
                <a:lnTo>
                  <a:pt x="2439" y="283"/>
                </a:lnTo>
                <a:lnTo>
                  <a:pt x="2439" y="288"/>
                </a:lnTo>
                <a:lnTo>
                  <a:pt x="2440" y="292"/>
                </a:lnTo>
                <a:lnTo>
                  <a:pt x="2440" y="298"/>
                </a:lnTo>
                <a:lnTo>
                  <a:pt x="2441" y="301"/>
                </a:lnTo>
                <a:lnTo>
                  <a:pt x="2442" y="305"/>
                </a:lnTo>
                <a:lnTo>
                  <a:pt x="2442" y="310"/>
                </a:lnTo>
                <a:lnTo>
                  <a:pt x="2443" y="316"/>
                </a:lnTo>
                <a:lnTo>
                  <a:pt x="2444" y="320"/>
                </a:lnTo>
                <a:lnTo>
                  <a:pt x="2444" y="324"/>
                </a:lnTo>
                <a:lnTo>
                  <a:pt x="2445" y="325"/>
                </a:lnTo>
                <a:lnTo>
                  <a:pt x="2446" y="324"/>
                </a:lnTo>
                <a:lnTo>
                  <a:pt x="2446" y="321"/>
                </a:lnTo>
                <a:lnTo>
                  <a:pt x="2447" y="317"/>
                </a:lnTo>
                <a:lnTo>
                  <a:pt x="2447" y="312"/>
                </a:lnTo>
                <a:lnTo>
                  <a:pt x="2448" y="307"/>
                </a:lnTo>
                <a:lnTo>
                  <a:pt x="2449" y="305"/>
                </a:lnTo>
                <a:lnTo>
                  <a:pt x="2449" y="308"/>
                </a:lnTo>
                <a:lnTo>
                  <a:pt x="2450" y="315"/>
                </a:lnTo>
                <a:lnTo>
                  <a:pt x="2451" y="323"/>
                </a:lnTo>
                <a:lnTo>
                  <a:pt x="2451" y="329"/>
                </a:lnTo>
                <a:lnTo>
                  <a:pt x="2452" y="334"/>
                </a:lnTo>
                <a:lnTo>
                  <a:pt x="2452" y="339"/>
                </a:lnTo>
                <a:lnTo>
                  <a:pt x="2453" y="343"/>
                </a:lnTo>
                <a:lnTo>
                  <a:pt x="2454" y="344"/>
                </a:lnTo>
                <a:lnTo>
                  <a:pt x="2454" y="344"/>
                </a:lnTo>
                <a:lnTo>
                  <a:pt x="2455" y="341"/>
                </a:lnTo>
                <a:lnTo>
                  <a:pt x="2456" y="335"/>
                </a:lnTo>
                <a:lnTo>
                  <a:pt x="2456" y="331"/>
                </a:lnTo>
                <a:lnTo>
                  <a:pt x="2457" y="327"/>
                </a:lnTo>
                <a:lnTo>
                  <a:pt x="2457" y="323"/>
                </a:lnTo>
                <a:lnTo>
                  <a:pt x="2458" y="320"/>
                </a:lnTo>
                <a:lnTo>
                  <a:pt x="2459" y="317"/>
                </a:lnTo>
                <a:lnTo>
                  <a:pt x="2459" y="315"/>
                </a:lnTo>
                <a:lnTo>
                  <a:pt x="2460" y="315"/>
                </a:lnTo>
                <a:lnTo>
                  <a:pt x="2461" y="315"/>
                </a:lnTo>
                <a:lnTo>
                  <a:pt x="2461" y="318"/>
                </a:lnTo>
                <a:lnTo>
                  <a:pt x="2462" y="320"/>
                </a:lnTo>
                <a:lnTo>
                  <a:pt x="2463" y="322"/>
                </a:lnTo>
                <a:lnTo>
                  <a:pt x="2463" y="324"/>
                </a:lnTo>
                <a:lnTo>
                  <a:pt x="2464" y="326"/>
                </a:lnTo>
                <a:lnTo>
                  <a:pt x="2464" y="327"/>
                </a:lnTo>
                <a:lnTo>
                  <a:pt x="2465" y="326"/>
                </a:lnTo>
                <a:lnTo>
                  <a:pt x="2466" y="324"/>
                </a:lnTo>
                <a:lnTo>
                  <a:pt x="2466" y="320"/>
                </a:lnTo>
                <a:lnTo>
                  <a:pt x="2467" y="318"/>
                </a:lnTo>
                <a:lnTo>
                  <a:pt x="2468" y="315"/>
                </a:lnTo>
                <a:lnTo>
                  <a:pt x="2468" y="313"/>
                </a:lnTo>
                <a:lnTo>
                  <a:pt x="2469" y="312"/>
                </a:lnTo>
                <a:lnTo>
                  <a:pt x="2469" y="313"/>
                </a:lnTo>
                <a:lnTo>
                  <a:pt x="2470" y="312"/>
                </a:lnTo>
                <a:lnTo>
                  <a:pt x="2471" y="313"/>
                </a:lnTo>
                <a:lnTo>
                  <a:pt x="2471" y="314"/>
                </a:lnTo>
                <a:lnTo>
                  <a:pt x="2472" y="315"/>
                </a:lnTo>
                <a:lnTo>
                  <a:pt x="2473" y="313"/>
                </a:lnTo>
                <a:lnTo>
                  <a:pt x="2473" y="310"/>
                </a:lnTo>
                <a:lnTo>
                  <a:pt x="2474" y="308"/>
                </a:lnTo>
                <a:lnTo>
                  <a:pt x="2474" y="303"/>
                </a:lnTo>
                <a:lnTo>
                  <a:pt x="2475" y="299"/>
                </a:lnTo>
                <a:lnTo>
                  <a:pt x="2476" y="296"/>
                </a:lnTo>
                <a:lnTo>
                  <a:pt x="2476" y="292"/>
                </a:lnTo>
                <a:lnTo>
                  <a:pt x="2477" y="289"/>
                </a:lnTo>
                <a:lnTo>
                  <a:pt x="2478" y="286"/>
                </a:lnTo>
                <a:lnTo>
                  <a:pt x="2478" y="284"/>
                </a:lnTo>
                <a:lnTo>
                  <a:pt x="2479" y="281"/>
                </a:lnTo>
                <a:lnTo>
                  <a:pt x="2480" y="277"/>
                </a:lnTo>
                <a:lnTo>
                  <a:pt x="2480" y="276"/>
                </a:lnTo>
                <a:lnTo>
                  <a:pt x="2481" y="275"/>
                </a:lnTo>
                <a:lnTo>
                  <a:pt x="2481" y="276"/>
                </a:lnTo>
                <a:lnTo>
                  <a:pt x="2482" y="277"/>
                </a:lnTo>
                <a:lnTo>
                  <a:pt x="2483" y="280"/>
                </a:lnTo>
                <a:lnTo>
                  <a:pt x="2483" y="284"/>
                </a:lnTo>
                <a:lnTo>
                  <a:pt x="2484" y="288"/>
                </a:lnTo>
                <a:lnTo>
                  <a:pt x="2485" y="294"/>
                </a:lnTo>
                <a:lnTo>
                  <a:pt x="2485" y="300"/>
                </a:lnTo>
                <a:lnTo>
                  <a:pt x="2486" y="306"/>
                </a:lnTo>
                <a:lnTo>
                  <a:pt x="2486" y="312"/>
                </a:lnTo>
                <a:lnTo>
                  <a:pt x="2487" y="317"/>
                </a:lnTo>
                <a:lnTo>
                  <a:pt x="2488" y="321"/>
                </a:lnTo>
                <a:lnTo>
                  <a:pt x="2488" y="324"/>
                </a:lnTo>
                <a:lnTo>
                  <a:pt x="2489" y="328"/>
                </a:lnTo>
                <a:lnTo>
                  <a:pt x="2490" y="329"/>
                </a:lnTo>
                <a:lnTo>
                  <a:pt x="2490" y="333"/>
                </a:lnTo>
                <a:lnTo>
                  <a:pt x="2491" y="337"/>
                </a:lnTo>
                <a:lnTo>
                  <a:pt x="2491" y="342"/>
                </a:lnTo>
                <a:lnTo>
                  <a:pt x="2492" y="349"/>
                </a:lnTo>
                <a:lnTo>
                  <a:pt x="2493" y="356"/>
                </a:lnTo>
                <a:lnTo>
                  <a:pt x="2493" y="362"/>
                </a:lnTo>
                <a:lnTo>
                  <a:pt x="2494" y="368"/>
                </a:lnTo>
                <a:lnTo>
                  <a:pt x="2495" y="374"/>
                </a:lnTo>
                <a:lnTo>
                  <a:pt x="2495" y="381"/>
                </a:lnTo>
                <a:lnTo>
                  <a:pt x="2496" y="388"/>
                </a:lnTo>
                <a:lnTo>
                  <a:pt x="2497" y="394"/>
                </a:lnTo>
                <a:lnTo>
                  <a:pt x="2497" y="399"/>
                </a:lnTo>
                <a:lnTo>
                  <a:pt x="2498" y="400"/>
                </a:lnTo>
                <a:lnTo>
                  <a:pt x="2498" y="402"/>
                </a:lnTo>
                <a:lnTo>
                  <a:pt x="2499" y="404"/>
                </a:lnTo>
                <a:lnTo>
                  <a:pt x="2500" y="406"/>
                </a:lnTo>
                <a:lnTo>
                  <a:pt x="2500" y="409"/>
                </a:lnTo>
                <a:lnTo>
                  <a:pt x="2501" y="409"/>
                </a:lnTo>
                <a:lnTo>
                  <a:pt x="2502" y="409"/>
                </a:lnTo>
                <a:lnTo>
                  <a:pt x="2502" y="410"/>
                </a:lnTo>
                <a:lnTo>
                  <a:pt x="2503" y="412"/>
                </a:lnTo>
                <a:lnTo>
                  <a:pt x="2503" y="417"/>
                </a:lnTo>
                <a:lnTo>
                  <a:pt x="2504" y="422"/>
                </a:lnTo>
                <a:lnTo>
                  <a:pt x="2505" y="428"/>
                </a:lnTo>
                <a:lnTo>
                  <a:pt x="2505" y="435"/>
                </a:lnTo>
                <a:lnTo>
                  <a:pt x="2506" y="444"/>
                </a:lnTo>
                <a:lnTo>
                  <a:pt x="2507" y="453"/>
                </a:lnTo>
                <a:lnTo>
                  <a:pt x="2507" y="461"/>
                </a:lnTo>
                <a:lnTo>
                  <a:pt x="2508" y="467"/>
                </a:lnTo>
                <a:lnTo>
                  <a:pt x="2508" y="474"/>
                </a:lnTo>
                <a:lnTo>
                  <a:pt x="2509" y="481"/>
                </a:lnTo>
                <a:lnTo>
                  <a:pt x="2510" y="488"/>
                </a:lnTo>
                <a:lnTo>
                  <a:pt x="2510" y="496"/>
                </a:lnTo>
                <a:lnTo>
                  <a:pt x="2511" y="504"/>
                </a:lnTo>
                <a:lnTo>
                  <a:pt x="2512" y="513"/>
                </a:lnTo>
                <a:lnTo>
                  <a:pt x="2512" y="521"/>
                </a:lnTo>
                <a:lnTo>
                  <a:pt x="2513" y="528"/>
                </a:lnTo>
                <a:lnTo>
                  <a:pt x="2514" y="536"/>
                </a:lnTo>
                <a:lnTo>
                  <a:pt x="2514" y="543"/>
                </a:lnTo>
                <a:lnTo>
                  <a:pt x="2515" y="548"/>
                </a:lnTo>
                <a:lnTo>
                  <a:pt x="2515" y="554"/>
                </a:lnTo>
                <a:lnTo>
                  <a:pt x="2516" y="560"/>
                </a:lnTo>
                <a:lnTo>
                  <a:pt x="2517" y="565"/>
                </a:lnTo>
                <a:lnTo>
                  <a:pt x="2517" y="569"/>
                </a:lnTo>
                <a:lnTo>
                  <a:pt x="2518" y="571"/>
                </a:lnTo>
                <a:lnTo>
                  <a:pt x="2519" y="573"/>
                </a:lnTo>
                <a:lnTo>
                  <a:pt x="2519" y="572"/>
                </a:lnTo>
                <a:lnTo>
                  <a:pt x="2520" y="570"/>
                </a:lnTo>
                <a:lnTo>
                  <a:pt x="2520" y="570"/>
                </a:lnTo>
                <a:lnTo>
                  <a:pt x="2521" y="571"/>
                </a:lnTo>
                <a:lnTo>
                  <a:pt x="2522" y="575"/>
                </a:lnTo>
                <a:lnTo>
                  <a:pt x="2522" y="579"/>
                </a:lnTo>
                <a:lnTo>
                  <a:pt x="2523" y="580"/>
                </a:lnTo>
                <a:lnTo>
                  <a:pt x="2524" y="584"/>
                </a:lnTo>
                <a:lnTo>
                  <a:pt x="2524" y="587"/>
                </a:lnTo>
                <a:lnTo>
                  <a:pt x="2525" y="592"/>
                </a:lnTo>
                <a:lnTo>
                  <a:pt x="2525" y="595"/>
                </a:lnTo>
                <a:lnTo>
                  <a:pt x="2526" y="597"/>
                </a:lnTo>
                <a:lnTo>
                  <a:pt x="2527" y="597"/>
                </a:lnTo>
                <a:lnTo>
                  <a:pt x="2527" y="598"/>
                </a:lnTo>
                <a:lnTo>
                  <a:pt x="2528" y="602"/>
                </a:lnTo>
                <a:lnTo>
                  <a:pt x="2529" y="605"/>
                </a:lnTo>
                <a:lnTo>
                  <a:pt x="2529" y="609"/>
                </a:lnTo>
                <a:lnTo>
                  <a:pt x="2530" y="608"/>
                </a:lnTo>
                <a:lnTo>
                  <a:pt x="2531" y="607"/>
                </a:lnTo>
                <a:lnTo>
                  <a:pt x="2531" y="609"/>
                </a:lnTo>
                <a:lnTo>
                  <a:pt x="2532" y="613"/>
                </a:lnTo>
                <a:lnTo>
                  <a:pt x="2532" y="615"/>
                </a:lnTo>
                <a:lnTo>
                  <a:pt x="2533" y="615"/>
                </a:lnTo>
                <a:lnTo>
                  <a:pt x="2534" y="618"/>
                </a:lnTo>
                <a:lnTo>
                  <a:pt x="2534" y="620"/>
                </a:lnTo>
                <a:lnTo>
                  <a:pt x="2535" y="621"/>
                </a:lnTo>
                <a:lnTo>
                  <a:pt x="2536" y="626"/>
                </a:lnTo>
                <a:lnTo>
                  <a:pt x="2536" y="629"/>
                </a:lnTo>
                <a:lnTo>
                  <a:pt x="2537" y="630"/>
                </a:lnTo>
                <a:lnTo>
                  <a:pt x="2537" y="627"/>
                </a:lnTo>
                <a:lnTo>
                  <a:pt x="2538" y="624"/>
                </a:lnTo>
                <a:lnTo>
                  <a:pt x="2539" y="621"/>
                </a:lnTo>
                <a:lnTo>
                  <a:pt x="2539" y="619"/>
                </a:lnTo>
                <a:lnTo>
                  <a:pt x="2540" y="617"/>
                </a:lnTo>
                <a:lnTo>
                  <a:pt x="2541" y="615"/>
                </a:lnTo>
                <a:lnTo>
                  <a:pt x="2541" y="615"/>
                </a:lnTo>
                <a:lnTo>
                  <a:pt x="2542" y="615"/>
                </a:lnTo>
                <a:lnTo>
                  <a:pt x="2543" y="616"/>
                </a:lnTo>
                <a:lnTo>
                  <a:pt x="2543" y="616"/>
                </a:lnTo>
                <a:lnTo>
                  <a:pt x="2544" y="617"/>
                </a:lnTo>
                <a:lnTo>
                  <a:pt x="2544" y="617"/>
                </a:lnTo>
                <a:lnTo>
                  <a:pt x="2545" y="619"/>
                </a:lnTo>
                <a:lnTo>
                  <a:pt x="2546" y="619"/>
                </a:lnTo>
                <a:lnTo>
                  <a:pt x="2546" y="621"/>
                </a:lnTo>
                <a:lnTo>
                  <a:pt x="2547" y="623"/>
                </a:lnTo>
                <a:lnTo>
                  <a:pt x="2548" y="623"/>
                </a:lnTo>
                <a:lnTo>
                  <a:pt x="2548" y="624"/>
                </a:lnTo>
                <a:lnTo>
                  <a:pt x="2549" y="623"/>
                </a:lnTo>
                <a:lnTo>
                  <a:pt x="2549" y="622"/>
                </a:lnTo>
                <a:lnTo>
                  <a:pt x="2550" y="619"/>
                </a:lnTo>
                <a:lnTo>
                  <a:pt x="2551" y="615"/>
                </a:lnTo>
                <a:lnTo>
                  <a:pt x="2551" y="615"/>
                </a:lnTo>
                <a:lnTo>
                  <a:pt x="2552" y="615"/>
                </a:lnTo>
                <a:lnTo>
                  <a:pt x="2553" y="613"/>
                </a:lnTo>
                <a:lnTo>
                  <a:pt x="2553" y="612"/>
                </a:lnTo>
                <a:lnTo>
                  <a:pt x="2554" y="612"/>
                </a:lnTo>
                <a:lnTo>
                  <a:pt x="2554" y="611"/>
                </a:lnTo>
                <a:lnTo>
                  <a:pt x="2555" y="609"/>
                </a:lnTo>
                <a:lnTo>
                  <a:pt x="2556" y="607"/>
                </a:lnTo>
                <a:lnTo>
                  <a:pt x="2556" y="604"/>
                </a:lnTo>
                <a:lnTo>
                  <a:pt x="2557" y="600"/>
                </a:lnTo>
                <a:lnTo>
                  <a:pt x="2558" y="594"/>
                </a:lnTo>
                <a:lnTo>
                  <a:pt x="2558" y="589"/>
                </a:lnTo>
                <a:lnTo>
                  <a:pt x="2559" y="583"/>
                </a:lnTo>
                <a:lnTo>
                  <a:pt x="2560" y="575"/>
                </a:lnTo>
                <a:lnTo>
                  <a:pt x="2560" y="569"/>
                </a:lnTo>
                <a:lnTo>
                  <a:pt x="2561" y="564"/>
                </a:lnTo>
                <a:lnTo>
                  <a:pt x="2561" y="559"/>
                </a:lnTo>
                <a:lnTo>
                  <a:pt x="2562" y="554"/>
                </a:lnTo>
                <a:lnTo>
                  <a:pt x="2563" y="549"/>
                </a:lnTo>
                <a:lnTo>
                  <a:pt x="2563" y="543"/>
                </a:lnTo>
                <a:lnTo>
                  <a:pt x="2564" y="536"/>
                </a:lnTo>
                <a:lnTo>
                  <a:pt x="2565" y="531"/>
                </a:lnTo>
                <a:lnTo>
                  <a:pt x="2565" y="524"/>
                </a:lnTo>
                <a:lnTo>
                  <a:pt x="2566" y="517"/>
                </a:lnTo>
                <a:lnTo>
                  <a:pt x="2566" y="511"/>
                </a:lnTo>
                <a:lnTo>
                  <a:pt x="2567" y="504"/>
                </a:lnTo>
                <a:lnTo>
                  <a:pt x="2568" y="496"/>
                </a:lnTo>
                <a:lnTo>
                  <a:pt x="2568" y="492"/>
                </a:lnTo>
                <a:lnTo>
                  <a:pt x="2569" y="485"/>
                </a:lnTo>
                <a:lnTo>
                  <a:pt x="2570" y="479"/>
                </a:lnTo>
                <a:lnTo>
                  <a:pt x="2570" y="474"/>
                </a:lnTo>
                <a:lnTo>
                  <a:pt x="2571" y="466"/>
                </a:lnTo>
                <a:lnTo>
                  <a:pt x="2571" y="461"/>
                </a:lnTo>
                <a:lnTo>
                  <a:pt x="2572" y="457"/>
                </a:lnTo>
                <a:lnTo>
                  <a:pt x="2573" y="455"/>
                </a:lnTo>
                <a:lnTo>
                  <a:pt x="2573" y="452"/>
                </a:lnTo>
                <a:lnTo>
                  <a:pt x="2574" y="450"/>
                </a:lnTo>
                <a:lnTo>
                  <a:pt x="2575" y="446"/>
                </a:lnTo>
                <a:lnTo>
                  <a:pt x="2575" y="442"/>
                </a:lnTo>
                <a:lnTo>
                  <a:pt x="2576" y="435"/>
                </a:lnTo>
                <a:lnTo>
                  <a:pt x="2577" y="431"/>
                </a:lnTo>
                <a:lnTo>
                  <a:pt x="2577" y="427"/>
                </a:lnTo>
                <a:lnTo>
                  <a:pt x="2578" y="423"/>
                </a:lnTo>
                <a:lnTo>
                  <a:pt x="2578" y="417"/>
                </a:lnTo>
                <a:lnTo>
                  <a:pt x="2579" y="410"/>
                </a:lnTo>
                <a:lnTo>
                  <a:pt x="2580" y="404"/>
                </a:lnTo>
                <a:lnTo>
                  <a:pt x="2580" y="400"/>
                </a:lnTo>
                <a:lnTo>
                  <a:pt x="2581" y="398"/>
                </a:lnTo>
                <a:lnTo>
                  <a:pt x="2582" y="397"/>
                </a:lnTo>
                <a:lnTo>
                  <a:pt x="2582" y="395"/>
                </a:lnTo>
                <a:lnTo>
                  <a:pt x="2583" y="393"/>
                </a:lnTo>
                <a:lnTo>
                  <a:pt x="2583" y="391"/>
                </a:lnTo>
                <a:lnTo>
                  <a:pt x="2584" y="389"/>
                </a:lnTo>
                <a:lnTo>
                  <a:pt x="2585" y="388"/>
                </a:lnTo>
                <a:lnTo>
                  <a:pt x="2585" y="387"/>
                </a:lnTo>
                <a:lnTo>
                  <a:pt x="2586" y="386"/>
                </a:lnTo>
                <a:lnTo>
                  <a:pt x="2587" y="388"/>
                </a:lnTo>
                <a:lnTo>
                  <a:pt x="2587" y="389"/>
                </a:lnTo>
                <a:lnTo>
                  <a:pt x="2588" y="390"/>
                </a:lnTo>
                <a:lnTo>
                  <a:pt x="2588" y="392"/>
                </a:lnTo>
                <a:lnTo>
                  <a:pt x="2589" y="392"/>
                </a:lnTo>
                <a:lnTo>
                  <a:pt x="2590" y="391"/>
                </a:lnTo>
                <a:lnTo>
                  <a:pt x="2590" y="390"/>
                </a:lnTo>
                <a:lnTo>
                  <a:pt x="2591" y="392"/>
                </a:lnTo>
                <a:lnTo>
                  <a:pt x="2592" y="393"/>
                </a:lnTo>
                <a:lnTo>
                  <a:pt x="2592" y="392"/>
                </a:lnTo>
                <a:lnTo>
                  <a:pt x="2593" y="392"/>
                </a:lnTo>
                <a:lnTo>
                  <a:pt x="2594" y="394"/>
                </a:lnTo>
                <a:lnTo>
                  <a:pt x="2594" y="395"/>
                </a:lnTo>
                <a:lnTo>
                  <a:pt x="2595" y="393"/>
                </a:lnTo>
                <a:lnTo>
                  <a:pt x="2595" y="392"/>
                </a:lnTo>
                <a:lnTo>
                  <a:pt x="2596" y="392"/>
                </a:lnTo>
                <a:lnTo>
                  <a:pt x="2597" y="393"/>
                </a:lnTo>
                <a:lnTo>
                  <a:pt x="2597" y="396"/>
                </a:lnTo>
                <a:lnTo>
                  <a:pt x="2598" y="400"/>
                </a:lnTo>
                <a:lnTo>
                  <a:pt x="2599" y="404"/>
                </a:lnTo>
                <a:lnTo>
                  <a:pt x="2599" y="407"/>
                </a:lnTo>
                <a:lnTo>
                  <a:pt x="2600" y="408"/>
                </a:lnTo>
                <a:lnTo>
                  <a:pt x="2600" y="407"/>
                </a:lnTo>
                <a:lnTo>
                  <a:pt x="2601" y="411"/>
                </a:lnTo>
                <a:lnTo>
                  <a:pt x="2602" y="416"/>
                </a:lnTo>
                <a:lnTo>
                  <a:pt x="2602" y="420"/>
                </a:lnTo>
                <a:lnTo>
                  <a:pt x="2603" y="423"/>
                </a:lnTo>
                <a:lnTo>
                  <a:pt x="2604" y="422"/>
                </a:lnTo>
                <a:lnTo>
                  <a:pt x="2604" y="418"/>
                </a:lnTo>
                <a:lnTo>
                  <a:pt x="2605" y="414"/>
                </a:lnTo>
                <a:lnTo>
                  <a:pt x="2605" y="411"/>
                </a:lnTo>
                <a:lnTo>
                  <a:pt x="2606" y="411"/>
                </a:lnTo>
                <a:lnTo>
                  <a:pt x="2607" y="411"/>
                </a:lnTo>
                <a:lnTo>
                  <a:pt x="2607" y="411"/>
                </a:lnTo>
                <a:lnTo>
                  <a:pt x="2608" y="411"/>
                </a:lnTo>
                <a:lnTo>
                  <a:pt x="2609" y="408"/>
                </a:lnTo>
                <a:lnTo>
                  <a:pt x="2609" y="404"/>
                </a:lnTo>
                <a:lnTo>
                  <a:pt x="2610" y="406"/>
                </a:lnTo>
                <a:lnTo>
                  <a:pt x="2611" y="409"/>
                </a:lnTo>
                <a:lnTo>
                  <a:pt x="2611" y="415"/>
                </a:lnTo>
                <a:lnTo>
                  <a:pt x="2612" y="420"/>
                </a:lnTo>
                <a:lnTo>
                  <a:pt x="2612" y="424"/>
                </a:lnTo>
                <a:lnTo>
                  <a:pt x="2613" y="427"/>
                </a:lnTo>
                <a:lnTo>
                  <a:pt x="2614" y="431"/>
                </a:lnTo>
                <a:lnTo>
                  <a:pt x="2614" y="435"/>
                </a:lnTo>
                <a:lnTo>
                  <a:pt x="2615" y="436"/>
                </a:lnTo>
                <a:lnTo>
                  <a:pt x="2616" y="432"/>
                </a:lnTo>
                <a:lnTo>
                  <a:pt x="2616" y="429"/>
                </a:lnTo>
                <a:lnTo>
                  <a:pt x="2617" y="426"/>
                </a:lnTo>
                <a:lnTo>
                  <a:pt x="2617" y="422"/>
                </a:lnTo>
                <a:lnTo>
                  <a:pt x="2618" y="420"/>
                </a:lnTo>
                <a:lnTo>
                  <a:pt x="2619" y="419"/>
                </a:lnTo>
                <a:lnTo>
                  <a:pt x="2619" y="420"/>
                </a:lnTo>
                <a:lnTo>
                  <a:pt x="2620" y="422"/>
                </a:lnTo>
                <a:lnTo>
                  <a:pt x="2621" y="424"/>
                </a:lnTo>
                <a:lnTo>
                  <a:pt x="2621" y="428"/>
                </a:lnTo>
                <a:lnTo>
                  <a:pt x="2622" y="434"/>
                </a:lnTo>
                <a:lnTo>
                  <a:pt x="2622" y="438"/>
                </a:lnTo>
                <a:lnTo>
                  <a:pt x="2623" y="441"/>
                </a:lnTo>
                <a:lnTo>
                  <a:pt x="2624" y="445"/>
                </a:lnTo>
                <a:lnTo>
                  <a:pt x="2624" y="448"/>
                </a:lnTo>
                <a:lnTo>
                  <a:pt x="2625" y="449"/>
                </a:lnTo>
                <a:lnTo>
                  <a:pt x="2626" y="453"/>
                </a:lnTo>
                <a:lnTo>
                  <a:pt x="2626" y="455"/>
                </a:lnTo>
                <a:lnTo>
                  <a:pt x="2627" y="457"/>
                </a:lnTo>
                <a:lnTo>
                  <a:pt x="2628" y="459"/>
                </a:lnTo>
                <a:lnTo>
                  <a:pt x="2628" y="464"/>
                </a:lnTo>
                <a:lnTo>
                  <a:pt x="2629" y="469"/>
                </a:lnTo>
                <a:lnTo>
                  <a:pt x="2629" y="474"/>
                </a:lnTo>
                <a:lnTo>
                  <a:pt x="2630" y="477"/>
                </a:lnTo>
                <a:lnTo>
                  <a:pt x="2631" y="476"/>
                </a:lnTo>
                <a:lnTo>
                  <a:pt x="2631" y="471"/>
                </a:lnTo>
                <a:lnTo>
                  <a:pt x="2632" y="469"/>
                </a:lnTo>
                <a:lnTo>
                  <a:pt x="2633" y="470"/>
                </a:lnTo>
                <a:lnTo>
                  <a:pt x="2633" y="471"/>
                </a:lnTo>
                <a:lnTo>
                  <a:pt x="2634" y="473"/>
                </a:lnTo>
                <a:lnTo>
                  <a:pt x="2634" y="468"/>
                </a:lnTo>
                <a:lnTo>
                  <a:pt x="2635" y="464"/>
                </a:lnTo>
                <a:lnTo>
                  <a:pt x="2636" y="463"/>
                </a:lnTo>
                <a:lnTo>
                  <a:pt x="2636" y="463"/>
                </a:lnTo>
                <a:lnTo>
                  <a:pt x="2637" y="466"/>
                </a:lnTo>
                <a:lnTo>
                  <a:pt x="2638" y="468"/>
                </a:lnTo>
                <a:lnTo>
                  <a:pt x="2638" y="470"/>
                </a:lnTo>
                <a:lnTo>
                  <a:pt x="2639" y="476"/>
                </a:lnTo>
                <a:lnTo>
                  <a:pt x="2639" y="476"/>
                </a:lnTo>
                <a:lnTo>
                  <a:pt x="2640" y="473"/>
                </a:lnTo>
                <a:lnTo>
                  <a:pt x="2641" y="469"/>
                </a:lnTo>
                <a:lnTo>
                  <a:pt x="2641" y="464"/>
                </a:lnTo>
                <a:lnTo>
                  <a:pt x="2642" y="460"/>
                </a:lnTo>
                <a:lnTo>
                  <a:pt x="2643" y="460"/>
                </a:lnTo>
                <a:lnTo>
                  <a:pt x="2643" y="460"/>
                </a:lnTo>
                <a:lnTo>
                  <a:pt x="2644" y="457"/>
                </a:lnTo>
                <a:lnTo>
                  <a:pt x="2645" y="453"/>
                </a:lnTo>
                <a:lnTo>
                  <a:pt x="2645" y="447"/>
                </a:lnTo>
                <a:lnTo>
                  <a:pt x="2646" y="442"/>
                </a:lnTo>
                <a:lnTo>
                  <a:pt x="2646" y="440"/>
                </a:lnTo>
                <a:lnTo>
                  <a:pt x="2647" y="440"/>
                </a:lnTo>
                <a:lnTo>
                  <a:pt x="2648" y="441"/>
                </a:lnTo>
                <a:lnTo>
                  <a:pt x="2648" y="440"/>
                </a:lnTo>
                <a:lnTo>
                  <a:pt x="2649" y="436"/>
                </a:lnTo>
                <a:lnTo>
                  <a:pt x="2650" y="432"/>
                </a:lnTo>
                <a:lnTo>
                  <a:pt x="2650" y="432"/>
                </a:lnTo>
                <a:lnTo>
                  <a:pt x="2651" y="432"/>
                </a:lnTo>
                <a:lnTo>
                  <a:pt x="2651" y="433"/>
                </a:lnTo>
                <a:lnTo>
                  <a:pt x="2652" y="433"/>
                </a:lnTo>
                <a:lnTo>
                  <a:pt x="2653" y="431"/>
                </a:lnTo>
                <a:lnTo>
                  <a:pt x="2653" y="428"/>
                </a:lnTo>
                <a:lnTo>
                  <a:pt x="2654" y="428"/>
                </a:lnTo>
                <a:lnTo>
                  <a:pt x="2655" y="426"/>
                </a:lnTo>
                <a:lnTo>
                  <a:pt x="2655" y="423"/>
                </a:lnTo>
                <a:lnTo>
                  <a:pt x="2656" y="421"/>
                </a:lnTo>
                <a:lnTo>
                  <a:pt x="2656" y="420"/>
                </a:lnTo>
                <a:lnTo>
                  <a:pt x="2657" y="418"/>
                </a:lnTo>
                <a:lnTo>
                  <a:pt x="2658" y="416"/>
                </a:lnTo>
                <a:lnTo>
                  <a:pt x="2658" y="412"/>
                </a:lnTo>
                <a:lnTo>
                  <a:pt x="2659" y="409"/>
                </a:lnTo>
                <a:lnTo>
                  <a:pt x="2660" y="407"/>
                </a:lnTo>
                <a:lnTo>
                  <a:pt x="2660" y="405"/>
                </a:lnTo>
                <a:lnTo>
                  <a:pt x="2661" y="400"/>
                </a:lnTo>
                <a:lnTo>
                  <a:pt x="2662" y="396"/>
                </a:lnTo>
                <a:lnTo>
                  <a:pt x="2662" y="390"/>
                </a:lnTo>
                <a:lnTo>
                  <a:pt x="2663" y="386"/>
                </a:lnTo>
                <a:lnTo>
                  <a:pt x="2663" y="383"/>
                </a:lnTo>
                <a:lnTo>
                  <a:pt x="2664" y="381"/>
                </a:lnTo>
                <a:lnTo>
                  <a:pt x="2665" y="377"/>
                </a:lnTo>
                <a:lnTo>
                  <a:pt x="2665" y="373"/>
                </a:lnTo>
                <a:lnTo>
                  <a:pt x="2666" y="367"/>
                </a:lnTo>
                <a:lnTo>
                  <a:pt x="2667" y="361"/>
                </a:lnTo>
                <a:lnTo>
                  <a:pt x="2667" y="361"/>
                </a:lnTo>
                <a:lnTo>
                  <a:pt x="2668" y="362"/>
                </a:lnTo>
                <a:lnTo>
                  <a:pt x="2668" y="354"/>
                </a:lnTo>
                <a:lnTo>
                  <a:pt x="2670" y="348"/>
                </a:lnTo>
                <a:lnTo>
                  <a:pt x="2670" y="343"/>
                </a:lnTo>
                <a:lnTo>
                  <a:pt x="2671" y="333"/>
                </a:lnTo>
                <a:lnTo>
                  <a:pt x="2671" y="328"/>
                </a:lnTo>
                <a:lnTo>
                  <a:pt x="2672" y="328"/>
                </a:lnTo>
                <a:lnTo>
                  <a:pt x="2673" y="327"/>
                </a:lnTo>
                <a:lnTo>
                  <a:pt x="2673" y="325"/>
                </a:lnTo>
                <a:lnTo>
                  <a:pt x="2674" y="320"/>
                </a:lnTo>
                <a:lnTo>
                  <a:pt x="2675" y="315"/>
                </a:lnTo>
                <a:lnTo>
                  <a:pt x="2675" y="312"/>
                </a:lnTo>
                <a:lnTo>
                  <a:pt x="2676" y="313"/>
                </a:lnTo>
                <a:lnTo>
                  <a:pt x="2677" y="313"/>
                </a:lnTo>
                <a:lnTo>
                  <a:pt x="2677" y="317"/>
                </a:lnTo>
                <a:lnTo>
                  <a:pt x="2678" y="319"/>
                </a:lnTo>
                <a:lnTo>
                  <a:pt x="2678" y="318"/>
                </a:lnTo>
                <a:lnTo>
                  <a:pt x="2679" y="320"/>
                </a:lnTo>
                <a:lnTo>
                  <a:pt x="2680" y="322"/>
                </a:lnTo>
                <a:lnTo>
                  <a:pt x="2680" y="325"/>
                </a:lnTo>
                <a:lnTo>
                  <a:pt x="2681" y="328"/>
                </a:lnTo>
                <a:lnTo>
                  <a:pt x="2682" y="330"/>
                </a:lnTo>
                <a:lnTo>
                  <a:pt x="2682" y="334"/>
                </a:lnTo>
                <a:lnTo>
                  <a:pt x="2683" y="338"/>
                </a:lnTo>
                <a:lnTo>
                  <a:pt x="2683" y="341"/>
                </a:lnTo>
                <a:lnTo>
                  <a:pt x="2684" y="345"/>
                </a:lnTo>
                <a:lnTo>
                  <a:pt x="2685" y="349"/>
                </a:lnTo>
                <a:lnTo>
                  <a:pt x="2685" y="352"/>
                </a:lnTo>
                <a:lnTo>
                  <a:pt x="2686" y="354"/>
                </a:lnTo>
                <a:lnTo>
                  <a:pt x="2687" y="356"/>
                </a:lnTo>
                <a:lnTo>
                  <a:pt x="2687" y="355"/>
                </a:lnTo>
                <a:lnTo>
                  <a:pt x="2688" y="352"/>
                </a:lnTo>
                <a:lnTo>
                  <a:pt x="2688" y="351"/>
                </a:lnTo>
                <a:lnTo>
                  <a:pt x="2689" y="350"/>
                </a:lnTo>
                <a:lnTo>
                  <a:pt x="2690" y="350"/>
                </a:lnTo>
                <a:lnTo>
                  <a:pt x="2690" y="350"/>
                </a:lnTo>
                <a:lnTo>
                  <a:pt x="2691" y="349"/>
                </a:lnTo>
                <a:lnTo>
                  <a:pt x="2692" y="350"/>
                </a:lnTo>
                <a:lnTo>
                  <a:pt x="2692" y="349"/>
                </a:lnTo>
                <a:lnTo>
                  <a:pt x="2693" y="347"/>
                </a:lnTo>
                <a:lnTo>
                  <a:pt x="2694" y="347"/>
                </a:lnTo>
                <a:lnTo>
                  <a:pt x="2694" y="347"/>
                </a:lnTo>
                <a:lnTo>
                  <a:pt x="2695" y="345"/>
                </a:lnTo>
                <a:lnTo>
                  <a:pt x="2695" y="342"/>
                </a:lnTo>
                <a:lnTo>
                  <a:pt x="2696" y="339"/>
                </a:lnTo>
                <a:lnTo>
                  <a:pt x="2697" y="337"/>
                </a:lnTo>
                <a:lnTo>
                  <a:pt x="2697" y="334"/>
                </a:lnTo>
                <a:lnTo>
                  <a:pt x="2698" y="332"/>
                </a:lnTo>
                <a:lnTo>
                  <a:pt x="2699" y="331"/>
                </a:lnTo>
                <a:lnTo>
                  <a:pt x="2699" y="330"/>
                </a:lnTo>
                <a:lnTo>
                  <a:pt x="2700" y="328"/>
                </a:lnTo>
                <a:lnTo>
                  <a:pt x="2700" y="327"/>
                </a:lnTo>
                <a:lnTo>
                  <a:pt x="2701" y="328"/>
                </a:lnTo>
                <a:lnTo>
                  <a:pt x="2702" y="326"/>
                </a:lnTo>
                <a:lnTo>
                  <a:pt x="2702" y="323"/>
                </a:lnTo>
                <a:lnTo>
                  <a:pt x="2703" y="324"/>
                </a:lnTo>
                <a:lnTo>
                  <a:pt x="2704" y="323"/>
                </a:lnTo>
                <a:lnTo>
                  <a:pt x="2704" y="320"/>
                </a:lnTo>
                <a:lnTo>
                  <a:pt x="2705" y="318"/>
                </a:lnTo>
                <a:lnTo>
                  <a:pt x="2705" y="319"/>
                </a:lnTo>
                <a:lnTo>
                  <a:pt x="2706" y="315"/>
                </a:lnTo>
                <a:lnTo>
                  <a:pt x="2707" y="312"/>
                </a:lnTo>
                <a:lnTo>
                  <a:pt x="2707" y="313"/>
                </a:lnTo>
                <a:lnTo>
                  <a:pt x="2708" y="312"/>
                </a:lnTo>
                <a:lnTo>
                  <a:pt x="2709" y="311"/>
                </a:lnTo>
                <a:lnTo>
                  <a:pt x="2709" y="312"/>
                </a:lnTo>
                <a:lnTo>
                  <a:pt x="2710" y="314"/>
                </a:lnTo>
                <a:lnTo>
                  <a:pt x="2711" y="316"/>
                </a:lnTo>
                <a:lnTo>
                  <a:pt x="2711" y="317"/>
                </a:lnTo>
                <a:lnTo>
                  <a:pt x="2712" y="320"/>
                </a:lnTo>
                <a:lnTo>
                  <a:pt x="2712" y="323"/>
                </a:lnTo>
                <a:lnTo>
                  <a:pt x="2713" y="327"/>
                </a:lnTo>
                <a:lnTo>
                  <a:pt x="2714" y="330"/>
                </a:lnTo>
                <a:lnTo>
                  <a:pt x="2714" y="333"/>
                </a:lnTo>
                <a:lnTo>
                  <a:pt x="2715" y="336"/>
                </a:lnTo>
                <a:lnTo>
                  <a:pt x="2716" y="342"/>
                </a:lnTo>
                <a:lnTo>
                  <a:pt x="2716" y="346"/>
                </a:lnTo>
                <a:lnTo>
                  <a:pt x="2717" y="350"/>
                </a:lnTo>
                <a:lnTo>
                  <a:pt x="2717" y="354"/>
                </a:lnTo>
                <a:lnTo>
                  <a:pt x="2718" y="358"/>
                </a:lnTo>
                <a:lnTo>
                  <a:pt x="2719" y="360"/>
                </a:lnTo>
                <a:lnTo>
                  <a:pt x="2719" y="361"/>
                </a:lnTo>
                <a:lnTo>
                  <a:pt x="2720" y="365"/>
                </a:lnTo>
                <a:lnTo>
                  <a:pt x="2721" y="369"/>
                </a:lnTo>
                <a:lnTo>
                  <a:pt x="2721" y="372"/>
                </a:lnTo>
                <a:lnTo>
                  <a:pt x="2722" y="374"/>
                </a:lnTo>
                <a:lnTo>
                  <a:pt x="2722" y="375"/>
                </a:lnTo>
                <a:lnTo>
                  <a:pt x="2723" y="378"/>
                </a:lnTo>
                <a:lnTo>
                  <a:pt x="2724" y="382"/>
                </a:lnTo>
                <a:lnTo>
                  <a:pt x="2724" y="388"/>
                </a:lnTo>
                <a:lnTo>
                  <a:pt x="2725" y="394"/>
                </a:lnTo>
                <a:lnTo>
                  <a:pt x="2726" y="399"/>
                </a:lnTo>
                <a:lnTo>
                  <a:pt x="2726" y="403"/>
                </a:lnTo>
                <a:lnTo>
                  <a:pt x="2727" y="409"/>
                </a:lnTo>
                <a:lnTo>
                  <a:pt x="2728" y="415"/>
                </a:lnTo>
                <a:lnTo>
                  <a:pt x="2728" y="420"/>
                </a:lnTo>
                <a:lnTo>
                  <a:pt x="2729" y="427"/>
                </a:lnTo>
                <a:lnTo>
                  <a:pt x="2729" y="432"/>
                </a:lnTo>
                <a:lnTo>
                  <a:pt x="2730" y="434"/>
                </a:lnTo>
                <a:lnTo>
                  <a:pt x="2731" y="436"/>
                </a:lnTo>
                <a:lnTo>
                  <a:pt x="2731" y="439"/>
                </a:lnTo>
                <a:lnTo>
                  <a:pt x="2732" y="442"/>
                </a:lnTo>
                <a:lnTo>
                  <a:pt x="2733" y="446"/>
                </a:lnTo>
                <a:lnTo>
                  <a:pt x="2733" y="452"/>
                </a:lnTo>
                <a:lnTo>
                  <a:pt x="2734" y="456"/>
                </a:lnTo>
                <a:lnTo>
                  <a:pt x="2734" y="460"/>
                </a:lnTo>
                <a:lnTo>
                  <a:pt x="2735" y="463"/>
                </a:lnTo>
                <a:lnTo>
                  <a:pt x="2736" y="464"/>
                </a:lnTo>
                <a:lnTo>
                  <a:pt x="2736" y="467"/>
                </a:lnTo>
                <a:lnTo>
                  <a:pt x="2737" y="471"/>
                </a:lnTo>
                <a:lnTo>
                  <a:pt x="2738" y="476"/>
                </a:lnTo>
                <a:lnTo>
                  <a:pt x="2738" y="479"/>
                </a:lnTo>
                <a:lnTo>
                  <a:pt x="2739" y="483"/>
                </a:lnTo>
                <a:lnTo>
                  <a:pt x="2739" y="486"/>
                </a:lnTo>
                <a:lnTo>
                  <a:pt x="2740" y="487"/>
                </a:lnTo>
                <a:lnTo>
                  <a:pt x="2741" y="491"/>
                </a:lnTo>
                <a:lnTo>
                  <a:pt x="2741" y="493"/>
                </a:lnTo>
                <a:lnTo>
                  <a:pt x="2742" y="496"/>
                </a:lnTo>
                <a:lnTo>
                  <a:pt x="2743" y="498"/>
                </a:lnTo>
                <a:lnTo>
                  <a:pt x="2743" y="502"/>
                </a:lnTo>
                <a:lnTo>
                  <a:pt x="2744" y="507"/>
                </a:lnTo>
                <a:lnTo>
                  <a:pt x="2745" y="511"/>
                </a:lnTo>
                <a:lnTo>
                  <a:pt x="2745" y="517"/>
                </a:lnTo>
                <a:lnTo>
                  <a:pt x="2746" y="522"/>
                </a:lnTo>
                <a:lnTo>
                  <a:pt x="2746" y="527"/>
                </a:lnTo>
                <a:lnTo>
                  <a:pt x="2747" y="532"/>
                </a:lnTo>
                <a:lnTo>
                  <a:pt x="2748" y="536"/>
                </a:lnTo>
                <a:lnTo>
                  <a:pt x="2748" y="541"/>
                </a:lnTo>
                <a:lnTo>
                  <a:pt x="2749" y="546"/>
                </a:lnTo>
                <a:lnTo>
                  <a:pt x="2750" y="552"/>
                </a:lnTo>
                <a:lnTo>
                  <a:pt x="2750" y="556"/>
                </a:lnTo>
                <a:lnTo>
                  <a:pt x="2751" y="562"/>
                </a:lnTo>
                <a:lnTo>
                  <a:pt x="2751" y="569"/>
                </a:lnTo>
                <a:lnTo>
                  <a:pt x="2752" y="575"/>
                </a:lnTo>
                <a:lnTo>
                  <a:pt x="2753" y="582"/>
                </a:lnTo>
                <a:lnTo>
                  <a:pt x="2753" y="590"/>
                </a:lnTo>
                <a:lnTo>
                  <a:pt x="2754" y="596"/>
                </a:lnTo>
                <a:lnTo>
                  <a:pt x="2755" y="602"/>
                </a:lnTo>
                <a:lnTo>
                  <a:pt x="2755" y="608"/>
                </a:lnTo>
                <a:lnTo>
                  <a:pt x="2756" y="613"/>
                </a:lnTo>
                <a:lnTo>
                  <a:pt x="2756" y="618"/>
                </a:lnTo>
                <a:lnTo>
                  <a:pt x="2757" y="624"/>
                </a:lnTo>
                <a:lnTo>
                  <a:pt x="2758" y="630"/>
                </a:lnTo>
                <a:lnTo>
                  <a:pt x="2758" y="636"/>
                </a:lnTo>
                <a:lnTo>
                  <a:pt x="2759" y="643"/>
                </a:lnTo>
                <a:lnTo>
                  <a:pt x="2760" y="649"/>
                </a:lnTo>
                <a:lnTo>
                  <a:pt x="2760" y="656"/>
                </a:lnTo>
                <a:lnTo>
                  <a:pt x="2761" y="662"/>
                </a:lnTo>
                <a:lnTo>
                  <a:pt x="2762" y="669"/>
                </a:lnTo>
                <a:lnTo>
                  <a:pt x="2762" y="676"/>
                </a:lnTo>
                <a:lnTo>
                  <a:pt x="2763" y="683"/>
                </a:lnTo>
                <a:lnTo>
                  <a:pt x="2763" y="692"/>
                </a:lnTo>
                <a:lnTo>
                  <a:pt x="2764" y="699"/>
                </a:lnTo>
                <a:lnTo>
                  <a:pt x="2765" y="706"/>
                </a:lnTo>
                <a:lnTo>
                  <a:pt x="2765" y="713"/>
                </a:lnTo>
                <a:lnTo>
                  <a:pt x="2766" y="718"/>
                </a:lnTo>
                <a:lnTo>
                  <a:pt x="2767" y="725"/>
                </a:lnTo>
                <a:lnTo>
                  <a:pt x="2767" y="731"/>
                </a:lnTo>
                <a:lnTo>
                  <a:pt x="2768" y="738"/>
                </a:lnTo>
                <a:lnTo>
                  <a:pt x="2768" y="744"/>
                </a:lnTo>
                <a:lnTo>
                  <a:pt x="2769" y="750"/>
                </a:lnTo>
                <a:lnTo>
                  <a:pt x="2770" y="756"/>
                </a:lnTo>
                <a:lnTo>
                  <a:pt x="2770" y="763"/>
                </a:lnTo>
                <a:lnTo>
                  <a:pt x="2771" y="770"/>
                </a:lnTo>
                <a:lnTo>
                  <a:pt x="2772" y="776"/>
                </a:lnTo>
                <a:lnTo>
                  <a:pt x="2772" y="783"/>
                </a:lnTo>
                <a:lnTo>
                  <a:pt x="2773" y="790"/>
                </a:lnTo>
                <a:lnTo>
                  <a:pt x="2773" y="797"/>
                </a:lnTo>
                <a:lnTo>
                  <a:pt x="2774" y="806"/>
                </a:lnTo>
                <a:lnTo>
                  <a:pt x="2775" y="814"/>
                </a:lnTo>
                <a:lnTo>
                  <a:pt x="2775" y="823"/>
                </a:lnTo>
                <a:lnTo>
                  <a:pt x="2776" y="832"/>
                </a:lnTo>
                <a:lnTo>
                  <a:pt x="2777" y="840"/>
                </a:lnTo>
                <a:lnTo>
                  <a:pt x="2777" y="848"/>
                </a:lnTo>
                <a:lnTo>
                  <a:pt x="2778" y="856"/>
                </a:lnTo>
                <a:lnTo>
                  <a:pt x="2779" y="865"/>
                </a:lnTo>
                <a:lnTo>
                  <a:pt x="2779" y="874"/>
                </a:lnTo>
                <a:lnTo>
                  <a:pt x="2780" y="882"/>
                </a:lnTo>
                <a:lnTo>
                  <a:pt x="2780" y="890"/>
                </a:lnTo>
                <a:lnTo>
                  <a:pt x="2781" y="900"/>
                </a:lnTo>
                <a:lnTo>
                  <a:pt x="2782" y="908"/>
                </a:lnTo>
                <a:lnTo>
                  <a:pt x="2782" y="916"/>
                </a:lnTo>
                <a:lnTo>
                  <a:pt x="2783" y="925"/>
                </a:lnTo>
                <a:lnTo>
                  <a:pt x="2784" y="933"/>
                </a:lnTo>
                <a:lnTo>
                  <a:pt x="2784" y="941"/>
                </a:lnTo>
                <a:lnTo>
                  <a:pt x="2785" y="950"/>
                </a:lnTo>
                <a:lnTo>
                  <a:pt x="2785" y="957"/>
                </a:lnTo>
                <a:lnTo>
                  <a:pt x="2786" y="965"/>
                </a:lnTo>
                <a:lnTo>
                  <a:pt x="2787" y="972"/>
                </a:lnTo>
                <a:lnTo>
                  <a:pt x="2787" y="978"/>
                </a:lnTo>
                <a:lnTo>
                  <a:pt x="2788" y="982"/>
                </a:lnTo>
                <a:lnTo>
                  <a:pt x="2789" y="987"/>
                </a:lnTo>
                <a:lnTo>
                  <a:pt x="2789" y="993"/>
                </a:lnTo>
                <a:lnTo>
                  <a:pt x="2790" y="998"/>
                </a:lnTo>
                <a:lnTo>
                  <a:pt x="2790" y="1003"/>
                </a:lnTo>
                <a:lnTo>
                  <a:pt x="2791" y="1009"/>
                </a:lnTo>
                <a:lnTo>
                  <a:pt x="2792" y="1013"/>
                </a:lnTo>
                <a:lnTo>
                  <a:pt x="2792" y="1017"/>
                </a:lnTo>
                <a:lnTo>
                  <a:pt x="2793" y="1021"/>
                </a:lnTo>
                <a:lnTo>
                  <a:pt x="2794" y="1023"/>
                </a:lnTo>
                <a:lnTo>
                  <a:pt x="2794" y="1026"/>
                </a:lnTo>
                <a:lnTo>
                  <a:pt x="2795" y="1029"/>
                </a:lnTo>
                <a:lnTo>
                  <a:pt x="2796" y="1030"/>
                </a:lnTo>
                <a:lnTo>
                  <a:pt x="2796" y="1032"/>
                </a:lnTo>
                <a:lnTo>
                  <a:pt x="2797" y="1035"/>
                </a:lnTo>
                <a:lnTo>
                  <a:pt x="2797" y="1038"/>
                </a:lnTo>
                <a:lnTo>
                  <a:pt x="2798" y="1041"/>
                </a:lnTo>
                <a:lnTo>
                  <a:pt x="2799" y="1043"/>
                </a:lnTo>
                <a:lnTo>
                  <a:pt x="2799" y="1045"/>
                </a:lnTo>
                <a:lnTo>
                  <a:pt x="2800" y="1047"/>
                </a:lnTo>
                <a:lnTo>
                  <a:pt x="2801" y="1049"/>
                </a:lnTo>
                <a:lnTo>
                  <a:pt x="2801" y="1052"/>
                </a:lnTo>
                <a:lnTo>
                  <a:pt x="2802" y="1058"/>
                </a:lnTo>
                <a:lnTo>
                  <a:pt x="2802" y="1063"/>
                </a:lnTo>
                <a:lnTo>
                  <a:pt x="2803" y="1069"/>
                </a:lnTo>
                <a:lnTo>
                  <a:pt x="2804" y="1074"/>
                </a:lnTo>
                <a:lnTo>
                  <a:pt x="2804" y="1078"/>
                </a:lnTo>
                <a:lnTo>
                  <a:pt x="2805" y="1082"/>
                </a:lnTo>
                <a:lnTo>
                  <a:pt x="2806" y="1087"/>
                </a:lnTo>
                <a:lnTo>
                  <a:pt x="2806" y="1091"/>
                </a:lnTo>
                <a:lnTo>
                  <a:pt x="2807" y="1096"/>
                </a:lnTo>
                <a:lnTo>
                  <a:pt x="2807" y="1101"/>
                </a:lnTo>
                <a:lnTo>
                  <a:pt x="2808" y="1106"/>
                </a:lnTo>
                <a:lnTo>
                  <a:pt x="2809" y="1111"/>
                </a:lnTo>
                <a:lnTo>
                  <a:pt x="2809" y="1117"/>
                </a:lnTo>
                <a:lnTo>
                  <a:pt x="2810" y="1123"/>
                </a:lnTo>
                <a:lnTo>
                  <a:pt x="2811" y="1129"/>
                </a:lnTo>
                <a:lnTo>
                  <a:pt x="2811" y="1133"/>
                </a:lnTo>
                <a:lnTo>
                  <a:pt x="2812" y="1137"/>
                </a:lnTo>
                <a:lnTo>
                  <a:pt x="2813" y="1141"/>
                </a:lnTo>
                <a:lnTo>
                  <a:pt x="2813" y="1147"/>
                </a:lnTo>
                <a:lnTo>
                  <a:pt x="2814" y="1152"/>
                </a:lnTo>
                <a:lnTo>
                  <a:pt x="2814" y="1157"/>
                </a:lnTo>
                <a:lnTo>
                  <a:pt x="2815" y="1162"/>
                </a:lnTo>
                <a:lnTo>
                  <a:pt x="2816" y="1169"/>
                </a:lnTo>
                <a:lnTo>
                  <a:pt x="2816" y="1175"/>
                </a:lnTo>
                <a:lnTo>
                  <a:pt x="2817" y="1182"/>
                </a:lnTo>
                <a:lnTo>
                  <a:pt x="2818" y="1189"/>
                </a:lnTo>
                <a:lnTo>
                  <a:pt x="2818" y="1197"/>
                </a:lnTo>
                <a:lnTo>
                  <a:pt x="2819" y="1203"/>
                </a:lnTo>
                <a:lnTo>
                  <a:pt x="2819" y="1209"/>
                </a:lnTo>
                <a:lnTo>
                  <a:pt x="2820" y="1215"/>
                </a:lnTo>
                <a:lnTo>
                  <a:pt x="2821" y="1221"/>
                </a:lnTo>
                <a:lnTo>
                  <a:pt x="2821" y="1227"/>
                </a:lnTo>
                <a:lnTo>
                  <a:pt x="2822" y="1234"/>
                </a:lnTo>
                <a:lnTo>
                  <a:pt x="2823" y="1240"/>
                </a:lnTo>
                <a:lnTo>
                  <a:pt x="2823" y="1247"/>
                </a:lnTo>
                <a:lnTo>
                  <a:pt x="2824" y="1253"/>
                </a:lnTo>
                <a:lnTo>
                  <a:pt x="2824" y="1260"/>
                </a:lnTo>
                <a:lnTo>
                  <a:pt x="2825" y="1267"/>
                </a:lnTo>
                <a:lnTo>
                  <a:pt x="2826" y="1272"/>
                </a:lnTo>
                <a:lnTo>
                  <a:pt x="2826" y="1276"/>
                </a:lnTo>
                <a:lnTo>
                  <a:pt x="2827" y="1281"/>
                </a:lnTo>
                <a:lnTo>
                  <a:pt x="2828" y="1283"/>
                </a:lnTo>
                <a:lnTo>
                  <a:pt x="2828" y="1285"/>
                </a:lnTo>
                <a:lnTo>
                  <a:pt x="2829" y="1287"/>
                </a:lnTo>
                <a:lnTo>
                  <a:pt x="2830" y="1290"/>
                </a:lnTo>
                <a:lnTo>
                  <a:pt x="2830" y="1292"/>
                </a:lnTo>
                <a:lnTo>
                  <a:pt x="2831" y="1295"/>
                </a:lnTo>
                <a:lnTo>
                  <a:pt x="2831" y="1298"/>
                </a:lnTo>
                <a:lnTo>
                  <a:pt x="2832" y="1301"/>
                </a:lnTo>
                <a:lnTo>
                  <a:pt x="2833" y="1305"/>
                </a:lnTo>
                <a:lnTo>
                  <a:pt x="2833" y="1309"/>
                </a:lnTo>
                <a:lnTo>
                  <a:pt x="2834" y="1313"/>
                </a:lnTo>
                <a:lnTo>
                  <a:pt x="2835" y="1317"/>
                </a:lnTo>
                <a:lnTo>
                  <a:pt x="2835" y="1321"/>
                </a:lnTo>
                <a:lnTo>
                  <a:pt x="2836" y="1325"/>
                </a:lnTo>
                <a:lnTo>
                  <a:pt x="2836" y="1330"/>
                </a:lnTo>
                <a:lnTo>
                  <a:pt x="2837" y="1335"/>
                </a:lnTo>
                <a:lnTo>
                  <a:pt x="2838" y="1340"/>
                </a:lnTo>
                <a:lnTo>
                  <a:pt x="2838" y="1344"/>
                </a:lnTo>
                <a:lnTo>
                  <a:pt x="2839" y="1350"/>
                </a:lnTo>
                <a:lnTo>
                  <a:pt x="2840" y="1355"/>
                </a:lnTo>
                <a:lnTo>
                  <a:pt x="2840" y="1359"/>
                </a:lnTo>
                <a:lnTo>
                  <a:pt x="2841" y="1364"/>
                </a:lnTo>
                <a:lnTo>
                  <a:pt x="2841" y="1370"/>
                </a:lnTo>
                <a:lnTo>
                  <a:pt x="2842" y="1375"/>
                </a:lnTo>
                <a:lnTo>
                  <a:pt x="2843" y="1380"/>
                </a:lnTo>
                <a:lnTo>
                  <a:pt x="2843" y="1386"/>
                </a:lnTo>
                <a:lnTo>
                  <a:pt x="2844" y="1391"/>
                </a:lnTo>
                <a:lnTo>
                  <a:pt x="2845" y="1396"/>
                </a:lnTo>
                <a:lnTo>
                  <a:pt x="2845" y="1401"/>
                </a:lnTo>
                <a:lnTo>
                  <a:pt x="2846" y="1407"/>
                </a:lnTo>
                <a:lnTo>
                  <a:pt x="2847" y="1413"/>
                </a:lnTo>
                <a:lnTo>
                  <a:pt x="2847" y="1418"/>
                </a:lnTo>
                <a:lnTo>
                  <a:pt x="2848" y="1423"/>
                </a:lnTo>
                <a:lnTo>
                  <a:pt x="2848" y="1427"/>
                </a:lnTo>
                <a:lnTo>
                  <a:pt x="2849" y="1429"/>
                </a:lnTo>
                <a:lnTo>
                  <a:pt x="2850" y="1432"/>
                </a:lnTo>
                <a:lnTo>
                  <a:pt x="2850" y="1435"/>
                </a:lnTo>
                <a:lnTo>
                  <a:pt x="2851" y="1438"/>
                </a:lnTo>
                <a:lnTo>
                  <a:pt x="2852" y="1440"/>
                </a:lnTo>
                <a:lnTo>
                  <a:pt x="2852" y="1442"/>
                </a:lnTo>
                <a:lnTo>
                  <a:pt x="2853" y="1443"/>
                </a:lnTo>
                <a:lnTo>
                  <a:pt x="2853" y="1445"/>
                </a:lnTo>
                <a:lnTo>
                  <a:pt x="2854" y="1446"/>
                </a:lnTo>
                <a:lnTo>
                  <a:pt x="2855" y="1448"/>
                </a:lnTo>
                <a:lnTo>
                  <a:pt x="2855" y="1450"/>
                </a:lnTo>
                <a:lnTo>
                  <a:pt x="2856" y="1453"/>
                </a:lnTo>
                <a:lnTo>
                  <a:pt x="2857" y="1455"/>
                </a:lnTo>
                <a:lnTo>
                  <a:pt x="2857" y="1459"/>
                </a:lnTo>
                <a:lnTo>
                  <a:pt x="2858" y="1462"/>
                </a:lnTo>
                <a:lnTo>
                  <a:pt x="2858" y="1465"/>
                </a:lnTo>
                <a:lnTo>
                  <a:pt x="2859" y="1467"/>
                </a:lnTo>
                <a:lnTo>
                  <a:pt x="2860" y="1471"/>
                </a:lnTo>
                <a:lnTo>
                  <a:pt x="2860" y="1473"/>
                </a:lnTo>
                <a:lnTo>
                  <a:pt x="2861" y="1475"/>
                </a:lnTo>
                <a:lnTo>
                  <a:pt x="2862" y="1477"/>
                </a:lnTo>
                <a:lnTo>
                  <a:pt x="2862" y="1480"/>
                </a:lnTo>
                <a:lnTo>
                  <a:pt x="2863" y="1483"/>
                </a:lnTo>
                <a:lnTo>
                  <a:pt x="2864" y="1487"/>
                </a:lnTo>
                <a:lnTo>
                  <a:pt x="2864" y="1491"/>
                </a:lnTo>
                <a:lnTo>
                  <a:pt x="2865" y="1494"/>
                </a:lnTo>
                <a:lnTo>
                  <a:pt x="2865" y="1497"/>
                </a:lnTo>
                <a:lnTo>
                  <a:pt x="2866" y="1500"/>
                </a:lnTo>
                <a:lnTo>
                  <a:pt x="2867" y="1501"/>
                </a:lnTo>
                <a:lnTo>
                  <a:pt x="2867" y="1502"/>
                </a:lnTo>
                <a:lnTo>
                  <a:pt x="2868" y="1503"/>
                </a:lnTo>
                <a:lnTo>
                  <a:pt x="2869" y="1504"/>
                </a:lnTo>
                <a:lnTo>
                  <a:pt x="2869" y="1505"/>
                </a:lnTo>
                <a:lnTo>
                  <a:pt x="2870" y="1507"/>
                </a:lnTo>
                <a:lnTo>
                  <a:pt x="2870" y="1509"/>
                </a:lnTo>
                <a:lnTo>
                  <a:pt x="2871" y="1511"/>
                </a:lnTo>
                <a:lnTo>
                  <a:pt x="2872" y="1513"/>
                </a:lnTo>
                <a:lnTo>
                  <a:pt x="2872" y="1514"/>
                </a:lnTo>
                <a:lnTo>
                  <a:pt x="2873" y="1514"/>
                </a:lnTo>
                <a:lnTo>
                  <a:pt x="2874" y="1515"/>
                </a:lnTo>
                <a:lnTo>
                  <a:pt x="2874" y="1516"/>
                </a:lnTo>
                <a:lnTo>
                  <a:pt x="2875" y="1518"/>
                </a:lnTo>
                <a:lnTo>
                  <a:pt x="2875" y="1521"/>
                </a:lnTo>
                <a:lnTo>
                  <a:pt x="2876" y="1523"/>
                </a:lnTo>
                <a:lnTo>
                  <a:pt x="2877" y="1526"/>
                </a:lnTo>
                <a:lnTo>
                  <a:pt x="2877" y="1528"/>
                </a:lnTo>
                <a:lnTo>
                  <a:pt x="2878" y="1530"/>
                </a:lnTo>
                <a:lnTo>
                  <a:pt x="2879" y="1534"/>
                </a:lnTo>
                <a:lnTo>
                  <a:pt x="2879" y="1538"/>
                </a:lnTo>
                <a:lnTo>
                  <a:pt x="2880" y="1542"/>
                </a:lnTo>
                <a:lnTo>
                  <a:pt x="2881" y="1545"/>
                </a:lnTo>
                <a:lnTo>
                  <a:pt x="2881" y="1548"/>
                </a:lnTo>
                <a:lnTo>
                  <a:pt x="2882" y="1551"/>
                </a:lnTo>
                <a:lnTo>
                  <a:pt x="2882" y="1555"/>
                </a:lnTo>
                <a:lnTo>
                  <a:pt x="2883" y="1557"/>
                </a:lnTo>
                <a:lnTo>
                  <a:pt x="2884" y="1561"/>
                </a:lnTo>
                <a:lnTo>
                  <a:pt x="2884" y="1564"/>
                </a:lnTo>
                <a:lnTo>
                  <a:pt x="2885" y="1567"/>
                </a:lnTo>
                <a:lnTo>
                  <a:pt x="2886" y="1569"/>
                </a:lnTo>
                <a:lnTo>
                  <a:pt x="2886" y="1572"/>
                </a:lnTo>
                <a:lnTo>
                  <a:pt x="2887" y="1575"/>
                </a:lnTo>
                <a:lnTo>
                  <a:pt x="2887" y="1578"/>
                </a:lnTo>
                <a:lnTo>
                  <a:pt x="2888" y="1581"/>
                </a:lnTo>
                <a:lnTo>
                  <a:pt x="2889" y="1585"/>
                </a:lnTo>
                <a:lnTo>
                  <a:pt x="2889" y="1588"/>
                </a:lnTo>
                <a:lnTo>
                  <a:pt x="2890" y="1591"/>
                </a:lnTo>
                <a:lnTo>
                  <a:pt x="2891" y="1595"/>
                </a:lnTo>
                <a:lnTo>
                  <a:pt x="2891" y="1597"/>
                </a:lnTo>
                <a:lnTo>
                  <a:pt x="2892" y="1600"/>
                </a:lnTo>
                <a:lnTo>
                  <a:pt x="2892" y="1602"/>
                </a:lnTo>
                <a:lnTo>
                  <a:pt x="2893" y="1603"/>
                </a:lnTo>
                <a:lnTo>
                  <a:pt x="2894" y="1606"/>
                </a:lnTo>
                <a:lnTo>
                  <a:pt x="2894" y="1608"/>
                </a:lnTo>
                <a:lnTo>
                  <a:pt x="2895" y="1610"/>
                </a:lnTo>
                <a:lnTo>
                  <a:pt x="2896" y="1613"/>
                </a:lnTo>
                <a:lnTo>
                  <a:pt x="2896" y="1616"/>
                </a:lnTo>
                <a:lnTo>
                  <a:pt x="2897" y="1618"/>
                </a:lnTo>
                <a:lnTo>
                  <a:pt x="2898" y="1619"/>
                </a:lnTo>
                <a:lnTo>
                  <a:pt x="2898" y="1621"/>
                </a:lnTo>
                <a:lnTo>
                  <a:pt x="2899" y="1623"/>
                </a:lnTo>
                <a:lnTo>
                  <a:pt x="2899" y="1625"/>
                </a:lnTo>
                <a:lnTo>
                  <a:pt x="2900" y="1628"/>
                </a:lnTo>
                <a:lnTo>
                  <a:pt x="2901" y="1632"/>
                </a:lnTo>
                <a:lnTo>
                  <a:pt x="2901" y="1634"/>
                </a:lnTo>
                <a:lnTo>
                  <a:pt x="2902" y="1637"/>
                </a:lnTo>
                <a:lnTo>
                  <a:pt x="2903" y="1641"/>
                </a:lnTo>
                <a:lnTo>
                  <a:pt x="2903" y="1644"/>
                </a:lnTo>
                <a:lnTo>
                  <a:pt x="2904" y="1648"/>
                </a:lnTo>
                <a:lnTo>
                  <a:pt x="2904" y="1651"/>
                </a:lnTo>
                <a:lnTo>
                  <a:pt x="2905" y="1654"/>
                </a:lnTo>
                <a:lnTo>
                  <a:pt x="2906" y="1657"/>
                </a:lnTo>
                <a:lnTo>
                  <a:pt x="2906" y="1660"/>
                </a:lnTo>
                <a:lnTo>
                  <a:pt x="2907" y="1663"/>
                </a:lnTo>
                <a:lnTo>
                  <a:pt x="2908" y="1666"/>
                </a:lnTo>
                <a:lnTo>
                  <a:pt x="2908" y="1668"/>
                </a:lnTo>
                <a:lnTo>
                  <a:pt x="2909" y="1670"/>
                </a:lnTo>
                <a:lnTo>
                  <a:pt x="2909" y="1672"/>
                </a:lnTo>
                <a:lnTo>
                  <a:pt x="2910" y="1674"/>
                </a:lnTo>
                <a:lnTo>
                  <a:pt x="2911" y="1677"/>
                </a:lnTo>
                <a:lnTo>
                  <a:pt x="2911" y="1680"/>
                </a:lnTo>
                <a:lnTo>
                  <a:pt x="2912" y="1682"/>
                </a:lnTo>
                <a:lnTo>
                  <a:pt x="2913" y="1684"/>
                </a:lnTo>
                <a:lnTo>
                  <a:pt x="2913" y="1686"/>
                </a:lnTo>
                <a:lnTo>
                  <a:pt x="2914" y="1687"/>
                </a:lnTo>
                <a:lnTo>
                  <a:pt x="2915" y="1689"/>
                </a:lnTo>
                <a:lnTo>
                  <a:pt x="2915" y="1691"/>
                </a:lnTo>
                <a:lnTo>
                  <a:pt x="2916" y="1693"/>
                </a:lnTo>
                <a:lnTo>
                  <a:pt x="2916" y="1695"/>
                </a:lnTo>
                <a:lnTo>
                  <a:pt x="2917" y="1698"/>
                </a:lnTo>
                <a:lnTo>
                  <a:pt x="2918" y="1701"/>
                </a:lnTo>
                <a:lnTo>
                  <a:pt x="2918" y="1704"/>
                </a:lnTo>
                <a:lnTo>
                  <a:pt x="2919" y="1708"/>
                </a:lnTo>
                <a:lnTo>
                  <a:pt x="2920" y="1711"/>
                </a:lnTo>
                <a:lnTo>
                  <a:pt x="2921" y="1715"/>
                </a:lnTo>
                <a:lnTo>
                  <a:pt x="2921" y="1719"/>
                </a:lnTo>
                <a:lnTo>
                  <a:pt x="2922" y="1723"/>
                </a:lnTo>
                <a:lnTo>
                  <a:pt x="2923" y="1727"/>
                </a:lnTo>
                <a:lnTo>
                  <a:pt x="2923" y="1730"/>
                </a:lnTo>
                <a:lnTo>
                  <a:pt x="2924" y="1733"/>
                </a:lnTo>
                <a:lnTo>
                  <a:pt x="2924" y="1736"/>
                </a:lnTo>
                <a:lnTo>
                  <a:pt x="2925" y="1738"/>
                </a:lnTo>
                <a:lnTo>
                  <a:pt x="2926" y="1741"/>
                </a:lnTo>
                <a:lnTo>
                  <a:pt x="2926" y="1745"/>
                </a:lnTo>
                <a:lnTo>
                  <a:pt x="2927" y="1748"/>
                </a:lnTo>
                <a:lnTo>
                  <a:pt x="2928" y="1752"/>
                </a:lnTo>
                <a:lnTo>
                  <a:pt x="2928" y="1755"/>
                </a:lnTo>
                <a:lnTo>
                  <a:pt x="2929" y="1759"/>
                </a:lnTo>
                <a:lnTo>
                  <a:pt x="2930" y="1762"/>
                </a:lnTo>
                <a:lnTo>
                  <a:pt x="2930" y="1766"/>
                </a:lnTo>
                <a:lnTo>
                  <a:pt x="2931" y="1770"/>
                </a:lnTo>
                <a:lnTo>
                  <a:pt x="2931" y="1773"/>
                </a:lnTo>
                <a:lnTo>
                  <a:pt x="2932" y="1776"/>
                </a:lnTo>
                <a:lnTo>
                  <a:pt x="2933" y="1780"/>
                </a:lnTo>
                <a:lnTo>
                  <a:pt x="2933" y="1783"/>
                </a:lnTo>
                <a:lnTo>
                  <a:pt x="2934" y="1786"/>
                </a:lnTo>
                <a:lnTo>
                  <a:pt x="2935" y="1790"/>
                </a:lnTo>
                <a:lnTo>
                  <a:pt x="2935" y="1794"/>
                </a:lnTo>
                <a:lnTo>
                  <a:pt x="2936" y="1798"/>
                </a:lnTo>
                <a:lnTo>
                  <a:pt x="2936" y="1802"/>
                </a:lnTo>
                <a:lnTo>
                  <a:pt x="2937" y="1806"/>
                </a:lnTo>
                <a:lnTo>
                  <a:pt x="2938" y="1809"/>
                </a:lnTo>
                <a:lnTo>
                  <a:pt x="2938" y="1811"/>
                </a:lnTo>
                <a:lnTo>
                  <a:pt x="2939" y="1814"/>
                </a:lnTo>
                <a:lnTo>
                  <a:pt x="2940" y="1817"/>
                </a:lnTo>
                <a:lnTo>
                  <a:pt x="2940" y="1820"/>
                </a:lnTo>
                <a:lnTo>
                  <a:pt x="2941" y="1823"/>
                </a:lnTo>
                <a:lnTo>
                  <a:pt x="2941" y="1826"/>
                </a:lnTo>
                <a:lnTo>
                  <a:pt x="2942" y="1828"/>
                </a:lnTo>
                <a:lnTo>
                  <a:pt x="2943" y="1829"/>
                </a:lnTo>
                <a:lnTo>
                  <a:pt x="2943" y="1830"/>
                </a:lnTo>
                <a:lnTo>
                  <a:pt x="2944" y="1832"/>
                </a:lnTo>
                <a:lnTo>
                  <a:pt x="2945" y="1834"/>
                </a:lnTo>
                <a:lnTo>
                  <a:pt x="2945" y="1836"/>
                </a:lnTo>
                <a:lnTo>
                  <a:pt x="2946" y="1838"/>
                </a:lnTo>
                <a:lnTo>
                  <a:pt x="2947" y="1840"/>
                </a:lnTo>
                <a:lnTo>
                  <a:pt x="2947" y="1842"/>
                </a:lnTo>
                <a:lnTo>
                  <a:pt x="2948" y="1844"/>
                </a:lnTo>
                <a:lnTo>
                  <a:pt x="2948" y="1846"/>
                </a:lnTo>
                <a:lnTo>
                  <a:pt x="2949" y="1849"/>
                </a:lnTo>
                <a:lnTo>
                  <a:pt x="2950" y="1851"/>
                </a:lnTo>
                <a:lnTo>
                  <a:pt x="2950" y="1854"/>
                </a:lnTo>
                <a:lnTo>
                  <a:pt x="2951" y="1857"/>
                </a:lnTo>
                <a:lnTo>
                  <a:pt x="2952" y="1860"/>
                </a:lnTo>
                <a:lnTo>
                  <a:pt x="2952" y="1863"/>
                </a:lnTo>
                <a:lnTo>
                  <a:pt x="2953" y="1865"/>
                </a:lnTo>
                <a:lnTo>
                  <a:pt x="2953" y="1868"/>
                </a:lnTo>
                <a:lnTo>
                  <a:pt x="2954" y="1869"/>
                </a:lnTo>
                <a:lnTo>
                  <a:pt x="2955" y="1871"/>
                </a:lnTo>
                <a:lnTo>
                  <a:pt x="2955" y="1873"/>
                </a:lnTo>
                <a:lnTo>
                  <a:pt x="2956" y="1875"/>
                </a:lnTo>
                <a:lnTo>
                  <a:pt x="2957" y="1878"/>
                </a:lnTo>
                <a:lnTo>
                  <a:pt x="2957" y="1880"/>
                </a:lnTo>
                <a:lnTo>
                  <a:pt x="2958" y="1881"/>
                </a:lnTo>
                <a:lnTo>
                  <a:pt x="2958" y="1883"/>
                </a:lnTo>
                <a:lnTo>
                  <a:pt x="2959" y="1884"/>
                </a:lnTo>
                <a:lnTo>
                  <a:pt x="2960" y="1884"/>
                </a:lnTo>
                <a:lnTo>
                  <a:pt x="2960" y="1885"/>
                </a:lnTo>
                <a:lnTo>
                  <a:pt x="2961" y="1886"/>
                </a:lnTo>
                <a:lnTo>
                  <a:pt x="2962" y="1887"/>
                </a:lnTo>
                <a:lnTo>
                  <a:pt x="2962" y="1887"/>
                </a:lnTo>
                <a:lnTo>
                  <a:pt x="2963" y="1887"/>
                </a:lnTo>
                <a:lnTo>
                  <a:pt x="2964" y="1886"/>
                </a:lnTo>
                <a:lnTo>
                  <a:pt x="2964" y="1886"/>
                </a:lnTo>
                <a:lnTo>
                  <a:pt x="2965" y="1886"/>
                </a:lnTo>
                <a:lnTo>
                  <a:pt x="2965" y="1886"/>
                </a:lnTo>
                <a:lnTo>
                  <a:pt x="2966" y="1887"/>
                </a:lnTo>
                <a:lnTo>
                  <a:pt x="2967" y="1888"/>
                </a:lnTo>
                <a:lnTo>
                  <a:pt x="2967" y="1889"/>
                </a:lnTo>
                <a:lnTo>
                  <a:pt x="2968" y="1891"/>
                </a:lnTo>
                <a:lnTo>
                  <a:pt x="2969" y="1891"/>
                </a:lnTo>
                <a:lnTo>
                  <a:pt x="2969" y="1892"/>
                </a:lnTo>
                <a:lnTo>
                  <a:pt x="2970" y="1892"/>
                </a:lnTo>
                <a:lnTo>
                  <a:pt x="2970" y="1892"/>
                </a:lnTo>
                <a:lnTo>
                  <a:pt x="2971" y="1892"/>
                </a:lnTo>
                <a:lnTo>
                  <a:pt x="2972" y="1893"/>
                </a:lnTo>
                <a:lnTo>
                  <a:pt x="2972" y="1895"/>
                </a:lnTo>
                <a:lnTo>
                  <a:pt x="2973" y="1896"/>
                </a:lnTo>
                <a:lnTo>
                  <a:pt x="2974" y="1896"/>
                </a:lnTo>
                <a:lnTo>
                  <a:pt x="2974" y="1897"/>
                </a:lnTo>
                <a:lnTo>
                  <a:pt x="2975" y="1897"/>
                </a:lnTo>
                <a:lnTo>
                  <a:pt x="2975" y="1898"/>
                </a:lnTo>
                <a:lnTo>
                  <a:pt x="2976" y="1899"/>
                </a:lnTo>
                <a:lnTo>
                  <a:pt x="2977" y="1901"/>
                </a:lnTo>
                <a:lnTo>
                  <a:pt x="2977" y="1902"/>
                </a:lnTo>
                <a:lnTo>
                  <a:pt x="2978" y="1903"/>
                </a:lnTo>
                <a:lnTo>
                  <a:pt x="2979" y="1904"/>
                </a:lnTo>
                <a:lnTo>
                  <a:pt x="2979" y="1904"/>
                </a:lnTo>
                <a:lnTo>
                  <a:pt x="2980" y="1904"/>
                </a:lnTo>
                <a:lnTo>
                  <a:pt x="2981" y="1905"/>
                </a:lnTo>
                <a:lnTo>
                  <a:pt x="2981" y="1905"/>
                </a:lnTo>
                <a:lnTo>
                  <a:pt x="2982" y="1906"/>
                </a:lnTo>
                <a:lnTo>
                  <a:pt x="2982" y="1907"/>
                </a:lnTo>
                <a:lnTo>
                  <a:pt x="2983" y="1908"/>
                </a:lnTo>
                <a:lnTo>
                  <a:pt x="2984" y="1908"/>
                </a:lnTo>
                <a:lnTo>
                  <a:pt x="2984" y="1910"/>
                </a:lnTo>
                <a:lnTo>
                  <a:pt x="2985" y="1910"/>
                </a:lnTo>
                <a:lnTo>
                  <a:pt x="2986" y="1912"/>
                </a:lnTo>
                <a:lnTo>
                  <a:pt x="2986" y="1913"/>
                </a:lnTo>
                <a:lnTo>
                  <a:pt x="2987" y="1914"/>
                </a:lnTo>
                <a:lnTo>
                  <a:pt x="2987" y="1915"/>
                </a:lnTo>
                <a:lnTo>
                  <a:pt x="2988" y="1916"/>
                </a:lnTo>
                <a:lnTo>
                  <a:pt x="2989" y="1918"/>
                </a:lnTo>
                <a:lnTo>
                  <a:pt x="2989" y="1920"/>
                </a:lnTo>
                <a:lnTo>
                  <a:pt x="2990" y="1922"/>
                </a:lnTo>
                <a:lnTo>
                  <a:pt x="2991" y="1924"/>
                </a:lnTo>
                <a:lnTo>
                  <a:pt x="2991" y="1925"/>
                </a:lnTo>
                <a:lnTo>
                  <a:pt x="2992" y="1926"/>
                </a:lnTo>
                <a:lnTo>
                  <a:pt x="2992" y="1927"/>
                </a:lnTo>
                <a:lnTo>
                  <a:pt x="2993" y="1927"/>
                </a:lnTo>
                <a:lnTo>
                  <a:pt x="2994" y="1927"/>
                </a:lnTo>
                <a:lnTo>
                  <a:pt x="2994" y="1928"/>
                </a:lnTo>
                <a:lnTo>
                  <a:pt x="2995" y="1929"/>
                </a:lnTo>
                <a:lnTo>
                  <a:pt x="2996" y="1930"/>
                </a:lnTo>
                <a:lnTo>
                  <a:pt x="2996" y="1931"/>
                </a:lnTo>
                <a:lnTo>
                  <a:pt x="2997" y="1932"/>
                </a:lnTo>
                <a:lnTo>
                  <a:pt x="2998" y="1933"/>
                </a:lnTo>
                <a:lnTo>
                  <a:pt x="2998" y="1935"/>
                </a:lnTo>
                <a:lnTo>
                  <a:pt x="2999" y="1936"/>
                </a:lnTo>
                <a:lnTo>
                  <a:pt x="2999" y="1938"/>
                </a:lnTo>
                <a:lnTo>
                  <a:pt x="3000" y="1939"/>
                </a:lnTo>
                <a:lnTo>
                  <a:pt x="3001" y="1940"/>
                </a:lnTo>
                <a:lnTo>
                  <a:pt x="3001" y="1942"/>
                </a:lnTo>
                <a:lnTo>
                  <a:pt x="3002" y="1945"/>
                </a:lnTo>
                <a:lnTo>
                  <a:pt x="3003" y="1946"/>
                </a:lnTo>
                <a:lnTo>
                  <a:pt x="3003" y="1948"/>
                </a:lnTo>
                <a:lnTo>
                  <a:pt x="3004" y="1950"/>
                </a:lnTo>
                <a:lnTo>
                  <a:pt x="3004" y="1951"/>
                </a:lnTo>
                <a:lnTo>
                  <a:pt x="3005" y="1952"/>
                </a:lnTo>
                <a:lnTo>
                  <a:pt x="3006" y="1954"/>
                </a:lnTo>
                <a:lnTo>
                  <a:pt x="3006" y="1956"/>
                </a:lnTo>
                <a:lnTo>
                  <a:pt x="3007" y="1959"/>
                </a:lnTo>
                <a:lnTo>
                  <a:pt x="3008" y="1961"/>
                </a:lnTo>
                <a:lnTo>
                  <a:pt x="3008" y="1963"/>
                </a:lnTo>
                <a:lnTo>
                  <a:pt x="3009" y="1965"/>
                </a:lnTo>
                <a:lnTo>
                  <a:pt x="3009" y="1967"/>
                </a:lnTo>
                <a:lnTo>
                  <a:pt x="3010" y="1969"/>
                </a:lnTo>
                <a:lnTo>
                  <a:pt x="3011" y="1972"/>
                </a:lnTo>
                <a:lnTo>
                  <a:pt x="3011" y="1975"/>
                </a:lnTo>
                <a:lnTo>
                  <a:pt x="3012" y="1977"/>
                </a:lnTo>
                <a:lnTo>
                  <a:pt x="3013" y="1979"/>
                </a:lnTo>
                <a:lnTo>
                  <a:pt x="3013" y="1982"/>
                </a:lnTo>
                <a:lnTo>
                  <a:pt x="3014" y="1984"/>
                </a:lnTo>
                <a:lnTo>
                  <a:pt x="3015" y="1987"/>
                </a:lnTo>
                <a:lnTo>
                  <a:pt x="3015" y="1989"/>
                </a:lnTo>
                <a:lnTo>
                  <a:pt x="3016" y="1990"/>
                </a:lnTo>
                <a:lnTo>
                  <a:pt x="3016" y="1991"/>
                </a:lnTo>
                <a:lnTo>
                  <a:pt x="3017" y="1992"/>
                </a:lnTo>
                <a:lnTo>
                  <a:pt x="3018" y="1994"/>
                </a:lnTo>
                <a:lnTo>
                  <a:pt x="3018" y="1995"/>
                </a:lnTo>
                <a:lnTo>
                  <a:pt x="3019" y="1997"/>
                </a:lnTo>
                <a:lnTo>
                  <a:pt x="3020" y="1999"/>
                </a:lnTo>
                <a:lnTo>
                  <a:pt x="3020" y="2001"/>
                </a:lnTo>
                <a:lnTo>
                  <a:pt x="3021" y="2003"/>
                </a:lnTo>
                <a:lnTo>
                  <a:pt x="3021" y="2005"/>
                </a:lnTo>
                <a:lnTo>
                  <a:pt x="3022" y="2007"/>
                </a:lnTo>
                <a:lnTo>
                  <a:pt x="3023" y="2008"/>
                </a:lnTo>
                <a:lnTo>
                  <a:pt x="3023" y="2009"/>
                </a:lnTo>
                <a:lnTo>
                  <a:pt x="3024" y="2011"/>
                </a:lnTo>
                <a:lnTo>
                  <a:pt x="3025" y="2012"/>
                </a:lnTo>
                <a:lnTo>
                  <a:pt x="3025" y="2014"/>
                </a:lnTo>
                <a:lnTo>
                  <a:pt x="3026" y="2015"/>
                </a:lnTo>
                <a:lnTo>
                  <a:pt x="3026" y="2016"/>
                </a:lnTo>
                <a:lnTo>
                  <a:pt x="3027" y="2018"/>
                </a:lnTo>
                <a:lnTo>
                  <a:pt x="3028" y="2020"/>
                </a:lnTo>
                <a:lnTo>
                  <a:pt x="3028" y="2021"/>
                </a:lnTo>
                <a:lnTo>
                  <a:pt x="3029" y="2023"/>
                </a:lnTo>
                <a:lnTo>
                  <a:pt x="3030" y="2025"/>
                </a:lnTo>
                <a:lnTo>
                  <a:pt x="3030" y="2026"/>
                </a:lnTo>
                <a:lnTo>
                  <a:pt x="3031" y="2027"/>
                </a:lnTo>
                <a:lnTo>
                  <a:pt x="3032" y="2028"/>
                </a:lnTo>
                <a:lnTo>
                  <a:pt x="3032" y="2029"/>
                </a:lnTo>
                <a:lnTo>
                  <a:pt x="3033" y="2030"/>
                </a:lnTo>
                <a:lnTo>
                  <a:pt x="3033" y="2030"/>
                </a:lnTo>
                <a:lnTo>
                  <a:pt x="3034" y="2030"/>
                </a:lnTo>
                <a:lnTo>
                  <a:pt x="3035" y="2030"/>
                </a:lnTo>
                <a:lnTo>
                  <a:pt x="3035" y="2030"/>
                </a:lnTo>
                <a:lnTo>
                  <a:pt x="3036" y="2030"/>
                </a:lnTo>
                <a:lnTo>
                  <a:pt x="3037" y="2031"/>
                </a:lnTo>
                <a:lnTo>
                  <a:pt x="3037" y="2031"/>
                </a:lnTo>
                <a:lnTo>
                  <a:pt x="3038" y="2032"/>
                </a:lnTo>
                <a:lnTo>
                  <a:pt x="3038" y="2033"/>
                </a:lnTo>
                <a:lnTo>
                  <a:pt x="3039" y="2034"/>
                </a:lnTo>
                <a:lnTo>
                  <a:pt x="3040" y="2036"/>
                </a:lnTo>
                <a:lnTo>
                  <a:pt x="3040" y="2038"/>
                </a:lnTo>
                <a:lnTo>
                  <a:pt x="3041" y="2039"/>
                </a:lnTo>
                <a:lnTo>
                  <a:pt x="3042" y="2041"/>
                </a:lnTo>
                <a:lnTo>
                  <a:pt x="3042" y="2042"/>
                </a:lnTo>
                <a:lnTo>
                  <a:pt x="3043" y="2044"/>
                </a:lnTo>
                <a:lnTo>
                  <a:pt x="3043" y="2045"/>
                </a:lnTo>
                <a:lnTo>
                  <a:pt x="3044" y="2047"/>
                </a:lnTo>
                <a:lnTo>
                  <a:pt x="3045" y="2048"/>
                </a:lnTo>
                <a:lnTo>
                  <a:pt x="3045" y="2049"/>
                </a:lnTo>
                <a:lnTo>
                  <a:pt x="3046" y="2050"/>
                </a:lnTo>
                <a:lnTo>
                  <a:pt x="3047" y="2052"/>
                </a:lnTo>
                <a:lnTo>
                  <a:pt x="3047" y="2054"/>
                </a:lnTo>
                <a:lnTo>
                  <a:pt x="3048" y="2056"/>
                </a:lnTo>
                <a:lnTo>
                  <a:pt x="3049" y="2058"/>
                </a:lnTo>
                <a:lnTo>
                  <a:pt x="3049" y="2061"/>
                </a:lnTo>
                <a:lnTo>
                  <a:pt x="3050" y="2063"/>
                </a:lnTo>
                <a:lnTo>
                  <a:pt x="3050" y="2065"/>
                </a:lnTo>
                <a:lnTo>
                  <a:pt x="3051" y="2067"/>
                </a:lnTo>
                <a:lnTo>
                  <a:pt x="3052" y="2069"/>
                </a:lnTo>
                <a:lnTo>
                  <a:pt x="3052" y="2071"/>
                </a:lnTo>
                <a:lnTo>
                  <a:pt x="3053" y="2073"/>
                </a:lnTo>
                <a:lnTo>
                  <a:pt x="3054" y="2076"/>
                </a:lnTo>
                <a:lnTo>
                  <a:pt x="3054" y="2078"/>
                </a:lnTo>
                <a:lnTo>
                  <a:pt x="3055" y="2080"/>
                </a:lnTo>
                <a:lnTo>
                  <a:pt x="3055" y="2082"/>
                </a:lnTo>
                <a:lnTo>
                  <a:pt x="3056" y="2083"/>
                </a:lnTo>
                <a:lnTo>
                  <a:pt x="3057" y="2084"/>
                </a:lnTo>
                <a:lnTo>
                  <a:pt x="3057" y="2086"/>
                </a:lnTo>
                <a:lnTo>
                  <a:pt x="3058" y="2087"/>
                </a:lnTo>
                <a:lnTo>
                  <a:pt x="3059" y="2088"/>
                </a:lnTo>
                <a:lnTo>
                  <a:pt x="3059" y="2089"/>
                </a:lnTo>
                <a:lnTo>
                  <a:pt x="3060" y="2090"/>
                </a:lnTo>
                <a:lnTo>
                  <a:pt x="3060" y="2092"/>
                </a:lnTo>
                <a:lnTo>
                  <a:pt x="3061" y="2094"/>
                </a:lnTo>
                <a:lnTo>
                  <a:pt x="3062" y="2096"/>
                </a:lnTo>
                <a:lnTo>
                  <a:pt x="3062" y="2098"/>
                </a:lnTo>
                <a:lnTo>
                  <a:pt x="3063" y="2099"/>
                </a:lnTo>
                <a:lnTo>
                  <a:pt x="3064" y="2101"/>
                </a:lnTo>
                <a:lnTo>
                  <a:pt x="3064" y="2103"/>
                </a:lnTo>
                <a:lnTo>
                  <a:pt x="3065" y="2104"/>
                </a:lnTo>
                <a:lnTo>
                  <a:pt x="3066" y="2104"/>
                </a:lnTo>
                <a:lnTo>
                  <a:pt x="3066" y="2104"/>
                </a:lnTo>
                <a:lnTo>
                  <a:pt x="3067" y="2104"/>
                </a:lnTo>
                <a:lnTo>
                  <a:pt x="3067" y="2105"/>
                </a:lnTo>
                <a:lnTo>
                  <a:pt x="3068" y="2105"/>
                </a:lnTo>
                <a:lnTo>
                  <a:pt x="3069" y="2105"/>
                </a:lnTo>
                <a:lnTo>
                  <a:pt x="3069" y="2105"/>
                </a:lnTo>
                <a:lnTo>
                  <a:pt x="3070" y="2105"/>
                </a:lnTo>
                <a:lnTo>
                  <a:pt x="3071" y="2106"/>
                </a:lnTo>
                <a:lnTo>
                  <a:pt x="3071" y="2107"/>
                </a:lnTo>
                <a:lnTo>
                  <a:pt x="3072" y="2109"/>
                </a:lnTo>
                <a:lnTo>
                  <a:pt x="3072" y="2111"/>
                </a:lnTo>
                <a:lnTo>
                  <a:pt x="3073" y="2113"/>
                </a:lnTo>
                <a:lnTo>
                  <a:pt x="3074" y="2115"/>
                </a:lnTo>
                <a:lnTo>
                  <a:pt x="3074" y="2117"/>
                </a:lnTo>
                <a:lnTo>
                  <a:pt x="3075" y="2119"/>
                </a:lnTo>
                <a:lnTo>
                  <a:pt x="3076" y="2121"/>
                </a:lnTo>
                <a:lnTo>
                  <a:pt x="3076" y="2122"/>
                </a:lnTo>
                <a:lnTo>
                  <a:pt x="3077" y="2124"/>
                </a:lnTo>
                <a:lnTo>
                  <a:pt x="3077" y="2125"/>
                </a:lnTo>
                <a:lnTo>
                  <a:pt x="3078" y="2126"/>
                </a:lnTo>
                <a:lnTo>
                  <a:pt x="3079" y="2128"/>
                </a:lnTo>
                <a:lnTo>
                  <a:pt x="3079" y="2129"/>
                </a:lnTo>
                <a:lnTo>
                  <a:pt x="3080" y="2131"/>
                </a:lnTo>
                <a:lnTo>
                  <a:pt x="3081" y="2133"/>
                </a:lnTo>
                <a:lnTo>
                  <a:pt x="3081" y="2135"/>
                </a:lnTo>
                <a:lnTo>
                  <a:pt x="3082" y="2136"/>
                </a:lnTo>
                <a:lnTo>
                  <a:pt x="3083" y="2137"/>
                </a:lnTo>
                <a:lnTo>
                  <a:pt x="3083" y="2139"/>
                </a:lnTo>
                <a:lnTo>
                  <a:pt x="3084" y="2140"/>
                </a:lnTo>
                <a:lnTo>
                  <a:pt x="3084" y="2141"/>
                </a:lnTo>
                <a:lnTo>
                  <a:pt x="3085" y="2143"/>
                </a:lnTo>
                <a:lnTo>
                  <a:pt x="3086" y="2144"/>
                </a:lnTo>
                <a:lnTo>
                  <a:pt x="3086" y="2145"/>
                </a:lnTo>
                <a:lnTo>
                  <a:pt x="3087" y="2145"/>
                </a:lnTo>
                <a:lnTo>
                  <a:pt x="3088" y="2145"/>
                </a:lnTo>
                <a:lnTo>
                  <a:pt x="3088" y="2144"/>
                </a:lnTo>
                <a:lnTo>
                  <a:pt x="3089" y="2143"/>
                </a:lnTo>
                <a:lnTo>
                  <a:pt x="3089" y="2143"/>
                </a:lnTo>
                <a:lnTo>
                  <a:pt x="3090" y="2143"/>
                </a:lnTo>
                <a:lnTo>
                  <a:pt x="3091" y="2143"/>
                </a:lnTo>
                <a:lnTo>
                  <a:pt x="3091" y="2144"/>
                </a:lnTo>
                <a:lnTo>
                  <a:pt x="3092" y="2146"/>
                </a:lnTo>
                <a:lnTo>
                  <a:pt x="3093" y="2147"/>
                </a:lnTo>
                <a:lnTo>
                  <a:pt x="3093" y="2148"/>
                </a:lnTo>
                <a:lnTo>
                  <a:pt x="3094" y="2149"/>
                </a:lnTo>
                <a:lnTo>
                  <a:pt x="3094" y="2149"/>
                </a:lnTo>
                <a:lnTo>
                  <a:pt x="3095" y="2150"/>
                </a:lnTo>
                <a:lnTo>
                  <a:pt x="3096" y="2151"/>
                </a:lnTo>
                <a:lnTo>
                  <a:pt x="3096" y="2151"/>
                </a:lnTo>
                <a:lnTo>
                  <a:pt x="3097" y="2152"/>
                </a:lnTo>
                <a:lnTo>
                  <a:pt x="3098" y="2153"/>
                </a:lnTo>
                <a:lnTo>
                  <a:pt x="3098" y="2153"/>
                </a:lnTo>
                <a:lnTo>
                  <a:pt x="3099" y="2154"/>
                </a:lnTo>
                <a:lnTo>
                  <a:pt x="3100" y="2155"/>
                </a:lnTo>
                <a:lnTo>
                  <a:pt x="3100" y="2156"/>
                </a:lnTo>
                <a:lnTo>
                  <a:pt x="3101" y="2157"/>
                </a:lnTo>
                <a:lnTo>
                  <a:pt x="3101" y="2158"/>
                </a:lnTo>
                <a:lnTo>
                  <a:pt x="3102" y="2159"/>
                </a:lnTo>
                <a:lnTo>
                  <a:pt x="3103" y="2160"/>
                </a:lnTo>
                <a:lnTo>
                  <a:pt x="3103" y="2162"/>
                </a:lnTo>
                <a:lnTo>
                  <a:pt x="3104" y="2162"/>
                </a:lnTo>
                <a:lnTo>
                  <a:pt x="3105" y="2163"/>
                </a:lnTo>
                <a:lnTo>
                  <a:pt x="3105" y="2164"/>
                </a:lnTo>
                <a:lnTo>
                  <a:pt x="3106" y="2165"/>
                </a:lnTo>
                <a:lnTo>
                  <a:pt x="3106" y="2166"/>
                </a:lnTo>
                <a:lnTo>
                  <a:pt x="3107" y="2167"/>
                </a:lnTo>
                <a:lnTo>
                  <a:pt x="3108" y="2168"/>
                </a:lnTo>
                <a:lnTo>
                  <a:pt x="3108" y="2169"/>
                </a:lnTo>
                <a:lnTo>
                  <a:pt x="3109" y="2169"/>
                </a:lnTo>
                <a:lnTo>
                  <a:pt x="3110" y="2170"/>
                </a:lnTo>
                <a:lnTo>
                  <a:pt x="3110" y="2170"/>
                </a:lnTo>
                <a:lnTo>
                  <a:pt x="3111" y="2170"/>
                </a:lnTo>
                <a:lnTo>
                  <a:pt x="3111" y="2171"/>
                </a:lnTo>
                <a:lnTo>
                  <a:pt x="3112" y="2170"/>
                </a:lnTo>
                <a:lnTo>
                  <a:pt x="3113" y="2170"/>
                </a:lnTo>
                <a:lnTo>
                  <a:pt x="3113" y="2171"/>
                </a:lnTo>
                <a:lnTo>
                  <a:pt x="3114" y="2171"/>
                </a:lnTo>
                <a:lnTo>
                  <a:pt x="3115" y="2172"/>
                </a:lnTo>
                <a:lnTo>
                  <a:pt x="3115" y="2173"/>
                </a:lnTo>
                <a:lnTo>
                  <a:pt x="3116" y="2174"/>
                </a:lnTo>
                <a:lnTo>
                  <a:pt x="3117" y="2174"/>
                </a:lnTo>
                <a:lnTo>
                  <a:pt x="3117" y="2174"/>
                </a:lnTo>
                <a:lnTo>
                  <a:pt x="3118" y="2175"/>
                </a:lnTo>
                <a:lnTo>
                  <a:pt x="3118" y="2177"/>
                </a:lnTo>
                <a:lnTo>
                  <a:pt x="3119" y="2178"/>
                </a:lnTo>
                <a:lnTo>
                  <a:pt x="3120" y="2180"/>
                </a:lnTo>
                <a:lnTo>
                  <a:pt x="3120" y="2182"/>
                </a:lnTo>
                <a:lnTo>
                  <a:pt x="3121" y="2184"/>
                </a:lnTo>
                <a:lnTo>
                  <a:pt x="3122" y="2186"/>
                </a:lnTo>
                <a:lnTo>
                  <a:pt x="3122" y="2188"/>
                </a:lnTo>
                <a:lnTo>
                  <a:pt x="3123" y="2190"/>
                </a:lnTo>
                <a:lnTo>
                  <a:pt x="3123" y="2191"/>
                </a:lnTo>
                <a:lnTo>
                  <a:pt x="3124" y="2192"/>
                </a:lnTo>
                <a:lnTo>
                  <a:pt x="3125" y="2193"/>
                </a:lnTo>
                <a:lnTo>
                  <a:pt x="3125" y="2194"/>
                </a:lnTo>
                <a:lnTo>
                  <a:pt x="3126" y="2195"/>
                </a:lnTo>
                <a:lnTo>
                  <a:pt x="3127" y="2195"/>
                </a:lnTo>
                <a:lnTo>
                  <a:pt x="3127" y="2195"/>
                </a:lnTo>
                <a:lnTo>
                  <a:pt x="3128" y="2196"/>
                </a:lnTo>
                <a:lnTo>
                  <a:pt x="3128" y="2196"/>
                </a:lnTo>
                <a:lnTo>
                  <a:pt x="3129" y="2197"/>
                </a:lnTo>
                <a:lnTo>
                  <a:pt x="3130" y="2197"/>
                </a:lnTo>
                <a:lnTo>
                  <a:pt x="3130" y="2197"/>
                </a:lnTo>
                <a:lnTo>
                  <a:pt x="3131" y="2197"/>
                </a:lnTo>
                <a:lnTo>
                  <a:pt x="3132" y="2197"/>
                </a:lnTo>
                <a:lnTo>
                  <a:pt x="3132" y="2197"/>
                </a:lnTo>
                <a:lnTo>
                  <a:pt x="3133" y="2196"/>
                </a:lnTo>
                <a:lnTo>
                  <a:pt x="3134" y="2195"/>
                </a:lnTo>
                <a:lnTo>
                  <a:pt x="3134" y="2194"/>
                </a:lnTo>
                <a:lnTo>
                  <a:pt x="3135" y="2194"/>
                </a:lnTo>
                <a:lnTo>
                  <a:pt x="3135" y="2194"/>
                </a:lnTo>
                <a:lnTo>
                  <a:pt x="3136" y="2194"/>
                </a:lnTo>
                <a:lnTo>
                  <a:pt x="3137" y="2194"/>
                </a:lnTo>
                <a:lnTo>
                  <a:pt x="3137" y="2194"/>
                </a:lnTo>
                <a:lnTo>
                  <a:pt x="3138" y="2195"/>
                </a:lnTo>
                <a:lnTo>
                  <a:pt x="3139" y="2195"/>
                </a:lnTo>
                <a:lnTo>
                  <a:pt x="3139" y="2195"/>
                </a:lnTo>
                <a:lnTo>
                  <a:pt x="3140" y="2195"/>
                </a:lnTo>
                <a:lnTo>
                  <a:pt x="3140" y="2195"/>
                </a:lnTo>
                <a:lnTo>
                  <a:pt x="3141" y="2196"/>
                </a:lnTo>
                <a:lnTo>
                  <a:pt x="3142" y="2196"/>
                </a:lnTo>
                <a:lnTo>
                  <a:pt x="3142" y="2196"/>
                </a:lnTo>
                <a:lnTo>
                  <a:pt x="3143" y="2197"/>
                </a:lnTo>
                <a:lnTo>
                  <a:pt x="3144" y="2197"/>
                </a:lnTo>
                <a:lnTo>
                  <a:pt x="3144" y="2197"/>
                </a:lnTo>
                <a:lnTo>
                  <a:pt x="3145" y="2198"/>
                </a:lnTo>
                <a:lnTo>
                  <a:pt x="3145" y="2198"/>
                </a:lnTo>
                <a:lnTo>
                  <a:pt x="3146" y="2200"/>
                </a:lnTo>
                <a:lnTo>
                  <a:pt x="3147" y="2201"/>
                </a:lnTo>
                <a:lnTo>
                  <a:pt x="3147" y="2202"/>
                </a:lnTo>
                <a:lnTo>
                  <a:pt x="3148" y="2202"/>
                </a:lnTo>
                <a:lnTo>
                  <a:pt x="3149" y="2202"/>
                </a:lnTo>
                <a:lnTo>
                  <a:pt x="3149" y="2203"/>
                </a:lnTo>
                <a:lnTo>
                  <a:pt x="3150" y="2203"/>
                </a:lnTo>
                <a:lnTo>
                  <a:pt x="3151" y="2203"/>
                </a:lnTo>
                <a:lnTo>
                  <a:pt x="3151" y="2203"/>
                </a:lnTo>
                <a:lnTo>
                  <a:pt x="3152" y="2203"/>
                </a:lnTo>
                <a:lnTo>
                  <a:pt x="3152" y="2202"/>
                </a:lnTo>
                <a:lnTo>
                  <a:pt x="3153" y="2202"/>
                </a:lnTo>
                <a:lnTo>
                  <a:pt x="3154" y="2201"/>
                </a:lnTo>
                <a:lnTo>
                  <a:pt x="3154" y="2201"/>
                </a:lnTo>
                <a:lnTo>
                  <a:pt x="3155" y="2201"/>
                </a:lnTo>
                <a:lnTo>
                  <a:pt x="3156" y="2201"/>
                </a:lnTo>
                <a:lnTo>
                  <a:pt x="3156" y="2201"/>
                </a:lnTo>
                <a:lnTo>
                  <a:pt x="3157" y="2201"/>
                </a:lnTo>
                <a:lnTo>
                  <a:pt x="3157" y="2202"/>
                </a:lnTo>
                <a:lnTo>
                  <a:pt x="3158" y="2203"/>
                </a:lnTo>
                <a:lnTo>
                  <a:pt x="3159" y="2203"/>
                </a:lnTo>
                <a:lnTo>
                  <a:pt x="3159" y="2203"/>
                </a:lnTo>
                <a:lnTo>
                  <a:pt x="3160" y="2199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472824C-3153-45F4-A94F-EDC4F9D88DE4}"/>
              </a:ext>
            </a:extLst>
          </p:cNvPr>
          <p:cNvSpPr/>
          <p:nvPr/>
        </p:nvSpPr>
        <p:spPr>
          <a:xfrm>
            <a:off x="7317479" y="6445286"/>
            <a:ext cx="2160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dirty="0">
                <a:solidFill>
                  <a:srgbClr val="222222"/>
                </a:solidFill>
                <a:latin typeface="Arial" panose="020B0604020202020204" pitchFamily="34" charset="0"/>
              </a:rPr>
              <a:t>Tiempo (s)</a:t>
            </a:r>
            <a:endParaRPr lang="es-AR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CC3EDEB-D2F2-4DE8-AA55-BF256F0FBF0E}"/>
              </a:ext>
            </a:extLst>
          </p:cNvPr>
          <p:cNvSpPr/>
          <p:nvPr/>
        </p:nvSpPr>
        <p:spPr>
          <a:xfrm rot="16200000">
            <a:off x="3914559" y="3467103"/>
            <a:ext cx="2160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dirty="0">
                <a:solidFill>
                  <a:srgbClr val="222222"/>
                </a:solidFill>
                <a:latin typeface="Arial" panose="020B0604020202020204" pitchFamily="34" charset="0"/>
              </a:rPr>
              <a:t>Sonoridad (son)</a:t>
            </a:r>
            <a:endParaRPr lang="es-AR" dirty="0"/>
          </a:p>
        </p:txBody>
      </p:sp>
      <p:pic>
        <p:nvPicPr>
          <p:cNvPr id="85" name="i14TROYI10denon10cutb">
            <a:hlinkClick r:id="" action="ppaction://media"/>
            <a:extLst>
              <a:ext uri="{FF2B5EF4-FFF2-40B4-BE49-F238E27FC236}">
                <a16:creationId xmlns:a16="http://schemas.microsoft.com/office/drawing/2014/main" id="{EBE6163F-932C-4E80-94D9-3C557C5D68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22905" y="4525971"/>
            <a:ext cx="609600" cy="609600"/>
          </a:xfrm>
          <a:prstGeom prst="rect">
            <a:avLst/>
          </a:prstGeom>
        </p:spPr>
      </p:pic>
      <p:pic>
        <p:nvPicPr>
          <p:cNvPr id="86" name="i15DON2I22denon10cutb">
            <a:hlinkClick r:id="" action="ppaction://media"/>
            <a:extLst>
              <a:ext uri="{FF2B5EF4-FFF2-40B4-BE49-F238E27FC236}">
                <a16:creationId xmlns:a16="http://schemas.microsoft.com/office/drawing/2014/main" id="{5F55C8DB-A34A-43FC-82C6-32E3651606F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76507" y="2680139"/>
            <a:ext cx="609600" cy="60960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34D1CBF5-AB47-4FD6-88CF-D4ED48A4B26E}"/>
              </a:ext>
            </a:extLst>
          </p:cNvPr>
          <p:cNvSpPr/>
          <p:nvPr/>
        </p:nvSpPr>
        <p:spPr>
          <a:xfrm>
            <a:off x="1899291" y="2526945"/>
            <a:ext cx="1318104" cy="91598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Sala 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34EBBEC-42A0-4444-A0D5-1CA1D14D3571}"/>
              </a:ext>
            </a:extLst>
          </p:cNvPr>
          <p:cNvSpPr/>
          <p:nvPr/>
        </p:nvSpPr>
        <p:spPr>
          <a:xfrm>
            <a:off x="1897593" y="4358083"/>
            <a:ext cx="1318104" cy="915988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Sala 2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4A3C269-B393-4242-AE4E-7A50E38B5A2E}"/>
              </a:ext>
            </a:extLst>
          </p:cNvPr>
          <p:cNvCxnSpPr>
            <a:cxnSpLocks/>
            <a:stCxn id="88" idx="3"/>
            <a:endCxn id="85" idx="1"/>
          </p:cNvCxnSpPr>
          <p:nvPr/>
        </p:nvCxnSpPr>
        <p:spPr>
          <a:xfrm>
            <a:off x="3215697" y="4816077"/>
            <a:ext cx="407208" cy="146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1481FF7-BAB2-4563-B849-4F5702742929}"/>
              </a:ext>
            </a:extLst>
          </p:cNvPr>
          <p:cNvCxnSpPr>
            <a:cxnSpLocks/>
            <a:stCxn id="9" idx="3"/>
            <a:endCxn id="88" idx="1"/>
          </p:cNvCxnSpPr>
          <p:nvPr/>
        </p:nvCxnSpPr>
        <p:spPr>
          <a:xfrm>
            <a:off x="1499128" y="3851192"/>
            <a:ext cx="398465" cy="96488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4BD8D84-CCA2-447A-8D7B-BB5A6B94AB88}"/>
              </a:ext>
            </a:extLst>
          </p:cNvPr>
          <p:cNvCxnSpPr>
            <a:cxnSpLocks/>
            <a:stCxn id="87" idx="3"/>
            <a:endCxn id="86" idx="1"/>
          </p:cNvCxnSpPr>
          <p:nvPr/>
        </p:nvCxnSpPr>
        <p:spPr>
          <a:xfrm>
            <a:off x="3217395" y="2984939"/>
            <a:ext cx="45911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3948FC6-6A10-4376-BDB0-98225869410D}"/>
              </a:ext>
            </a:extLst>
          </p:cNvPr>
          <p:cNvCxnSpPr>
            <a:cxnSpLocks/>
            <a:stCxn id="9" idx="3"/>
            <a:endCxn id="87" idx="1"/>
          </p:cNvCxnSpPr>
          <p:nvPr/>
        </p:nvCxnSpPr>
        <p:spPr>
          <a:xfrm flipV="1">
            <a:off x="1499128" y="2984939"/>
            <a:ext cx="400163" cy="866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1" grpId="0" animBg="1"/>
      <p:bldP spid="82" grpId="0" animBg="1"/>
      <p:bldP spid="87" grpId="0" animBg="1"/>
      <p:bldP spid="8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¡</a:t>
            </a:r>
            <a:r>
              <a:rPr lang="es-AR" dirty="0" smtClean="0"/>
              <a:t>Gracias!</a:t>
            </a:r>
            <a:endParaRPr lang="en-U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¿preguntas?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Bibliografía. Libros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en-US" dirty="0"/>
              <a:t>Marshall “</a:t>
            </a:r>
            <a:r>
              <a:rPr lang="pt-BR" altLang="en-US" dirty="0" err="1"/>
              <a:t>Architectural</a:t>
            </a:r>
            <a:r>
              <a:rPr lang="pt-BR" altLang="en-US" dirty="0"/>
              <a:t> </a:t>
            </a:r>
            <a:r>
              <a:rPr lang="pt-BR" altLang="en-US" dirty="0" err="1"/>
              <a:t>Acoustics</a:t>
            </a:r>
            <a:r>
              <a:rPr lang="pt-BR" altLang="en-US" dirty="0"/>
              <a:t>” </a:t>
            </a:r>
            <a:r>
              <a:rPr lang="pt-BR" altLang="en-US" dirty="0" err="1"/>
              <a:t>Elsevier</a:t>
            </a:r>
            <a:r>
              <a:rPr lang="pt-BR" altLang="en-US" dirty="0"/>
              <a:t> </a:t>
            </a:r>
            <a:r>
              <a:rPr lang="pt-BR" altLang="en-US" dirty="0" err="1"/>
              <a:t>Academic</a:t>
            </a:r>
            <a:r>
              <a:rPr lang="pt-BR" altLang="en-US" dirty="0"/>
              <a:t> Press (2006)</a:t>
            </a:r>
            <a:endParaRPr lang="en-US" baseline="30000" dirty="0"/>
          </a:p>
          <a:p>
            <a:r>
              <a:rPr lang="es-AR" altLang="es-AR" dirty="0" err="1"/>
              <a:t>Kuttruff</a:t>
            </a:r>
            <a:r>
              <a:rPr lang="es-AR" altLang="es-AR" dirty="0"/>
              <a:t>, H. “</a:t>
            </a:r>
            <a:r>
              <a:rPr lang="es-AR" altLang="es-AR" dirty="0" err="1"/>
              <a:t>Architectural</a:t>
            </a:r>
            <a:r>
              <a:rPr lang="es-AR" altLang="es-AR" dirty="0"/>
              <a:t> </a:t>
            </a:r>
            <a:r>
              <a:rPr lang="es-AR" altLang="es-AR" dirty="0" err="1"/>
              <a:t>Aocustics</a:t>
            </a:r>
            <a:r>
              <a:rPr lang="es-AR" altLang="es-AR" dirty="0"/>
              <a:t>” CRC </a:t>
            </a:r>
            <a:r>
              <a:rPr lang="es-AR" altLang="es-AR" dirty="0" err="1"/>
              <a:t>Press</a:t>
            </a:r>
            <a:r>
              <a:rPr lang="es-AR" altLang="es-AR" dirty="0"/>
              <a:t>, 2017</a:t>
            </a:r>
          </a:p>
          <a:p>
            <a:r>
              <a:rPr lang="es-ES" altLang="en-US" dirty="0" err="1"/>
              <a:t>Beranek</a:t>
            </a:r>
            <a:r>
              <a:rPr lang="es-ES" altLang="en-US" dirty="0"/>
              <a:t> L. “</a:t>
            </a:r>
            <a:r>
              <a:rPr lang="es-ES" altLang="en-US" dirty="0" err="1"/>
              <a:t>Concert</a:t>
            </a:r>
            <a:r>
              <a:rPr lang="es-ES" altLang="en-US" dirty="0"/>
              <a:t> and Opera Halls” New York ASA (1996)</a:t>
            </a:r>
          </a:p>
          <a:p>
            <a:r>
              <a:rPr lang="es-AR" altLang="es-AR" dirty="0" err="1"/>
              <a:t>Kuttruff</a:t>
            </a:r>
            <a:r>
              <a:rPr lang="es-AR" altLang="es-AR" dirty="0"/>
              <a:t>, H. “</a:t>
            </a:r>
            <a:r>
              <a:rPr lang="es-AR" altLang="es-AR" dirty="0" err="1"/>
              <a:t>Aocustics</a:t>
            </a:r>
            <a:r>
              <a:rPr lang="es-AR" altLang="es-AR" dirty="0"/>
              <a:t>” Taylor &amp; Francis, 2007</a:t>
            </a:r>
          </a:p>
          <a:p>
            <a:r>
              <a:rPr lang="es-AR" altLang="es-AR" dirty="0" err="1"/>
              <a:t>Beranek</a:t>
            </a:r>
            <a:r>
              <a:rPr lang="es-AR" altLang="es-AR" dirty="0"/>
              <a:t>, Leo. “Acústica”. Editorial A.S.A. 1961. </a:t>
            </a:r>
            <a:endParaRPr lang="es-AR" altLang="es-AR" dirty="0" smtClean="0"/>
          </a:p>
          <a:p>
            <a:r>
              <a:rPr lang="es-AR" altLang="es-AR" dirty="0" err="1"/>
              <a:t>Earl</a:t>
            </a:r>
            <a:r>
              <a:rPr lang="es-AR" altLang="es-AR" dirty="0"/>
              <a:t> G. Williams “Fourier </a:t>
            </a:r>
            <a:r>
              <a:rPr lang="es-AR" altLang="es-AR" dirty="0" err="1"/>
              <a:t>Acoustics</a:t>
            </a:r>
            <a:r>
              <a:rPr lang="es-AR" altLang="es-AR" dirty="0"/>
              <a:t>: </a:t>
            </a:r>
            <a:r>
              <a:rPr lang="es-AR" altLang="es-AR" dirty="0" err="1"/>
              <a:t>Sound</a:t>
            </a:r>
            <a:r>
              <a:rPr lang="es-AR" altLang="es-AR" dirty="0"/>
              <a:t> </a:t>
            </a:r>
            <a:r>
              <a:rPr lang="es-AR" altLang="es-AR" dirty="0" err="1"/>
              <a:t>radiation</a:t>
            </a:r>
            <a:r>
              <a:rPr lang="es-AR" altLang="es-AR" dirty="0"/>
              <a:t> and </a:t>
            </a:r>
            <a:r>
              <a:rPr lang="es-AR" altLang="es-AR" dirty="0" err="1"/>
              <a:t>nearfield</a:t>
            </a:r>
            <a:r>
              <a:rPr lang="es-AR" altLang="es-AR" dirty="0"/>
              <a:t> </a:t>
            </a:r>
            <a:r>
              <a:rPr lang="es-AR" altLang="es-AR" dirty="0" err="1"/>
              <a:t>acoustics</a:t>
            </a:r>
            <a:r>
              <a:rPr lang="es-AR" altLang="es-AR" dirty="0"/>
              <a:t>” </a:t>
            </a:r>
            <a:r>
              <a:rPr lang="es-AR" altLang="es-AR" dirty="0" err="1"/>
              <a:t>Academic</a:t>
            </a:r>
            <a:r>
              <a:rPr lang="es-AR" altLang="es-AR" dirty="0"/>
              <a:t> </a:t>
            </a:r>
            <a:r>
              <a:rPr lang="es-AR" altLang="es-AR" dirty="0" err="1"/>
              <a:t>Press</a:t>
            </a:r>
            <a:r>
              <a:rPr lang="es-AR" altLang="es-AR" dirty="0"/>
              <a:t>, </a:t>
            </a:r>
            <a:r>
              <a:rPr lang="es-AR" altLang="es-AR" dirty="0" smtClean="0"/>
              <a:t>1999</a:t>
            </a:r>
          </a:p>
          <a:p>
            <a:r>
              <a:rPr lang="es-AR" altLang="es-AR" smtClean="0"/>
              <a:t>Jürgen</a:t>
            </a:r>
            <a:r>
              <a:rPr lang="es-AR" altLang="es-AR" dirty="0" smtClean="0"/>
              <a:t> Meyer “</a:t>
            </a:r>
            <a:r>
              <a:rPr lang="en-US" dirty="0"/>
              <a:t>Acoustics and the Performance of </a:t>
            </a:r>
            <a:r>
              <a:rPr lang="en-US" dirty="0" smtClean="0"/>
              <a:t>Music</a:t>
            </a:r>
            <a:r>
              <a:rPr lang="es-AR" altLang="es-AR" dirty="0" smtClean="0"/>
              <a:t>” </a:t>
            </a:r>
            <a:r>
              <a:rPr lang="es-AR" altLang="es-AR" dirty="0" err="1" smtClean="0"/>
              <a:t>Springer</a:t>
            </a:r>
            <a:r>
              <a:rPr lang="es-AR" altLang="es-AR" dirty="0" smtClean="0"/>
              <a:t>, 2009</a:t>
            </a:r>
            <a:endParaRPr lang="es-AR" altLang="es-AR" dirty="0"/>
          </a:p>
          <a:p>
            <a:endParaRPr lang="es-AR" altLang="es-AR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Bibliografía Artículos 1/2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Gardner, M. “</a:t>
            </a:r>
            <a:r>
              <a:rPr lang="en-US" dirty="0"/>
              <a:t>Historical Background of the Haas and/or Precedence Effect” Jour. of the ASA Vol 43(6), pp. 1243-1248 (1968)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Jordan, V. “Acoustical Criteria for Auditoriums and Their Relation to Model Techniques” Jour. of the ASA Vol 47(2A), pp. 408-412 (1970)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Schroeder et al. “Comparative study of European concert halls: correlation of subjective preference with geometric and acoustic parameters” Jour. of the ASA Vol 56(4), pp. 1195-1201 (1974)</a:t>
            </a:r>
          </a:p>
          <a:p>
            <a:r>
              <a:rPr lang="en-US" altLang="en-US" dirty="0"/>
              <a:t>Schroeder (1965) "New method of measuring reverberation time“ J of the ASA Vol 37(6) </a:t>
            </a:r>
            <a:r>
              <a:rPr lang="es-ES" altLang="en-US" dirty="0"/>
              <a:t>Ando Y., “</a:t>
            </a:r>
            <a:r>
              <a:rPr lang="es-ES" altLang="en-US" dirty="0" err="1"/>
              <a:t>Architectural</a:t>
            </a:r>
            <a:r>
              <a:rPr lang="es-ES" altLang="en-US" dirty="0"/>
              <a:t> </a:t>
            </a:r>
            <a:r>
              <a:rPr lang="es-ES" altLang="en-US" dirty="0" err="1"/>
              <a:t>Acoustics</a:t>
            </a:r>
            <a:r>
              <a:rPr lang="es-ES" altLang="en-US" dirty="0"/>
              <a:t>” New York Editorial </a:t>
            </a:r>
            <a:r>
              <a:rPr lang="es-ES" altLang="en-US" dirty="0" err="1"/>
              <a:t>Board</a:t>
            </a:r>
            <a:r>
              <a:rPr lang="es-ES" altLang="en-US" dirty="0"/>
              <a:t> (1996</a:t>
            </a:r>
            <a:r>
              <a:rPr lang="es-ES" altLang="en-US" dirty="0" smtClean="0"/>
              <a:t>)</a:t>
            </a:r>
            <a:endParaRPr lang="es-ES" alt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Bibliografía Artículos </a:t>
            </a:r>
            <a:r>
              <a:rPr lang="es-AR" dirty="0" smtClean="0"/>
              <a:t>2/2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altLang="en-US" dirty="0" err="1">
                <a:solidFill>
                  <a:srgbClr val="000000"/>
                </a:solidFill>
              </a:rPr>
              <a:t>Hidaka</a:t>
            </a:r>
            <a:r>
              <a:rPr lang="es-ES" altLang="en-US" dirty="0">
                <a:solidFill>
                  <a:srgbClr val="000000"/>
                </a:solidFill>
              </a:rPr>
              <a:t> et al., 2000 “</a:t>
            </a:r>
            <a:r>
              <a:rPr lang="es-ES" altLang="en-US" dirty="0" err="1">
                <a:solidFill>
                  <a:srgbClr val="000000"/>
                </a:solidFill>
              </a:rPr>
              <a:t>Objective</a:t>
            </a:r>
            <a:r>
              <a:rPr lang="es-ES" altLang="en-US" dirty="0">
                <a:solidFill>
                  <a:srgbClr val="000000"/>
                </a:solidFill>
              </a:rPr>
              <a:t> and </a:t>
            </a:r>
            <a:r>
              <a:rPr lang="es-ES" altLang="en-US" dirty="0" err="1">
                <a:solidFill>
                  <a:srgbClr val="000000"/>
                </a:solidFill>
              </a:rPr>
              <a:t>subjective</a:t>
            </a:r>
            <a:r>
              <a:rPr lang="es-ES" altLang="en-US" dirty="0">
                <a:solidFill>
                  <a:srgbClr val="000000"/>
                </a:solidFill>
              </a:rPr>
              <a:t> </a:t>
            </a:r>
            <a:r>
              <a:rPr lang="es-ES" altLang="en-US" dirty="0" err="1">
                <a:solidFill>
                  <a:srgbClr val="000000"/>
                </a:solidFill>
              </a:rPr>
              <a:t>evaluations</a:t>
            </a:r>
            <a:r>
              <a:rPr lang="es-ES" altLang="en-US" dirty="0">
                <a:solidFill>
                  <a:srgbClr val="000000"/>
                </a:solidFill>
              </a:rPr>
              <a:t> of </a:t>
            </a:r>
            <a:r>
              <a:rPr lang="es-ES" altLang="en-US" dirty="0" err="1">
                <a:solidFill>
                  <a:srgbClr val="000000"/>
                </a:solidFill>
              </a:rPr>
              <a:t>twenty-three</a:t>
            </a:r>
            <a:r>
              <a:rPr lang="es-ES" altLang="en-US" dirty="0">
                <a:solidFill>
                  <a:srgbClr val="000000"/>
                </a:solidFill>
              </a:rPr>
              <a:t> opera </a:t>
            </a:r>
            <a:r>
              <a:rPr lang="es-ES" altLang="en-US" dirty="0" err="1">
                <a:solidFill>
                  <a:srgbClr val="000000"/>
                </a:solidFill>
              </a:rPr>
              <a:t>houses</a:t>
            </a:r>
            <a:r>
              <a:rPr lang="es-ES" altLang="en-US" dirty="0">
                <a:solidFill>
                  <a:srgbClr val="000000"/>
                </a:solidFill>
              </a:rPr>
              <a:t> in </a:t>
            </a:r>
            <a:r>
              <a:rPr lang="es-ES" altLang="en-US" dirty="0" err="1">
                <a:solidFill>
                  <a:srgbClr val="000000"/>
                </a:solidFill>
              </a:rPr>
              <a:t>Europe</a:t>
            </a:r>
            <a:r>
              <a:rPr lang="es-ES" altLang="en-US" dirty="0">
                <a:solidFill>
                  <a:srgbClr val="000000"/>
                </a:solidFill>
              </a:rPr>
              <a:t>, </a:t>
            </a:r>
            <a:r>
              <a:rPr lang="es-ES" altLang="en-US" dirty="0" err="1">
                <a:solidFill>
                  <a:srgbClr val="000000"/>
                </a:solidFill>
              </a:rPr>
              <a:t>Japan</a:t>
            </a:r>
            <a:r>
              <a:rPr lang="es-ES" altLang="en-US" dirty="0">
                <a:solidFill>
                  <a:srgbClr val="000000"/>
                </a:solidFill>
              </a:rPr>
              <a:t> and </a:t>
            </a:r>
            <a:r>
              <a:rPr lang="es-ES" altLang="en-US" dirty="0" err="1">
                <a:solidFill>
                  <a:srgbClr val="000000"/>
                </a:solidFill>
              </a:rPr>
              <a:t>the</a:t>
            </a:r>
            <a:r>
              <a:rPr lang="es-ES" altLang="en-US" dirty="0">
                <a:solidFill>
                  <a:srgbClr val="000000"/>
                </a:solidFill>
              </a:rPr>
              <a:t> </a:t>
            </a:r>
            <a:r>
              <a:rPr lang="es-ES" altLang="en-US" dirty="0" err="1">
                <a:solidFill>
                  <a:srgbClr val="000000"/>
                </a:solidFill>
              </a:rPr>
              <a:t>Americas</a:t>
            </a:r>
            <a:r>
              <a:rPr lang="es-ES" altLang="en-US" dirty="0">
                <a:solidFill>
                  <a:srgbClr val="000000"/>
                </a:solidFill>
              </a:rPr>
              <a:t>” J of ASA </a:t>
            </a:r>
            <a:r>
              <a:rPr lang="es-ES" altLang="en-US" dirty="0" err="1">
                <a:solidFill>
                  <a:srgbClr val="000000"/>
                </a:solidFill>
              </a:rPr>
              <a:t>Vol</a:t>
            </a:r>
            <a:r>
              <a:rPr lang="es-ES" altLang="en-US" dirty="0">
                <a:solidFill>
                  <a:srgbClr val="000000"/>
                </a:solidFill>
              </a:rPr>
              <a:t> 107(1)</a:t>
            </a:r>
            <a:endParaRPr lang="en-US" altLang="en-US" dirty="0"/>
          </a:p>
          <a:p>
            <a:r>
              <a:rPr lang="es-ES" altLang="en-US" dirty="0" smtClean="0"/>
              <a:t>Accolti </a:t>
            </a:r>
            <a:r>
              <a:rPr lang="es-ES" altLang="en-US" dirty="0"/>
              <a:t>(2006) “Propuesta de reacondicionamiento acústico del Auditorio Juan Victoria” Tesis de Ingeniería Civil en Sonido y Acústica Universidad Tecnológica de Chile </a:t>
            </a:r>
            <a:endParaRPr lang="es-ES" altLang="en-US" dirty="0" smtClean="0"/>
          </a:p>
          <a:p>
            <a:r>
              <a:rPr lang="es-AR" altLang="es-AR" dirty="0" smtClean="0"/>
              <a:t>Accolti</a:t>
            </a:r>
            <a:r>
              <a:rPr lang="es-AR" altLang="es-AR" dirty="0"/>
              <a:t>, E. di </a:t>
            </a:r>
            <a:r>
              <a:rPr lang="es-AR" altLang="es-AR" dirty="0" err="1"/>
              <a:t>Sciascio</a:t>
            </a:r>
            <a:r>
              <a:rPr lang="es-AR" altLang="es-AR" dirty="0"/>
              <a:t> F. “</a:t>
            </a:r>
            <a:r>
              <a:rPr lang="en-US" dirty="0"/>
              <a:t>Room acoustics: Idealized field and real field considerations</a:t>
            </a:r>
            <a:r>
              <a:rPr lang="es-AR" altLang="es-AR" dirty="0"/>
              <a:t>” </a:t>
            </a:r>
            <a:r>
              <a:rPr lang="en-US" dirty="0"/>
              <a:t>Proceedings of Meetings on Acoustics, </a:t>
            </a:r>
            <a:r>
              <a:rPr lang="es-AR" altLang="es-AR" dirty="0" smtClean="0"/>
              <a:t>2017</a:t>
            </a:r>
          </a:p>
          <a:p>
            <a:r>
              <a:rPr lang="es-AR" altLang="es-AR" dirty="0"/>
              <a:t>Accolti, E. di </a:t>
            </a:r>
            <a:r>
              <a:rPr lang="es-AR" altLang="es-AR" dirty="0" err="1"/>
              <a:t>Sciascio</a:t>
            </a:r>
            <a:r>
              <a:rPr lang="es-AR" altLang="es-AR" dirty="0"/>
              <a:t> F</a:t>
            </a:r>
            <a:r>
              <a:rPr lang="es-AR" altLang="es-AR" dirty="0" smtClean="0"/>
              <a:t>. ”</a:t>
            </a:r>
            <a:r>
              <a:rPr lang="es-AR" altLang="es-AR" dirty="0" err="1" smtClean="0"/>
              <a:t>On</a:t>
            </a:r>
            <a:r>
              <a:rPr lang="es-AR" altLang="es-AR" dirty="0" smtClean="0"/>
              <a:t> </a:t>
            </a:r>
            <a:r>
              <a:rPr lang="es-AR" altLang="es-AR" dirty="0" err="1" smtClean="0"/>
              <a:t>the</a:t>
            </a:r>
            <a:r>
              <a:rPr lang="es-AR" altLang="es-AR" dirty="0" smtClean="0"/>
              <a:t> use of time </a:t>
            </a:r>
            <a:r>
              <a:rPr lang="es-AR" altLang="es-AR" dirty="0" err="1" smtClean="0"/>
              <a:t>windows</a:t>
            </a:r>
            <a:r>
              <a:rPr lang="es-AR" altLang="es-AR" dirty="0" smtClean="0"/>
              <a:t> </a:t>
            </a:r>
            <a:r>
              <a:rPr lang="en-US" altLang="es-AR" dirty="0"/>
              <a:t>for the determination of sound strength parameter G from </a:t>
            </a:r>
            <a:r>
              <a:rPr lang="en-US" altLang="es-AR" dirty="0" err="1"/>
              <a:t>uncalibrated</a:t>
            </a:r>
            <a:r>
              <a:rPr lang="en-US" altLang="es-AR" dirty="0"/>
              <a:t> room impulse responses </a:t>
            </a:r>
            <a:r>
              <a:rPr lang="en-US" altLang="es-AR" dirty="0" smtClean="0"/>
              <a:t>measurements” Applied Acoustics, 2021</a:t>
            </a:r>
            <a:endParaRPr lang="es-AR" altLang="es-AR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mtClean="0"/>
              <a:t>La rama de Acústica de Salas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s-MX" altLang="en-US" dirty="0"/>
              <a:t>Wallace </a:t>
            </a:r>
            <a:r>
              <a:rPr lang="es-MX" altLang="en-US" dirty="0" err="1"/>
              <a:t>Clement</a:t>
            </a:r>
            <a:r>
              <a:rPr lang="es-MX" altLang="en-US" dirty="0"/>
              <a:t> Sabine</a:t>
            </a:r>
            <a:br>
              <a:rPr lang="es-MX" altLang="en-US" dirty="0"/>
            </a:br>
            <a:endParaRPr lang="es-MX" altLang="en-US" dirty="0"/>
          </a:p>
          <a:p>
            <a:r>
              <a:rPr lang="es-MX" altLang="en-US" dirty="0"/>
              <a:t>En 1885, el auditorio del </a:t>
            </a:r>
            <a:r>
              <a:rPr lang="es-MX" altLang="en-US" dirty="0" err="1"/>
              <a:t>Fogg</a:t>
            </a:r>
            <a:r>
              <a:rPr lang="es-MX" altLang="en-US" dirty="0"/>
              <a:t> Art </a:t>
            </a:r>
            <a:r>
              <a:rPr lang="es-MX" altLang="en-US" dirty="0" err="1"/>
              <a:t>Museum</a:t>
            </a:r>
            <a:r>
              <a:rPr lang="es-MX" altLang="en-US" dirty="0"/>
              <a:t>, de la Universidad de Harvard, evidenciaba serios defectos acústicos. Sabine, un joven profesor de Física, fue comisionado para buscar una solución. Después de dos años de investigaciones, pudo resolver el problema</a:t>
            </a:r>
          </a:p>
          <a:p>
            <a:r>
              <a:rPr lang="es-MX" altLang="en-US" dirty="0"/>
              <a:t>Recién en 1898 logró obtener la ecuación del tiempo de reverberación (TR), mientras trabajaba en el proyecto del Boston </a:t>
            </a:r>
            <a:r>
              <a:rPr lang="es-MX" altLang="en-US" dirty="0" err="1"/>
              <a:t>Symphony</a:t>
            </a:r>
            <a:r>
              <a:rPr lang="es-MX" altLang="en-US" dirty="0"/>
              <a:t> Hall</a:t>
            </a:r>
          </a:p>
          <a:p>
            <a:endParaRPr lang="es-E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2729346" y="5669210"/>
                <a:ext cx="1934569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A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0,161</m:t>
                      </m:r>
                      <m:f>
                        <m:f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346" y="5669210"/>
                <a:ext cx="1934569" cy="8038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6096000" y="5855672"/>
                <a:ext cx="42517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dirty="0"/>
                        <m:t>+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m:rPr>
                          <m:nor/>
                        </m:rPr>
                        <a:rPr lang="en-US" sz="2800" dirty="0"/>
                        <m:t>+</m:t>
                      </m:r>
                      <m:sSub>
                        <m:sSubPr>
                          <m:ctrlP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55672"/>
                <a:ext cx="425174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_tradnl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Fogg</a:t>
            </a:r>
            <a:r>
              <a:rPr lang="es-ES_tradnl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Art </a:t>
            </a:r>
            <a:r>
              <a:rPr lang="es-ES_tradnl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Museum</a:t>
            </a:r>
            <a:endParaRPr lang="es-ES" dirty="0"/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357176"/>
              </p:ext>
            </p:extLst>
          </p:nvPr>
        </p:nvGraphicFramePr>
        <p:xfrm>
          <a:off x="5232401" y="718960"/>
          <a:ext cx="2590799" cy="582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Foto de Photo Editor" r:id="rId3" imgW="8476190" imgH="19047619" progId="">
                  <p:embed/>
                </p:oleObj>
              </mc:Choice>
              <mc:Fallback>
                <p:oleObj name="Foto de Photo Editor" r:id="rId3" imgW="8476190" imgH="19047619" progId="">
                  <p:embed/>
                  <p:pic>
                    <p:nvPicPr>
                      <p:cNvPr id="13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1" y="718960"/>
                        <a:ext cx="2590799" cy="5823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8" y="652464"/>
            <a:ext cx="8280400" cy="61610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998" y="44450"/>
            <a:ext cx="79248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" dirty="0" smtClean="0"/>
              <a:t>Boston </a:t>
            </a:r>
            <a:r>
              <a:rPr lang="es-MX" dirty="0" err="1" smtClean="0"/>
              <a:t>Symphony</a:t>
            </a:r>
            <a:r>
              <a:rPr lang="es-MX" dirty="0" smtClean="0"/>
              <a:t> Hall</a:t>
            </a:r>
            <a:br>
              <a:rPr lang="es-MX" dirty="0" smtClean="0"/>
            </a:b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8175-E7C8-4456-A77E-51E787CE7E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2948</TotalTime>
  <Words>2088</Words>
  <Application>Microsoft Office PowerPoint</Application>
  <PresentationFormat>Panorámica</PresentationFormat>
  <Paragraphs>521</Paragraphs>
  <Slides>64</Slides>
  <Notes>3</Notes>
  <HiddenSlides>4</HiddenSlides>
  <MMClips>5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64</vt:i4>
      </vt:variant>
    </vt:vector>
  </HeadingPairs>
  <TitlesOfParts>
    <vt:vector size="76" baseType="lpstr">
      <vt:lpstr>Arial</vt:lpstr>
      <vt:lpstr>Calibri</vt:lpstr>
      <vt:lpstr>Calibri Light</vt:lpstr>
      <vt:lpstr>Cambria Math</vt:lpstr>
      <vt:lpstr>Helvetica</vt:lpstr>
      <vt:lpstr>Times New Roman</vt:lpstr>
      <vt:lpstr>Wingdings</vt:lpstr>
      <vt:lpstr>Wingdings 3</vt:lpstr>
      <vt:lpstr>Tema de Office</vt:lpstr>
      <vt:lpstr>Foto de Photo Editor</vt:lpstr>
      <vt:lpstr>Ecuación</vt:lpstr>
      <vt:lpstr>Gráfico</vt:lpstr>
      <vt:lpstr>Presentación de PowerPoint</vt:lpstr>
      <vt:lpstr>Introducción</vt:lpstr>
      <vt:lpstr>Contenidos</vt:lpstr>
      <vt:lpstr>Propósito y herramientas</vt:lpstr>
      <vt:lpstr>Otras aplicaciones</vt:lpstr>
      <vt:lpstr>Acústica Moderna </vt:lpstr>
      <vt:lpstr>La rama de Acústica de Salas</vt:lpstr>
      <vt:lpstr>Fogg Art Museum</vt:lpstr>
      <vt:lpstr>Boston Symphony Hall </vt:lpstr>
      <vt:lpstr>Contenido en  frecuencias de un sonido</vt:lpstr>
      <vt:lpstr>Sonidos periódicos y serie de Fourier</vt:lpstr>
      <vt:lpstr>Sonidos periódicos y serie de Fourier</vt:lpstr>
      <vt:lpstr>Identidad de Parseval</vt:lpstr>
      <vt:lpstr>Transformada de Fourier discreta</vt:lpstr>
      <vt:lpstr>Espectro de un sonido (Transformada discreta aplicada)</vt:lpstr>
      <vt:lpstr>Bandas de proporción de ancho de banda constante</vt:lpstr>
      <vt:lpstr>Bandas de 1/3 de octava a = 2(1/3) ≈ 1,26</vt:lpstr>
      <vt:lpstr>Bandas de 1/1 octava a = 2(1/1) = 2</vt:lpstr>
      <vt:lpstr>Recreo</vt:lpstr>
      <vt:lpstr>Boston Symphony Hall</vt:lpstr>
      <vt:lpstr>Großer Musikvereinssaal, Vienna</vt:lpstr>
      <vt:lpstr>Concertgebouw, Amsterdam</vt:lpstr>
      <vt:lpstr>El problema de Acústica de Salas y sus métodos</vt:lpstr>
      <vt:lpstr>Presentación de PowerPoint</vt:lpstr>
      <vt:lpstr>Fuentes</vt:lpstr>
      <vt:lpstr>Directividad del violín</vt:lpstr>
      <vt:lpstr>Trompeta en cámara anecoica</vt:lpstr>
      <vt:lpstr>Presentación de PowerPoint</vt:lpstr>
      <vt:lpstr>Fuentes direccionales usando arreglos de armónicos esféricos</vt:lpstr>
      <vt:lpstr>Arreglos de fuentes y precisión en directividad</vt:lpstr>
      <vt:lpstr>Medio</vt:lpstr>
      <vt:lpstr>Métodos y teorías</vt:lpstr>
      <vt:lpstr>Estrategias para elegir métodos</vt:lpstr>
      <vt:lpstr>El modelo ondulatorio</vt:lpstr>
      <vt:lpstr>Modos normales</vt:lpstr>
      <vt:lpstr>El medio como suma de resonancias</vt:lpstr>
      <vt:lpstr>Del modelo ondulatorio al de Rayos</vt:lpstr>
      <vt:lpstr>Del modelo ondulatorio al de Rayos</vt:lpstr>
      <vt:lpstr>El modelo de Rayos</vt:lpstr>
      <vt:lpstr>Fuentes imágenes</vt:lpstr>
      <vt:lpstr>El medio como suma de rayos (o partículas)</vt:lpstr>
      <vt:lpstr>El medio como suma de rayos</vt:lpstr>
      <vt:lpstr>Presentación de PowerPoint</vt:lpstr>
      <vt:lpstr>Receptores</vt:lpstr>
      <vt:lpstr>Breves conceptos de psicoacústica</vt:lpstr>
      <vt:lpstr>Algunas pistas para detectar dirección de arribo en la audición binaural</vt:lpstr>
      <vt:lpstr>Enmascaramiento</vt:lpstr>
      <vt:lpstr>Enmascaramiento espectral</vt:lpstr>
      <vt:lpstr>Enmascaramiento temporal</vt:lpstr>
      <vt:lpstr>Efecto de precedencia</vt:lpstr>
      <vt:lpstr>Descriptores</vt:lpstr>
      <vt:lpstr>Necesidad de otras variables</vt:lpstr>
      <vt:lpstr>Otras variables importantes</vt:lpstr>
      <vt:lpstr>Otros descriptores clásicos</vt:lpstr>
      <vt:lpstr>Fortaleza de fuente y claridad musical</vt:lpstr>
      <vt:lpstr>Presentación de PowerPoint</vt:lpstr>
      <vt:lpstr>Algunos descriptores clásicos</vt:lpstr>
      <vt:lpstr>Descriptores</vt:lpstr>
      <vt:lpstr>Fuente sonora</vt:lpstr>
      <vt:lpstr>Resultados preliminares de aplicar un modelo psicoacústico</vt:lpstr>
      <vt:lpstr>¡Gracias!</vt:lpstr>
      <vt:lpstr>Bibliografía. Libros</vt:lpstr>
      <vt:lpstr>Bibliografía Artículos 1/2</vt:lpstr>
      <vt:lpstr>Bibliografía Artículos 2/2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</dc:creator>
  <cp:lastModifiedBy>Juan Manuel</cp:lastModifiedBy>
  <cp:revision>146</cp:revision>
  <dcterms:created xsi:type="dcterms:W3CDTF">2021-03-10T14:47:33Z</dcterms:created>
  <dcterms:modified xsi:type="dcterms:W3CDTF">2022-10-13T20:51:33Z</dcterms:modified>
</cp:coreProperties>
</file>