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57" r:id="rId5"/>
    <p:sldId id="268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44932" y="1638058"/>
            <a:ext cx="11701155" cy="2674092"/>
          </a:xfrm>
        </p:spPr>
        <p:txBody>
          <a:bodyPr>
            <a:normAutofit/>
          </a:bodyPr>
          <a:lstStyle/>
          <a:p>
            <a:r>
              <a:rPr lang="es-ES" sz="7200" dirty="0" smtClean="0"/>
              <a:t>DECRIBING SHAPES </a:t>
            </a:r>
            <a:r>
              <a:rPr lang="es-ES" sz="7200" dirty="0" smtClean="0"/>
              <a:t/>
            </a:r>
            <a:br>
              <a:rPr lang="es-ES" sz="7200" dirty="0" smtClean="0"/>
            </a:br>
            <a:r>
              <a:rPr lang="es-ES" sz="7200" dirty="0" smtClean="0"/>
              <a:t>AND </a:t>
            </a:r>
            <a:r>
              <a:rPr lang="es-ES" sz="7200" dirty="0" smtClean="0"/>
              <a:t>STRUCTURES</a:t>
            </a:r>
            <a:endParaRPr lang="es-ES" sz="7200" dirty="0"/>
          </a:p>
        </p:txBody>
      </p:sp>
      <p:sp>
        <p:nvSpPr>
          <p:cNvPr id="4" name="Rectángulo 3"/>
          <p:cNvSpPr/>
          <p:nvPr/>
        </p:nvSpPr>
        <p:spPr>
          <a:xfrm>
            <a:off x="5285083" y="163805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292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6424" y="740020"/>
            <a:ext cx="8911687" cy="1280890"/>
          </a:xfrm>
        </p:spPr>
        <p:txBody>
          <a:bodyPr/>
          <a:lstStyle/>
          <a:p>
            <a:r>
              <a:rPr lang="es-ES" dirty="0" err="1"/>
              <a:t>Taj</a:t>
            </a:r>
            <a:r>
              <a:rPr lang="es-ES" dirty="0"/>
              <a:t> </a:t>
            </a:r>
            <a:r>
              <a:rPr lang="es-ES" dirty="0" err="1"/>
              <a:t>Mahal</a:t>
            </a:r>
            <a:r>
              <a:rPr lang="es-ES" dirty="0"/>
              <a:t>, India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Famous-Buildings-Taj-Mahal-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54" y="1584101"/>
            <a:ext cx="7577640" cy="47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6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4118" y="540913"/>
            <a:ext cx="9122021" cy="1498643"/>
          </a:xfrm>
        </p:spPr>
        <p:txBody>
          <a:bodyPr>
            <a:noAutofit/>
          </a:bodyPr>
          <a:lstStyle/>
          <a:p>
            <a:r>
              <a:rPr lang="es-ES" dirty="0" err="1" smtClean="0"/>
              <a:t>Burj</a:t>
            </a:r>
            <a:r>
              <a:rPr lang="es-ES" dirty="0" smtClean="0"/>
              <a:t> </a:t>
            </a:r>
            <a:r>
              <a:rPr lang="es-ES" dirty="0" err="1" smtClean="0"/>
              <a:t>Khalifa</a:t>
            </a:r>
            <a:r>
              <a:rPr lang="es-ES" dirty="0" smtClean="0"/>
              <a:t>, U.A.E.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Famous-Buildings-Burj-Khalifa-Dub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42" y="1399111"/>
            <a:ext cx="6631592" cy="49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2176" y="688505"/>
            <a:ext cx="8911687" cy="128089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Pentagon</a:t>
            </a:r>
            <a:r>
              <a:rPr lang="es-ES" dirty="0" smtClean="0"/>
              <a:t>, USA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968" y="2095867"/>
            <a:ext cx="7014067" cy="37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4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3225" y="688505"/>
            <a:ext cx="8911687" cy="128089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Louvre, France </a:t>
            </a:r>
            <a:endParaRPr lang="es-ES" dirty="0"/>
          </a:p>
        </p:txBody>
      </p:sp>
      <p:pic>
        <p:nvPicPr>
          <p:cNvPr id="7170" name="Picture 2" descr="https://static.interestingengineering.com/images/APRIL/sizes/modern_architecture_Lourve_resize_m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51" y="1969395"/>
            <a:ext cx="6433668" cy="42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7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823" y="345815"/>
            <a:ext cx="8911687" cy="1280890"/>
          </a:xfrm>
        </p:spPr>
        <p:txBody>
          <a:bodyPr/>
          <a:lstStyle/>
          <a:p>
            <a:r>
              <a:rPr lang="es-ES" dirty="0" smtClean="0"/>
              <a:t>GEOMETRIC SHAPES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6" y="1258509"/>
            <a:ext cx="4819630" cy="53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7914" y="969899"/>
            <a:ext cx="4985025" cy="57388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973445" y="19816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GEOMETRIC SHAPES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16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OTHER WORDS TO DESCRIBE SHAPES AND STRUCTURES…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53038" y="2173357"/>
            <a:ext cx="2484593" cy="3777622"/>
          </a:xfrm>
        </p:spPr>
        <p:txBody>
          <a:bodyPr>
            <a:normAutofit fontScale="47500" lnSpcReduction="20000"/>
          </a:bodyPr>
          <a:lstStyle/>
          <a:p>
            <a:r>
              <a:rPr lang="es-ES" sz="4000" dirty="0" err="1"/>
              <a:t>Symmetrical</a:t>
            </a:r>
            <a:endParaRPr lang="es-ES" sz="4000" dirty="0"/>
          </a:p>
          <a:p>
            <a:r>
              <a:rPr lang="es-ES" sz="4000" dirty="0" err="1"/>
              <a:t>Asymmetrical</a:t>
            </a:r>
            <a:endParaRPr lang="es-ES" sz="4000" dirty="0"/>
          </a:p>
          <a:p>
            <a:r>
              <a:rPr lang="es-ES" sz="4000" dirty="0"/>
              <a:t>Dome</a:t>
            </a:r>
          </a:p>
          <a:p>
            <a:r>
              <a:rPr lang="es-ES" sz="4000" dirty="0"/>
              <a:t>Round</a:t>
            </a:r>
          </a:p>
          <a:p>
            <a:r>
              <a:rPr lang="es-ES" sz="4000" dirty="0"/>
              <a:t>Pillar</a:t>
            </a:r>
          </a:p>
          <a:p>
            <a:r>
              <a:rPr lang="es-ES" sz="4000" dirty="0" err="1"/>
              <a:t>Curvy</a:t>
            </a:r>
            <a:endParaRPr lang="es-ES" sz="4000" dirty="0"/>
          </a:p>
          <a:p>
            <a:r>
              <a:rPr lang="es-ES" sz="4000" dirty="0" err="1"/>
              <a:t>Prism</a:t>
            </a:r>
            <a:endParaRPr lang="es-ES" sz="4000" dirty="0"/>
          </a:p>
          <a:p>
            <a:r>
              <a:rPr lang="es-ES" sz="4000" dirty="0" err="1"/>
              <a:t>Arch</a:t>
            </a:r>
            <a:endParaRPr lang="es-ES" sz="4000" dirty="0"/>
          </a:p>
          <a:p>
            <a:r>
              <a:rPr lang="es-ES" sz="4000" dirty="0" err="1"/>
              <a:t>Square</a:t>
            </a:r>
            <a:endParaRPr lang="es-ES" sz="4000" dirty="0"/>
          </a:p>
          <a:p>
            <a:r>
              <a:rPr lang="es-ES" sz="4000" dirty="0" err="1"/>
              <a:t>Cylinder</a:t>
            </a:r>
            <a:endParaRPr lang="es-ES" sz="4000" dirty="0"/>
          </a:p>
          <a:p>
            <a:endParaRPr lang="es-ES" sz="4000" dirty="0"/>
          </a:p>
          <a:p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547303" y="2173357"/>
            <a:ext cx="2723132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600" dirty="0"/>
              <a:t>Oval</a:t>
            </a:r>
          </a:p>
          <a:p>
            <a:r>
              <a:rPr lang="es-ES" sz="7600" dirty="0" err="1"/>
              <a:t>Circle</a:t>
            </a:r>
            <a:endParaRPr lang="es-ES" sz="7600" dirty="0"/>
          </a:p>
          <a:p>
            <a:r>
              <a:rPr lang="es-ES" sz="7600" dirty="0" err="1"/>
              <a:t>Ellipse</a:t>
            </a:r>
            <a:endParaRPr lang="es-ES" sz="7600" dirty="0"/>
          </a:p>
          <a:p>
            <a:r>
              <a:rPr lang="es-ES" sz="7600" dirty="0" err="1"/>
              <a:t>Rectangle</a:t>
            </a:r>
            <a:endParaRPr lang="es-ES" sz="7600" dirty="0"/>
          </a:p>
          <a:p>
            <a:r>
              <a:rPr lang="es-ES" sz="7600" dirty="0" err="1"/>
              <a:t>Triangle</a:t>
            </a:r>
            <a:endParaRPr lang="es-ES" sz="7600" dirty="0"/>
          </a:p>
          <a:p>
            <a:r>
              <a:rPr lang="es-ES" sz="7600" dirty="0" err="1"/>
              <a:t>Pentagon</a:t>
            </a:r>
            <a:endParaRPr lang="es-ES" sz="7600" dirty="0"/>
          </a:p>
          <a:p>
            <a:r>
              <a:rPr lang="es-ES" sz="7600" dirty="0" err="1"/>
              <a:t>Hexagon</a:t>
            </a:r>
            <a:endParaRPr lang="es-ES" sz="7600" dirty="0"/>
          </a:p>
          <a:p>
            <a:r>
              <a:rPr lang="es-ES" sz="7600" dirty="0" err="1"/>
              <a:t>Octagon</a:t>
            </a:r>
            <a:endParaRPr lang="es-ES" sz="7600" dirty="0"/>
          </a:p>
          <a:p>
            <a:r>
              <a:rPr lang="es-ES" sz="7600" dirty="0" err="1"/>
              <a:t>Rhombus</a:t>
            </a:r>
            <a:endParaRPr lang="es-ES" sz="7600" dirty="0"/>
          </a:p>
          <a:p>
            <a:r>
              <a:rPr lang="es-ES" sz="7600" dirty="0" err="1"/>
              <a:t>Cone</a:t>
            </a:r>
            <a:endParaRPr lang="es-ES" sz="7600" dirty="0"/>
          </a:p>
          <a:p>
            <a:r>
              <a:rPr lang="es-ES" sz="7600" dirty="0" err="1"/>
              <a:t>Pyramid</a:t>
            </a:r>
            <a:r>
              <a:rPr lang="es-ES" sz="7600" dirty="0"/>
              <a:t>  </a:t>
            </a:r>
          </a:p>
          <a:p>
            <a:endParaRPr lang="es-ES" sz="40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163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44932" y="1638058"/>
            <a:ext cx="11701155" cy="2674092"/>
          </a:xfrm>
        </p:spPr>
        <p:txBody>
          <a:bodyPr>
            <a:normAutofit/>
          </a:bodyPr>
          <a:lstStyle/>
          <a:p>
            <a:r>
              <a:rPr lang="es-ES" dirty="0" smtClean="0"/>
              <a:t>LET’S PUT THIS VOCABULARY WORDS INTO PRACTICE…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285083" y="163805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665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7656" y="620590"/>
            <a:ext cx="8911687" cy="128089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Pyramids</a:t>
            </a:r>
            <a:r>
              <a:rPr lang="es-ES" dirty="0" smtClean="0"/>
              <a:t>, </a:t>
            </a:r>
            <a:r>
              <a:rPr lang="es-ES" dirty="0" err="1" smtClean="0"/>
              <a:t>Egypt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2" name="Picture 4" descr="https://upload.wikimedia.org/wikipedia/commons/thumb/a/af/All_Gizah_Pyramids.jpg/290px-All_Gizah_Pyram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68" y="1775792"/>
            <a:ext cx="5865077" cy="39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2942" y="66056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ES" dirty="0" err="1" smtClean="0">
                <a:latin typeface="Century Gothic (Títulos)Gothic (Títulos)"/>
              </a:rPr>
              <a:t>The</a:t>
            </a:r>
            <a:r>
              <a:rPr lang="es-ES" dirty="0" smtClean="0">
                <a:latin typeface="Century Gothic (Títulos)Gothic (Títulos)"/>
              </a:rPr>
              <a:t> </a:t>
            </a:r>
            <a:r>
              <a:rPr lang="es-ES" dirty="0" err="1" smtClean="0">
                <a:latin typeface="Century Gothic (Títulos)Gothic (Títulos)"/>
              </a:rPr>
              <a:t>Colosseum</a:t>
            </a:r>
            <a:r>
              <a:rPr lang="es-ES" dirty="0">
                <a:latin typeface="Century Gothic (Títulos)Gothic (Títulos)"/>
              </a:rPr>
              <a:t>, </a:t>
            </a:r>
            <a:r>
              <a:rPr lang="es-ES" dirty="0" err="1">
                <a:latin typeface="Century Gothic (Títulos)Gothic (Títulos)"/>
              </a:rPr>
              <a:t>Italy</a:t>
            </a:r>
            <a:r>
              <a:rPr lang="es-ES" dirty="0">
                <a:latin typeface="Century Gothic (Títulos)Gothic (Títulos)"/>
              </a:rPr>
              <a:t/>
            </a:r>
            <a:br>
              <a:rPr lang="es-ES" dirty="0">
                <a:latin typeface="Century Gothic (Títulos)Gothic (Títulos)"/>
              </a:rPr>
            </a:br>
            <a:r>
              <a:rPr lang="es-ES" dirty="0">
                <a:latin typeface="Century Gothic (Títulos)Gothic (Títulos)"/>
              </a:rPr>
              <a:t/>
            </a:r>
            <a:br>
              <a:rPr lang="es-ES" dirty="0">
                <a:latin typeface="Century Gothic (Títulos)Gothic (Títulos)"/>
              </a:rPr>
            </a:br>
            <a:endParaRPr lang="es-ES" dirty="0">
              <a:latin typeface="Century Gothic (Títulos)Gothic (Títulos)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8" name="Picture 4" descr="Resultado de imagen para el colis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12" y="1749301"/>
            <a:ext cx="6831746" cy="45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1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093" y="2555941"/>
            <a:ext cx="8911687" cy="128089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Gherkin</a:t>
            </a:r>
            <a:r>
              <a:rPr lang="es-ES" dirty="0" smtClean="0"/>
              <a:t>, </a:t>
            </a:r>
            <a:br>
              <a:rPr lang="es-ES" dirty="0" smtClean="0"/>
            </a:br>
            <a:r>
              <a:rPr lang="es-ES" dirty="0" err="1" smtClean="0"/>
              <a:t>England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4464" y="462891"/>
            <a:ext cx="4367108" cy="60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9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1117" y="672897"/>
            <a:ext cx="8911687" cy="128089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Tower of Pisa, </a:t>
            </a:r>
            <a:r>
              <a:rPr lang="es-ES" dirty="0" err="1" smtClean="0"/>
              <a:t>Italy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Resultado de imagen para shapes of important buil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2" y="1773974"/>
            <a:ext cx="8003947" cy="449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2990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573</TotalTime>
  <Words>75</Words>
  <Application>Microsoft Office PowerPoint</Application>
  <PresentationFormat>Panorámica</PresentationFormat>
  <Paragraphs>36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Century Gothic (Títulos)Gothic (Títulos)</vt:lpstr>
      <vt:lpstr>Wingdings 3</vt:lpstr>
      <vt:lpstr>Espiral</vt:lpstr>
      <vt:lpstr>DECRIBING SHAPES  AND STRUCTURES</vt:lpstr>
      <vt:lpstr>GEOMETRIC SHAPES</vt:lpstr>
      <vt:lpstr>Presentación de PowerPoint</vt:lpstr>
      <vt:lpstr>OTHER WORDS TO DESCRIBE SHAPES AND STRUCTURES…</vt:lpstr>
      <vt:lpstr>LET’S PUT THIS VOCABULARY WORDS INTO PRACTICE…</vt:lpstr>
      <vt:lpstr>The Pyramids, Egypt </vt:lpstr>
      <vt:lpstr>The Colosseum, Italy  </vt:lpstr>
      <vt:lpstr>The Gherkin,  England</vt:lpstr>
      <vt:lpstr>The Tower of Pisa, Italy</vt:lpstr>
      <vt:lpstr>Taj Mahal, India </vt:lpstr>
      <vt:lpstr>Burj Khalifa, U.A.E.  </vt:lpstr>
      <vt:lpstr>The Pentagon, USA</vt:lpstr>
      <vt:lpstr>The Louvre, France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DECRIBING SHAPES AND STRUCTURES</dc:title>
  <dc:creator>Clara</dc:creator>
  <cp:lastModifiedBy>Clara Pera</cp:lastModifiedBy>
  <cp:revision>5</cp:revision>
  <dcterms:created xsi:type="dcterms:W3CDTF">2019-06-10T18:59:18Z</dcterms:created>
  <dcterms:modified xsi:type="dcterms:W3CDTF">2019-06-21T01:30:59Z</dcterms:modified>
</cp:coreProperties>
</file>