
<file path=[Content_Types].xml><?xml version="1.0" encoding="utf-8"?>
<Types xmlns="http://schemas.openxmlformats.org/package/2006/content-types">
  <Default Extension="emf" ContentType="image/x-emf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83" r:id="rId4"/>
    <p:sldId id="386" r:id="rId5"/>
    <p:sldId id="388" r:id="rId6"/>
    <p:sldId id="387" r:id="rId7"/>
    <p:sldId id="384" r:id="rId8"/>
    <p:sldId id="385" r:id="rId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2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3FE5F2-958F-470A-B114-709D3C5ED6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ACAF74-1EF8-4B72-9AC9-87C40A5D7E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105584-1C78-4175-947F-1C771912C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91650-DA49-43E7-B386-C588AA31FD0D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287F06-5DAE-4B10-A9CE-4C080B351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A0D61E-72A3-480D-888D-1AB7C47E2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322-FD07-4B71-8D73-7E445A9ED51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55418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8D1AE9-6E68-4379-9CA8-20B1528DF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3DE7B86-1AD6-4CF6-B3C6-5C1430E361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8C93EC-C214-45B1-8430-09A25C4EC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91650-DA49-43E7-B386-C588AA31FD0D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C9EF8B-39A5-4603-ADDE-D03C3AEAD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CE4900-6F83-43FF-968D-F47A13C73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322-FD07-4B71-8D73-7E445A9ED51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43240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0A86E3-2D9B-422B-95D3-74A5341BA8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341BBE5-BDBD-4B17-8375-DD58A03B7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06ED68-0F35-4714-A8F2-9992BC0D4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91650-DA49-43E7-B386-C588AA31FD0D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857CE7-3B33-44AA-8A89-3E9CDC916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9C30C7-8675-44BB-A9E4-A7963C385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322-FD07-4B71-8D73-7E445A9ED51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54706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72980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0765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8921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50520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3533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203393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49711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83242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9C2B68-DA8B-4FD8-BAE9-164EB70A3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73A46A-AAEF-428A-A50D-B126E3447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69CCC5-1868-4C1B-AE90-EA1A660F1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91650-DA49-43E7-B386-C588AA31FD0D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D2AB4C-7965-48EF-B5E8-C82241BBC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96661A-7561-4B5B-8F91-11F12BF35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322-FD07-4B71-8D73-7E445A9ED51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69701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08903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586522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20340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F83846-29FB-4BB6-A391-AA214FFF4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97678DA-EFAE-4A5E-83B2-AE52E3541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D49675-9C3E-4129-9745-60B58F9DA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91650-DA49-43E7-B386-C588AA31FD0D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D0613C-EC90-412F-8353-3887F1BE4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193804-B5B3-4F2A-9A8B-1E1204785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322-FD07-4B71-8D73-7E445A9ED51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0863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95280E-6C14-4E04-BD73-1BE79CC84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E8B652-4C0E-42FA-BA34-9F7F6E0828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96ACE16-14BA-47D7-B007-DBEA9EEB7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3E7FC7A-65C6-4F3C-9105-2C31B581C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91650-DA49-43E7-B386-C588AA31FD0D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5A21872-CA04-4F18-974F-BE9D206EF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1735B2-E836-45E1-8C58-6F22E598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322-FD07-4B71-8D73-7E445A9ED51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131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F473EB-B8B9-492C-887C-C49D7F292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7885B7F-9EFA-4993-9A77-EB38B731F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D85D805-A0B1-44B5-96BD-C03BCD50C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9534160-0925-4604-9B1A-9F9BCC86C4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3D7E95A-9B69-4270-B7A8-F8F520850C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A03C816-B327-4791-9771-BCB67786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91650-DA49-43E7-B386-C588AA31FD0D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F596B6B-14DD-4AC8-A43A-51419780E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D0AC477-3264-42E8-934D-7EF48CD37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322-FD07-4B71-8D73-7E445A9ED51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12343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C23775-3701-4F4A-8416-186B03711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805E47F-26A2-44E5-B0AB-02C5F6DC6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91650-DA49-43E7-B386-C588AA31FD0D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4D6A24D-3227-469A-BBFD-1040A8C34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4923CEB-6A0B-48BB-A48A-EA9C12537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322-FD07-4B71-8D73-7E445A9ED51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12314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A5F896C-E2D8-47EE-8610-B84CFABB0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91650-DA49-43E7-B386-C588AA31FD0D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8A00786-D270-4902-B853-75DD615FD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69CD510-5459-4E98-8B50-F4C6A1594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322-FD07-4B71-8D73-7E445A9ED51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39310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F3A15C-D758-4734-B080-C38C984E7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996120-EECB-42B7-AE64-64376EF65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46BFBA-9CE8-41AE-B843-BBA6CD31E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A08829-729F-473D-BE8E-04956BF51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91650-DA49-43E7-B386-C588AA31FD0D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C9636D3-05DB-4A90-BE1C-E991B04B4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40FA38C-0B05-47D8-810C-4682E99E9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322-FD07-4B71-8D73-7E445A9ED51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6423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67FBFB-5EBF-4E15-A2F1-916159640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4B553E5-F6A2-4EC6-86FC-5761C6D9C7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9F51D08-6D04-4E98-8317-A1A43B88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B85790A-02D0-4AEE-84A5-2C72AC7B3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91650-DA49-43E7-B386-C588AA31FD0D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19C9D6-F95E-4E3A-885D-CC2B0D17B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0E0D36A-5A02-4CF1-9A17-F6BD3F9EC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322-FD07-4B71-8D73-7E445A9ED51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37856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6F4C2F3-45D1-476B-BDFC-A8F606EBF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BCF45E4-F95A-43CB-9BC7-72E5CF69B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E6B9FBC-1A7F-44E5-9B26-58A69AEE81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91650-DA49-43E7-B386-C588AA31FD0D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821F1C-525E-40E2-A315-B247BCC1D0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52CC29-4479-4880-8C79-5D240A442A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16322-FD07-4B71-8D73-7E445A9ED51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1609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13/11/2020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9245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9.png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7.png"/><Relationship Id="rId5" Type="http://schemas.microsoft.com/office/2007/relationships/media" Target="../media/media5.mp3"/><Relationship Id="rId15" Type="http://schemas.openxmlformats.org/officeDocument/2006/relationships/image" Target="../media/image11.png"/><Relationship Id="rId10" Type="http://schemas.openxmlformats.org/officeDocument/2006/relationships/image" Target="../media/image3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B007BD-9ACD-43CF-92E1-F56F528D97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DD2CDB-B929-452E-8299-F8AFDF9C46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6000" dirty="0"/>
              <a:t>READING IN ENGLISH</a:t>
            </a:r>
          </a:p>
        </p:txBody>
      </p:sp>
    </p:spTree>
    <p:extLst>
      <p:ext uri="{BB962C8B-B14F-4D97-AF65-F5344CB8AC3E}">
        <p14:creationId xmlns:p14="http://schemas.microsoft.com/office/powerpoint/2010/main" val="847883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A6DDD2B-8466-4898-8DBB-CDAA54AED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4246" y="350393"/>
            <a:ext cx="5407275" cy="7298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AC0138F-BFF2-46A6-AF10-2680A9BCDF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939" y="1325284"/>
            <a:ext cx="11622122" cy="5182323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9F405CBD-EC15-4C5B-8982-80C72BD016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36306" y="4706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322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184"/>
    </mc:Choice>
    <mc:Fallback>
      <p:transition spd="slow" advTm="75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45EF4A7-8964-4961-952F-7365AEAA6E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521865" y="367160"/>
            <a:ext cx="9148270" cy="6123679"/>
          </a:xfrm>
          <a:prstGeom prst="rect">
            <a:avLst/>
          </a:prstGeom>
        </p:spPr>
      </p:pic>
      <p:pic>
        <p:nvPicPr>
          <p:cNvPr id="5" name="6A_3.21">
            <a:hlinkClick r:id="" action="ppaction://media"/>
            <a:extLst>
              <a:ext uri="{FF2B5EF4-FFF2-40B4-BE49-F238E27FC236}">
                <a16:creationId xmlns:a16="http://schemas.microsoft.com/office/drawing/2014/main" id="{A705619D-7C78-4DE5-B962-68D27953FA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2822" y="6157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97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FB26733-B457-4CC6-9306-EDA41E52EF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4919" y="534438"/>
            <a:ext cx="8522162" cy="560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395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8255BC41-1522-4B5E-9056-6A9E7CBF96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1559" y="816313"/>
            <a:ext cx="9431159" cy="522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417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6A_3.22">
            <a:hlinkClick r:id="" action="ppaction://media"/>
            <a:extLst>
              <a:ext uri="{FF2B5EF4-FFF2-40B4-BE49-F238E27FC236}">
                <a16:creationId xmlns:a16="http://schemas.microsoft.com/office/drawing/2014/main" id="{19D5539E-AB0D-4527-9F9F-ED688ABD88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59128" y="5976439"/>
            <a:ext cx="609600" cy="609600"/>
          </a:xfrm>
          <a:prstGeom prst="rect">
            <a:avLst/>
          </a:prstGeom>
        </p:spPr>
      </p:pic>
      <p:pic>
        <p:nvPicPr>
          <p:cNvPr id="2" name="6A_3.2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174233" y="203466"/>
            <a:ext cx="609600" cy="609600"/>
          </a:xfrm>
          <a:prstGeom prst="rect">
            <a:avLst/>
          </a:prstGeom>
        </p:spPr>
      </p:pic>
      <p:pic>
        <p:nvPicPr>
          <p:cNvPr id="3" name="6A_3.25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013471" y="2957102"/>
            <a:ext cx="609600" cy="609600"/>
          </a:xfrm>
          <a:prstGeom prst="rect">
            <a:avLst/>
          </a:prstGeom>
        </p:spPr>
      </p:pic>
      <p:pic>
        <p:nvPicPr>
          <p:cNvPr id="7" name="6A_3.26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007713" y="3908452"/>
            <a:ext cx="609600" cy="6096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723" y="1276047"/>
            <a:ext cx="5417892" cy="14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61" y="4935618"/>
            <a:ext cx="490537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1C5F045-B270-49F8-9615-A9C087ED580F}"/>
              </a:ext>
            </a:extLst>
          </p:cNvPr>
          <p:cNvSpPr txBox="1"/>
          <p:nvPr/>
        </p:nvSpPr>
        <p:spPr>
          <a:xfrm>
            <a:off x="6450227" y="2986978"/>
            <a:ext cx="1927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>
                <a:solidFill>
                  <a:schemeClr val="bg1">
                    <a:lumMod val="50000"/>
                  </a:schemeClr>
                </a:solidFill>
              </a:rPr>
              <a:t>Which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</a:rPr>
              <a:t>one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 can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</a:rPr>
              <a:t>you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</a:rPr>
              <a:t>hear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? a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 b?</a:t>
            </a:r>
            <a:endParaRPr lang="es-A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Flecha: hacia arriba 7">
            <a:extLst>
              <a:ext uri="{FF2B5EF4-FFF2-40B4-BE49-F238E27FC236}">
                <a16:creationId xmlns:a16="http://schemas.microsoft.com/office/drawing/2014/main" id="{A333BF87-F6D1-4322-8E28-4E477DB2EA0C}"/>
              </a:ext>
            </a:extLst>
          </p:cNvPr>
          <p:cNvSpPr/>
          <p:nvPr/>
        </p:nvSpPr>
        <p:spPr>
          <a:xfrm>
            <a:off x="7414054" y="840601"/>
            <a:ext cx="123568" cy="345648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C4EFF821-1E21-4B92-AD9E-49EA0EE38B12}"/>
              </a:ext>
            </a:extLst>
          </p:cNvPr>
          <p:cNvSpPr/>
          <p:nvPr/>
        </p:nvSpPr>
        <p:spPr>
          <a:xfrm>
            <a:off x="8180173" y="3181538"/>
            <a:ext cx="483616" cy="14898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EDA6ADD-B990-473A-8739-C951AC5697B9}"/>
              </a:ext>
            </a:extLst>
          </p:cNvPr>
          <p:cNvSpPr txBox="1"/>
          <p:nvPr/>
        </p:nvSpPr>
        <p:spPr>
          <a:xfrm>
            <a:off x="6469119" y="3867691"/>
            <a:ext cx="1927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Listen,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</a:rPr>
              <a:t>read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</a:rPr>
              <a:t>repeat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s-MX" dirty="0" err="1">
                <a:solidFill>
                  <a:schemeClr val="bg1">
                    <a:lumMod val="50000"/>
                  </a:schemeClr>
                </a:solidFill>
              </a:rPr>
              <a:t>practise</a:t>
            </a:r>
            <a:r>
              <a:rPr lang="es-MX" dirty="0">
                <a:solidFill>
                  <a:schemeClr val="bg1">
                    <a:lumMod val="50000"/>
                  </a:schemeClr>
                </a:solidFill>
              </a:rPr>
              <a:t>!</a:t>
            </a:r>
            <a:endParaRPr lang="es-A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EB1FCDF7-AA1A-4C04-8716-B44645278D59}"/>
              </a:ext>
            </a:extLst>
          </p:cNvPr>
          <p:cNvSpPr/>
          <p:nvPr/>
        </p:nvSpPr>
        <p:spPr>
          <a:xfrm>
            <a:off x="8232160" y="4116363"/>
            <a:ext cx="483616" cy="14898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Flecha: hacia abajo 13">
            <a:extLst>
              <a:ext uri="{FF2B5EF4-FFF2-40B4-BE49-F238E27FC236}">
                <a16:creationId xmlns:a16="http://schemas.microsoft.com/office/drawing/2014/main" id="{8C71DB25-CFA7-4B44-A7A1-4B32AF2B1121}"/>
              </a:ext>
            </a:extLst>
          </p:cNvPr>
          <p:cNvSpPr/>
          <p:nvPr/>
        </p:nvSpPr>
        <p:spPr>
          <a:xfrm>
            <a:off x="9811265" y="4139514"/>
            <a:ext cx="123567" cy="46500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12177D69-1F53-4305-8EAB-D5E5DB8BE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722" y="4604523"/>
            <a:ext cx="5405841" cy="2057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045BF256-C981-416F-A649-C501D7F344F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1382" y="271961"/>
            <a:ext cx="5301428" cy="458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9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4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91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74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C0C29E2E-6146-4BFD-9592-D412C2A28C1F}"/>
              </a:ext>
            </a:extLst>
          </p:cNvPr>
          <p:cNvSpPr txBox="1"/>
          <p:nvPr/>
        </p:nvSpPr>
        <p:spPr>
          <a:xfrm>
            <a:off x="10834075" y="780405"/>
            <a:ext cx="576064" cy="3693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135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81" y="1734390"/>
            <a:ext cx="4015799" cy="481365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291" y="1972638"/>
            <a:ext cx="6295774" cy="4694533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8593DC74-450E-4E77-9F69-AEAEA67AF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293" y="117648"/>
            <a:ext cx="3139998" cy="206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08767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23</Words>
  <Application>Microsoft Office PowerPoint</Application>
  <PresentationFormat>Panorámica</PresentationFormat>
  <Paragraphs>6</Paragraphs>
  <Slides>7</Slides>
  <Notes>0</Notes>
  <HiddenSlides>0</HiddenSlides>
  <MMClips>6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1_Tema de Office</vt:lpstr>
      <vt:lpstr>6A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</cp:lastModifiedBy>
  <cp:revision>10</cp:revision>
  <dcterms:created xsi:type="dcterms:W3CDTF">2020-04-15T14:08:37Z</dcterms:created>
  <dcterms:modified xsi:type="dcterms:W3CDTF">2020-11-13T13:13:11Z</dcterms:modified>
</cp:coreProperties>
</file>