
<file path=[Content_Types].xml><?xml version="1.0" encoding="utf-8"?>
<Types xmlns="http://schemas.openxmlformats.org/package/2006/content-types">
  <Default Extension="emf" ContentType="image/x-emf"/>
  <Default Extension="m4a" ContentType="audio/mp4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383" r:id="rId4"/>
    <p:sldId id="386" r:id="rId5"/>
    <p:sldId id="388" r:id="rId6"/>
    <p:sldId id="387" r:id="rId7"/>
    <p:sldId id="384" r:id="rId8"/>
    <p:sldId id="385" r:id="rId9"/>
  </p:sldIdLst>
  <p:sldSz cx="12192000" cy="6858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78" d="100"/>
          <a:sy n="78" d="100"/>
        </p:scale>
        <p:origin x="25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3FE5F2-958F-470A-B114-709D3C5ED6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BACAF74-1EF8-4B72-9AC9-87C40A5D7E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F105584-1C78-4175-947F-1C771912C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91650-DA49-43E7-B386-C588AA31FD0D}" type="datetimeFigureOut">
              <a:rPr lang="es-AR" smtClean="0"/>
              <a:t>13/11/2020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3287F06-5DAE-4B10-A9CE-4C080B351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6A0D61E-72A3-480D-888D-1AB7C47E2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16322-FD07-4B71-8D73-7E445A9ED51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255418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8D1AE9-6E68-4379-9CA8-20B1528DF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3DE7B86-1AD6-4CF6-B3C6-5C1430E361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08C93EC-C214-45B1-8430-09A25C4EC5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91650-DA49-43E7-B386-C588AA31FD0D}" type="datetimeFigureOut">
              <a:rPr lang="es-AR" smtClean="0"/>
              <a:t>13/11/2020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9EF8B-39A5-4603-ADDE-D03C3AEAD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7CE4900-6F83-43FF-968D-F47A13C73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16322-FD07-4B71-8D73-7E445A9ED51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843240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E0A86E3-2D9B-422B-95D3-74A5341BA8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341BBE5-BDBD-4B17-8375-DD58A03B70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206ED68-0F35-4714-A8F2-9992BC0D4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91650-DA49-43E7-B386-C588AA31FD0D}" type="datetimeFigureOut">
              <a:rPr lang="es-AR" smtClean="0"/>
              <a:t>13/11/2020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3857CE7-3B33-44AA-8A89-3E9CDC916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F9C30C7-8675-44BB-A9E4-A7963C385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16322-FD07-4B71-8D73-7E445A9ED51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4547062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4BACC-2CE9-4D10-AE9F-99F873241779}" type="datetimeFigureOut">
              <a:rPr lang="es-AR" smtClean="0"/>
              <a:t>13/11/2020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9280F-B8F6-4948-9B37-6BBC9CD4D7C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4729803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4BACC-2CE9-4D10-AE9F-99F873241779}" type="datetimeFigureOut">
              <a:rPr lang="es-AR" smtClean="0"/>
              <a:t>13/11/2020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9280F-B8F6-4948-9B37-6BBC9CD4D7C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3307657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4BACC-2CE9-4D10-AE9F-99F873241779}" type="datetimeFigureOut">
              <a:rPr lang="es-AR" smtClean="0"/>
              <a:t>13/11/2020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9280F-B8F6-4948-9B37-6BBC9CD4D7C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2289216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4BACC-2CE9-4D10-AE9F-99F873241779}" type="datetimeFigureOut">
              <a:rPr lang="es-AR" smtClean="0"/>
              <a:t>13/11/2020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9280F-B8F6-4948-9B37-6BBC9CD4D7C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0505204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4BACC-2CE9-4D10-AE9F-99F873241779}" type="datetimeFigureOut">
              <a:rPr lang="es-AR" smtClean="0"/>
              <a:t>13/11/2020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9280F-B8F6-4948-9B37-6BBC9CD4D7C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1235339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4BACC-2CE9-4D10-AE9F-99F873241779}" type="datetimeFigureOut">
              <a:rPr lang="es-AR" smtClean="0"/>
              <a:t>13/11/2020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9280F-B8F6-4948-9B37-6BBC9CD4D7C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7203393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4BACC-2CE9-4D10-AE9F-99F873241779}" type="datetimeFigureOut">
              <a:rPr lang="es-AR" smtClean="0"/>
              <a:t>13/11/2020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9280F-B8F6-4948-9B37-6BBC9CD4D7C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2497112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4BACC-2CE9-4D10-AE9F-99F873241779}" type="datetimeFigureOut">
              <a:rPr lang="es-AR" smtClean="0"/>
              <a:t>13/11/2020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9280F-B8F6-4948-9B37-6BBC9CD4D7C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283242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9C2B68-DA8B-4FD8-BAE9-164EB70A3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973A46A-AAEF-428A-A50D-B126E34472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A69CCC5-1868-4C1B-AE90-EA1A660F1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91650-DA49-43E7-B386-C588AA31FD0D}" type="datetimeFigureOut">
              <a:rPr lang="es-AR" smtClean="0"/>
              <a:t>13/11/2020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4D2AB4C-7965-48EF-B5E8-C82241BBC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A96661A-7561-4B5B-8F91-11F12BF35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16322-FD07-4B71-8D73-7E445A9ED51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0769701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4BACC-2CE9-4D10-AE9F-99F873241779}" type="datetimeFigureOut">
              <a:rPr lang="es-AR" smtClean="0"/>
              <a:t>13/11/2020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9280F-B8F6-4948-9B37-6BBC9CD4D7C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5089031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4BACC-2CE9-4D10-AE9F-99F873241779}" type="datetimeFigureOut">
              <a:rPr lang="es-AR" smtClean="0"/>
              <a:t>13/11/2020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9280F-B8F6-4948-9B37-6BBC9CD4D7C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7586522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4BACC-2CE9-4D10-AE9F-99F873241779}" type="datetimeFigureOut">
              <a:rPr lang="es-AR" smtClean="0"/>
              <a:t>13/11/2020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9280F-B8F6-4948-9B37-6BBC9CD4D7C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220340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F83846-29FB-4BB6-A391-AA214FFF49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97678DA-EFAE-4A5E-83B2-AE52E3541B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6D49675-9C3E-4129-9745-60B58F9DA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91650-DA49-43E7-B386-C588AA31FD0D}" type="datetimeFigureOut">
              <a:rPr lang="es-AR" smtClean="0"/>
              <a:t>13/11/2020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DD0613C-EC90-412F-8353-3887F1BE41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8193804-B5B3-4F2A-9A8B-1E1204785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16322-FD07-4B71-8D73-7E445A9ED51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490863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95280E-6C14-4E04-BD73-1BE79CC84B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5E8B652-4C0E-42FA-BA34-9F7F6E0828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96ACE16-14BA-47D7-B007-DBEA9EEB71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3E7FC7A-65C6-4F3C-9105-2C31B581C2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91650-DA49-43E7-B386-C588AA31FD0D}" type="datetimeFigureOut">
              <a:rPr lang="es-AR" smtClean="0"/>
              <a:t>13/11/2020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5A21872-CA04-4F18-974F-BE9D206EF5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E1735B2-E836-45E1-8C58-6F22E5984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16322-FD07-4B71-8D73-7E445A9ED51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2131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F473EB-B8B9-492C-887C-C49D7F292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7885B7F-9EFA-4993-9A77-EB38B731F9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D85D805-A0B1-44B5-96BD-C03BCD50C1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9534160-0925-4604-9B1A-9F9BCC86C4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3D7E95A-9B69-4270-B7A8-F8F520850C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A03C816-B327-4791-9771-BCB67786EF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91650-DA49-43E7-B386-C588AA31FD0D}" type="datetimeFigureOut">
              <a:rPr lang="es-AR" smtClean="0"/>
              <a:t>13/11/2020</a:t>
            </a:fld>
            <a:endParaRPr lang="es-AR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F596B6B-14DD-4AC8-A43A-51419780E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D0AC477-3264-42E8-934D-7EF48CD37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16322-FD07-4B71-8D73-7E445A9ED51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612343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C23775-3701-4F4A-8416-186B037110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805E47F-26A2-44E5-B0AB-02C5F6DC66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91650-DA49-43E7-B386-C588AA31FD0D}" type="datetimeFigureOut">
              <a:rPr lang="es-AR" smtClean="0"/>
              <a:t>13/11/2020</a:t>
            </a:fld>
            <a:endParaRPr lang="es-AR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4D6A24D-3227-469A-BBFD-1040A8C34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4923CEB-6A0B-48BB-A48A-EA9C12537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16322-FD07-4B71-8D73-7E445A9ED51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612314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A5F896C-E2D8-47EE-8610-B84CFABB0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91650-DA49-43E7-B386-C588AA31FD0D}" type="datetimeFigureOut">
              <a:rPr lang="es-AR" smtClean="0"/>
              <a:t>13/11/2020</a:t>
            </a:fld>
            <a:endParaRPr lang="es-AR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8A00786-D270-4902-B853-75DD615FD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69CD510-5459-4E98-8B50-F4C6A1594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16322-FD07-4B71-8D73-7E445A9ED51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639310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F3A15C-D758-4734-B080-C38C984E7B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0996120-EECB-42B7-AE64-64376EF657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746BFBA-9CE8-41AE-B843-BBA6CD31EA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7A08829-729F-473D-BE8E-04956BF514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91650-DA49-43E7-B386-C588AA31FD0D}" type="datetimeFigureOut">
              <a:rPr lang="es-AR" smtClean="0"/>
              <a:t>13/11/2020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C9636D3-05DB-4A90-BE1C-E991B04B4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40FA38C-0B05-47D8-810C-4682E99E9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16322-FD07-4B71-8D73-7E445A9ED51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264232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67FBFB-5EBF-4E15-A2F1-916159640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4B553E5-F6A2-4EC6-86FC-5761C6D9C7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9F51D08-6D04-4E98-8317-A1A43B88C9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B85790A-02D0-4AEE-84A5-2C72AC7B3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91650-DA49-43E7-B386-C588AA31FD0D}" type="datetimeFigureOut">
              <a:rPr lang="es-AR" smtClean="0"/>
              <a:t>13/11/2020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619C9D6-F95E-4E3A-885D-CC2B0D17BA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0E0D36A-5A02-4CF1-9A17-F6BD3F9EC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16322-FD07-4B71-8D73-7E445A9ED51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437856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06F4C2F3-45D1-476B-BDFC-A8F606EBF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BCF45E4-F95A-43CB-9BC7-72E5CF69B2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E6B9FBC-1A7F-44E5-9B26-58A69AEE81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591650-DA49-43E7-B386-C588AA31FD0D}" type="datetimeFigureOut">
              <a:rPr lang="es-AR" smtClean="0"/>
              <a:t>13/11/2020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1821F1C-525E-40E2-A315-B247BCC1D0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C52CC29-4479-4880-8C79-5D240A442A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E16322-FD07-4B71-8D73-7E445A9ED51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081609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C4BACC-2CE9-4D10-AE9F-99F873241779}" type="datetimeFigureOut">
              <a:rPr lang="es-AR" smtClean="0"/>
              <a:t>13/11/2020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D9280F-B8F6-4948-9B37-6BBC9CD4D7C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592451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media6.mp3"/><Relationship Id="rId13" Type="http://schemas.openxmlformats.org/officeDocument/2006/relationships/image" Target="../media/image9.png"/><Relationship Id="rId3" Type="http://schemas.microsoft.com/office/2007/relationships/media" Target="../media/media4.mp3"/><Relationship Id="rId7" Type="http://schemas.microsoft.com/office/2007/relationships/media" Target="../media/media6.mp3"/><Relationship Id="rId12" Type="http://schemas.openxmlformats.org/officeDocument/2006/relationships/image" Target="../media/image8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audio" Target="../media/media5.mp3"/><Relationship Id="rId11" Type="http://schemas.openxmlformats.org/officeDocument/2006/relationships/image" Target="../media/image7.png"/><Relationship Id="rId5" Type="http://schemas.microsoft.com/office/2007/relationships/media" Target="../media/media5.mp3"/><Relationship Id="rId15" Type="http://schemas.openxmlformats.org/officeDocument/2006/relationships/image" Target="../media/image11.png"/><Relationship Id="rId10" Type="http://schemas.openxmlformats.org/officeDocument/2006/relationships/image" Target="../media/image3.png"/><Relationship Id="rId4" Type="http://schemas.openxmlformats.org/officeDocument/2006/relationships/audio" Target="../media/media4.mp3"/><Relationship Id="rId9" Type="http://schemas.openxmlformats.org/officeDocument/2006/relationships/slideLayout" Target="../slideLayouts/slideLayout13.xml"/><Relationship Id="rId1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B007BD-9ACD-43CF-92E1-F56F528D975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A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DDD2CDB-B929-452E-8299-F8AFDF9C46B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AR" dirty="0"/>
          </a:p>
          <a:p>
            <a:r>
              <a:rPr lang="es-AR" sz="6000" dirty="0"/>
              <a:t>READING IN ENGLISH</a:t>
            </a:r>
          </a:p>
        </p:txBody>
      </p:sp>
    </p:spTree>
    <p:extLst>
      <p:ext uri="{BB962C8B-B14F-4D97-AF65-F5344CB8AC3E}">
        <p14:creationId xmlns:p14="http://schemas.microsoft.com/office/powerpoint/2010/main" val="8478831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2A6DDD2B-8466-4898-8DBB-CDAA54AEDE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4246" y="350393"/>
            <a:ext cx="5407275" cy="729844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2AC0138F-BFF2-46A6-AF10-2680A9BCDF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4939" y="1325284"/>
            <a:ext cx="11622122" cy="5182323"/>
          </a:xfrm>
          <a:prstGeom prst="rect">
            <a:avLst/>
          </a:prstGeom>
        </p:spPr>
      </p:pic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9F405CBD-EC15-4C5B-8982-80C72BD016F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736306" y="47063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3226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5184"/>
    </mc:Choice>
    <mc:Fallback>
      <p:transition spd="slow" advTm="751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245EF4A7-8964-4961-952F-7365AEAA6E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521865" y="367160"/>
            <a:ext cx="9148270" cy="6123679"/>
          </a:xfrm>
          <a:prstGeom prst="rect">
            <a:avLst/>
          </a:prstGeom>
        </p:spPr>
      </p:pic>
      <p:pic>
        <p:nvPicPr>
          <p:cNvPr id="5" name="6A_3.21">
            <a:hlinkClick r:id="" action="ppaction://media"/>
            <a:extLst>
              <a:ext uri="{FF2B5EF4-FFF2-40B4-BE49-F238E27FC236}">
                <a16:creationId xmlns:a16="http://schemas.microsoft.com/office/drawing/2014/main" id="{A705619D-7C78-4DE5-B962-68D27953FAE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042822" y="61577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976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13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DFB26733-B457-4CC6-9306-EDA41E52EF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34919" y="534438"/>
            <a:ext cx="8522162" cy="5604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3958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8255BC41-1522-4B5E-9056-6A9E7CBF96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1559" y="816313"/>
            <a:ext cx="9431159" cy="5225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4176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6A_3.22">
            <a:hlinkClick r:id="" action="ppaction://media"/>
            <a:extLst>
              <a:ext uri="{FF2B5EF4-FFF2-40B4-BE49-F238E27FC236}">
                <a16:creationId xmlns:a16="http://schemas.microsoft.com/office/drawing/2014/main" id="{19D5539E-AB0D-4527-9F9F-ED688ABD88D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2259128" y="5976439"/>
            <a:ext cx="609600" cy="609600"/>
          </a:xfrm>
          <a:prstGeom prst="rect">
            <a:avLst/>
          </a:prstGeom>
        </p:spPr>
      </p:pic>
      <p:pic>
        <p:nvPicPr>
          <p:cNvPr id="2" name="6A_3.24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7174233" y="203466"/>
            <a:ext cx="609600" cy="609600"/>
          </a:xfrm>
          <a:prstGeom prst="rect">
            <a:avLst/>
          </a:prstGeom>
        </p:spPr>
      </p:pic>
      <p:pic>
        <p:nvPicPr>
          <p:cNvPr id="3" name="6A_3.25.mp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013471" y="2957102"/>
            <a:ext cx="609600" cy="609600"/>
          </a:xfrm>
          <a:prstGeom prst="rect">
            <a:avLst/>
          </a:prstGeom>
        </p:spPr>
      </p:pic>
      <p:pic>
        <p:nvPicPr>
          <p:cNvPr id="7" name="6A_3.26.mp3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007713" y="3908452"/>
            <a:ext cx="609600" cy="609600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723" y="1276047"/>
            <a:ext cx="5417892" cy="147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561" y="4935618"/>
            <a:ext cx="4905375" cy="105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21C5F045-B270-49F8-9615-A9C087ED580F}"/>
              </a:ext>
            </a:extLst>
          </p:cNvPr>
          <p:cNvSpPr txBox="1"/>
          <p:nvPr/>
        </p:nvSpPr>
        <p:spPr>
          <a:xfrm>
            <a:off x="6450227" y="2986978"/>
            <a:ext cx="19276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>
                <a:solidFill>
                  <a:schemeClr val="bg1">
                    <a:lumMod val="50000"/>
                  </a:schemeClr>
                </a:solidFill>
              </a:rPr>
              <a:t>Which</a:t>
            </a:r>
            <a:r>
              <a:rPr lang="es-MX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MX" dirty="0" err="1">
                <a:solidFill>
                  <a:schemeClr val="bg1">
                    <a:lumMod val="50000"/>
                  </a:schemeClr>
                </a:solidFill>
              </a:rPr>
              <a:t>one</a:t>
            </a:r>
            <a:r>
              <a:rPr lang="es-MX" dirty="0">
                <a:solidFill>
                  <a:schemeClr val="bg1">
                    <a:lumMod val="50000"/>
                  </a:schemeClr>
                </a:solidFill>
              </a:rPr>
              <a:t> can </a:t>
            </a:r>
            <a:r>
              <a:rPr lang="es-MX" dirty="0" err="1">
                <a:solidFill>
                  <a:schemeClr val="bg1">
                    <a:lumMod val="50000"/>
                  </a:schemeClr>
                </a:solidFill>
              </a:rPr>
              <a:t>you</a:t>
            </a:r>
            <a:r>
              <a:rPr lang="es-MX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MX" dirty="0" err="1">
                <a:solidFill>
                  <a:schemeClr val="bg1">
                    <a:lumMod val="50000"/>
                  </a:schemeClr>
                </a:solidFill>
              </a:rPr>
              <a:t>hear</a:t>
            </a:r>
            <a:r>
              <a:rPr lang="es-MX" dirty="0">
                <a:solidFill>
                  <a:schemeClr val="bg1">
                    <a:lumMod val="50000"/>
                  </a:schemeClr>
                </a:solidFill>
              </a:rPr>
              <a:t>? a </a:t>
            </a:r>
            <a:r>
              <a:rPr lang="es-MX" dirty="0" err="1">
                <a:solidFill>
                  <a:schemeClr val="bg1">
                    <a:lumMod val="50000"/>
                  </a:schemeClr>
                </a:solidFill>
              </a:rPr>
              <a:t>or</a:t>
            </a:r>
            <a:r>
              <a:rPr lang="es-MX" dirty="0">
                <a:solidFill>
                  <a:schemeClr val="bg1">
                    <a:lumMod val="50000"/>
                  </a:schemeClr>
                </a:solidFill>
              </a:rPr>
              <a:t> b?</a:t>
            </a:r>
            <a:endParaRPr lang="es-AR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Flecha: hacia arriba 7">
            <a:extLst>
              <a:ext uri="{FF2B5EF4-FFF2-40B4-BE49-F238E27FC236}">
                <a16:creationId xmlns:a16="http://schemas.microsoft.com/office/drawing/2014/main" id="{A333BF87-F6D1-4322-8E28-4E477DB2EA0C}"/>
              </a:ext>
            </a:extLst>
          </p:cNvPr>
          <p:cNvSpPr/>
          <p:nvPr/>
        </p:nvSpPr>
        <p:spPr>
          <a:xfrm>
            <a:off x="7414054" y="840601"/>
            <a:ext cx="123568" cy="345648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9" name="Flecha: a la derecha 8">
            <a:extLst>
              <a:ext uri="{FF2B5EF4-FFF2-40B4-BE49-F238E27FC236}">
                <a16:creationId xmlns:a16="http://schemas.microsoft.com/office/drawing/2014/main" id="{C4EFF821-1E21-4B92-AD9E-49EA0EE38B12}"/>
              </a:ext>
            </a:extLst>
          </p:cNvPr>
          <p:cNvSpPr/>
          <p:nvPr/>
        </p:nvSpPr>
        <p:spPr>
          <a:xfrm>
            <a:off x="8180173" y="3181538"/>
            <a:ext cx="483616" cy="14898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8EDA6ADD-B990-473A-8739-C951AC5697B9}"/>
              </a:ext>
            </a:extLst>
          </p:cNvPr>
          <p:cNvSpPr txBox="1"/>
          <p:nvPr/>
        </p:nvSpPr>
        <p:spPr>
          <a:xfrm>
            <a:off x="6469119" y="3867691"/>
            <a:ext cx="19276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solidFill>
                  <a:schemeClr val="bg1">
                    <a:lumMod val="50000"/>
                  </a:schemeClr>
                </a:solidFill>
              </a:rPr>
              <a:t>Listen, </a:t>
            </a:r>
            <a:r>
              <a:rPr lang="es-MX" dirty="0" err="1">
                <a:solidFill>
                  <a:schemeClr val="bg1">
                    <a:lumMod val="50000"/>
                  </a:schemeClr>
                </a:solidFill>
              </a:rPr>
              <a:t>read</a:t>
            </a:r>
            <a:r>
              <a:rPr lang="es-MX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s-MX" dirty="0" err="1">
                <a:solidFill>
                  <a:schemeClr val="bg1">
                    <a:lumMod val="50000"/>
                  </a:schemeClr>
                </a:solidFill>
              </a:rPr>
              <a:t>repeat</a:t>
            </a:r>
            <a:r>
              <a:rPr lang="es-MX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s-MX" dirty="0" err="1">
                <a:solidFill>
                  <a:schemeClr val="bg1">
                    <a:lumMod val="50000"/>
                  </a:schemeClr>
                </a:solidFill>
              </a:rPr>
              <a:t>practise</a:t>
            </a:r>
            <a:r>
              <a:rPr lang="es-MX" dirty="0">
                <a:solidFill>
                  <a:schemeClr val="bg1">
                    <a:lumMod val="50000"/>
                  </a:schemeClr>
                </a:solidFill>
              </a:rPr>
              <a:t>!</a:t>
            </a:r>
            <a:endParaRPr lang="es-AR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Flecha: a la derecha 12">
            <a:extLst>
              <a:ext uri="{FF2B5EF4-FFF2-40B4-BE49-F238E27FC236}">
                <a16:creationId xmlns:a16="http://schemas.microsoft.com/office/drawing/2014/main" id="{EB1FCDF7-AA1A-4C04-8716-B44645278D59}"/>
              </a:ext>
            </a:extLst>
          </p:cNvPr>
          <p:cNvSpPr/>
          <p:nvPr/>
        </p:nvSpPr>
        <p:spPr>
          <a:xfrm>
            <a:off x="8232160" y="4116363"/>
            <a:ext cx="483616" cy="14898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4" name="Flecha: hacia abajo 13">
            <a:extLst>
              <a:ext uri="{FF2B5EF4-FFF2-40B4-BE49-F238E27FC236}">
                <a16:creationId xmlns:a16="http://schemas.microsoft.com/office/drawing/2014/main" id="{8C71DB25-CFA7-4B44-A7A1-4B32AF2B1121}"/>
              </a:ext>
            </a:extLst>
          </p:cNvPr>
          <p:cNvSpPr/>
          <p:nvPr/>
        </p:nvSpPr>
        <p:spPr>
          <a:xfrm>
            <a:off x="9811265" y="4139514"/>
            <a:ext cx="123567" cy="465009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12177D69-1F53-4305-8EAB-D5E5DB8BE1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722" y="4604523"/>
            <a:ext cx="5405841" cy="2057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045BF256-C981-416F-A649-C501D7F344F0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41382" y="271961"/>
            <a:ext cx="5301428" cy="4581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797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446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918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891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2740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C0C29E2E-6146-4BFD-9592-D412C2A28C1F}"/>
              </a:ext>
            </a:extLst>
          </p:cNvPr>
          <p:cNvSpPr txBox="1"/>
          <p:nvPr/>
        </p:nvSpPr>
        <p:spPr>
          <a:xfrm>
            <a:off x="10834075" y="780405"/>
            <a:ext cx="576064" cy="369332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s-AR" dirty="0">
                <a:solidFill>
                  <a:prstClr val="black"/>
                </a:solidFill>
                <a:highlight>
                  <a:srgbClr val="FFFF00"/>
                </a:highlight>
                <a:latin typeface="Calibri"/>
              </a:rPr>
              <a:t>135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81" y="1734390"/>
            <a:ext cx="4015799" cy="4813657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4291" y="1972638"/>
            <a:ext cx="6295774" cy="4694533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8593DC74-450E-4E77-9F69-AEAEA67AF9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4293" y="117648"/>
            <a:ext cx="3139998" cy="2064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087671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1033</TotalTime>
  <Words>23</Words>
  <Application>Microsoft Office PowerPoint</Application>
  <PresentationFormat>Panorámica</PresentationFormat>
  <Paragraphs>6</Paragraphs>
  <Slides>7</Slides>
  <Notes>0</Notes>
  <HiddenSlides>0</HiddenSlides>
  <MMClips>6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Tema de Office</vt:lpstr>
      <vt:lpstr>1_Tema de Office</vt:lpstr>
      <vt:lpstr>6A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Gladys</dc:creator>
  <cp:lastModifiedBy>Gladys</cp:lastModifiedBy>
  <cp:revision>10</cp:revision>
  <dcterms:created xsi:type="dcterms:W3CDTF">2020-04-15T14:08:37Z</dcterms:created>
  <dcterms:modified xsi:type="dcterms:W3CDTF">2020-11-13T13:13:11Z</dcterms:modified>
</cp:coreProperties>
</file>