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5" r:id="rId3"/>
    <p:sldId id="346" r:id="rId4"/>
    <p:sldId id="357" r:id="rId5"/>
    <p:sldId id="363" r:id="rId6"/>
    <p:sldId id="347" r:id="rId7"/>
    <p:sldId id="358" r:id="rId8"/>
    <p:sldId id="349" r:id="rId9"/>
    <p:sldId id="364" r:id="rId10"/>
    <p:sldId id="359" r:id="rId11"/>
    <p:sldId id="360" r:id="rId12"/>
    <p:sldId id="361" r:id="rId13"/>
    <p:sldId id="351" r:id="rId14"/>
    <p:sldId id="352" r:id="rId15"/>
    <p:sldId id="353" r:id="rId16"/>
    <p:sldId id="362" r:id="rId17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9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3:08.22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3076 3621 0,'49'0'156,"-24"0"-156,0 0 16,0 0 0,0 0 15,-1 0 0,1 0-31,0 0 63,0 0-1,0 0 141,-1 0-140,1 0-48,0 0 48,0 0 171,0 0-171,-1 0-16,1 0 140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3:42.0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4341 9178 0,'25'0'110,"24"-25"-95,-24 25 1,0 0-1,0 0 1,-1 0 0,1 0-1,25 0 1,-25 0 0,-1 0 15,1 0-16,0 0 1,0 0 0,24 0-1,-24 0-15,0 0 32,0 0-17,0 0 1,0 0 31,-1 0-16,1 0-15,0 0-1,0 0 1,0 0-1,-1 0-15,1 0 32,0 0-17,0 0 1,24 0 0,-24 0-1,0 0-15,0 0 31,0 0-15,-25-25-16,24 25 16,1 0-1,0 0 1,0 0 0,0 0-1,-1 0 16,1 0 1,0 0-1,0 0 16,0 0 0,-1 0 15,1 0-15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3:44.57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9599 9103 0,'25'0'187,"0"0"-155,0 0-32,0 0 15,-1 0 1,1 0 0,50 0-1,-1 0 1,-24 0-1,-1 0 1,26 0 15,-26 0-15,-24 0-16,0 0 16,25 0-16,-1 0 15,-24 0 1,25 0-1,-26 0 1,1 0 15,25 0-31,-25 0 16,-1 0 15,26 0-15,-25 0 31,-25 25-47,25-25 31,-1 0 31,1 0-46,0 0 47,0 0-1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3:48.21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6052 9847 0,'25'0'125,"0"0"-93,0 0-17,0 0 1,-1 0 0,1-24-1,25 24 1,-25 0 15,49 0-15,-24 0-1,-26 0 1,1 0 0,0 0-1,0 0 1,0 0-1,24 0 1,-24 0 0,0 0-1,0 0 17,-1 0-32,1 0 31,0 0-16,0 0 17,0 0-1,-1 0 0,1 0-15,0 0 15,0 0-15,0 0 15,0 0 0,-1 0 32,1 0-32,0 0 0,0 0 16,0 0 16,-1 0-48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3:51.79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13841 9773 0,'25'0'16,"0"0"15,-1 0 0,1 0-15,0 0 15,0 0-15,0-25-1,24 25 1,-24 0-1,0 0 1,0 0 0,-1 0-16,1 0 15,25 0 1,-25 0 0,-1 0-1,26 0 1,-25 0 15,0 0-15,0 0-16,-1 0 15,26 0 1,0 0 15,-1 0-15,-24 0-1,0 0 1,0 0 0,24 0-1,-24 0 1,0 0 0,0 0-1,-1 0 1,1 0-1,0 0 17,0 0 30,0 0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3:54.98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2927 11088 0,'25'0'109,"0"0"-78,-1 0-15,1 0 0,0 0-1,0 0 1,0 0 0,24-25-1,-24 25 1,0 0-1,0 0 1,24 0 0,-24 0-1,0 0 1,0 0 0,24 0-1,-24 0 1,25 0-1,-26 0 17,1 0-17,0 0 1,0 0 0,0 0-1,-1 0 1,1 0-1,0 0 1,0 0 0,0 0-1,0 0 1,-1 0 15,1 0-15,0 0 15,0 0-15,0 0-1,-1 0 17,1 0 14,0 0 17,0 0-47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3:56.9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3969 11088 0,'49'0'172,"1"0"-156,49 0-1,-49 24 1,-25-24-16,49 0 31,0 25-15,1-25-1,-50 0 1,-1 0-16,1 0 16,50 0-1,-51 0 1,1 0-16,0 0 16,25 0-1,-1 0 1,1 0-1,0 0 1,-1 0 0,-24 0-1,0 0 1,24 0 0,-24 0-1,0 0 1,25 0-1,-26 0 17,26 0-17,-25 0 1,49 0 0,-49 0-1,25 0 1,24 0-1,-49 0 1,24-25 0,26 25-1,-50 0 1,24 0 15,1 0-15,-25 0-1,-1 0-15,1 0 32,0 0-17,0 0 1,0 0 0,0 0 15,-1 0 0,1-24-15,0 24 31,0 0-1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4:00.1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11633 10939 0,'25'0'172,"25"0"-172,-25 0 16,24 25-1,1-25 1,-25 0 0,-1 0-1,1 0-15,0 0 16,0 0 0,24 0-1,1 0 1,-25 0-1,24 0 1,-24 0 0,25 0-1,0 0 17,-26 0-17,1 0 16,0 0-15,0 0 15,0 0 16,-1 0-16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4:04.3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9401 11782 0,'25'0'63,"0"-25"-16,-1 25-32,1 0 17,0 0-32,0 0 15,24 0 1,-24 0-1,0 0 17,25 0-17,-1 0 1,-24 0 0,0 0-1,0 0 1,-1 0-16,26 0 31,0 0-15,-26 0-1,26 0 1,-25 0 15,0 0-31,0 0 16,-1 0-1,1 0 1,25 0 0,-25 0-1,24 0 17,1 25-17,-25-25 1,-1 0-1,1 0 1,25 0 0,-1 0-1,-24 0 1,0 0 0,0 0-1,0 0 1,-1 0-1,1 0 17,25 0-17,-25 0 1,-1 0 0,1 0-1,0 0-15,25 0 31,-26 0-15,1 0 0,0 0-1,0 0 1,0 0 0,-1 0-1,1 0 1,0 0-1,0 0 1,0 0 62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4:08.4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2902 12923 0,'25'0'62,"0"0"-46,24 0 0,1 0-1,0 0 1,24 0-1,-49 0 1,24 0 0,1 0-1,-25 0 1,24 0 0,1 0 15,-25 0-16,0 0-15,-1 0 16,26 0 0,24 0-1,-49 0 1,25 0 0,0 0-1,-1 0 1,-24 0-1,49 0 1,-24 0 15,-25 0-15,0 0 0,-1 0 15,1 0-16,0 0 17,0 0-1,0 0 0,-1 0-15,1 0 15,0 0 32,0 0 108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4:10.53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7838 12799 0,'25'0'15,"0"0"48,0 0-32,-1 0 0,26-25-15,-25 25-1,0 0 17,24 0-17,1 0 1,-25 0 0,49 0-1,-49 0 1,0 0-16,0 0 15,49 0 1,-49 0 0,24 0-1,1 0 1,-25 0 0,0 0 15,-1 0-16,26 0 1,-25 0 0,0 0-16,-1 0 15,26 0 1,0 0 15,-26 0-15,1 0-1,0 0 1,0 0 0,0 0 31,-1 0-16,1 0 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3:11.2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6449 3597 0,'25'0'47,"-25"24"-16,25-24-15,0 0-1,-1 0 1,1 25 0,25-25 15,-25 0-15,-1 0-1,26 0 1,-25 0-1,0 0 1,-1 0 0,1 0-1,0 0 17,0 0-17,0 0 1,0 0-1,-1 0 1,1 0 0,0 0-1,0 0 1,0 0 15,-1 0 0,1 0-31,0 0 47,-25 25-31,25-25 0,0 0-1,-1 0 16,1 0 1,0 0 15,0 0 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4:16.36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4862 13543 0,'25'0'94,"-1"0"-78,1 0-1,0 0 1,0 0 0,0 0 15,-1 0-31,1 0 16,25 0-1,-1 0 16,-24 0-15,0 0-16,0 0 16,49 0-16,-49 0 15,0 0-15,0 0 16,24 0 15,26 0-15,-51 0-1,26 0-15,0 0 16,-1 0 0,1 0 15,24 0-15,-24 0-1,-25 0 1,24 0-1,-24 0 1,25 0 15,-1 0-15,26 0 0,-50 0-16,49 0 15,-24 0 1,-1 0-1,1 0 17,24 0-17,-49 0 1,25 0 0,-1 0-1,-24 0 1,25 0 15,24 0-15,-24 0-16,-26 0 15,26 0 1,0 0 0,-1 0 15,1 0-16,24 0 1,-49 0 0,0 0-16,0 0 15,24 0 1,26 0 15,-50 0-15,-1 0-16,1 0 15,0 0-15,0 0 16,24 0 0,-24 0 15,0 0-15,25 0-16,-26 0 15,1 0 1,25 0-1,-25 0 1,24 0 0,-24 0 15,25 0-15,-26 0-1,26 0 1,-25 0-1,49 0 17,-24 0-17,24 0 1,-49 0 0,0 0-16,49 0 31,-49 0 0,0 0-15,25 0-1,-26 0 1,1 0 0,0 0-1,0 0 1,-25 25-16,25-25 15,-1 0 1,1 0 0,0 0-1,0 0 32,0 0-31,-25 25 15,24-25 0,1 0 63,0 0-16,0 0-62,-25-25 390,-25 0-390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4:19.41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5060 14163 0,'25'0'125,"0"0"-109,0 0-1,-1 0 1,1 0 0,25 0 15,-25 0-31,-1 0 31,1 0-15,0 0-1,0 0 1,0 0 31,-1 0 0,1 0-16,0 0 16,0 0 265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4:22.9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10542 14089 0,'25'25'47,"0"-25"-31,-1 0 0,51 0-1,-50 0 1,-1 0-16,26 0 15,24 0 1,1 0 0,-26 0-1,1 0 1,24 0 0,-49 0-1,25 0 16,0 0-15,-1 0 0,-24 0-1,25 0 1,-1 0 0,-24 0-1,0 0 1,0 0-1,-1 0 17,1 0-17,0 0 32,0 0 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4:27.7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11956 14734 0,'25'0'63,"24"0"-48,-24 0 1,0 0 15,0 0-31,24 0 16,-24 0-1,50 0 1,-51 0 0,26 0-1,24 0 1,-24 0 15,0 0-31,-26 0 31,26 0-15,-25 0 0,0 0-1,-1 0-15,26 0 31,-25 0 1,0 0-32,-1 0 15,1 0 1,0 0 0,0 0-1,0 0-15,-1 0 31,1 0-15,0 0 0,0 0-1,0 0 32,-1 0-31,1 0 46,0 0-15,0 0 16,0 0-32,-1 0 31,1 0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4:36.5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2902 15999 0,'25'0'62,"0"0"-30,0 0-1,49 0-15,-24 0-1,-26 0 1,26 0-1,0 0 1,-26 0-16,1 0 16,0 0-1,25 0 1,-26 0 0,1 0-1,0 0 1,0 0 15,0 25-15,-1-25-1,26 0 1,-25 0 15,0 0-15,-1 0-1,1 0 1,0 0 0,0 0-1,0 0 1,0 0 0,-1 0-1,1 0 16,0 0 1,0 0-1,0 0 16,-1 0 15,1 0 1,0 0-32,0 0 32,0 0-17,-1 0 17,1 0 93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4:39.0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9649 15925 0,'25'0'47,"24"0"-1,-24 0-30,0 0 0,0 0-1,0 24 1,24-24 0,-24 0-1,25 0 1,-26 0-1,26 0 1,0 0 15,-25 0-15,-1 0 0,26 25-1,-25-25 1,0 0-16,24 0 31,1 0-15,-25 0-1,-1 0 1,1 0 15,0 0-15,0 0-1,0 0 1,-1 0 31,1 0-31,0 0 30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4:41.41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2629 16594 0,'25'0'109,"0"0"-93,0 0 0,0 0 15,-1 25-15,1-25-1,25 0 1,-25 0 15,-1 0-15,26 0-1,-25 0 1,0 0 0,-1 0-1,1 0 1,0 0-1,0 0 1,0 0 0,-1 0-16,1 0 31,0 0 0,0 0 0,0 0-15,-1 0 15,1 0 1,0 0-1,0 0-31,0 0 47,-1 0 31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4:44.9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5110 16718 0,'25'0'47,"-1"0"-32,26 0 1,-25 0 15,24 0-15,1 0 0,-25 0-1,0 0-15,-1 0 16,26 0-1,0 0 1,-26 0 0,26 0-1,0 0 1,-26 0 15,26 0 0,-25 0-15,0 0 0,-1 0 31,1 0-32,0 0 48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4:49.23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10864 16594 0,'25'0'31,"-25"-24"-15,25 24-1,0 0 1,0 0-1,-1 0 1,1 0 0,0 0-1,0 0 17,0 0-17,-1 0 1,1 0-1,0 0 17,0 0-32,0 0 15,0 0 1,-1 0 0,1 0-1,0 0 1,0 0 31,0 0 0,-1 0-1,1 0-14,0 0 30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4:53.7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4415 17239 0,'25'0'78,"0"0"-62,0 0 0,24 0-1,1 0 1,-25 0-1,24 0-15,-24 0 16,25 0 0,24 0-1,-49 0-15,0 0 16,24 0 0,26 0-1,-50 0 1,24 0-1,-24 0 1,0 0 15,24 0 1,-24 0-17,0 0 1,0 0-1,0 0 1,-1 0 0,1 0-1,0 0 1,0 0 0,0 0-1,-1 0 1,1 0 31,0 0-32,0 0 48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3:14.78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3125 4415 0,'0'-25'78,"25"25"-31,0 0-32,0 0 1,0 0 0,-1 0-1,1 0 1,0 0-1,0 0 1,0 0 0,-1 0-16,26 0 31,-25 0-15,24 0-16,1 0 31,0 0-16,-1 0 17,-24 0-17,0 0 1,25 0 0,-26 0-1,1 0 16,0 0-31,0 0 16,0 0 0,-1 0 15,1 0-15,0 0 15,0 0-16,0 0 1,-1 0 0,1 0-1,0 0 1,0 25 0,24-25-1,-24 0 1,0 0 15,0 0-15,0 0-1,-1 0 17,1 0 30,0 0 1,0 0-32,-25 25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4:57.51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7293 17165 0,'24'0'234,"1"0"-218,0 0 0,0 0-1,49 0 1,1 0-1,-26 0 1,50 25 0,1-1-1,-51-24 1,-24 25-16,25-25 16,-1 0-1,1 0 1,0 25-1,-1-25 1,26 0 0,-1 0 31,-24 0-32,-1 25 1,1-25-1,-1 0 1,-24 0 0,0 0-16,0 0 15,49 0 1,-24 0 0,-25 25-1,24-25 1,-24 0-1,0 0 17,24 0-17,1 0 1,0 0 0,-26 0-1,51 24 1,-25-24-1,-26 0 1,51 0 0,-50 0-1,24 0 1,1 0 0,-1 0-1,-24 0 1,50 25-1,-26-25 1,-24 0 15,25 0 1,-26 0-17,26 0 1,0 0-1,-26 0 1,1 0 0,0 0-1,0 0 1,0 0-16,-1 0 31,26 0-15,-25 0-1,0 0 17,-1 0-17,1 0 1,0 0 15,0 0-15,0 0 15,0 0-15,-1 0-16,1 0 31,0 0-15,0 0-1,0 0 1,-1 0 31,1 0 0,0 0-16,0 0 0,0 0 32,-1 0 30,1 0 32,-25-25 47,0 1-125,0-1-16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5:01.9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2654 17835 0,'25'-25'94,"0"25"-78,0 0-1,-1 0 1,1 0 0,0 0-1,0 0 1,0 0 0,24 0-1,1 0 1,-25 0-1,24 0 1,1 0 0,-25 0-1,-1 0-15,1 0 32,0 25-17,25-25 1,-26 0-1,26 0 1,0 24 15,-1-24-15,-24 0 0,0 0-1,24 0 1,1 0-1,-25 0 17,0 0-17,24 0 1,-24 0 0,0 0-1,49 0 1,-49 0-1,25 0 1,-1 0 0,-24 0-1,0 0-15,0 0 16,49 0 0,-24 0-1,-1 0 16,1 0-15,-25 0 0,24 0-1,-24 0 17,0 0-17,0 0 1,0 0-1,-1 0 1,1 0 0,0 0-1,0 0 1,-25 25-16,49-25 16,-24 0-1,25 0 1,-25 25 31,-1-25-32,1 0 1,0 0 0,0 0-1,0 0 1,-1 0-1,1 0 1,0 0 0,0 0-1,0 0 17,0 0 14,-1 0-14,1 0 30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5:06.16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18132 6028 0,'25'0'93,"0"0"-61,0-25-17,49 25 1,-24 0 0,-26 0-16,26 0 15,74-25 1,-74 25-1,-1 0-15,-24 0 16,74 0 0,-24 0-1,-26 0 1,51 0 0,-51 0-1,-24 0 1,25 0-16,-26 0 15,51 0 1,-1 0 0,-49 0-1,49 0 17,1 0-17,-50 0 1,49 0-1,1 0 1,-51 0 0,51 0-1,-1 0 1,-49 0 0,49 0-1,1 0 1,-50 0-1,49 0 17,-24 0-17,24 0 1,-49 0-16,49 0 31,-49 0-15,25 0-16,-1 0 31,-24 0-15,0 0-16,0 0 15,-1 0 1,26 0 0,-25 0 15,24 0-16,-24 0 1,0 0 0,0 0-1,0 0 17,0 0-1,-1 0 0,1 0 32,-25-25 46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5:08.64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21357 6152 0,'0'-25'15,"25"25"48,-1 0-48,1 0 17,0-25-1,0 25-15,0 0-1,-1 0 1,-24-25-1,25 25 1,25 0 0,-25 0-1,-1 0 17,26 0-17,-25 0 1,0 0-1,0 0 1,-1 0 0,1 0-1,0 0 1,0 0 0,0 0 30,-1 0 17,1 0-32,0 0 32,0 0-16,0 0 78,-1-25 62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5:12.38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28377 6077 0,'24'0'265,"1"0"-233,25 0-17,-1 0 1,-24 0 0,74 0-1,-24 0 1,-50 0-1,-1 0-15,1 0 16,25 0 0,-1 0-1,-24 0 1,50 0 0,-26 0-1,1 0 16,-25 0-15,0 0-16,-1 0 16,1 0-1,0 0 17,0 0-17,0 0 1,-1 0-1,1 0 1,0 0 0,0 0-1,0 0 17,-1 0-17,1 0 1,0 0 46,0 0-15,-25-25-16,25 25-31,-25-24 110,0-1-79,0 0 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5:15.63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18256 7516 0,'25'0'31,"0"0"-31,0 0 16,-1 0 15,26 0-15,0 0-1,-26 0 1,1 0-1,25 0 1,-25 25 0,24-25 15,1 0-15,-25 0-16,0 0 31,-1 0-16,1 0 1,0 0 15,0 0 16,0 0 0,-1 0-16,1 0 47,0 0 63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5:26.18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20216 8186 0,'25'0'31,"-1"0"1,1 0-17,0 0 1,-25-25-1,50 25 1,-1 0 0,-24 0-1,0 0 1,0-25 0,-1 25-1,26 0 1,-25 0-1,0 0 1,-1 0-16,1 0 16,0 0 15,0 0-15,0 0 15,0 0-16,-1 0 1,1 0 15,-25-25-15,25 25 0,0 0 30,0 0 1,-1 0 0,1 0 16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5:28.8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31948 7342 0,'0'0'0,"25"0"16,25 0 15,-25 0-16,24 0 17,-24 0-32,0 0 15,0 0 1,-1 0 0,1 0-16,0 0 15,25 0-15,-1 0 16,-24 0-16,0 0 31,25 0-15,-1 0-1,1 0 1,-1 0 0,-24 0-1,25 0 1,-1 0-1,26 0 17,-26 0-17,-24 0 1,0 0 0,0 0-1,0 0 16,-1 0-15,1 0 31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5:32.59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17959 8111 0,'0'-25'16,"0"1"-1,24 24 1,26 0 0,-25 0-1,0 0 1,-1 0 0,1 0-1,50 0 1,-26 0-1,-24 0 1,0 24-16,24-24 16,1 0-1,24 0 17,-49 25-17,75 0 1,-51-25-1,1 0 1,-1 0 0,26 25-1,-50 0 1,24-1 0,26 1-1,-51-25 1,51 0-1,-26 25 17,1-25-17,0 50 1,-1-50 0,26 0-1,-51 0 1,26 24-1,0-24 1,-1 25 15,-24-25-15,0 25 0,0-25 15,0 0-16,-1 0 1,1 0 15,0 0 16,0 0-16,0 0-31,-1 0 32,1-25-17,0 25 1,0 0 0,0 0-1,-25-25 1,24 25-1,1 0 17,0 0-32,0 0 15,24-24 1,-24 24 0,0-25-1,0 25 1,24-25-1,1 25 17,-25-25-17,0 25 17,-25-25-1,24 25-16,1 0 1,-25-24 31,0-1-31,-25 25 15,-24 0-16,-249-25 32,224 25-31,24 0-16,-24 25 16,-1-25-1,-49 25 1,0 24-1,75-49 17,-51 50-17,1-25 1,50-25 0,-1 24-1,0 1 1,26-25-1,-51 0 1,26 25 0,24-25-1,0 0-15,-25 0 16,26 0 0,-51 0 15,50 0-16,-24 0 1,-26 0 0,50 0-1,-24 0 1,-1 0 0,1 0-1,24 0 1,-25 0-1,25 0 1,-24 0 0,24 0-1,0 0 1,0 0-16,1-25 31,-1 25-15,0 0-1,0-25 17,0 25-17,1 0 1,24-24 0,-25 24-1,0 0 1,0-25-1,0 25 48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5:35.96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26739 8235 0,'0'0'0,"25"0"16,25 0 15,24 0-15,1 0-1,-1 0 17,50-25-17,-99 25 1,49 0 0,1 0-1,-50 0 1,49 0-1,-24 0 1,-26 0 0,26 0-1,0 0 1,-26 0 0,1 0-1,25 0 1,-25 0-1,-1 0 1,1 0 0,0 0 15,0 0-15,0 0-1,-1 0 1,1 0-1,0 0 1,0 0 15,0 0 1,-1 0 46,-24-24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3:19.98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3026 6127 0,'25'0'125,"0"0"-94,0 0 0,-1 0 1,1 0-17,0 0 1,0 0 0,0 0-1,-1 0 1,1 0-1,0 25 1,25-25 0,-26 0 15,26 0-15,-25 0-1,0 0 1,-1 0-1,26 0 1,-25 0 0,0 0-1,-1 0 1,1 0 0,0 0-1,0 0 1,0 0-1,0 0 1,-1 0 0,1 0-1,0 0 17,0 0-17,0 0 16,-1 0-15,1 0 15,0 0-15,0 0 15,0 0-15,-1 0-1,1 0 1,0 0 0,0 0 15,0 0-15,-1 0-1,1 0 16,0 0-15,0 0 0,0 0 15,-1 0 0,1 0-15,0 0 15,0 0 16,0 0 31,-1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5:40.11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18380 8905 0,'25'0'93,"0"0"-30,0 0-16,-1 0-32,1 0 1,0 0 0,0 0-16,0 0 15,49 0 1,-24 0 15,24 0 0,-49 0-15,0 0-16,24 0 16,1 0-1,-25 0-15,0 0 16,-1 0 15,51 0-15,-50 0-16,24 0 15,1 0 1,-25 0 0,24 25 15,-24-25-16,0 0 1,0 0-16,-1 0 16,26 0-1,0 0 17,-26 0-17,26 0 1,-25 0-1,25 0 1,-1 0 0,-24 0-1,0 0 17,0 0-17,24 0 1,-24 0-1,25 0 1,-26 0 0,26 0-1,-25 0 1,0 0 0,-1 0-16,1 0 31,0-25-16,0 25 17,0 0-1,-1 0-15,1 0 46,0 0-15,0 0-16,-25-25 141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5:46.62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31527 8905 0,'0'0'0,"0"-25"31,25 0 16,-1 25-31,1 0-1,0 0 16,25 0-15,-26 0 0,1 0-1,0 0-15,25-25 16,-1 25 0,50 0-1,-74 0 1,50 0-1,-51 0 1,26 0 0,-25 0-16,0 0 15,24 0 17,26 0-17,-50 0 1,24 0-1,1 0 1,-25 0 0,24 0-1,1 0 17,-1 0-17,1 0 1,-25 0-1,24 0 1,1 0 0,-25 0-1,0 0 1,24 0 0,-24 0-1,0 0 16,0 0 1,-1 0-1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5:51.5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18058 9575 0,'25'0'78,"24"0"-47,1 0-15,-1 0 0,-24 0-1,25 0-15,-25 0 16,49 0-1,0 0 1,-49 0 0,50 24-1,-1-24 1,-49 0 0,49 0-1,-24 0 1,49 0-1,-74 0 1,49 0 0,-49 0-1,0 0-15,0 0 16,74 0 15,0 0-15,-49 0-1,49 0 1,0 0 0,-49 0-1,49 0 1,0 0 0,-74 0-1,50 0 1,-1 0-1,-49 0 1,74 0 15,-25 0-15,-49 0 0,74 0-1,-49 0 1,49 0-1,-49 0 1,24 0 0,25 0-1,-74 0 1,50 25 0,-26 0-1,1-25 1,24 0-1,1 0 1,-50 0 0,-1 0-16,26 0 15,0 0 17,-26 0-17,26 0-15,24 0 31,-49 0-15,0 0-16,0 0 16,0 0-1,-1 0-15,1 0 16,0 0 15,25 0-15,-26 0 31,1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5:56.59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18380 10418 0,'25'0'157,"0"0"-126,0 0 0,-1 0-15,1 0 15,0 0-15,0 0-1,0 0 1,0 0 0,-1 0-1,1 0 1,0 0 15,0 0-15,0 0-1,24 0 1,-24 0 15,0 0-15,0 0 31,-1 0-16,1 0 16,0 0 453,-25-25-469,25 25-15,24 0 15,-24-25-15,0 1-16,25 24 15,24-25 1,0 0-1,-49 25 1,50 0 0,-26-25-1,-24 25 1,25 0 0,-1 0-1,1-25 1,-25 25 15,24-24-15,1 24 15,0 0-15,-1 0-1,1 0 1,-1 0-1,-24 0 1,0 0-16,0 0 16,24 0-1,1 0 1,0 0 15,-26 0 0,1 0-15,0 0-16,0 0 16,0 0-1,24 0 1,-24 0 0,0 0-1,0 0 1,-1 0 15,1 0-15,0 0 31,0 0 15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5:58.7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21878 10344 0,'25'0'31,"-1"0"32,1 0-63,0 0 31,0 0-15,0 0-1,-1 0-15,1 0 16,0 0 0,25 0-1,-26 0 1,1 0 0,25 0-1,-25 0 1,24 0 15,-24 0-15,25 0-1,-26 24 1,1-24 0,0 0-1,25 0 1,-26 0-1,26 0 17,-25 0-17,0 0 1,-1 0 15,1 0-15,0 0-1,0 0 1,0 0 0,0 0-1,-1 0 17,1 0 14,0 0-14,0 0 15,-25-24 312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6:01.51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27508 10294 0,'25'0'32,"0"0"-1,0 0 0,0 0-15,-1 0-1,1 0 1,0 0 15,0 0-15,24 0-1,-24 0 1,0 0-16,0 0 16,24 0-1,26 0 1,-50 0 0,-1 0-1,51 0 1,-25 0-1,-26 0 1,51 0 15,-50 0-15,24 0 0,1 0-1,24 0 1,-49 0-1,49 0 1,1 0 0,-50 0-1,24 0-15,-24 0 16,25 0 0,-1 0-1,-24 0-15,0 0 16,49 0-1,-24 0 1,-25 0 0,24 0-1,26 0 1,-50 0 15,24 0-15,1 0-1,-1 0 17,-24 0-17,0 0 1,0 0 0,0 0-1,-1 0 1,1 0 62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6:07.03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18355 11832 0,'25'0'63,"0"0"15,0 0-62,0 0 15,-1 0 0,1 0 0,0 0-31,0 0 32,0 0-17,0 0 16,-1 0-31,1 0 32,0 0-17,0 0 1,0 0 0,-1 0-1,1 0 1,0 0 15,0 0 0,0 0 16,-1 0 16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11T18:06:33.6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15702 12824 0,'25'0'141,"24"25"-141,1-25 15,24 0 1,-24 0 0,99 25-1,-25-25 1,-75 0 15,50 24-15,-24-24-1,-26 0 1,-24 0-16,25 25 16,49-25 15,-74 0-16,25 0 1,24 0 0,-49 0-1,74 0 1,-49 0 15,24 0-15,-49 0-1,74 0 1,0 0-16,-49 0 16,49 0 15,25 0-15,-74 0-1,99 0 1,-25 0-16,-75 0 15,1-25-15,49 25 16,25-24 15,50 24-15,-150 0 0,51 0-1,-1 0 1,-49 0-1,49 0 17,1 0-17,-26 0 1,1-25-16,0 25 16,-1 0-1,1 0 32,-25 0-31,0 0-1,-1 0 32,1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3:23.03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5556 6003 0,'25'0'78,"0"0"-47,0 0 1,-1 0-17,1 0 1,0 0-1,0 0 1,24 0 0,-24 0-16,0 0 15,50 0 17,-51 0-17,26 0 1,-25 0-1,0 0-15,24 0 32,1 0-17,-25 0 1,-1 0 0,1 0-1,25 0 16,-25 0-15,-1 0 0,1 0-1,0 0 1,0 0 0,0 0-16,-1 0 31,1 0 0,0 0-15,0 0 15,0 0 0,-1 0 16,1 0 16,0 0-32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3:27.32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14486 6077 0,'25'0'15,"0"0"48,-1 0-32,1 0-15,0 0-1,0 0 1,0 0 0,-1-25-16,1 25 15,0 0 1,0 0 0,24 0-1,1 0 16,-25 0-15,0 0 0,-1 0-1,1 0 1,0 0 0,0 0-1,0 0 1,-1 0-1,1 0 17,0 0-17,0 0 1,0 0 15,-1 0-15,1 0 15,0 0 0,0 0-15,0 0 31,-1 0 0,1 0 93,0 0-77,0 0-1,0 0 1,0 0-32,-1 0 110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3:31.4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11559 6697 0,'25'0'110,"0"0"-95,-1 0 1,1 0 15,0 0-31,0 0 16,24 0-1,-24 0 1,25 0 0,-1 0-1,-24 0 16,0 0-15,25 0 0,-1 0-1,-24 0 1,49 0 0,-24 0-1,0 0 1,-25 0-1,-1 0 1,1 0 0,0 0-1,0 0 1,0 0 0,-1 0 15,1 0-16,0 0 1,0 0 47,0 0-1,-1 0-46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3:35.45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2902 8037 0,'0'-25'78,"25"25"-31,0 0 16,0 0-32,-1 0-15,1 0 15,0 0 0,0 0 0,0 0 16,-1 0-31,1 0 31,0 0 0,0 0 15,0 0-31,-1 0 32,1 0 171,0 0 204,0-25-407,0 25 32,-1 0-17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04T18:53:38.66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7392 7913 0,'0'24'63,"25"-24"-32,-1 25-16,1-25 17,0 0-17,0 0 1,0 0-16,-1 25 16,26-25-1,0 0 1,-1 0 15,-24 0-15,0 0-1,24 0 1,1 0 0,0 0-1,-26 0 16,1 0-15,0 0 0,0 0-1,0 0 1,0 0 0,-1 0 15,1 0-16,0 0 64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3285EB-CB30-4118-BCB1-C126795F5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4D6FB2-0D13-45F2-B3EB-C8C2C916E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F2E8EE-A818-4BB6-8062-82B80FFD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C83724-2737-40E5-9AD8-6340508C1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43F13-B327-4F88-AA51-EE97F03E0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22382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ADA0DB-9680-4322-B85D-0083E141C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4E8440F-F8C2-4EF7-AEE6-50C11605F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6AFF47-D219-4E10-96FB-A2DFF993E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217901-287F-45A6-99A7-07EE065EC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288E5B-A5C6-4E86-934C-B28F28E02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48401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B7068E9-2952-4A90-A970-47F5EDCD1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3E88B3-9C58-425C-97E3-7266F7BC3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B0298A-7FBD-4B2D-A9FF-E91A2254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682731-F881-4E0B-8B5A-7178C116F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7FA967-2309-4AF8-A41E-BF6478606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6865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998190-3685-4D0F-9F11-5383B2094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43AC88-59E3-4D98-966B-457BFD8B1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7226D1-C16C-4F82-85C3-927C98982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B0FF03-E3C5-4BDF-9599-ADF17D19F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FAF69E-7B1F-4E8E-B0B3-F4FEACEB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21838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9E876E-03A7-4298-975E-F937D396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B09AA6-1854-4F2B-BA6D-92A4E4567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D983E8-B07F-4325-B505-B4C98BE7E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C35289-AC8D-4479-A296-1E5E52F7B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C766D8-3064-4D98-8424-F7E5F01C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1305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1448C3-E50D-438C-A375-7D78D0B45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EED309-8963-439A-A258-F6441C5BAB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BA601AE-695C-44DE-84F4-46874A942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736D788-CFFB-470B-81E3-828559C9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DE9B7DE-2400-4927-B696-89FCF12B0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57081D-3770-49FB-B2E0-1FC67F9F3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43028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C1D60-663D-439E-A5DB-6CCB6841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66070-B6F3-4971-9573-FFFC198D9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BC5094-7F5F-413A-9458-2DAB30D5D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33D466D-C7F5-433B-B20E-A9028C113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72D9830-0004-4298-9840-4D7C386D78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8133F52-CF52-4C89-8F91-5B2C2893B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598EB38-1B4B-461E-A90E-4A9EEC835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A5DD392-CD97-4039-8631-BC95B1B7C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10193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21FBFD-1937-4FCE-BB07-8352D9A94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D977EB5-71A5-42EE-A108-85982E1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E422C5-C0C6-4886-B410-9248DFCD6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A29B43-A4DA-4D46-A9B5-1BDD40682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40837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315FA40-54AA-448F-85AF-CCFC3E8BB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B0EA74C-F0A6-4284-8948-AAC3469CB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05726F-C2F5-4754-9756-376F7287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3081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8A7C57-3195-49F6-8A87-92CACCDF1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C1A55C-0022-4BFA-A0CF-EEF04B796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A37D19-3E07-4247-B313-246E5691F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A72130-75EE-43C6-9C53-596BDAC75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EC3EC9-5DFD-4189-A954-9BAA9EF3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D427FE-D201-4CC6-8F45-C4E6E474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75055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6E7934-B93D-42A9-91CE-D4C35AD6C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0AF85C6-2E3E-45D1-8A90-BAE8D089F2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032251-F2D6-44C6-902B-15153CD23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F4A742-B1F2-4B29-B209-B238AF2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F46569-896E-40D6-B676-63725CB8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23C5B8-3A23-43F4-84A8-79E9FCA3B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43242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9667B28-F23C-429D-97C6-27D880BF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A9CB43-11A0-43A1-87A7-A16AF8D35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87FD4B-EAE7-4833-85CC-A90AA1EBD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BF5C0-79E5-4589-B8FA-441AFAC6086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73ED3A-A00C-4AE6-B7C4-F5C1A4FF3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BA6ACA-CDDF-4423-8BC6-892DEAE9C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528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12" Type="http://schemas.openxmlformats.org/officeDocument/2006/relationships/image" Target="../media/image78.png"/><Relationship Id="rId2" Type="http://schemas.openxmlformats.org/officeDocument/2006/relationships/customXml" Target="../ink/ink47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7.png"/><Relationship Id="rId10" Type="http://schemas.openxmlformats.org/officeDocument/2006/relationships/image" Target="../media/image2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0.xml"/><Relationship Id="rId21" Type="http://schemas.openxmlformats.org/officeDocument/2006/relationships/image" Target="../media/image19.emf"/><Relationship Id="rId34" Type="http://schemas.openxmlformats.org/officeDocument/2006/relationships/customXml" Target="../ink/ink14.xml"/><Relationship Id="rId42" Type="http://schemas.openxmlformats.org/officeDocument/2006/relationships/customXml" Target="../ink/ink18.xml"/><Relationship Id="rId47" Type="http://schemas.openxmlformats.org/officeDocument/2006/relationships/image" Target="../media/image32.emf"/><Relationship Id="rId50" Type="http://schemas.openxmlformats.org/officeDocument/2006/relationships/customXml" Target="../ink/ink22.xml"/><Relationship Id="rId55" Type="http://schemas.openxmlformats.org/officeDocument/2006/relationships/image" Target="../media/image36.emf"/><Relationship Id="rId63" Type="http://schemas.openxmlformats.org/officeDocument/2006/relationships/image" Target="../media/image40.emf"/><Relationship Id="rId68" Type="http://schemas.openxmlformats.org/officeDocument/2006/relationships/customXml" Target="../ink/ink31.xml"/><Relationship Id="rId76" Type="http://schemas.openxmlformats.org/officeDocument/2006/relationships/customXml" Target="../ink/ink35.xml"/><Relationship Id="rId84" Type="http://schemas.openxmlformats.org/officeDocument/2006/relationships/customXml" Target="../ink/ink39.xml"/><Relationship Id="rId89" Type="http://schemas.openxmlformats.org/officeDocument/2006/relationships/image" Target="../media/image53.emf"/><Relationship Id="rId97" Type="http://schemas.openxmlformats.org/officeDocument/2006/relationships/image" Target="../media/image57.emf"/><Relationship Id="rId7" Type="http://schemas.openxmlformats.org/officeDocument/2006/relationships/image" Target="../media/image12.png"/><Relationship Id="rId71" Type="http://schemas.openxmlformats.org/officeDocument/2006/relationships/image" Target="../media/image44.emf"/><Relationship Id="rId92" Type="http://schemas.openxmlformats.org/officeDocument/2006/relationships/customXml" Target="../ink/ink43.xml"/><Relationship Id="rId2" Type="http://schemas.openxmlformats.org/officeDocument/2006/relationships/audio" Target="../media/media3.mp3"/><Relationship Id="rId16" Type="http://schemas.openxmlformats.org/officeDocument/2006/relationships/customXml" Target="../ink/ink5.xml"/><Relationship Id="rId29" Type="http://schemas.openxmlformats.org/officeDocument/2006/relationships/image" Target="../media/image23.emf"/><Relationship Id="rId11" Type="http://schemas.openxmlformats.org/officeDocument/2006/relationships/image" Target="../media/image14.emf"/><Relationship Id="rId24" Type="http://schemas.openxmlformats.org/officeDocument/2006/relationships/customXml" Target="../ink/ink9.xml"/><Relationship Id="rId32" Type="http://schemas.openxmlformats.org/officeDocument/2006/relationships/customXml" Target="../ink/ink13.xml"/><Relationship Id="rId37" Type="http://schemas.openxmlformats.org/officeDocument/2006/relationships/image" Target="../media/image27.emf"/><Relationship Id="rId40" Type="http://schemas.openxmlformats.org/officeDocument/2006/relationships/customXml" Target="../ink/ink17.xml"/><Relationship Id="rId45" Type="http://schemas.openxmlformats.org/officeDocument/2006/relationships/image" Target="../media/image31.emf"/><Relationship Id="rId53" Type="http://schemas.openxmlformats.org/officeDocument/2006/relationships/image" Target="../media/image35.emf"/><Relationship Id="rId58" Type="http://schemas.openxmlformats.org/officeDocument/2006/relationships/customXml" Target="../ink/ink26.xml"/><Relationship Id="rId66" Type="http://schemas.openxmlformats.org/officeDocument/2006/relationships/customXml" Target="../ink/ink30.xml"/><Relationship Id="rId74" Type="http://schemas.openxmlformats.org/officeDocument/2006/relationships/customXml" Target="../ink/ink34.xml"/><Relationship Id="rId79" Type="http://schemas.openxmlformats.org/officeDocument/2006/relationships/image" Target="../media/image48.emf"/><Relationship Id="rId87" Type="http://schemas.openxmlformats.org/officeDocument/2006/relationships/image" Target="../media/image52.emf"/><Relationship Id="rId5" Type="http://schemas.openxmlformats.org/officeDocument/2006/relationships/image" Target="../media/image10.png"/><Relationship Id="rId61" Type="http://schemas.openxmlformats.org/officeDocument/2006/relationships/image" Target="../media/image39.emf"/><Relationship Id="rId82" Type="http://schemas.openxmlformats.org/officeDocument/2006/relationships/customXml" Target="../ink/ink38.xml"/><Relationship Id="rId90" Type="http://schemas.openxmlformats.org/officeDocument/2006/relationships/customXml" Target="../ink/ink42.xml"/><Relationship Id="rId95" Type="http://schemas.openxmlformats.org/officeDocument/2006/relationships/image" Target="../media/image56.emf"/><Relationship Id="rId19" Type="http://schemas.openxmlformats.org/officeDocument/2006/relationships/image" Target="../media/image18.emf"/><Relationship Id="rId14" Type="http://schemas.openxmlformats.org/officeDocument/2006/relationships/customXml" Target="../ink/ink4.xml"/><Relationship Id="rId22" Type="http://schemas.openxmlformats.org/officeDocument/2006/relationships/customXml" Target="../ink/ink8.xml"/><Relationship Id="rId27" Type="http://schemas.openxmlformats.org/officeDocument/2006/relationships/image" Target="../media/image22.emf"/><Relationship Id="rId30" Type="http://schemas.openxmlformats.org/officeDocument/2006/relationships/customXml" Target="../ink/ink12.xml"/><Relationship Id="rId35" Type="http://schemas.openxmlformats.org/officeDocument/2006/relationships/image" Target="../media/image26.emf"/><Relationship Id="rId43" Type="http://schemas.openxmlformats.org/officeDocument/2006/relationships/image" Target="../media/image30.emf"/><Relationship Id="rId48" Type="http://schemas.openxmlformats.org/officeDocument/2006/relationships/customXml" Target="../ink/ink21.xml"/><Relationship Id="rId56" Type="http://schemas.openxmlformats.org/officeDocument/2006/relationships/customXml" Target="../ink/ink25.xml"/><Relationship Id="rId64" Type="http://schemas.openxmlformats.org/officeDocument/2006/relationships/customXml" Target="../ink/ink29.xml"/><Relationship Id="rId69" Type="http://schemas.openxmlformats.org/officeDocument/2006/relationships/image" Target="../media/image43.emf"/><Relationship Id="rId77" Type="http://schemas.openxmlformats.org/officeDocument/2006/relationships/image" Target="../media/image47.emf"/><Relationship Id="rId100" Type="http://schemas.openxmlformats.org/officeDocument/2006/relationships/image" Target="../media/image59.png"/><Relationship Id="rId8" Type="http://schemas.openxmlformats.org/officeDocument/2006/relationships/customXml" Target="../ink/ink1.xml"/><Relationship Id="rId51" Type="http://schemas.openxmlformats.org/officeDocument/2006/relationships/image" Target="../media/image34.emf"/><Relationship Id="rId72" Type="http://schemas.openxmlformats.org/officeDocument/2006/relationships/customXml" Target="../ink/ink33.xml"/><Relationship Id="rId80" Type="http://schemas.openxmlformats.org/officeDocument/2006/relationships/customXml" Target="../ink/ink37.xml"/><Relationship Id="rId85" Type="http://schemas.openxmlformats.org/officeDocument/2006/relationships/image" Target="../media/image51.emf"/><Relationship Id="rId93" Type="http://schemas.openxmlformats.org/officeDocument/2006/relationships/image" Target="../media/image55.emf"/><Relationship Id="rId98" Type="http://schemas.openxmlformats.org/officeDocument/2006/relationships/customXml" Target="../ink/ink46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3.xml"/><Relationship Id="rId17" Type="http://schemas.openxmlformats.org/officeDocument/2006/relationships/image" Target="../media/image17.emf"/><Relationship Id="rId25" Type="http://schemas.openxmlformats.org/officeDocument/2006/relationships/image" Target="../media/image21.emf"/><Relationship Id="rId33" Type="http://schemas.openxmlformats.org/officeDocument/2006/relationships/image" Target="../media/image25.emf"/><Relationship Id="rId38" Type="http://schemas.openxmlformats.org/officeDocument/2006/relationships/customXml" Target="../ink/ink16.xml"/><Relationship Id="rId46" Type="http://schemas.openxmlformats.org/officeDocument/2006/relationships/customXml" Target="../ink/ink20.xml"/><Relationship Id="rId59" Type="http://schemas.openxmlformats.org/officeDocument/2006/relationships/image" Target="../media/image38.emf"/><Relationship Id="rId67" Type="http://schemas.openxmlformats.org/officeDocument/2006/relationships/image" Target="../media/image42.emf"/><Relationship Id="rId20" Type="http://schemas.openxmlformats.org/officeDocument/2006/relationships/customXml" Target="../ink/ink7.xml"/><Relationship Id="rId41" Type="http://schemas.openxmlformats.org/officeDocument/2006/relationships/image" Target="../media/image29.emf"/><Relationship Id="rId54" Type="http://schemas.openxmlformats.org/officeDocument/2006/relationships/customXml" Target="../ink/ink24.xml"/><Relationship Id="rId62" Type="http://schemas.openxmlformats.org/officeDocument/2006/relationships/customXml" Target="../ink/ink28.xml"/><Relationship Id="rId70" Type="http://schemas.openxmlformats.org/officeDocument/2006/relationships/customXml" Target="../ink/ink32.xml"/><Relationship Id="rId75" Type="http://schemas.openxmlformats.org/officeDocument/2006/relationships/image" Target="../media/image46.emf"/><Relationship Id="rId83" Type="http://schemas.openxmlformats.org/officeDocument/2006/relationships/image" Target="../media/image50.emf"/><Relationship Id="rId88" Type="http://schemas.openxmlformats.org/officeDocument/2006/relationships/customXml" Target="../ink/ink41.xml"/><Relationship Id="rId91" Type="http://schemas.openxmlformats.org/officeDocument/2006/relationships/image" Target="../media/image54.emf"/><Relationship Id="rId96" Type="http://schemas.openxmlformats.org/officeDocument/2006/relationships/customXml" Target="../ink/ink45.xml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5" Type="http://schemas.openxmlformats.org/officeDocument/2006/relationships/image" Target="../media/image16.emf"/><Relationship Id="rId23" Type="http://schemas.openxmlformats.org/officeDocument/2006/relationships/image" Target="../media/image20.emf"/><Relationship Id="rId28" Type="http://schemas.openxmlformats.org/officeDocument/2006/relationships/customXml" Target="../ink/ink11.xml"/><Relationship Id="rId36" Type="http://schemas.openxmlformats.org/officeDocument/2006/relationships/customXml" Target="../ink/ink15.xml"/><Relationship Id="rId49" Type="http://schemas.openxmlformats.org/officeDocument/2006/relationships/image" Target="../media/image33.emf"/><Relationship Id="rId57" Type="http://schemas.openxmlformats.org/officeDocument/2006/relationships/image" Target="../media/image37.emf"/><Relationship Id="rId10" Type="http://schemas.openxmlformats.org/officeDocument/2006/relationships/customXml" Target="../ink/ink2.xml"/><Relationship Id="rId31" Type="http://schemas.openxmlformats.org/officeDocument/2006/relationships/image" Target="../media/image24.emf"/><Relationship Id="rId44" Type="http://schemas.openxmlformats.org/officeDocument/2006/relationships/customXml" Target="../ink/ink19.xml"/><Relationship Id="rId52" Type="http://schemas.openxmlformats.org/officeDocument/2006/relationships/customXml" Target="../ink/ink23.xml"/><Relationship Id="rId60" Type="http://schemas.openxmlformats.org/officeDocument/2006/relationships/customXml" Target="../ink/ink27.xml"/><Relationship Id="rId65" Type="http://schemas.openxmlformats.org/officeDocument/2006/relationships/image" Target="../media/image41.emf"/><Relationship Id="rId73" Type="http://schemas.openxmlformats.org/officeDocument/2006/relationships/image" Target="../media/image45.emf"/><Relationship Id="rId78" Type="http://schemas.openxmlformats.org/officeDocument/2006/relationships/customXml" Target="../ink/ink36.xml"/><Relationship Id="rId81" Type="http://schemas.openxmlformats.org/officeDocument/2006/relationships/image" Target="../media/image49.emf"/><Relationship Id="rId86" Type="http://schemas.openxmlformats.org/officeDocument/2006/relationships/customXml" Target="../ink/ink40.xml"/><Relationship Id="rId94" Type="http://schemas.openxmlformats.org/officeDocument/2006/relationships/customXml" Target="../ink/ink44.xml"/><Relationship Id="rId99" Type="http://schemas.openxmlformats.org/officeDocument/2006/relationships/image" Target="../media/image58.emf"/><Relationship Id="rId4" Type="http://schemas.openxmlformats.org/officeDocument/2006/relationships/image" Target="../media/image3.png"/><Relationship Id="rId9" Type="http://schemas.openxmlformats.org/officeDocument/2006/relationships/image" Target="../media/image13.emf"/><Relationship Id="rId13" Type="http://schemas.openxmlformats.org/officeDocument/2006/relationships/image" Target="../media/image15.emf"/><Relationship Id="rId18" Type="http://schemas.openxmlformats.org/officeDocument/2006/relationships/customXml" Target="../ink/ink6.xml"/><Relationship Id="rId39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9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642A99-603E-4EAB-B55E-3D66A1FDCF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4B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FFED8A-8337-403C-986F-959727E779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8000" dirty="0"/>
              <a:t>WHAT A LIFE</a:t>
            </a:r>
          </a:p>
        </p:txBody>
      </p:sp>
    </p:spTree>
    <p:extLst>
      <p:ext uri="{BB962C8B-B14F-4D97-AF65-F5344CB8AC3E}">
        <p14:creationId xmlns:p14="http://schemas.microsoft.com/office/powerpoint/2010/main" val="1527175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DAF73DF-C413-407D-A80D-4C6BFB98A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813" y="612619"/>
            <a:ext cx="9686112" cy="5632761"/>
          </a:xfrm>
          <a:prstGeom prst="rect">
            <a:avLst/>
          </a:prstGeom>
        </p:spPr>
      </p:pic>
      <p:pic>
        <p:nvPicPr>
          <p:cNvPr id="2" name="4B_2.42">
            <a:hlinkClick r:id="" action="ppaction://media"/>
            <a:extLst>
              <a:ext uri="{FF2B5EF4-FFF2-40B4-BE49-F238E27FC236}">
                <a16:creationId xmlns:a16="http://schemas.microsoft.com/office/drawing/2014/main" id="{D3A00543-04F1-48ED-9CE6-12A5B56BC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4925" y="612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4E163A3-1B7E-4583-9229-F446EA0E8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216" y="612231"/>
            <a:ext cx="9899567" cy="563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97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ABFE75D-C3A5-44BD-BAAA-BAB2D811C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36481" y="421898"/>
            <a:ext cx="8705784" cy="6014204"/>
          </a:xfrm>
          <a:prstGeom prst="rect">
            <a:avLst/>
          </a:prstGeom>
        </p:spPr>
      </p:pic>
      <p:pic>
        <p:nvPicPr>
          <p:cNvPr id="2" name="4B_2.43">
            <a:hlinkClick r:id="" action="ppaction://media"/>
            <a:extLst>
              <a:ext uri="{FF2B5EF4-FFF2-40B4-BE49-F238E27FC236}">
                <a16:creationId xmlns:a16="http://schemas.microsoft.com/office/drawing/2014/main" id="{467816AB-C4E5-4D3B-B031-7804CF7DC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0719" y="7269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5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7BEEDF41-0157-406B-A585-0994A2DD3738}"/>
                  </a:ext>
                </a:extLst>
              </p14:cNvPr>
              <p14:cNvContentPartPr/>
              <p14:nvPr/>
            </p14:nvContentPartPr>
            <p14:xfrm>
              <a:off x="7176720" y="4616640"/>
              <a:ext cx="1214640" cy="3600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7BEEDF41-0157-406B-A585-0994A2DD373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60880" y="4553280"/>
                <a:ext cx="1245960" cy="1627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n 7">
            <a:extLst>
              <a:ext uri="{FF2B5EF4-FFF2-40B4-BE49-F238E27FC236}">
                <a16:creationId xmlns:a16="http://schemas.microsoft.com/office/drawing/2014/main" id="{D93317A4-0165-4772-8734-926D6CC2AB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702" y="1579064"/>
            <a:ext cx="4242920" cy="40716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16C11B3-3067-432D-9B2A-EE082388C6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4794" y="1690688"/>
            <a:ext cx="7666485" cy="478485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944ADBC-5D23-4517-8EBA-B1940E3C32AE}"/>
              </a:ext>
            </a:extLst>
          </p:cNvPr>
          <p:cNvSpPr txBox="1"/>
          <p:nvPr/>
        </p:nvSpPr>
        <p:spPr>
          <a:xfrm>
            <a:off x="741406" y="565447"/>
            <a:ext cx="605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130</a:t>
            </a:r>
          </a:p>
        </p:txBody>
      </p:sp>
    </p:spTree>
    <p:extLst>
      <p:ext uri="{BB962C8B-B14F-4D97-AF65-F5344CB8AC3E}">
        <p14:creationId xmlns:p14="http://schemas.microsoft.com/office/powerpoint/2010/main" val="2592524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9AFCBB8-2AC0-47D3-AE9B-698AC4E5D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785" y="406696"/>
            <a:ext cx="5276128" cy="604460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B6A366C-6844-49AD-B2E5-822DC52F1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75" y="4891092"/>
            <a:ext cx="5587125" cy="1462994"/>
          </a:xfrm>
          <a:prstGeom prst="rect">
            <a:avLst/>
          </a:prstGeom>
        </p:spPr>
      </p:pic>
      <p:pic>
        <p:nvPicPr>
          <p:cNvPr id="7" name="4B_2.44">
            <a:hlinkClick r:id="" action="ppaction://media"/>
            <a:extLst>
              <a:ext uri="{FF2B5EF4-FFF2-40B4-BE49-F238E27FC236}">
                <a16:creationId xmlns:a16="http://schemas.microsoft.com/office/drawing/2014/main" id="{D87DE200-D256-467B-9623-4CD74DDC3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70621" y="503914"/>
            <a:ext cx="609600" cy="609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50F943A-5C8D-45C4-950D-147833388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875" y="1539309"/>
            <a:ext cx="5563563" cy="157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2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B88E565B-44DE-4BE6-857E-E8DB1BC7988C}"/>
              </a:ext>
            </a:extLst>
          </p:cNvPr>
          <p:cNvSpPr txBox="1"/>
          <p:nvPr/>
        </p:nvSpPr>
        <p:spPr>
          <a:xfrm flipH="1">
            <a:off x="2061479" y="5949280"/>
            <a:ext cx="1106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Page 112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835D82E-172F-470A-9BB0-32241212A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45" y="407773"/>
            <a:ext cx="5403381" cy="481108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E284F1B-9F8A-456C-A5E3-ABE15DEA7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295" y="407773"/>
            <a:ext cx="6096191" cy="5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70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4D909A5-29FB-4794-A384-5E870AF44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729" y="318580"/>
            <a:ext cx="5525271" cy="27150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A434C7F-B800-4480-A08C-DF4E15D3F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474" y="2238841"/>
            <a:ext cx="5364393" cy="444616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1FE6E68-2AE6-4486-8C9C-AA8B2CB44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33" y="2994343"/>
            <a:ext cx="6459040" cy="382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89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54A2950-FD6A-42C2-BBF3-D5A4F4691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848" y="258722"/>
            <a:ext cx="4248472" cy="51527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8A95791-0E68-47CE-9AFE-B93F2FE43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573" y="656977"/>
            <a:ext cx="10174146" cy="6061480"/>
          </a:xfrm>
          <a:prstGeom prst="rect">
            <a:avLst/>
          </a:prstGeom>
        </p:spPr>
      </p:pic>
      <p:pic>
        <p:nvPicPr>
          <p:cNvPr id="8" name="4B_2.37">
            <a:hlinkClick r:id="" action="ppaction://media"/>
            <a:extLst>
              <a:ext uri="{FF2B5EF4-FFF2-40B4-BE49-F238E27FC236}">
                <a16:creationId xmlns:a16="http://schemas.microsoft.com/office/drawing/2014/main" id="{0FF162F1-0905-4B06-B30F-7A8235E88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1925" y="5101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9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B3EC8E-AD8E-447C-A0B7-1E3DDD6D7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825" y="391243"/>
            <a:ext cx="2513639" cy="44546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1DF5E7-56F6-4598-B325-1EEFD0753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183" y="764229"/>
            <a:ext cx="9999634" cy="5991792"/>
          </a:xfrm>
          <a:prstGeom prst="rect">
            <a:avLst/>
          </a:prstGeom>
        </p:spPr>
      </p:pic>
      <p:pic>
        <p:nvPicPr>
          <p:cNvPr id="8" name="4B_2.37">
            <a:hlinkClick r:id="" action="ppaction://media"/>
            <a:extLst>
              <a:ext uri="{FF2B5EF4-FFF2-40B4-BE49-F238E27FC236}">
                <a16:creationId xmlns:a16="http://schemas.microsoft.com/office/drawing/2014/main" id="{65E75925-B1B2-46D5-87BA-639DC2F5D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9331" y="5242697"/>
            <a:ext cx="609600" cy="6096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40C4E02-0E6C-4BD7-BBF4-EE006C0B0562}"/>
              </a:ext>
            </a:extLst>
          </p:cNvPr>
          <p:cNvSpPr txBox="1"/>
          <p:nvPr/>
        </p:nvSpPr>
        <p:spPr>
          <a:xfrm>
            <a:off x="7414055" y="536283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1.20</a:t>
            </a: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772460EE-8B81-4B2E-96C9-FBB790C122AD}"/>
              </a:ext>
            </a:extLst>
          </p:cNvPr>
          <p:cNvSpPr/>
          <p:nvPr/>
        </p:nvSpPr>
        <p:spPr>
          <a:xfrm>
            <a:off x="8167816" y="5467866"/>
            <a:ext cx="827903" cy="1668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934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PE_2.24">
            <a:hlinkClick r:id="" action="ppaction://media"/>
            <a:extLst>
              <a:ext uri="{FF2B5EF4-FFF2-40B4-BE49-F238E27FC236}">
                <a16:creationId xmlns:a16="http://schemas.microsoft.com/office/drawing/2014/main" id="{A62807B9-B721-434D-8271-A980F0943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2636" y="1307231"/>
            <a:ext cx="609600" cy="609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A984372-C1B9-4A95-A95D-5E1B0FAC0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29" y="163226"/>
            <a:ext cx="9276005" cy="42439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E6A295A-C3C3-430B-8ED5-F3F07C301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3260" y="2445991"/>
            <a:ext cx="3416411" cy="39223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C633AA2-19BE-40AF-88EC-33047E3BE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097" y="4407147"/>
            <a:ext cx="7219710" cy="180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4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769EB61-FE80-4BD6-81D6-49096C8A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219" y="570257"/>
            <a:ext cx="10045562" cy="5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54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F6E4C5C3-4F56-424A-9819-7835433CA4B8}"/>
              </a:ext>
            </a:extLst>
          </p:cNvPr>
          <p:cNvSpPr txBox="1"/>
          <p:nvPr/>
        </p:nvSpPr>
        <p:spPr>
          <a:xfrm>
            <a:off x="5916453" y="4390463"/>
            <a:ext cx="2664296" cy="646331"/>
          </a:xfrm>
          <a:prstGeom prst="rect">
            <a:avLst/>
          </a:prstGeom>
          <a:gradFill>
            <a:gsLst>
              <a:gs pos="7000">
                <a:schemeClr val="accent2">
                  <a:lumMod val="20000"/>
                  <a:lumOff val="80000"/>
                </a:schemeClr>
              </a:gs>
              <a:gs pos="40000">
                <a:schemeClr val="accent2">
                  <a:lumMod val="20000"/>
                  <a:lumOff val="80000"/>
                </a:schemeClr>
              </a:gs>
              <a:gs pos="83000">
                <a:srgbClr val="FA94FC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Nico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feel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D18103BB-F382-4D36-A861-7AD7BA3E5BC0}"/>
              </a:ext>
            </a:extLst>
          </p:cNvPr>
          <p:cNvSpPr/>
          <p:nvPr/>
        </p:nvSpPr>
        <p:spPr>
          <a:xfrm>
            <a:off x="7291020" y="5096552"/>
            <a:ext cx="182145" cy="275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A2A5196-942A-4FF7-ACCD-9752759B6001}"/>
              </a:ext>
            </a:extLst>
          </p:cNvPr>
          <p:cNvSpPr txBox="1"/>
          <p:nvPr/>
        </p:nvSpPr>
        <p:spPr>
          <a:xfrm flipH="1">
            <a:off x="6506951" y="5383035"/>
            <a:ext cx="1800200" cy="1200329"/>
          </a:xfrm>
          <a:prstGeom prst="rect">
            <a:avLst/>
          </a:prstGeom>
          <a:gradFill>
            <a:gsLst>
              <a:gs pos="0">
                <a:srgbClr val="FA94FC"/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Bored</a:t>
            </a:r>
            <a:r>
              <a:rPr lang="es-AR" b="1" dirty="0">
                <a:solidFill>
                  <a:srgbClr val="FF0000"/>
                </a:solidFill>
              </a:rPr>
              <a:t> – </a:t>
            </a:r>
            <a:r>
              <a:rPr lang="es-AR" b="1" dirty="0" err="1">
                <a:solidFill>
                  <a:srgbClr val="FF0000"/>
                </a:solidFill>
              </a:rPr>
              <a:t>happy</a:t>
            </a:r>
            <a:r>
              <a:rPr lang="es-AR" b="1" dirty="0">
                <a:solidFill>
                  <a:srgbClr val="FF0000"/>
                </a:solidFill>
              </a:rPr>
              <a:t> –</a:t>
            </a:r>
            <a:r>
              <a:rPr lang="es-AR" b="1" dirty="0" err="1">
                <a:solidFill>
                  <a:srgbClr val="FF0000"/>
                </a:solidFill>
              </a:rPr>
              <a:t>stressed</a:t>
            </a:r>
            <a:r>
              <a:rPr lang="es-AR" b="1" dirty="0">
                <a:solidFill>
                  <a:srgbClr val="FF0000"/>
                </a:solidFill>
              </a:rPr>
              <a:t> – </a:t>
            </a:r>
            <a:r>
              <a:rPr lang="es-AR" b="1" dirty="0" err="1">
                <a:solidFill>
                  <a:srgbClr val="FF0000"/>
                </a:solidFill>
              </a:rPr>
              <a:t>sad</a:t>
            </a:r>
            <a:r>
              <a:rPr lang="es-AR" b="1" dirty="0">
                <a:solidFill>
                  <a:srgbClr val="FF0000"/>
                </a:solidFill>
              </a:rPr>
              <a:t> – </a:t>
            </a:r>
            <a:r>
              <a:rPr lang="es-AR" b="1" dirty="0" err="1">
                <a:solidFill>
                  <a:srgbClr val="FF0000"/>
                </a:solidFill>
              </a:rPr>
              <a:t>tired</a:t>
            </a:r>
            <a:r>
              <a:rPr lang="es-AR" b="1" dirty="0">
                <a:solidFill>
                  <a:srgbClr val="FF0000"/>
                </a:solidFill>
              </a:rPr>
              <a:t> – </a:t>
            </a:r>
            <a:r>
              <a:rPr lang="es-AR" b="1" dirty="0" err="1">
                <a:solidFill>
                  <a:srgbClr val="FF0000"/>
                </a:solidFill>
              </a:rPr>
              <a:t>worried</a:t>
            </a:r>
            <a:r>
              <a:rPr lang="es-AR" b="1" dirty="0">
                <a:solidFill>
                  <a:srgbClr val="FF0000"/>
                </a:solidFill>
              </a:rPr>
              <a:t> - </a:t>
            </a:r>
            <a:r>
              <a:rPr lang="es-AR" b="1" dirty="0" err="1">
                <a:solidFill>
                  <a:srgbClr val="FF0000"/>
                </a:solidFill>
              </a:rPr>
              <a:t>relaxed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15" name="4B Reading">
            <a:hlinkClick r:id="" action="ppaction://media"/>
            <a:extLst>
              <a:ext uri="{FF2B5EF4-FFF2-40B4-BE49-F238E27FC236}">
                <a16:creationId xmlns:a16="http://schemas.microsoft.com/office/drawing/2014/main" id="{8D6C07EC-0DF4-4092-9E02-7F857F740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5810" y="308154"/>
            <a:ext cx="805777" cy="80577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24A352C-9870-4994-85B8-B5EC03C12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88" y="1067228"/>
            <a:ext cx="5536774" cy="54909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7183464-CE96-4DF9-9836-C94472ACF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917" y="1967261"/>
            <a:ext cx="6248989" cy="23974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EFB86F5-E887-4F30-90E3-7D70DC1B50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2862" y="228911"/>
            <a:ext cx="5001323" cy="167663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A59DB75C-87F6-4551-9E1F-0CC179DB8E17}"/>
                  </a:ext>
                </a:extLst>
              </p14:cNvPr>
              <p14:cNvContentPartPr/>
              <p14:nvPr/>
            </p14:nvContentPartPr>
            <p14:xfrm>
              <a:off x="1107360" y="1303560"/>
              <a:ext cx="160920" cy="36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A59DB75C-87F6-4551-9E1F-0CC179DB8E1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91520" y="1240200"/>
                <a:ext cx="192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B0507FD2-894E-4DEC-8603-2B2180B55D74}"/>
                  </a:ext>
                </a:extLst>
              </p14:cNvPr>
              <p14:cNvContentPartPr/>
              <p14:nvPr/>
            </p14:nvContentPartPr>
            <p14:xfrm>
              <a:off x="2321640" y="1294920"/>
              <a:ext cx="295200" cy="2700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B0507FD2-894E-4DEC-8603-2B2180B55D7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05800" y="1231560"/>
                <a:ext cx="3265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0B2CCB53-D1AB-45C0-B20C-95E170D4EC66}"/>
                  </a:ext>
                </a:extLst>
              </p14:cNvPr>
              <p14:cNvContentPartPr/>
              <p14:nvPr/>
            </p14:nvContentPartPr>
            <p14:xfrm>
              <a:off x="1125000" y="1580400"/>
              <a:ext cx="438120" cy="18360"/>
            </p14:xfrm>
          </p:contentPart>
        </mc:Choice>
        <mc:Fallback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0B2CCB53-D1AB-45C0-B20C-95E170D4EC6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09160" y="1517040"/>
                <a:ext cx="4694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7F84DFA1-DDA7-48CD-92BB-1BBD9502192A}"/>
                  </a:ext>
                </a:extLst>
              </p14:cNvPr>
              <p14:cNvContentPartPr/>
              <p14:nvPr/>
            </p14:nvContentPartPr>
            <p14:xfrm>
              <a:off x="1089360" y="2205720"/>
              <a:ext cx="491400" cy="9360"/>
            </p14:xfrm>
          </p:contentPart>
        </mc:Choice>
        <mc:Fallback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7F84DFA1-DDA7-48CD-92BB-1BBD9502192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73520" y="2142360"/>
                <a:ext cx="5227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F23DD0CF-36F4-44CB-B28E-6B43C4B4E26F}"/>
                  </a:ext>
                </a:extLst>
              </p14:cNvPr>
              <p14:cNvContentPartPr/>
              <p14:nvPr/>
            </p14:nvContentPartPr>
            <p14:xfrm>
              <a:off x="2000160" y="2161080"/>
              <a:ext cx="375480" cy="360"/>
            </p14:xfrm>
          </p:contentPart>
        </mc:Choice>
        <mc:Fallback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F23DD0CF-36F4-44CB-B28E-6B43C4B4E26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984320" y="2097720"/>
                <a:ext cx="4068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125EE075-5183-4F9C-9258-87E733A1FFED}"/>
                  </a:ext>
                </a:extLst>
              </p14:cNvPr>
              <p14:cNvContentPartPr/>
              <p14:nvPr/>
            </p14:nvContentPartPr>
            <p14:xfrm>
              <a:off x="5214960" y="2178720"/>
              <a:ext cx="348480" cy="9360"/>
            </p14:xfrm>
          </p:contentPart>
        </mc:Choice>
        <mc:Fallback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125EE075-5183-4F9C-9258-87E733A1FFE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99120" y="2115360"/>
                <a:ext cx="3798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3F7001F9-B1C8-4040-BB80-9F58DB3E02D4}"/>
                  </a:ext>
                </a:extLst>
              </p14:cNvPr>
              <p14:cNvContentPartPr/>
              <p14:nvPr/>
            </p14:nvContentPartPr>
            <p14:xfrm>
              <a:off x="4161240" y="2410920"/>
              <a:ext cx="348480" cy="360"/>
            </p14:xfrm>
          </p:contentPart>
        </mc:Choice>
        <mc:Fallback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3F7001F9-B1C8-4040-BB80-9F58DB3E02D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145400" y="2347560"/>
                <a:ext cx="3798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AE66C4F1-8783-40A4-8E8D-5D160F0DC9B9}"/>
                  </a:ext>
                </a:extLst>
              </p14:cNvPr>
              <p14:cNvContentPartPr/>
              <p14:nvPr/>
            </p14:nvContentPartPr>
            <p14:xfrm>
              <a:off x="1044720" y="2875320"/>
              <a:ext cx="169920" cy="18360"/>
            </p14:xfrm>
          </p:contentPart>
        </mc:Choice>
        <mc:Fallback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AE66C4F1-8783-40A4-8E8D-5D160F0DC9B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28880" y="2811960"/>
                <a:ext cx="2012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06724741-BA58-4CCC-ACBF-6F9A93A644A8}"/>
                  </a:ext>
                </a:extLst>
              </p14:cNvPr>
              <p14:cNvContentPartPr/>
              <p14:nvPr/>
            </p14:nvContentPartPr>
            <p14:xfrm>
              <a:off x="2661120" y="2848680"/>
              <a:ext cx="268200" cy="27000"/>
            </p14:xfrm>
          </p:contentPart>
        </mc:Choice>
        <mc:Fallback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06724741-BA58-4CCC-ACBF-6F9A93A644A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45280" y="2785320"/>
                <a:ext cx="2995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DA1D94A3-61CA-41EA-9151-C8FC6F86A95B}"/>
                  </a:ext>
                </a:extLst>
              </p14:cNvPr>
              <p14:cNvContentPartPr/>
              <p14:nvPr/>
            </p14:nvContentPartPr>
            <p14:xfrm>
              <a:off x="1562760" y="3286080"/>
              <a:ext cx="437760" cy="18360"/>
            </p14:xfrm>
          </p:contentPart>
        </mc:Choice>
        <mc:Fallback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DA1D94A3-61CA-41EA-9151-C8FC6F86A95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546920" y="3222720"/>
                <a:ext cx="4690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9" name="Entrada de lápiz 18">
                <a:extLst>
                  <a:ext uri="{FF2B5EF4-FFF2-40B4-BE49-F238E27FC236}">
                    <a16:creationId xmlns:a16="http://schemas.microsoft.com/office/drawing/2014/main" id="{120BD87E-722B-4768-B0F7-D698B28EDACC}"/>
                  </a:ext>
                </a:extLst>
              </p14:cNvPr>
              <p14:cNvContentPartPr/>
              <p14:nvPr/>
            </p14:nvContentPartPr>
            <p14:xfrm>
              <a:off x="3455640" y="3277080"/>
              <a:ext cx="393480" cy="9360"/>
            </p14:xfrm>
          </p:contentPart>
        </mc:Choice>
        <mc:Fallback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120BD87E-722B-4768-B0F7-D698B28EDAC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439800" y="3213720"/>
                <a:ext cx="4248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9DCBC940-6842-40BA-941E-78A02C1490D2}"/>
                  </a:ext>
                </a:extLst>
              </p14:cNvPr>
              <p14:cNvContentPartPr/>
              <p14:nvPr/>
            </p14:nvContentPartPr>
            <p14:xfrm>
              <a:off x="2178720" y="3536280"/>
              <a:ext cx="366480" cy="9000"/>
            </p14:xfrm>
          </p:contentPart>
        </mc:Choice>
        <mc:Fallback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9DCBC940-6842-40BA-941E-78A02C1490D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62880" y="3472920"/>
                <a:ext cx="39780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88C3D19B-2FBF-495F-A9AC-6908C39ED1EA}"/>
                  </a:ext>
                </a:extLst>
              </p14:cNvPr>
              <p14:cNvContentPartPr/>
              <p14:nvPr/>
            </p14:nvContentPartPr>
            <p14:xfrm>
              <a:off x="4982760" y="3509280"/>
              <a:ext cx="384480" cy="9360"/>
            </p14:xfrm>
          </p:contentPart>
        </mc:Choice>
        <mc:Fallback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88C3D19B-2FBF-495F-A9AC-6908C39ED1E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66920" y="3445920"/>
                <a:ext cx="4158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2" name="Entrada de lápiz 21">
                <a:extLst>
                  <a:ext uri="{FF2B5EF4-FFF2-40B4-BE49-F238E27FC236}">
                    <a16:creationId xmlns:a16="http://schemas.microsoft.com/office/drawing/2014/main" id="{FF80D26E-323E-45AD-BB4D-0786AE111EF5}"/>
                  </a:ext>
                </a:extLst>
              </p14:cNvPr>
              <p14:cNvContentPartPr/>
              <p14:nvPr/>
            </p14:nvContentPartPr>
            <p14:xfrm>
              <a:off x="1053720" y="3982680"/>
              <a:ext cx="375480" cy="9360"/>
            </p14:xfrm>
          </p:contentPart>
        </mc:Choice>
        <mc:Fallback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id="{FF80D26E-323E-45AD-BB4D-0786AE111EF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37880" y="3919320"/>
                <a:ext cx="4068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64F51AE7-6C07-43B0-BDDF-5F58D09581B1}"/>
                  </a:ext>
                </a:extLst>
              </p14:cNvPr>
              <p14:cNvContentPartPr/>
              <p14:nvPr/>
            </p14:nvContentPartPr>
            <p14:xfrm>
              <a:off x="1428840" y="3991680"/>
              <a:ext cx="732600" cy="18000"/>
            </p14:xfrm>
          </p:contentPart>
        </mc:Choice>
        <mc:Fallback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64F51AE7-6C07-43B0-BDDF-5F58D09581B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413000" y="3928320"/>
                <a:ext cx="7639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4" name="Entrada de lápiz 23">
                <a:extLst>
                  <a:ext uri="{FF2B5EF4-FFF2-40B4-BE49-F238E27FC236}">
                    <a16:creationId xmlns:a16="http://schemas.microsoft.com/office/drawing/2014/main" id="{506688C7-473D-451B-8AC5-26014684A2B7}"/>
                  </a:ext>
                </a:extLst>
              </p14:cNvPr>
              <p14:cNvContentPartPr/>
              <p14:nvPr/>
            </p14:nvContentPartPr>
            <p14:xfrm>
              <a:off x="4187880" y="3938040"/>
              <a:ext cx="277200" cy="9360"/>
            </p14:xfrm>
          </p:contentPart>
        </mc:Choice>
        <mc:Fallback>
          <p:pic>
            <p:nvPicPr>
              <p:cNvPr id="24" name="Entrada de lápiz 23">
                <a:extLst>
                  <a:ext uri="{FF2B5EF4-FFF2-40B4-BE49-F238E27FC236}">
                    <a16:creationId xmlns:a16="http://schemas.microsoft.com/office/drawing/2014/main" id="{506688C7-473D-451B-8AC5-26014684A2B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172040" y="3874680"/>
                <a:ext cx="3085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C068E0FE-97CF-4346-ABD9-AD022591E4D7}"/>
                  </a:ext>
                </a:extLst>
              </p14:cNvPr>
              <p14:cNvContentPartPr/>
              <p14:nvPr/>
            </p14:nvContentPartPr>
            <p14:xfrm>
              <a:off x="3384360" y="4232520"/>
              <a:ext cx="607680" cy="9360"/>
            </p14:xfrm>
          </p:contentPart>
        </mc:Choice>
        <mc:Fallback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C068E0FE-97CF-4346-ABD9-AD022591E4D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368520" y="4169160"/>
                <a:ext cx="6390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1FEFD13F-1022-46A4-9CDA-8094ECC469FF}"/>
                  </a:ext>
                </a:extLst>
              </p14:cNvPr>
              <p14:cNvContentPartPr/>
              <p14:nvPr/>
            </p14:nvContentPartPr>
            <p14:xfrm>
              <a:off x="1044720" y="4652280"/>
              <a:ext cx="473760" cy="360"/>
            </p14:xfrm>
          </p:contentPart>
        </mc:Choice>
        <mc:Fallback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1FEFD13F-1022-46A4-9CDA-8094ECC469F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28880" y="4588920"/>
                <a:ext cx="5050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08855429-DA55-4915-879A-0A93F3610B15}"/>
                  </a:ext>
                </a:extLst>
              </p14:cNvPr>
              <p14:cNvContentPartPr/>
              <p14:nvPr/>
            </p14:nvContentPartPr>
            <p14:xfrm>
              <a:off x="2821680" y="4598640"/>
              <a:ext cx="411120" cy="9360"/>
            </p14:xfrm>
          </p:contentPart>
        </mc:Choice>
        <mc:Fallback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08855429-DA55-4915-879A-0A93F3610B1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05840" y="4535280"/>
                <a:ext cx="4424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8" name="Entrada de lápiz 27">
                <a:extLst>
                  <a:ext uri="{FF2B5EF4-FFF2-40B4-BE49-F238E27FC236}">
                    <a16:creationId xmlns:a16="http://schemas.microsoft.com/office/drawing/2014/main" id="{A9769231-A1B4-472D-BE42-16E32C5F58C3}"/>
                  </a:ext>
                </a:extLst>
              </p14:cNvPr>
              <p14:cNvContentPartPr/>
              <p14:nvPr/>
            </p14:nvContentPartPr>
            <p14:xfrm>
              <a:off x="1750320" y="4875480"/>
              <a:ext cx="1366560" cy="18360"/>
            </p14:xfrm>
          </p:contentPart>
        </mc:Choice>
        <mc:Fallback>
          <p:pic>
            <p:nvPicPr>
              <p:cNvPr id="28" name="Entrada de lápiz 27">
                <a:extLst>
                  <a:ext uri="{FF2B5EF4-FFF2-40B4-BE49-F238E27FC236}">
                    <a16:creationId xmlns:a16="http://schemas.microsoft.com/office/drawing/2014/main" id="{A9769231-A1B4-472D-BE42-16E32C5F58C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734480" y="4812120"/>
                <a:ext cx="13978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9" name="Entrada de lápiz 28">
                <a:extLst>
                  <a:ext uri="{FF2B5EF4-FFF2-40B4-BE49-F238E27FC236}">
                    <a16:creationId xmlns:a16="http://schemas.microsoft.com/office/drawing/2014/main" id="{81834743-0AD7-43BE-94CC-D3EFB41FB8F8}"/>
                  </a:ext>
                </a:extLst>
              </p14:cNvPr>
              <p14:cNvContentPartPr/>
              <p14:nvPr/>
            </p14:nvContentPartPr>
            <p14:xfrm>
              <a:off x="1821600" y="5098680"/>
              <a:ext cx="152280" cy="360"/>
            </p14:xfrm>
          </p:contentPart>
        </mc:Choice>
        <mc:Fallback>
          <p:pic>
            <p:nvPicPr>
              <p:cNvPr id="29" name="Entrada de lápiz 28">
                <a:extLst>
                  <a:ext uri="{FF2B5EF4-FFF2-40B4-BE49-F238E27FC236}">
                    <a16:creationId xmlns:a16="http://schemas.microsoft.com/office/drawing/2014/main" id="{81834743-0AD7-43BE-94CC-D3EFB41FB8F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805760" y="5035320"/>
                <a:ext cx="183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0" name="Entrada de lápiz 29">
                <a:extLst>
                  <a:ext uri="{FF2B5EF4-FFF2-40B4-BE49-F238E27FC236}">
                    <a16:creationId xmlns:a16="http://schemas.microsoft.com/office/drawing/2014/main" id="{59543BA3-4A91-407F-A225-36C98721911C}"/>
                  </a:ext>
                </a:extLst>
              </p14:cNvPr>
              <p14:cNvContentPartPr/>
              <p14:nvPr/>
            </p14:nvContentPartPr>
            <p14:xfrm>
              <a:off x="3795120" y="5072040"/>
              <a:ext cx="375480" cy="9360"/>
            </p14:xfrm>
          </p:contentPart>
        </mc:Choice>
        <mc:Fallback>
          <p:pic>
            <p:nvPicPr>
              <p:cNvPr id="30" name="Entrada de lápiz 29">
                <a:extLst>
                  <a:ext uri="{FF2B5EF4-FFF2-40B4-BE49-F238E27FC236}">
                    <a16:creationId xmlns:a16="http://schemas.microsoft.com/office/drawing/2014/main" id="{59543BA3-4A91-407F-A225-36C98721911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779280" y="5008680"/>
                <a:ext cx="4068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FF6355A3-8982-4E94-A9C2-C3E063D70152}"/>
                  </a:ext>
                </a:extLst>
              </p14:cNvPr>
              <p14:cNvContentPartPr/>
              <p14:nvPr/>
            </p14:nvContentPartPr>
            <p14:xfrm>
              <a:off x="4304160" y="5304240"/>
              <a:ext cx="437760" cy="360"/>
            </p14:xfrm>
          </p:contentPart>
        </mc:Choice>
        <mc:Fallback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FF6355A3-8982-4E94-A9C2-C3E063D70152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288320" y="5240880"/>
                <a:ext cx="4690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2" name="Entrada de lápiz 31">
                <a:extLst>
                  <a:ext uri="{FF2B5EF4-FFF2-40B4-BE49-F238E27FC236}">
                    <a16:creationId xmlns:a16="http://schemas.microsoft.com/office/drawing/2014/main" id="{ED390B5F-27C3-455B-AE55-5AF02C443046}"/>
                  </a:ext>
                </a:extLst>
              </p14:cNvPr>
              <p14:cNvContentPartPr/>
              <p14:nvPr/>
            </p14:nvContentPartPr>
            <p14:xfrm>
              <a:off x="1044720" y="5759640"/>
              <a:ext cx="411120" cy="9360"/>
            </p14:xfrm>
          </p:contentPart>
        </mc:Choice>
        <mc:Fallback>
          <p:pic>
            <p:nvPicPr>
              <p:cNvPr id="32" name="Entrada de lápiz 31">
                <a:extLst>
                  <a:ext uri="{FF2B5EF4-FFF2-40B4-BE49-F238E27FC236}">
                    <a16:creationId xmlns:a16="http://schemas.microsoft.com/office/drawing/2014/main" id="{ED390B5F-27C3-455B-AE55-5AF02C44304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28880" y="5696280"/>
                <a:ext cx="4424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3" name="Entrada de lápiz 32">
                <a:extLst>
                  <a:ext uri="{FF2B5EF4-FFF2-40B4-BE49-F238E27FC236}">
                    <a16:creationId xmlns:a16="http://schemas.microsoft.com/office/drawing/2014/main" id="{1493D9DB-7D33-4C9C-B6C7-2C7B1FE0255F}"/>
                  </a:ext>
                </a:extLst>
              </p14:cNvPr>
              <p14:cNvContentPartPr/>
              <p14:nvPr/>
            </p14:nvContentPartPr>
            <p14:xfrm>
              <a:off x="3473640" y="5733000"/>
              <a:ext cx="321840" cy="18000"/>
            </p14:xfrm>
          </p:contentPart>
        </mc:Choice>
        <mc:Fallback>
          <p:pic>
            <p:nvPicPr>
              <p:cNvPr id="33" name="Entrada de lápiz 32">
                <a:extLst>
                  <a:ext uri="{FF2B5EF4-FFF2-40B4-BE49-F238E27FC236}">
                    <a16:creationId xmlns:a16="http://schemas.microsoft.com/office/drawing/2014/main" id="{1493D9DB-7D33-4C9C-B6C7-2C7B1FE0255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457800" y="5669640"/>
                <a:ext cx="3531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4" name="Entrada de lápiz 33">
                <a:extLst>
                  <a:ext uri="{FF2B5EF4-FFF2-40B4-BE49-F238E27FC236}">
                    <a16:creationId xmlns:a16="http://schemas.microsoft.com/office/drawing/2014/main" id="{DAAF5876-E248-44DD-8DB3-F3E77ED6DE64}"/>
                  </a:ext>
                </a:extLst>
              </p14:cNvPr>
              <p14:cNvContentPartPr/>
              <p14:nvPr/>
            </p14:nvContentPartPr>
            <p14:xfrm>
              <a:off x="946440" y="5973840"/>
              <a:ext cx="268200" cy="9360"/>
            </p14:xfrm>
          </p:contentPart>
        </mc:Choice>
        <mc:Fallback>
          <p:pic>
            <p:nvPicPr>
              <p:cNvPr id="34" name="Entrada de lápiz 33">
                <a:extLst>
                  <a:ext uri="{FF2B5EF4-FFF2-40B4-BE49-F238E27FC236}">
                    <a16:creationId xmlns:a16="http://schemas.microsoft.com/office/drawing/2014/main" id="{DAAF5876-E248-44DD-8DB3-F3E77ED6DE64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930600" y="5910480"/>
                <a:ext cx="2995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35" name="Entrada de lápiz 34">
                <a:extLst>
                  <a:ext uri="{FF2B5EF4-FFF2-40B4-BE49-F238E27FC236}">
                    <a16:creationId xmlns:a16="http://schemas.microsoft.com/office/drawing/2014/main" id="{7995960A-434B-4F0B-93B9-AC742E76DD96}"/>
                  </a:ext>
                </a:extLst>
              </p14:cNvPr>
              <p14:cNvContentPartPr/>
              <p14:nvPr/>
            </p14:nvContentPartPr>
            <p14:xfrm>
              <a:off x="1839600" y="6018480"/>
              <a:ext cx="259200" cy="360"/>
            </p14:xfrm>
          </p:contentPart>
        </mc:Choice>
        <mc:Fallback>
          <p:pic>
            <p:nvPicPr>
              <p:cNvPr id="35" name="Entrada de lápiz 34">
                <a:extLst>
                  <a:ext uri="{FF2B5EF4-FFF2-40B4-BE49-F238E27FC236}">
                    <a16:creationId xmlns:a16="http://schemas.microsoft.com/office/drawing/2014/main" id="{7995960A-434B-4F0B-93B9-AC742E76DD9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823760" y="5955120"/>
                <a:ext cx="2905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36" name="Entrada de lápiz 35">
                <a:extLst>
                  <a:ext uri="{FF2B5EF4-FFF2-40B4-BE49-F238E27FC236}">
                    <a16:creationId xmlns:a16="http://schemas.microsoft.com/office/drawing/2014/main" id="{D9169FE8-6FE5-485D-A8CC-8A75627C4F7E}"/>
                  </a:ext>
                </a:extLst>
              </p14:cNvPr>
              <p14:cNvContentPartPr/>
              <p14:nvPr/>
            </p14:nvContentPartPr>
            <p14:xfrm>
              <a:off x="3911040" y="5965200"/>
              <a:ext cx="205920" cy="9000"/>
            </p14:xfrm>
          </p:contentPart>
        </mc:Choice>
        <mc:Fallback>
          <p:pic>
            <p:nvPicPr>
              <p:cNvPr id="36" name="Entrada de lápiz 35">
                <a:extLst>
                  <a:ext uri="{FF2B5EF4-FFF2-40B4-BE49-F238E27FC236}">
                    <a16:creationId xmlns:a16="http://schemas.microsoft.com/office/drawing/2014/main" id="{D9169FE8-6FE5-485D-A8CC-8A75627C4F7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895200" y="5901840"/>
                <a:ext cx="23724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37" name="Entrada de lápiz 36">
                <a:extLst>
                  <a:ext uri="{FF2B5EF4-FFF2-40B4-BE49-F238E27FC236}">
                    <a16:creationId xmlns:a16="http://schemas.microsoft.com/office/drawing/2014/main" id="{8EEAFB67-4A1B-4579-A768-A4B8242BDF8F}"/>
                  </a:ext>
                </a:extLst>
              </p14:cNvPr>
              <p14:cNvContentPartPr/>
              <p14:nvPr/>
            </p14:nvContentPartPr>
            <p14:xfrm>
              <a:off x="1589400" y="6206040"/>
              <a:ext cx="384480" cy="360"/>
            </p14:xfrm>
          </p:contentPart>
        </mc:Choice>
        <mc:Fallback>
          <p:pic>
            <p:nvPicPr>
              <p:cNvPr id="37" name="Entrada de lápiz 36">
                <a:extLst>
                  <a:ext uri="{FF2B5EF4-FFF2-40B4-BE49-F238E27FC236}">
                    <a16:creationId xmlns:a16="http://schemas.microsoft.com/office/drawing/2014/main" id="{8EEAFB67-4A1B-4579-A768-A4B8242BDF8F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573560" y="6142680"/>
                <a:ext cx="4158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38" name="Entrada de lápiz 37">
                <a:extLst>
                  <a:ext uri="{FF2B5EF4-FFF2-40B4-BE49-F238E27FC236}">
                    <a16:creationId xmlns:a16="http://schemas.microsoft.com/office/drawing/2014/main" id="{32FC692E-F1D4-49D6-86B6-7FBEB41E5DCC}"/>
                  </a:ext>
                </a:extLst>
              </p14:cNvPr>
              <p14:cNvContentPartPr/>
              <p14:nvPr/>
            </p14:nvContentPartPr>
            <p14:xfrm>
              <a:off x="2625480" y="6179400"/>
              <a:ext cx="1116360" cy="71640"/>
            </p14:xfrm>
          </p:contentPart>
        </mc:Choice>
        <mc:Fallback>
          <p:pic>
            <p:nvPicPr>
              <p:cNvPr id="38" name="Entrada de lápiz 37">
                <a:extLst>
                  <a:ext uri="{FF2B5EF4-FFF2-40B4-BE49-F238E27FC236}">
                    <a16:creationId xmlns:a16="http://schemas.microsoft.com/office/drawing/2014/main" id="{32FC692E-F1D4-49D6-86B6-7FBEB41E5DCC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609640" y="6116040"/>
                <a:ext cx="114768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9" name="Entrada de lápiz 38">
                <a:extLst>
                  <a:ext uri="{FF2B5EF4-FFF2-40B4-BE49-F238E27FC236}">
                    <a16:creationId xmlns:a16="http://schemas.microsoft.com/office/drawing/2014/main" id="{720690D9-1649-4DDB-AD31-3DC337786CC3}"/>
                  </a:ext>
                </a:extLst>
              </p14:cNvPr>
              <p14:cNvContentPartPr/>
              <p14:nvPr/>
            </p14:nvContentPartPr>
            <p14:xfrm>
              <a:off x="955440" y="6411600"/>
              <a:ext cx="821880" cy="36000"/>
            </p14:xfrm>
          </p:contentPart>
        </mc:Choice>
        <mc:Fallback>
          <p:pic>
            <p:nvPicPr>
              <p:cNvPr id="39" name="Entrada de lápiz 38">
                <a:extLst>
                  <a:ext uri="{FF2B5EF4-FFF2-40B4-BE49-F238E27FC236}">
                    <a16:creationId xmlns:a16="http://schemas.microsoft.com/office/drawing/2014/main" id="{720690D9-1649-4DDB-AD31-3DC337786CC3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939600" y="6348240"/>
                <a:ext cx="8532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40" name="Entrada de lápiz 39">
                <a:extLst>
                  <a:ext uri="{FF2B5EF4-FFF2-40B4-BE49-F238E27FC236}">
                    <a16:creationId xmlns:a16="http://schemas.microsoft.com/office/drawing/2014/main" id="{313B0C41-EB10-4E6D-929C-24C222DE4685}"/>
                  </a:ext>
                </a:extLst>
              </p14:cNvPr>
              <p14:cNvContentPartPr/>
              <p14:nvPr/>
            </p14:nvContentPartPr>
            <p14:xfrm>
              <a:off x="6527520" y="2143080"/>
              <a:ext cx="964800" cy="27360"/>
            </p14:xfrm>
          </p:contentPart>
        </mc:Choice>
        <mc:Fallback>
          <p:pic>
            <p:nvPicPr>
              <p:cNvPr id="40" name="Entrada de lápiz 39">
                <a:extLst>
                  <a:ext uri="{FF2B5EF4-FFF2-40B4-BE49-F238E27FC236}">
                    <a16:creationId xmlns:a16="http://schemas.microsoft.com/office/drawing/2014/main" id="{313B0C41-EB10-4E6D-929C-24C222DE468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511680" y="2079720"/>
                <a:ext cx="99612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41" name="Entrada de lápiz 40">
                <a:extLst>
                  <a:ext uri="{FF2B5EF4-FFF2-40B4-BE49-F238E27FC236}">
                    <a16:creationId xmlns:a16="http://schemas.microsoft.com/office/drawing/2014/main" id="{FDCAB07F-2F84-4A64-874E-3BB9D85F1DF3}"/>
                  </a:ext>
                </a:extLst>
              </p14:cNvPr>
              <p14:cNvContentPartPr/>
              <p14:nvPr/>
            </p14:nvContentPartPr>
            <p14:xfrm>
              <a:off x="7688520" y="2178720"/>
              <a:ext cx="250200" cy="36360"/>
            </p14:xfrm>
          </p:contentPart>
        </mc:Choice>
        <mc:Fallback>
          <p:pic>
            <p:nvPicPr>
              <p:cNvPr id="41" name="Entrada de lápiz 40">
                <a:extLst>
                  <a:ext uri="{FF2B5EF4-FFF2-40B4-BE49-F238E27FC236}">
                    <a16:creationId xmlns:a16="http://schemas.microsoft.com/office/drawing/2014/main" id="{FDCAB07F-2F84-4A64-874E-3BB9D85F1DF3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672680" y="2115360"/>
                <a:ext cx="2815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42" name="Entrada de lápiz 41">
                <a:extLst>
                  <a:ext uri="{FF2B5EF4-FFF2-40B4-BE49-F238E27FC236}">
                    <a16:creationId xmlns:a16="http://schemas.microsoft.com/office/drawing/2014/main" id="{CFF12C4F-C0A4-46EA-8097-DA6062111B7B}"/>
                  </a:ext>
                </a:extLst>
              </p14:cNvPr>
              <p14:cNvContentPartPr/>
              <p14:nvPr/>
            </p14:nvContentPartPr>
            <p14:xfrm>
              <a:off x="10215720" y="2152080"/>
              <a:ext cx="411120" cy="36000"/>
            </p14:xfrm>
          </p:contentPart>
        </mc:Choice>
        <mc:Fallback>
          <p:pic>
            <p:nvPicPr>
              <p:cNvPr id="42" name="Entrada de lápiz 41">
                <a:extLst>
                  <a:ext uri="{FF2B5EF4-FFF2-40B4-BE49-F238E27FC236}">
                    <a16:creationId xmlns:a16="http://schemas.microsoft.com/office/drawing/2014/main" id="{CFF12C4F-C0A4-46EA-8097-DA6062111B7B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0199880" y="2088720"/>
                <a:ext cx="44244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601ADDB8-63B0-4D6D-B8E1-25AC8393BD07}"/>
                  </a:ext>
                </a:extLst>
              </p14:cNvPr>
              <p14:cNvContentPartPr/>
              <p14:nvPr/>
            </p14:nvContentPartPr>
            <p14:xfrm>
              <a:off x="6572160" y="2705760"/>
              <a:ext cx="241560" cy="9360"/>
            </p14:xfrm>
          </p:contentPart>
        </mc:Choice>
        <mc:Fallback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601ADDB8-63B0-4D6D-B8E1-25AC8393BD07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556320" y="2642400"/>
                <a:ext cx="272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44" name="Entrada de lápiz 43">
                <a:extLst>
                  <a:ext uri="{FF2B5EF4-FFF2-40B4-BE49-F238E27FC236}">
                    <a16:creationId xmlns:a16="http://schemas.microsoft.com/office/drawing/2014/main" id="{C5D0F7BD-561C-4EA5-9D64-C99A4A7C1BD1}"/>
                  </a:ext>
                </a:extLst>
              </p14:cNvPr>
              <p14:cNvContentPartPr/>
              <p14:nvPr/>
            </p14:nvContentPartPr>
            <p14:xfrm>
              <a:off x="7277760" y="2919960"/>
              <a:ext cx="259200" cy="27360"/>
            </p14:xfrm>
          </p:contentPart>
        </mc:Choice>
        <mc:Fallback>
          <p:pic>
            <p:nvPicPr>
              <p:cNvPr id="44" name="Entrada de lápiz 43">
                <a:extLst>
                  <a:ext uri="{FF2B5EF4-FFF2-40B4-BE49-F238E27FC236}">
                    <a16:creationId xmlns:a16="http://schemas.microsoft.com/office/drawing/2014/main" id="{C5D0F7BD-561C-4EA5-9D64-C99A4A7C1BD1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261920" y="2856600"/>
                <a:ext cx="29052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45" name="Entrada de lápiz 44">
                <a:extLst>
                  <a:ext uri="{FF2B5EF4-FFF2-40B4-BE49-F238E27FC236}">
                    <a16:creationId xmlns:a16="http://schemas.microsoft.com/office/drawing/2014/main" id="{D706393B-60C2-4D94-A6AA-BAE7EEE80545}"/>
                  </a:ext>
                </a:extLst>
              </p14:cNvPr>
              <p14:cNvContentPartPr/>
              <p14:nvPr/>
            </p14:nvContentPartPr>
            <p14:xfrm>
              <a:off x="11501280" y="2643120"/>
              <a:ext cx="375480" cy="360"/>
            </p14:xfrm>
          </p:contentPart>
        </mc:Choice>
        <mc:Fallback>
          <p:pic>
            <p:nvPicPr>
              <p:cNvPr id="45" name="Entrada de lápiz 44">
                <a:extLst>
                  <a:ext uri="{FF2B5EF4-FFF2-40B4-BE49-F238E27FC236}">
                    <a16:creationId xmlns:a16="http://schemas.microsoft.com/office/drawing/2014/main" id="{D706393B-60C2-4D94-A6AA-BAE7EEE8054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1485440" y="2579760"/>
                <a:ext cx="4068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46" name="Entrada de lápiz 45">
                <a:extLst>
                  <a:ext uri="{FF2B5EF4-FFF2-40B4-BE49-F238E27FC236}">
                    <a16:creationId xmlns:a16="http://schemas.microsoft.com/office/drawing/2014/main" id="{1FCA6DA6-265B-4BDC-9584-C2488725BC6C}"/>
                  </a:ext>
                </a:extLst>
              </p14:cNvPr>
              <p14:cNvContentPartPr/>
              <p14:nvPr/>
            </p14:nvContentPartPr>
            <p14:xfrm>
              <a:off x="6429240" y="2902320"/>
              <a:ext cx="875520" cy="116280"/>
            </p14:xfrm>
          </p:contentPart>
        </mc:Choice>
        <mc:Fallback>
          <p:pic>
            <p:nvPicPr>
              <p:cNvPr id="46" name="Entrada de lápiz 45">
                <a:extLst>
                  <a:ext uri="{FF2B5EF4-FFF2-40B4-BE49-F238E27FC236}">
                    <a16:creationId xmlns:a16="http://schemas.microsoft.com/office/drawing/2014/main" id="{1FCA6DA6-265B-4BDC-9584-C2488725BC6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413400" y="2838960"/>
                <a:ext cx="90684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47" name="Entrada de lápiz 46">
                <a:extLst>
                  <a:ext uri="{FF2B5EF4-FFF2-40B4-BE49-F238E27FC236}">
                    <a16:creationId xmlns:a16="http://schemas.microsoft.com/office/drawing/2014/main" id="{14988206-8F83-4EE7-8426-81971C834272}"/>
                  </a:ext>
                </a:extLst>
              </p14:cNvPr>
              <p14:cNvContentPartPr/>
              <p14:nvPr/>
            </p14:nvContentPartPr>
            <p14:xfrm>
              <a:off x="9626040" y="2946960"/>
              <a:ext cx="455760" cy="18000"/>
            </p14:xfrm>
          </p:contentPart>
        </mc:Choice>
        <mc:Fallback>
          <p:pic>
            <p:nvPicPr>
              <p:cNvPr id="47" name="Entrada de lápiz 46">
                <a:extLst>
                  <a:ext uri="{FF2B5EF4-FFF2-40B4-BE49-F238E27FC236}">
                    <a16:creationId xmlns:a16="http://schemas.microsoft.com/office/drawing/2014/main" id="{14988206-8F83-4EE7-8426-81971C834272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9610200" y="2883600"/>
                <a:ext cx="48708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48" name="Entrada de lápiz 47">
                <a:extLst>
                  <a:ext uri="{FF2B5EF4-FFF2-40B4-BE49-F238E27FC236}">
                    <a16:creationId xmlns:a16="http://schemas.microsoft.com/office/drawing/2014/main" id="{0B0DCC2F-778A-4079-86B8-5CB2C4148E5A}"/>
                  </a:ext>
                </a:extLst>
              </p14:cNvPr>
              <p14:cNvContentPartPr/>
              <p14:nvPr/>
            </p14:nvContentPartPr>
            <p14:xfrm>
              <a:off x="6616800" y="3196800"/>
              <a:ext cx="661320" cy="18360"/>
            </p14:xfrm>
          </p:contentPart>
        </mc:Choice>
        <mc:Fallback>
          <p:pic>
            <p:nvPicPr>
              <p:cNvPr id="48" name="Entrada de lápiz 47">
                <a:extLst>
                  <a:ext uri="{FF2B5EF4-FFF2-40B4-BE49-F238E27FC236}">
                    <a16:creationId xmlns:a16="http://schemas.microsoft.com/office/drawing/2014/main" id="{0B0DCC2F-778A-4079-86B8-5CB2C4148E5A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600960" y="3133440"/>
                <a:ext cx="6926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49" name="Entrada de lápiz 48">
                <a:extLst>
                  <a:ext uri="{FF2B5EF4-FFF2-40B4-BE49-F238E27FC236}">
                    <a16:creationId xmlns:a16="http://schemas.microsoft.com/office/drawing/2014/main" id="{5A821CF0-7F6D-4D98-9A66-B99DD89B47C2}"/>
                  </a:ext>
                </a:extLst>
              </p14:cNvPr>
              <p14:cNvContentPartPr/>
              <p14:nvPr/>
            </p14:nvContentPartPr>
            <p14:xfrm>
              <a:off x="11349720" y="3178800"/>
              <a:ext cx="518040" cy="27360"/>
            </p14:xfrm>
          </p:contentPart>
        </mc:Choice>
        <mc:Fallback>
          <p:pic>
            <p:nvPicPr>
              <p:cNvPr id="49" name="Entrada de lápiz 48">
                <a:extLst>
                  <a:ext uri="{FF2B5EF4-FFF2-40B4-BE49-F238E27FC236}">
                    <a16:creationId xmlns:a16="http://schemas.microsoft.com/office/drawing/2014/main" id="{5A821CF0-7F6D-4D98-9A66-B99DD89B47C2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1333880" y="3115440"/>
                <a:ext cx="5493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50" name="Entrada de lápiz 49">
                <a:extLst>
                  <a:ext uri="{FF2B5EF4-FFF2-40B4-BE49-F238E27FC236}">
                    <a16:creationId xmlns:a16="http://schemas.microsoft.com/office/drawing/2014/main" id="{DB0E8FCD-A32E-4246-BFE3-86D20A47F0E9}"/>
                  </a:ext>
                </a:extLst>
              </p14:cNvPr>
              <p14:cNvContentPartPr/>
              <p14:nvPr/>
            </p14:nvContentPartPr>
            <p14:xfrm>
              <a:off x="6500880" y="3447000"/>
              <a:ext cx="1259280" cy="27000"/>
            </p14:xfrm>
          </p:contentPart>
        </mc:Choice>
        <mc:Fallback>
          <p:pic>
            <p:nvPicPr>
              <p:cNvPr id="50" name="Entrada de lápiz 49">
                <a:extLst>
                  <a:ext uri="{FF2B5EF4-FFF2-40B4-BE49-F238E27FC236}">
                    <a16:creationId xmlns:a16="http://schemas.microsoft.com/office/drawing/2014/main" id="{DB0E8FCD-A32E-4246-BFE3-86D20A47F0E9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485040" y="3383640"/>
                <a:ext cx="129060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51" name="Entrada de lápiz 50">
                <a:extLst>
                  <a:ext uri="{FF2B5EF4-FFF2-40B4-BE49-F238E27FC236}">
                    <a16:creationId xmlns:a16="http://schemas.microsoft.com/office/drawing/2014/main" id="{E4CB2E4F-DF8A-4489-9CBB-39E1F65F6C3F}"/>
                  </a:ext>
                </a:extLst>
              </p14:cNvPr>
              <p14:cNvContentPartPr/>
              <p14:nvPr/>
            </p14:nvContentPartPr>
            <p14:xfrm>
              <a:off x="6616800" y="3679200"/>
              <a:ext cx="750600" cy="71640"/>
            </p14:xfrm>
          </p:contentPart>
        </mc:Choice>
        <mc:Fallback>
          <p:pic>
            <p:nvPicPr>
              <p:cNvPr id="51" name="Entrada de lápiz 50">
                <a:extLst>
                  <a:ext uri="{FF2B5EF4-FFF2-40B4-BE49-F238E27FC236}">
                    <a16:creationId xmlns:a16="http://schemas.microsoft.com/office/drawing/2014/main" id="{E4CB2E4F-DF8A-4489-9CBB-39E1F65F6C3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600960" y="3615840"/>
                <a:ext cx="78192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52" name="Entrada de lápiz 51">
                <a:extLst>
                  <a:ext uri="{FF2B5EF4-FFF2-40B4-BE49-F238E27FC236}">
                    <a16:creationId xmlns:a16="http://schemas.microsoft.com/office/drawing/2014/main" id="{EFD56BA3-58FA-45FB-A2D1-30CECDFB67F7}"/>
                  </a:ext>
                </a:extLst>
              </p14:cNvPr>
              <p14:cNvContentPartPr/>
              <p14:nvPr/>
            </p14:nvContentPartPr>
            <p14:xfrm>
              <a:off x="7876080" y="3723840"/>
              <a:ext cx="366480" cy="9000"/>
            </p14:xfrm>
          </p:contentPart>
        </mc:Choice>
        <mc:Fallback>
          <p:pic>
            <p:nvPicPr>
              <p:cNvPr id="52" name="Entrada de lápiz 51">
                <a:extLst>
                  <a:ext uri="{FF2B5EF4-FFF2-40B4-BE49-F238E27FC236}">
                    <a16:creationId xmlns:a16="http://schemas.microsoft.com/office/drawing/2014/main" id="{EFD56BA3-58FA-45FB-A2D1-30CECDFB67F7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7860240" y="3660480"/>
                <a:ext cx="39780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53" name="Entrada de lápiz 52">
                <a:extLst>
                  <a:ext uri="{FF2B5EF4-FFF2-40B4-BE49-F238E27FC236}">
                    <a16:creationId xmlns:a16="http://schemas.microsoft.com/office/drawing/2014/main" id="{6C653625-F3EE-4030-9974-8FA226FB77C3}"/>
                  </a:ext>
                </a:extLst>
              </p14:cNvPr>
              <p14:cNvContentPartPr/>
              <p14:nvPr/>
            </p14:nvContentPartPr>
            <p14:xfrm>
              <a:off x="9902880" y="3705840"/>
              <a:ext cx="696960" cy="360"/>
            </p14:xfrm>
          </p:contentPart>
        </mc:Choice>
        <mc:Fallback>
          <p:pic>
            <p:nvPicPr>
              <p:cNvPr id="53" name="Entrada de lápiz 52">
                <a:extLst>
                  <a:ext uri="{FF2B5EF4-FFF2-40B4-BE49-F238E27FC236}">
                    <a16:creationId xmlns:a16="http://schemas.microsoft.com/office/drawing/2014/main" id="{6C653625-F3EE-4030-9974-8FA226FB77C3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9887040" y="3642480"/>
                <a:ext cx="7282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54" name="Entrada de lápiz 53">
                <a:extLst>
                  <a:ext uri="{FF2B5EF4-FFF2-40B4-BE49-F238E27FC236}">
                    <a16:creationId xmlns:a16="http://schemas.microsoft.com/office/drawing/2014/main" id="{D34DEF60-4AF7-48E2-9B27-D6F2D8354ED9}"/>
                  </a:ext>
                </a:extLst>
              </p14:cNvPr>
              <p14:cNvContentPartPr/>
              <p14:nvPr/>
            </p14:nvContentPartPr>
            <p14:xfrm>
              <a:off x="6607800" y="4259520"/>
              <a:ext cx="187920" cy="360"/>
            </p14:xfrm>
          </p:contentPart>
        </mc:Choice>
        <mc:Fallback>
          <p:pic>
            <p:nvPicPr>
              <p:cNvPr id="54" name="Entrada de lápiz 53">
                <a:extLst>
                  <a:ext uri="{FF2B5EF4-FFF2-40B4-BE49-F238E27FC236}">
                    <a16:creationId xmlns:a16="http://schemas.microsoft.com/office/drawing/2014/main" id="{D34DEF60-4AF7-48E2-9B27-D6F2D8354ED9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591960" y="4196160"/>
                <a:ext cx="219240" cy="127080"/>
              </a:xfrm>
              <a:prstGeom prst="rect">
                <a:avLst/>
              </a:prstGeom>
            </p:spPr>
          </p:pic>
        </mc:Fallback>
      </mc:AlternateContent>
      <p:pic>
        <p:nvPicPr>
          <p:cNvPr id="55" name="Imagen 54">
            <a:extLst>
              <a:ext uri="{FF2B5EF4-FFF2-40B4-BE49-F238E27FC236}">
                <a16:creationId xmlns:a16="http://schemas.microsoft.com/office/drawing/2014/main" id="{E6ABCA3E-D917-4690-A059-B60FFE3B4642}"/>
              </a:ext>
            </a:extLst>
          </p:cNvPr>
          <p:cNvPicPr>
            <a:picLocks noChangeAspect="1"/>
          </p:cNvPicPr>
          <p:nvPr/>
        </p:nvPicPr>
        <p:blipFill>
          <a:blip r:embed="rId100"/>
          <a:stretch>
            <a:fillRect/>
          </a:stretch>
        </p:blipFill>
        <p:spPr>
          <a:xfrm>
            <a:off x="8409288" y="5894303"/>
            <a:ext cx="3616624" cy="67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9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47000">
              <a:schemeClr val="accent1">
                <a:lumMod val="40000"/>
                <a:lumOff val="6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100000">
              <a:srgbClr val="00206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4E50804-F796-414C-8643-C2FAB9222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922" y="161179"/>
            <a:ext cx="2339106" cy="18109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7072927-8233-44F6-88CD-1C4CCA685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674" y="421448"/>
            <a:ext cx="1887682" cy="1290385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A02A64E-C467-4CEF-B8E3-9644523E8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80473" y="2275106"/>
            <a:ext cx="8564170" cy="43154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EB3BE23-9662-4635-AED4-57D874A13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51" y="267467"/>
            <a:ext cx="2299628" cy="177993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CCA7363-2A6F-4449-81AB-E48A648D6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715" y="2314518"/>
            <a:ext cx="1461485" cy="149105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0683581-0376-4A9E-B752-7A4EF5AE97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0301" y="1847824"/>
            <a:ext cx="1588945" cy="135458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22A8AC1-61D0-43B7-8864-495448E18C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200" y="267467"/>
            <a:ext cx="1987274" cy="225765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E882EDD-7FDE-4084-944B-E2434C36F4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93" y="3988904"/>
            <a:ext cx="3551185" cy="26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30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E5ED6D-FA3C-4806-B942-74BE23D62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227" y="183896"/>
            <a:ext cx="10515600" cy="1325563"/>
          </a:xfrm>
        </p:spPr>
        <p:txBody>
          <a:bodyPr>
            <a:noAutofit/>
          </a:bodyPr>
          <a:lstStyle/>
          <a:p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stressful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b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Nico’s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Amelia’s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</a:p>
        </p:txBody>
      </p:sp>
      <p:pic>
        <p:nvPicPr>
          <p:cNvPr id="5" name="4B_2.40">
            <a:hlinkClick r:id="" action="ppaction://media"/>
            <a:extLst>
              <a:ext uri="{FF2B5EF4-FFF2-40B4-BE49-F238E27FC236}">
                <a16:creationId xmlns:a16="http://schemas.microsoft.com/office/drawing/2014/main" id="{4466CB24-F376-4B85-B78D-2049072C3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3796" y="1628648"/>
            <a:ext cx="609600" cy="609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C146EEE-DD11-4D88-96C3-79D86F133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677" y="2738280"/>
            <a:ext cx="2705478" cy="379147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F30DFA6-DEDB-489F-AC0A-960FC5856E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487" y="1941647"/>
            <a:ext cx="1600423" cy="23815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AD8C190-218A-4F18-B5C5-C5C5F4681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2240" y="877329"/>
            <a:ext cx="6150905" cy="60177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4B0F5EB-49F3-4069-8A8D-95667BD09A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7173" y="4083703"/>
            <a:ext cx="409632" cy="2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1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CF70879-029B-4105-814F-85DD15B5A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71" y="1364343"/>
            <a:ext cx="5723816" cy="537009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6DC3B9F-1B3F-436C-996A-7CC59E4FA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787" y="1654629"/>
            <a:ext cx="6211231" cy="477787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1E8EABA-807C-485F-B3A9-144B6E7DD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9273" y="96874"/>
            <a:ext cx="1132114" cy="168469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4B_2.40">
            <a:hlinkClick r:id="" action="ppaction://media"/>
            <a:extLst>
              <a:ext uri="{FF2B5EF4-FFF2-40B4-BE49-F238E27FC236}">
                <a16:creationId xmlns:a16="http://schemas.microsoft.com/office/drawing/2014/main" id="{C1F7E142-0B83-496B-AD0D-19569000D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36767" y="425500"/>
            <a:ext cx="817676" cy="7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44</Words>
  <Application>Microsoft Office PowerPoint</Application>
  <PresentationFormat>Panorámica</PresentationFormat>
  <Paragraphs>9</Paragraphs>
  <Slides>16</Slides>
  <Notes>0</Notes>
  <HiddenSlides>0</HiddenSlides>
  <MMClips>9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de Office</vt:lpstr>
      <vt:lpstr>4B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Whose day is more stressful?  Nico’s or Amelia’s 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4B</dc:title>
  <dc:creator>Gladys</dc:creator>
  <cp:lastModifiedBy>Gladys</cp:lastModifiedBy>
  <cp:revision>17</cp:revision>
  <dcterms:created xsi:type="dcterms:W3CDTF">2020-04-15T13:50:04Z</dcterms:created>
  <dcterms:modified xsi:type="dcterms:W3CDTF">2020-11-04T19:39:02Z</dcterms:modified>
</cp:coreProperties>
</file>